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1.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 id="2147483720" r:id="rId5"/>
    <p:sldMasterId id="2147483733" r:id="rId6"/>
    <p:sldMasterId id="2147483745" r:id="rId7"/>
    <p:sldMasterId id="2147483757" r:id="rId8"/>
    <p:sldMasterId id="2147483770" r:id="rId9"/>
    <p:sldMasterId id="2147483782" r:id="rId10"/>
    <p:sldMasterId id="2147483794" r:id="rId11"/>
    <p:sldMasterId id="2147483806" r:id="rId12"/>
  </p:sldMasterIdLst>
  <p:notesMasterIdLst>
    <p:notesMasterId r:id="rId47"/>
  </p:notesMasterIdLst>
  <p:sldIdLst>
    <p:sldId id="257" r:id="rId13"/>
    <p:sldId id="258" r:id="rId14"/>
    <p:sldId id="259" r:id="rId15"/>
    <p:sldId id="260" r:id="rId16"/>
    <p:sldId id="261" r:id="rId17"/>
    <p:sldId id="262" r:id="rId18"/>
    <p:sldId id="263" r:id="rId19"/>
    <p:sldId id="264" r:id="rId20"/>
    <p:sldId id="265" r:id="rId21"/>
    <p:sldId id="266" r:id="rId22"/>
    <p:sldId id="267" r:id="rId23"/>
    <p:sldId id="268" r:id="rId24"/>
    <p:sldId id="282" r:id="rId25"/>
    <p:sldId id="283" r:id="rId26"/>
    <p:sldId id="284" r:id="rId27"/>
    <p:sldId id="285" r:id="rId28"/>
    <p:sldId id="291" r:id="rId29"/>
    <p:sldId id="269" r:id="rId30"/>
    <p:sldId id="270" r:id="rId31"/>
    <p:sldId id="271" r:id="rId32"/>
    <p:sldId id="272" r:id="rId33"/>
    <p:sldId id="273" r:id="rId34"/>
    <p:sldId id="274" r:id="rId35"/>
    <p:sldId id="275" r:id="rId36"/>
    <p:sldId id="276" r:id="rId37"/>
    <p:sldId id="277" r:id="rId38"/>
    <p:sldId id="278" r:id="rId39"/>
    <p:sldId id="280" r:id="rId40"/>
    <p:sldId id="281" r:id="rId41"/>
    <p:sldId id="286" r:id="rId42"/>
    <p:sldId id="287" r:id="rId43"/>
    <p:sldId id="288" r:id="rId44"/>
    <p:sldId id="289" r:id="rId45"/>
    <p:sldId id="290"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4" d="100"/>
          <a:sy n="74" d="100"/>
        </p:scale>
        <p:origin x="174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20" Type="http://schemas.openxmlformats.org/officeDocument/2006/relationships/slide" Target="slides/slide8.xml"/><Relationship Id="rId41" Type="http://schemas.openxmlformats.org/officeDocument/2006/relationships/slide" Target="slides/slide29.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A12452-FE30-427A-B446-724A6CA79B56}" type="datetimeFigureOut">
              <a:rPr lang="en-US" smtClean="0"/>
              <a:t>2/14/2026</a:t>
            </a:fld>
            <a:endParaRPr lang="en-U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E5142E-9DE2-45B9-9D35-C94974EA4F34}" type="slidenum">
              <a:rPr lang="en-US" smtClean="0"/>
              <a:t>‹Nº›</a:t>
            </a:fld>
            <a:endParaRPr lang="en-US"/>
          </a:p>
        </p:txBody>
      </p:sp>
    </p:spTree>
    <p:extLst>
      <p:ext uri="{BB962C8B-B14F-4D97-AF65-F5344CB8AC3E}">
        <p14:creationId xmlns:p14="http://schemas.microsoft.com/office/powerpoint/2010/main" val="1892926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8B6747-7EC9-4FE2-8A58-343BE4F1D296}" type="slidenum">
              <a:rPr kumimoji="0" lang="es-ES" sz="1200"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s-ES" sz="12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es-PR" dirty="0"/>
          </a:p>
        </p:txBody>
      </p:sp>
    </p:spTree>
    <p:extLst>
      <p:ext uri="{BB962C8B-B14F-4D97-AF65-F5344CB8AC3E}">
        <p14:creationId xmlns:p14="http://schemas.microsoft.com/office/powerpoint/2010/main" val="24125014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0.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audio" Target="../media/audio1.wav"/></Relationships>
</file>

<file path=ppt/slideLayouts/_rels/slideLayout101.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audio" Target="../media/audio1.wav"/></Relationships>
</file>

<file path=ppt/slideLayouts/_rels/slideLayout102.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audio" Target="../media/audio1.wav"/></Relationships>
</file>

<file path=ppt/slideLayouts/_rels/slideLayout103.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audio" Target="../media/audio1.wav"/></Relationships>
</file>

<file path=ppt/slideLayouts/_rels/slideLayout104.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audio" Target="../media/audio1.wav"/></Relationships>
</file>

<file path=ppt/slideLayouts/_rels/slideLayout105.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audio" Target="../media/audio1.wav"/></Relationships>
</file>

<file path=ppt/slideLayouts/_rels/slideLayout106.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audio" Target="../media/audio1.wav"/></Relationships>
</file>

<file path=ppt/slideLayouts/_rels/slideLayout107.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audio" Target="../media/audio1.wav"/></Relationships>
</file>

<file path=ppt/slideLayouts/_rels/slideLayout108.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audio" Target="../media/audio1.wav"/></Relationships>
</file>

<file path=ppt/slideLayouts/_rels/slideLayout109.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0.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audio" Target="../media/audio1.wav"/></Relationships>
</file>

<file path=ppt/slideLayouts/_rels/slideLayout111.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audio" Target="../media/audio1.wav"/></Relationships>
</file>

<file path=ppt/slideLayouts/_rels/slideLayout112.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audio" Target="../media/audio1.wav"/></Relationships>
</file>

<file path=ppt/slideLayouts/_rels/slideLayout113.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audio" Target="../media/audio1.wav"/></Relationships>
</file>

<file path=ppt/slideLayouts/_rels/slideLayout114.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audio" Target="../media/audio1.wav"/></Relationships>
</file>

<file path=ppt/slideLayouts/_rels/slideLayout115.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audio" Target="../media/audio1.wav"/></Relationships>
</file>

<file path=ppt/slideLayouts/_rels/slideLayout116.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audio" Target="../media/audio1.wav"/></Relationships>
</file>

<file path=ppt/slideLayouts/_rels/slideLayout117.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audio" Target="../media/audio1.wav"/></Relationships>
</file>

<file path=ppt/slideLayouts/_rels/slideLayout118.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audio" Target="../media/audio1.wav"/></Relationships>
</file>

<file path=ppt/slideLayouts/_rels/slideLayout119.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20.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audio" Target="../media/audio1.wav"/></Relationships>
</file>

<file path=ppt/slideLayouts/_rels/slideLayout121.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audio" Target="../media/audio1.wav"/></Relationships>
</file>

<file path=ppt/slideLayouts/_rels/slideLayout122.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audio" Target="../media/audio1.wav"/></Relationships>
</file>

<file path=ppt/slideLayouts/_rels/slideLayout123.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audio" Target="../media/audio1.wav"/></Relationships>
</file>

<file path=ppt/slideLayouts/_rels/slideLayout124.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audio" Target="../media/audio1.wav"/></Relationships>
</file>

<file path=ppt/slideLayouts/_rels/slideLayout125.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audio" Target="../media/audio1.wav"/></Relationships>
</file>

<file path=ppt/slideLayouts/_rels/slideLayout126.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audio" Target="../media/audio1.wav"/></Relationships>
</file>

<file path=ppt/slideLayouts/_rels/slideLayout127.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audio" Target="../media/audio1.wav"/></Relationships>
</file>

<file path=ppt/slideLayouts/_rels/slideLayout128.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audio" Target="../media/audio1.wav"/></Relationships>
</file>

<file path=ppt/slideLayouts/_rels/slideLayout129.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30.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audio" Target="../media/audio1.wav"/></Relationships>
</file>

<file path=ppt/slideLayouts/_rels/slideLayout131.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audio" Target="../media/audio1.wav"/></Relationships>
</file>

<file path=ppt/slideLayouts/_rels/slideLayout132.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audio" Target="../media/audio1.wav"/></Relationships>
</file>

<file path=ppt/slideLayouts/_rels/slideLayout133.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audio" Target="../media/audio1.wav"/></Relationships>
</file>

<file path=ppt/slideLayouts/_rels/slideLayout134.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59.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0.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1.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2.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3.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4.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5.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6.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7.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8.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69.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0.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1.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2.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3.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4.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5.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6.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7.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8.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79.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0.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81.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82.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83.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84.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85.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86.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87.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88.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89.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0.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91.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audio" Target="../media/audio1.wav"/></Relationships>
</file>

<file path=ppt/slideLayouts/_rels/slideLayout92.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audio" Target="../media/audio1.wav"/></Relationships>
</file>

<file path=ppt/slideLayouts/_rels/slideLayout93.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audio" Target="../media/audio1.wav"/></Relationships>
</file>

<file path=ppt/slideLayouts/_rels/slideLayout94.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audio" Target="../media/audio1.wav"/></Relationships>
</file>

<file path=ppt/slideLayouts/_rels/slideLayout95.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audio" Target="../media/audio1.wav"/></Relationships>
</file>

<file path=ppt/slideLayouts/_rels/slideLayout96.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audio" Target="../media/audio1.wav"/></Relationships>
</file>

<file path=ppt/slideLayouts/_rels/slideLayout97.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audio" Target="../media/audio1.wav"/></Relationships>
</file>

<file path=ppt/slideLayouts/_rels/slideLayout98.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audio" Target="../media/audio1.wav"/></Relationships>
</file>

<file path=ppt/slideLayouts/_rels/slideLayout99.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EAD4352-CDEF-4BC6-AFBA-88A2A4F83238}" type="slidenum">
              <a:rPr kumimoji="0" lang="en-U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285320698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0918B9B-DCF8-406C-9F18-8F28463E061C}" type="slidenum">
              <a:rPr kumimoji="0" lang="en-U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09569124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D17C46F-7809-40F6-9E3A-FF48142A57B9}"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40752783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8CABA99-DB79-4259-81C0-B4A2047A678A}"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22897033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F990E54-A3AA-489F-86F4-5124C2643533}"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72675681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CDD4FE-893E-4D1F-99A2-EF11D12B98BF}"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251267587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E66BC1A-C271-447D-B749-0873348B8F7F}"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15557154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1D8C6F8-E56A-4BA3-806E-4D219B83BBF3}"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86589607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39F17D-0DB1-42D4-9FDF-48BF50B84B57}"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8578923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9672A7B-148B-40A5-AF6B-0094F64B356C}"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320278988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A1A6384-96EB-467D-A9A3-E6FCCBA71A90}"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375469325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4423714-1394-4148-A9B1-B1D14B3368A5}"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31325289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148B02E-F0DD-41DF-BE59-8C8C0BF49A9C}" type="slidenum">
              <a:rPr kumimoji="0" lang="en-U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71484275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E3F7F5F-480E-4429-B62A-C91ACC9BACB4}"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67908939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98CEA0B-CFFF-44D4-91A1-7EDF54CE9B08}"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95154380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AEB16B3-0C86-4A11-A9AA-F0BAA5502CC2}"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371644622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130425"/>
            <a:ext cx="7772400" cy="1470025"/>
          </a:xfrm>
        </p:spPr>
        <p:txBody>
          <a:bodyPr/>
          <a:lstStyle>
            <a:lvl1pPr>
              <a:defRPr>
                <a:latin typeface="Book Antiqua" pitchFamily="18" charset="0"/>
              </a:defRPr>
            </a:lvl1pPr>
          </a:lstStyle>
          <a:p>
            <a:r>
              <a:rPr lang="en-US"/>
              <a:t>Click to edit Master title style</a:t>
            </a:r>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a:latin typeface="Book Antiqua" pitchFamily="18" charset="0"/>
              </a:defRPr>
            </a:lvl1pPr>
          </a:lstStyle>
          <a:p>
            <a:r>
              <a:rPr lang="en-US"/>
              <a:t>Click to edit Master subtitle style</a:t>
            </a:r>
          </a:p>
        </p:txBody>
      </p:sp>
      <p:sp>
        <p:nvSpPr>
          <p:cNvPr id="3076" name="Rectangle 4"/>
          <p:cNvSpPr>
            <a:spLocks noGrp="1" noChangeArrowheads="1"/>
          </p:cNvSpPr>
          <p:nvPr>
            <p:ph type="dt" sz="half" idx="2"/>
          </p:nvPr>
        </p:nvSpPr>
        <p:spPr/>
        <p:txBody>
          <a:bodyPr/>
          <a:lstStyle>
            <a:lvl1pPr>
              <a:defRPr>
                <a:latin typeface="Book Antiqua"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699AB4E-EFA5-4752-A94F-DA4319C75864}" type="datetime1">
              <a:rPr kumimoji="0" lang="en-US" sz="1400" b="0" i="0" u="none" strike="noStrike" kern="1200" cap="none" spc="0" normalizeH="0" baseline="0" noProof="0">
                <a:ln>
                  <a:noFill/>
                </a:ln>
                <a:solidFill>
                  <a:srgbClr val="FFFFFF"/>
                </a:solidFill>
                <a:effectLst/>
                <a:uLnTx/>
                <a:uFillTx/>
                <a:latin typeface="Book Antiqua" pitchFamily="18"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2/14/2026</a:t>
            </a:fld>
            <a:endParaRPr kumimoji="0" lang="en-US" sz="1400" b="0" i="0" u="none" strike="noStrike" kern="1200" cap="none" spc="0" normalizeH="0" baseline="0" noProof="0">
              <a:ln>
                <a:noFill/>
              </a:ln>
              <a:solidFill>
                <a:srgbClr val="FFFFFF"/>
              </a:solidFill>
              <a:effectLst/>
              <a:uLnTx/>
              <a:uFillTx/>
              <a:latin typeface="Book Antiqua" pitchFamily="18" charset="0"/>
              <a:ea typeface="+mn-ea"/>
              <a:cs typeface="+mn-cs"/>
            </a:endParaRPr>
          </a:p>
        </p:txBody>
      </p:sp>
      <p:sp>
        <p:nvSpPr>
          <p:cNvPr id="3077" name="Rectangle 5"/>
          <p:cNvSpPr>
            <a:spLocks noGrp="1" noChangeArrowheads="1"/>
          </p:cNvSpPr>
          <p:nvPr>
            <p:ph type="ftr" sz="quarter" idx="3"/>
          </p:nvPr>
        </p:nvSpPr>
        <p:spPr/>
        <p:txBody>
          <a:bodyPr/>
          <a:lstStyle>
            <a:lvl1pPr>
              <a:defRPr>
                <a:latin typeface="Book Antiqua" pitchFamily="18"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Book Antiqua" pitchFamily="18" charset="0"/>
                <a:ea typeface="+mn-ea"/>
                <a:cs typeface="+mn-cs"/>
              </a:rPr>
              <a:t>copyright 2006 BrainyBetty.com and our licensors</a:t>
            </a:r>
          </a:p>
        </p:txBody>
      </p:sp>
      <p:sp>
        <p:nvSpPr>
          <p:cNvPr id="3078" name="Rectangle 6"/>
          <p:cNvSpPr>
            <a:spLocks noGrp="1" noChangeArrowheads="1"/>
          </p:cNvSpPr>
          <p:nvPr>
            <p:ph type="sldNum" sz="quarter" idx="4"/>
          </p:nvPr>
        </p:nvSpPr>
        <p:spPr/>
        <p:txBody>
          <a:bodyPr/>
          <a:lstStyle>
            <a:lvl1pPr>
              <a:defRPr>
                <a:latin typeface="Book Antiqua"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46BE55B-1421-42FF-A215-F37AEABCBA25}" type="slidenum">
              <a:rPr kumimoji="0" lang="en-US" sz="1400" b="0" i="0" u="none" strike="noStrike" kern="1200" cap="none" spc="0" normalizeH="0" baseline="0" noProof="0">
                <a:ln>
                  <a:noFill/>
                </a:ln>
                <a:solidFill>
                  <a:srgbClr val="FFFFFF"/>
                </a:solidFill>
                <a:effectLst/>
                <a:uLnTx/>
                <a:uFillTx/>
                <a:latin typeface="Book Antiqua"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Book Antiqua" pitchFamily="18" charset="0"/>
              <a:ea typeface="+mn-ea"/>
              <a:cs typeface="+mn-cs"/>
            </a:endParaRPr>
          </a:p>
        </p:txBody>
      </p:sp>
    </p:spTree>
    <p:extLst>
      <p:ext uri="{BB962C8B-B14F-4D97-AF65-F5344CB8AC3E}">
        <p14:creationId xmlns:p14="http://schemas.microsoft.com/office/powerpoint/2010/main" val="120700953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B8FF7EB-FB51-49F0-A1D6-3D15D49F15F5}" type="datetime1">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2/14/2026</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a:ea typeface="+mn-ea"/>
                <a:cs typeface="+mn-cs"/>
              </a:rPr>
              <a:t>copyright 2006 BrainyBetty.com and our licensors</a:t>
            </a: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83E35E2-0ACA-4957-8B79-96544BC2AC9C}"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87602181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511D0FB-1800-4C3D-9D0B-97C7D37A7875}" type="datetime1">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2/14/2026</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a:ea typeface="+mn-ea"/>
                <a:cs typeface="+mn-cs"/>
              </a:rPr>
              <a:t>copyright 2006 BrainyBetty.com and our licensors</a:t>
            </a: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EDBF595-9DFB-47FD-846D-E17E0333941E}"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62939347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AFC7BCC-ADE9-4277-ABDC-5C066B0BF1F1}" type="datetime1">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2/14/2026</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a:ea typeface="+mn-ea"/>
                <a:cs typeface="+mn-cs"/>
              </a:rPr>
              <a:t>copyright 2006 BrainyBetty.com and our licensors</a:t>
            </a: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75620B3-4473-401D-8EAF-D5CED05BE2C3}"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61958408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B537DAC-9A2E-4E05-884A-243A7AC0F824}" type="datetime1">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2/14/2026</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8" name="7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a:ea typeface="+mn-ea"/>
                <a:cs typeface="+mn-cs"/>
              </a:rPr>
              <a:t>copyright 2006 BrainyBetty.com and our licensors</a:t>
            </a:r>
          </a:p>
        </p:txBody>
      </p:sp>
      <p:sp>
        <p:nvSpPr>
          <p:cNvPr id="9" name="8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306E4DB-3832-416B-972A-D459EE1E9033}"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53721760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D73FFA3-4219-4375-93D0-80DE7E5E09FC}" type="datetime1">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2/14/2026</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4" name="3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a:ea typeface="+mn-ea"/>
                <a:cs typeface="+mn-cs"/>
              </a:rPr>
              <a:t>copyright 2006 BrainyBetty.com and our licensors</a:t>
            </a:r>
          </a:p>
        </p:txBody>
      </p:sp>
      <p:sp>
        <p:nvSpPr>
          <p:cNvPr id="5" name="4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82EF303-A0F0-4409-A5C4-5F486EEF0B01}"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08029604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33C9213-5D83-4BD0-9668-9DDAD7FB8482}" type="datetime1">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2/14/2026</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3" name="2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a:ea typeface="+mn-ea"/>
                <a:cs typeface="+mn-cs"/>
              </a:rPr>
              <a:t>copyright 2006 BrainyBetty.com and our licensors</a:t>
            </a:r>
          </a:p>
        </p:txBody>
      </p:sp>
      <p:sp>
        <p:nvSpPr>
          <p:cNvPr id="4" name="3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CC6901C-6815-41A2-89D5-8D18196032EB}"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76449980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94A5CF3-3842-47C2-9D59-66DAA66F5E73}"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23625928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E9B667A-1321-4E84-B037-53B3E46EC108}" type="datetime1">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2/14/2026</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a:ea typeface="+mn-ea"/>
                <a:cs typeface="+mn-cs"/>
              </a:rPr>
              <a:t>copyright 2006 BrainyBetty.com and our licensors</a:t>
            </a: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836E7BD-5CE6-4C62-BF36-615CCAD26DF6}"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1507821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A1B8E5D-8BC1-48E2-962B-28B933519144}" type="datetime1">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2/14/2026</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a:ea typeface="+mn-ea"/>
                <a:cs typeface="+mn-cs"/>
              </a:rPr>
              <a:t>copyright 2006 BrainyBetty.com and our licensors</a:t>
            </a: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C721A93-F37D-4103-9918-EBA4FD7C5269}"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20472781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2B030CD-736F-457D-9D23-16123360A8BC}" type="datetime1">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2/14/2026</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a:ea typeface="+mn-ea"/>
                <a:cs typeface="+mn-cs"/>
              </a:rPr>
              <a:t>copyright 2006 BrainyBetty.com and our licensors</a:t>
            </a: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03C0F14-2D38-43E0-BB0E-102C6039D732}"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67980925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9DA06FF-37F9-4221-9F8C-4E9B45F76F8C}" type="datetime1">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2/14/2026</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a:ea typeface="+mn-ea"/>
                <a:cs typeface="+mn-cs"/>
              </a:rPr>
              <a:t>copyright 2006 BrainyBetty.com and our licensors</a:t>
            </a: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2D458D5-9C99-4F39-B27F-891B6207E17D}"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74008438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15C5EC7-B637-4D86-8D18-F5CDE16B7E31}" type="slidenum">
              <a:rPr kumimoji="0" lang="es-ES_tradnl"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119519578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421115B-341F-40E6-A3C4-1D1BBD184E2A}" type="slidenum">
              <a:rPr kumimoji="0" lang="es-ES_tradnl"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303590979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F40A3DA-AA95-45E6-94ED-50CA1AB08BEB}" type="slidenum">
              <a:rPr kumimoji="0" lang="es-ES_tradnl"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388330029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06E4D76-DFF7-4397-92DE-F4068BBC7FFE}" type="slidenum">
              <a:rPr kumimoji="0" lang="es-ES_tradnl"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245398195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75B0F91-A0D1-4CDE-9AA8-A79096107878}" type="slidenum">
              <a:rPr kumimoji="0" lang="es-ES_tradnl"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17976047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D843F8E-234C-426D-AB6A-392E04D3B576}" type="slidenum">
              <a:rPr kumimoji="0" lang="es-ES_tradnl"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320301003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D0A4948-8C22-47EE-BF76-78E15C3F799B}"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63472554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45FBEC3-1189-44B0-B8D6-8DFA8748203F}" type="slidenum">
              <a:rPr kumimoji="0" lang="es-ES_tradnl"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253525012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6FAB9EE-4387-4C10-9C38-137C444F012B}" type="slidenum">
              <a:rPr kumimoji="0" lang="es-ES_tradnl"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185675325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5EF1627-BC44-4F60-B56E-079ECD155DE4}" type="slidenum">
              <a:rPr kumimoji="0" lang="es-ES_tradnl"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217023729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9609CC2-008D-4410-82ED-66A5158A355F}" type="slidenum">
              <a:rPr kumimoji="0" lang="es-ES_tradnl"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399620789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78B2AA0-37B1-4DC6-BF01-2ED233DFDD90}" type="slidenum">
              <a:rPr kumimoji="0" lang="es-ES_tradnl" sz="1400" b="0" i="0" u="none" strike="noStrike" kern="1200" cap="none" spc="0" normalizeH="0" baseline="0" noProof="0">
                <a:ln>
                  <a:noFill/>
                </a:ln>
                <a:solidFill>
                  <a:srgbClr val="000000"/>
                </a:solidFill>
                <a:effectLst/>
                <a:uLnTx/>
                <a:uFillTx/>
                <a:latin typeface="Time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_tradnl" sz="1400" b="0" i="0" u="none" strike="noStrike" kern="1200" cap="none" spc="0" normalizeH="0" baseline="0" noProof="0">
              <a:ln>
                <a:noFill/>
              </a:ln>
              <a:solidFill>
                <a:srgbClr val="000000"/>
              </a:solidFill>
              <a:effectLst/>
              <a:uLnTx/>
              <a:uFillTx/>
              <a:latin typeface="Times"/>
              <a:ea typeface="+mn-ea"/>
              <a:cs typeface="+mn-cs"/>
            </a:endParaRPr>
          </a:p>
        </p:txBody>
      </p:sp>
    </p:spTree>
    <p:extLst>
      <p:ext uri="{BB962C8B-B14F-4D97-AF65-F5344CB8AC3E}">
        <p14:creationId xmlns:p14="http://schemas.microsoft.com/office/powerpoint/2010/main" val="19874687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55C35C3-4332-46EC-BC2D-DA9B9872E340}"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66916170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106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5257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14EBDEB-7020-46D9-B59B-392C0E28CB32}"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15315837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8" name="7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9" name="8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66D7D35-DBE0-4989-BDC0-A70E0F52190E}"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27146491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4" name="3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5" name="4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53DD29B-5F7E-404C-BC7C-D097FF226235}"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83788369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3" name="2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4" name="3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04D41F4-A172-407D-AEA3-9F86435027B8}"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30675156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460C5E3-16E2-47EC-B825-3AE0FFBBBC46}"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35730250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7695FF4-40E8-4311-9F8E-CC374F7E1B41}" type="slidenum">
              <a:rPr kumimoji="0" lang="en-U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08602778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807E0D4-DD87-401C-A4CF-9001D3FFB81F}"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36330931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B58A9D3-B811-43A0-926E-900CFFFBA351}"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92412294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181850" y="274638"/>
            <a:ext cx="211455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838200" y="274638"/>
            <a:ext cx="619125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5029930-3150-403D-9D03-9A58C87CA50A}"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68131694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7BEEC3-E65D-4EE2-AE8A-49FADBAD7E62}" type="slidenum">
              <a:rPr kumimoji="0" lang="en-US" sz="1400" b="0" i="0" u="none" strike="noStrike" kern="1200" cap="none" spc="0" normalizeH="0" baseline="0" noProof="0">
                <a:ln>
                  <a:noFill/>
                </a:ln>
                <a:solidFill>
                  <a:srgbClr val="FFFFFF"/>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291326375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5C19096-B4A6-4F92-B354-46FB5E3F202F}" type="slidenum">
              <a:rPr kumimoji="0" lang="en-US" sz="1400" b="0" i="0" u="none" strike="noStrike" kern="1200" cap="none" spc="0" normalizeH="0" baseline="0" noProof="0">
                <a:ln>
                  <a:noFill/>
                </a:ln>
                <a:solidFill>
                  <a:srgbClr val="FFFFFF"/>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207602078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9AB1776-9453-4E62-B9A7-52137BC10B6F}" type="slidenum">
              <a:rPr kumimoji="0" lang="en-US" sz="1400" b="0" i="0" u="none" strike="noStrike" kern="1200" cap="none" spc="0" normalizeH="0" baseline="0" noProof="0">
                <a:ln>
                  <a:noFill/>
                </a:ln>
                <a:solidFill>
                  <a:srgbClr val="FFFFFF"/>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78726375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D776B44-1CAD-4B5B-B45E-68B7705BC661}" type="slidenum">
              <a:rPr kumimoji="0" lang="en-US" sz="1400" b="0" i="0" u="none" strike="noStrike" kern="1200" cap="none" spc="0" normalizeH="0" baseline="0" noProof="0">
                <a:ln>
                  <a:noFill/>
                </a:ln>
                <a:solidFill>
                  <a:srgbClr val="FFFFFF"/>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355169589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8" name="7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9" name="8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BEE0C4E-F499-4C71-977F-942922950308}" type="slidenum">
              <a:rPr kumimoji="0" lang="en-US" sz="1400" b="0" i="0" u="none" strike="noStrike" kern="1200" cap="none" spc="0" normalizeH="0" baseline="0" noProof="0">
                <a:ln>
                  <a:noFill/>
                </a:ln>
                <a:solidFill>
                  <a:srgbClr val="FFFFFF"/>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368893922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4" name="3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5" name="4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73CBA63-EBBA-4DC0-9275-18D63D7111FB}" type="slidenum">
              <a:rPr kumimoji="0" lang="en-US" sz="1400" b="0" i="0" u="none" strike="noStrike" kern="1200" cap="none" spc="0" normalizeH="0" baseline="0" noProof="0">
                <a:ln>
                  <a:noFill/>
                </a:ln>
                <a:solidFill>
                  <a:srgbClr val="FFFFFF"/>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149228573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3" name="2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4" name="3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B11C2E4-1A1A-4EE1-B82D-B86AEC800BCF}" type="slidenum">
              <a:rPr kumimoji="0" lang="en-US" sz="1400" b="0" i="0" u="none" strike="noStrike" kern="1200" cap="none" spc="0" normalizeH="0" baseline="0" noProof="0">
                <a:ln>
                  <a:noFill/>
                </a:ln>
                <a:solidFill>
                  <a:srgbClr val="FFFFFF"/>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194075763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E32240B-6138-4898-B836-3B131E709247}" type="slidenum">
              <a:rPr kumimoji="0" lang="en-U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58598571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24C7D43-769C-4E91-ADC2-DCA52CFC12B9}" type="slidenum">
              <a:rPr kumimoji="0" lang="en-US" sz="1400" b="0" i="0" u="none" strike="noStrike" kern="1200" cap="none" spc="0" normalizeH="0" baseline="0" noProof="0">
                <a:ln>
                  <a:noFill/>
                </a:ln>
                <a:solidFill>
                  <a:srgbClr val="FFFFFF"/>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233550506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CB9AF7E-6D8A-4E44-A575-A4EFDCB3D6FA}" type="slidenum">
              <a:rPr kumimoji="0" lang="en-US" sz="1400" b="0" i="0" u="none" strike="noStrike" kern="1200" cap="none" spc="0" normalizeH="0" baseline="0" noProof="0">
                <a:ln>
                  <a:noFill/>
                </a:ln>
                <a:solidFill>
                  <a:srgbClr val="FFFFFF"/>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196791426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EDA29BD-DFD6-47E5-8D8E-75CE0515E981}" type="slidenum">
              <a:rPr kumimoji="0" lang="en-US" sz="1400" b="0" i="0" u="none" strike="noStrike" kern="1200" cap="none" spc="0" normalizeH="0" baseline="0" noProof="0">
                <a:ln>
                  <a:noFill/>
                </a:ln>
                <a:solidFill>
                  <a:srgbClr val="FFFFFF"/>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289449458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B423EDA-2669-4265-BFF8-0986117EE8E0}" type="slidenum">
              <a:rPr kumimoji="0" lang="en-US" sz="1400" b="0" i="0" u="none" strike="noStrike" kern="1200" cap="none" spc="0" normalizeH="0" baseline="0" noProof="0">
                <a:ln>
                  <a:noFill/>
                </a:ln>
                <a:solidFill>
                  <a:srgbClr val="FFFFFF"/>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174574875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E98AF14-9B06-44D7-80BA-4155DA0B1690}"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387387749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8408BB1-0ECD-409F-90EF-B610C6196BA8}"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294305654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4F47138-FC51-417D-9B98-8501C904A63D}"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33792601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E54AF71-0CC7-4745-9066-2B84F8FD52B8}"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405823677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8" name="7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9" name="8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8182EC3-3021-4D2B-888F-5C2ED4C898DA}"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260587035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4" name="3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4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4214523-0FCD-486E-92DD-1FA530B1CEE2}"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364901506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8D7D361-0322-4D5C-8F4B-5170B1484207}" type="slidenum">
              <a:rPr kumimoji="0" lang="en-U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333076702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3" name="2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4" name="3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E761F6B-5DE5-47A8-BC33-5373726D939E}"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159141410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543F090-0BE4-45DF-9994-ED1376AFB337}"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222914294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FBDE82F-31BC-4FC6-922E-BE20C51F11C3}"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248886354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A8661F3-7E3B-4437-BA42-36E4968713B1}"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173353836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125AAB0-1634-4D06-B397-D637070D1BA3}"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6557446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DC35792-203D-48E1-A02F-5A7BAB16963E}" type="slidenum">
              <a:rPr kumimoji="0" lang="en-US" sz="1400" b="0" i="0" u="none" strike="noStrike" kern="1200" cap="none" spc="0" normalizeH="0" baseline="0" noProof="0">
                <a:ln>
                  <a:noFill/>
                </a:ln>
                <a:solidFill>
                  <a:srgbClr val="FFFFFF"/>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342904099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C7B53F8-684F-4312-AF16-F69A1A6DCB14}" type="slidenum">
              <a:rPr kumimoji="0" lang="en-US" sz="1400" b="0" i="0" u="none" strike="noStrike" kern="1200" cap="none" spc="0" normalizeH="0" baseline="0" noProof="0">
                <a:ln>
                  <a:noFill/>
                </a:ln>
                <a:solidFill>
                  <a:srgbClr val="FFFFFF"/>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409857330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02B84DF-73BA-4DCB-9398-21EDBB43FE75}" type="slidenum">
              <a:rPr kumimoji="0" lang="en-US" sz="1400" b="0" i="0" u="none" strike="noStrike" kern="1200" cap="none" spc="0" normalizeH="0" baseline="0" noProof="0">
                <a:ln>
                  <a:noFill/>
                </a:ln>
                <a:solidFill>
                  <a:srgbClr val="FFFFFF"/>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10870320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7EE1CC4-7D02-46B0-A7F3-8C25B217823C}" type="slidenum">
              <a:rPr kumimoji="0" lang="en-US" sz="1400" b="0" i="0" u="none" strike="noStrike" kern="1200" cap="none" spc="0" normalizeH="0" baseline="0" noProof="0">
                <a:ln>
                  <a:noFill/>
                </a:ln>
                <a:solidFill>
                  <a:srgbClr val="FFFFFF"/>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22410181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8" name="7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9" name="8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5DB9F19-C414-4DC1-8716-76B2B657385B}" type="slidenum">
              <a:rPr kumimoji="0" lang="en-US" sz="1400" b="0" i="0" u="none" strike="noStrike" kern="1200" cap="none" spc="0" normalizeH="0" baseline="0" noProof="0">
                <a:ln>
                  <a:noFill/>
                </a:ln>
                <a:solidFill>
                  <a:srgbClr val="FFFFFF"/>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164277862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8" name="7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9" name="8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56EE6DE-0E21-4F8E-BB0D-5D12156D69BD}" type="slidenum">
              <a:rPr kumimoji="0" lang="en-U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01567036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4" name="3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5" name="4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83032CE-ED34-4529-86E1-B69BD04220F2}" type="slidenum">
              <a:rPr kumimoji="0" lang="en-US" sz="1400" b="0" i="0" u="none" strike="noStrike" kern="1200" cap="none" spc="0" normalizeH="0" baseline="0" noProof="0">
                <a:ln>
                  <a:noFill/>
                </a:ln>
                <a:solidFill>
                  <a:srgbClr val="FFFFFF"/>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48878654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3" name="2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4" name="3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ACBF9DE-8D79-4D2A-8FD8-B27560EEECE4}" type="slidenum">
              <a:rPr kumimoji="0" lang="en-US" sz="1400" b="0" i="0" u="none" strike="noStrike" kern="1200" cap="none" spc="0" normalizeH="0" baseline="0" noProof="0">
                <a:ln>
                  <a:noFill/>
                </a:ln>
                <a:solidFill>
                  <a:srgbClr val="FFFFFF"/>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381887983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248B215-8033-4172-AE50-81CB473AE1A7}" type="slidenum">
              <a:rPr kumimoji="0" lang="en-US" sz="1400" b="0" i="0" u="none" strike="noStrike" kern="1200" cap="none" spc="0" normalizeH="0" baseline="0" noProof="0">
                <a:ln>
                  <a:noFill/>
                </a:ln>
                <a:solidFill>
                  <a:srgbClr val="FFFFFF"/>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221097860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7552EF5-EB21-45EE-A4C7-A813470741BE}" type="slidenum">
              <a:rPr kumimoji="0" lang="en-US" sz="1400" b="0" i="0" u="none" strike="noStrike" kern="1200" cap="none" spc="0" normalizeH="0" baseline="0" noProof="0">
                <a:ln>
                  <a:noFill/>
                </a:ln>
                <a:solidFill>
                  <a:srgbClr val="FFFFFF"/>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291279104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F54EF4F-E928-4DAD-A648-E6862125F127}" type="slidenum">
              <a:rPr kumimoji="0" lang="en-US" sz="1400" b="0" i="0" u="none" strike="noStrike" kern="1200" cap="none" spc="0" normalizeH="0" baseline="0" noProof="0">
                <a:ln>
                  <a:noFill/>
                </a:ln>
                <a:solidFill>
                  <a:srgbClr val="FFFFFF"/>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54596677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65F2D73-5CE9-4AFF-BEA4-6A598F72BA0C}" type="slidenum">
              <a:rPr kumimoji="0" lang="en-US" sz="1400" b="0" i="0" u="none" strike="noStrike" kern="1200" cap="none" spc="0" normalizeH="0" baseline="0" noProof="0">
                <a:ln>
                  <a:noFill/>
                </a:ln>
                <a:solidFill>
                  <a:srgbClr val="FFFFFF"/>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416143389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3" name="2 Marcador de fecha"/>
          <p:cNvSpPr>
            <a:spLocks noGrp="1"/>
          </p:cNvSpPr>
          <p:nvPr>
            <p:ph type="dt" sz="half" idx="10"/>
          </p:nvPr>
        </p:nvSpPr>
        <p:spPr>
          <a:xfrm>
            <a:off x="457200" y="6245225"/>
            <a:ext cx="2133600" cy="47625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4" name="3 Marcador de pie de página"/>
          <p:cNvSpPr>
            <a:spLocks noGrp="1"/>
          </p:cNvSpPr>
          <p:nvPr>
            <p:ph type="ftr" sz="quarter" idx="11"/>
          </p:nvPr>
        </p:nvSpPr>
        <p:spPr>
          <a:xfrm>
            <a:off x="3124200" y="6245225"/>
            <a:ext cx="2895600" cy="476250"/>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
        <p:nvSpPr>
          <p:cNvPr id="5" name="4 Marcador de número de diapositiva"/>
          <p:cNvSpPr>
            <a:spLocks noGrp="1"/>
          </p:cNvSpPr>
          <p:nvPr>
            <p:ph type="sldNum" sz="quarter" idx="12"/>
          </p:nvPr>
        </p:nvSpPr>
        <p:spPr>
          <a:xfrm>
            <a:off x="6553200" y="6245225"/>
            <a:ext cx="2133600" cy="476250"/>
          </a:xfr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CABD0C1-F773-46DD-8F94-3000218582D7}" type="slidenum">
              <a:rPr kumimoji="0" lang="en-US" sz="1400" b="0" i="0" u="none" strike="noStrike" kern="1200" cap="none" spc="0" normalizeH="0" baseline="0" noProof="0">
                <a:ln>
                  <a:noFill/>
                </a:ln>
                <a:solidFill>
                  <a:srgbClr val="FFFFFF"/>
                </a:solidFill>
                <a:effectLst/>
                <a:uLnTx/>
                <a:uFillTx/>
                <a:latin typeface="Arial"/>
                <a:ea typeface="+mn-ea"/>
                <a:cs typeface="Arial"/>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385005877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5E38174-580B-420E-B4B2-95B1AC4774C7}"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195864811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81A1C17-BF20-4DD6-88D0-1E0386F7D615}"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246277722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F89BEC7-CD66-4356-8618-2263192D82DF}"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39174265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 name="3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4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1E760C-7800-4C5C-93E8-0B34A616024B}" type="slidenum">
              <a:rPr kumimoji="0" lang="en-U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421117538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2670664-3AA0-4298-B1F2-AEEA36EB6C3A}"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250102482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0D2D17C-10E7-484F-B78B-0D359F1BA679}"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205792796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A4EC2F5-AD57-4111-9568-1393C5D9E492}"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351315533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57FDE6F-6AE7-43B8-88B4-372606E065DF}"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399718121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824940A-BA57-4806-9524-E8BB51F2425B}"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214732049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PE"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FCED420-8F03-4654-B4AF-9D53D3EC686A}"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418213917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CF58860-C0D6-420A-BBDB-9F4FC1EFD808}"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65174686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C95CB9A-E066-4E34-9EFC-E278E0128093}" type="slidenum">
              <a:rPr kumimoji="0" lang="es-ES" sz="1400" b="0" i="0" u="none" strike="noStrike" kern="1200" cap="none" spc="0" normalizeH="0" baseline="0" noProof="0">
                <a:ln>
                  <a:noFill/>
                </a:ln>
                <a:solidFill>
                  <a:srgbClr val="000000"/>
                </a:solidFill>
                <a:effectLst/>
                <a:uLnTx/>
                <a:uFillTx/>
                <a:latin typeface="Times New Roman"/>
                <a:ea typeface="+mn-ea"/>
                <a:cs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Times New Roman"/>
            </a:endParaRPr>
          </a:p>
        </p:txBody>
      </p:sp>
    </p:spTree>
    <p:extLst>
      <p:ext uri="{BB962C8B-B14F-4D97-AF65-F5344CB8AC3E}">
        <p14:creationId xmlns:p14="http://schemas.microsoft.com/office/powerpoint/2010/main" val="19426083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785EA49-8411-40EA-8CC9-106C1074033C}"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91700509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9DAC4C5-244C-45D5-9B12-328D669DAB5F}"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303272808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 name="2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 name="3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550706E-BA8D-4B85-9355-844707049DD3}" type="slidenum">
              <a:rPr kumimoji="0" lang="en-U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32940256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9D91C09-1C3B-4BEA-81F8-629B3765AA96}"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279617775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20B18E6-14F5-4B04-B5C7-86D86F6E418D}"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371798879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8" name="7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9" name="8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2FC82B3-6E38-40D1-B09D-4F3BDB6F201D}"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90362617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 name="3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4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344ABEF-15AA-48D4-9611-F5BC5B7520A6}"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289904082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 name="2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 name="3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50AE21D-8382-45F0-959A-816E821B3C39}"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13651683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10E17A5-D4C7-4287-B9FC-971F95301036}"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83239026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21A77F6-FC67-4149-8BE8-559EECEBC5B9}"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351286314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DD80AFA-D458-47B3-AE5C-56914A77BBDF}"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57942440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A08C9E2-44BA-4117-BC73-54DA1F56E450}"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267450930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9CE20BF-5D62-4912-B5B7-8A7E0E8DB400}"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63720840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00C6DD5-3D4C-4190-96B0-17EC3D0380AB}" type="slidenum">
              <a:rPr kumimoji="0" lang="en-U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428148002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1291F7C-F6D8-45A5-91B6-523661CF1DB9}"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0830849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BA100C5-05FF-4A7A-9D72-E86B9CC5C938}"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280707619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0050D28-1F3A-4A94-9855-A1105987FF32}"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74256463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6F3FD2B-942B-4D8C-B5C8-0D114BFAAF6C}"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300624994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D9A6105-F9EA-4365-88F6-4C0A9E58FDED}"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177376869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E08759C-5A91-47CD-8F5A-33088D0421A6}"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320583965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65EF70B-CD79-4A5B-BC57-2572FBA5C0E6}"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235707249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PE"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0CDC49E-8F6A-4FB1-9B14-4C98D11D7FA7}"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407719343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2A353A0-9FEB-4739-9668-79BAED034946}"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224129652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0A63861-D2D6-4087-A8CC-BA69F373BD55}"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382337334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F5DD1D9-50C5-4848-8199-BDB5BA2087B8}" type="slidenum">
              <a:rPr kumimoji="0" lang="en-U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75991781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301625" y="228600"/>
            <a:ext cx="8510588" cy="1325563"/>
          </a:xfrm>
        </p:spPr>
        <p:txBody>
          <a:bodyPr/>
          <a:lstStyle/>
          <a:p>
            <a:r>
              <a:rPr lang="es-ES" smtClean="0"/>
              <a:t>Haga clic para modificar el estilo de título del patrón</a:t>
            </a:r>
            <a:endParaRPr lang="es-PE"/>
          </a:p>
        </p:txBody>
      </p:sp>
      <p:sp>
        <p:nvSpPr>
          <p:cNvPr id="3" name="2 Marcador de texto"/>
          <p:cNvSpPr>
            <a:spLocks noGrp="1"/>
          </p:cNvSpPr>
          <p:nvPr>
            <p:ph type="body" sz="half" idx="1"/>
          </p:nvPr>
        </p:nvSpPr>
        <p:spPr>
          <a:xfrm>
            <a:off x="301625" y="1676400"/>
            <a:ext cx="4194175" cy="44227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76400"/>
            <a:ext cx="4194175" cy="44227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3B92D1B-D383-4F42-B338-B6810545ECAE}"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360155892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CFF2552-4C5C-475A-9E0F-9860619C50EE}"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43073242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8E14CB9-786B-4A15-A96E-3E1A1AF4242E}"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6261121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2F126FE-9A5C-430D-A276-F07C3A080334}"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24371320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30B7326-A4DB-4904-8A92-B90A701B7E6A}"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91949309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8" name="7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9" name="8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AD7F97E-1E5E-444D-A221-276CF2D25A86}"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01656611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4" name="3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4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C841A2B-C9EF-4580-88EB-553A5EDE8251}"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0267037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3" name="2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4" name="3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5967DAD-45E3-402B-B113-02B112E74D34}"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07530000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C2591DC-C75C-4D5A-8C08-E6C26196F1A3}"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9782174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287D64D-842B-4E30-A607-6BB2BE749D54}"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59850083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 name="YANNI - IN THE MIRROR - ONE MAN'S DREAM.wav"/>
          </p:stSnd>
        </p:sndAc>
      </p:transition>
    </mc:Choice>
    <mc:Fallback>
      <p:transition spd="slow" advClick="0" advTm="30000">
        <p:fade/>
        <p:sndAc>
          <p:stSnd loop="1">
            <p:snd r:embed="rId1" name="YANNI - IN THE MIRROR - ONE MAN'S DREAM.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audio" Target="../media/audio1.wav"/><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0.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 Id="rId14" Type="http://schemas.openxmlformats.org/officeDocument/2006/relationships/image" Target="../media/image1.jp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audio" Target="../media/audio1.wav"/><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theme" Target="../theme/theme11.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image" Target="../media/image1.jp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audio" Target="../media/audio1.wav"/><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theme" Target="../theme/theme12.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audio" Target="../media/audio1.wav"/><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audio" Target="../media/audio1.wav"/><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audio" Target="../media/audio1.wav"/><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1.jp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audio" Target="../media/audio1.wav"/></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audio" Target="../media/audio1.wav"/><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1.jp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audio" Target="../media/audio1.wav"/><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image" Target="../media/image1.jp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theme" Target="../theme/theme8.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image" Target="../media/image1.jpg"/><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audio" Target="../media/audio1.wav"/></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audio" Target="../media/audio1.wav"/><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CADEF7D-A1D1-4CB4-8C7F-F0F57C4020E8}" type="slidenum">
              <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mn-cs"/>
            </a:endParaRPr>
          </a:p>
        </p:txBody>
      </p:sp>
    </p:spTree>
    <p:extLst>
      <p:ext uri="{BB962C8B-B14F-4D97-AF65-F5344CB8AC3E}">
        <p14:creationId xmlns:p14="http://schemas.microsoft.com/office/powerpoint/2010/main" val="6690119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3" name="YANNI - IN THE MIRROR - ONE MAN'S DREAM.wav"/>
          </p:stSnd>
        </p:sndAc>
      </p:transition>
    </mc:Choice>
    <mc:Fallback>
      <p:transition spd="slow" advClick="0" advTm="30000">
        <p:fade/>
        <p:sndAc>
          <p:stSnd loop="1">
            <p:snd r:embed="rId13" name="YANNI - IN THE MIRROR - ONE MAN'S DREAM.wav"/>
          </p:stSnd>
        </p:sndAc>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effectLst/>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82D95D2-6DEA-46E6-8E08-592050DD1C69}" type="slidenum">
              <a:rPr kumimoji="0" lang="es-ES" sz="1400" b="0" i="0" u="none" strike="noStrike" kern="1200" cap="none" spc="0" normalizeH="0" baseline="0" noProof="0">
                <a:ln>
                  <a:noFill/>
                </a:ln>
                <a:solidFill>
                  <a:srgbClr val="000000"/>
                </a:solidFill>
                <a:effectLst/>
                <a:uLnTx/>
                <a:uFillTx/>
                <a:latin typeface="Times New Roman"/>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Times New Roman"/>
              <a:ea typeface="+mn-ea"/>
              <a:cs typeface="+mn-cs"/>
            </a:endParaRPr>
          </a:p>
        </p:txBody>
      </p:sp>
    </p:spTree>
    <p:extLst>
      <p:ext uri="{BB962C8B-B14F-4D97-AF65-F5344CB8AC3E}">
        <p14:creationId xmlns:p14="http://schemas.microsoft.com/office/powerpoint/2010/main" val="4094969588"/>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3" name="YANNI - IN THE MIRROR - ONE MAN'S DREAM.wav"/>
          </p:stSnd>
        </p:sndAc>
      </p:transition>
    </mc:Choice>
    <mc:Fallback>
      <p:transition spd="slow" advClick="0" advTm="30000">
        <p:fade/>
        <p:sndAc>
          <p:stSnd loop="1">
            <p:snd r:embed="rId13" name="YANNI - IN THE MIRROR - ONE MAN'S DREAM.wav"/>
          </p:stSnd>
        </p:sndAc>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D378ABDE-4EB4-4BF2-B49D-78992306A258}" type="datetime1">
              <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2/14/2026</a:t>
            </a:fld>
            <a:endPar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1"/>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mn-cs"/>
              </a:rPr>
              <a:t>copyright 2006 BrainyBetty.com and our licensors</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83E9AA0-F555-43BA-A954-871B321E4A3D}" type="slidenum">
              <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mn-cs"/>
            </a:endParaRPr>
          </a:p>
        </p:txBody>
      </p:sp>
    </p:spTree>
    <p:extLst>
      <p:ext uri="{BB962C8B-B14F-4D97-AF65-F5344CB8AC3E}">
        <p14:creationId xmlns:p14="http://schemas.microsoft.com/office/powerpoint/2010/main" val="3680088229"/>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3" name="YANNI - IN THE MIRROR - ONE MAN'S DREAM.wav"/>
          </p:stSnd>
        </p:sndAc>
      </p:transition>
    </mc:Choice>
    <mc:Fallback>
      <p:transition spd="slow" advClick="0" advTm="30000">
        <p:fade/>
        <p:sndAc>
          <p:stSnd loop="1">
            <p:snd r:embed="rId13" name="YANNI - IN THE MIRROR - ONE MAN'S DREAM.wav"/>
          </p:stSnd>
        </p:sndAc>
      </p:transition>
    </mc:Fallback>
  </mc:AlternateContent>
  <p:hf hdr="0"/>
  <p:txStyles>
    <p:titleStyle>
      <a:lvl1pPr algn="ctr" rtl="0" fontAlgn="base">
        <a:spcBef>
          <a:spcPct val="0"/>
        </a:spcBef>
        <a:spcAft>
          <a:spcPct val="0"/>
        </a:spcAft>
        <a:defRPr sz="4400">
          <a:solidFill>
            <a:schemeClr val="bg1"/>
          </a:solidFill>
          <a:latin typeface="+mj-lt"/>
          <a:ea typeface="+mj-ea"/>
          <a:cs typeface="+mj-cs"/>
        </a:defRPr>
      </a:lvl1pPr>
      <a:lvl2pPr algn="ctr" rtl="0" fontAlgn="base">
        <a:spcBef>
          <a:spcPct val="0"/>
        </a:spcBef>
        <a:spcAft>
          <a:spcPct val="0"/>
        </a:spcAft>
        <a:defRPr sz="4400">
          <a:solidFill>
            <a:schemeClr val="bg1"/>
          </a:solidFill>
          <a:latin typeface="Arial" charset="0"/>
        </a:defRPr>
      </a:lvl2pPr>
      <a:lvl3pPr algn="ctr" rtl="0" fontAlgn="base">
        <a:spcBef>
          <a:spcPct val="0"/>
        </a:spcBef>
        <a:spcAft>
          <a:spcPct val="0"/>
        </a:spcAft>
        <a:defRPr sz="4400">
          <a:solidFill>
            <a:schemeClr val="bg1"/>
          </a:solidFill>
          <a:latin typeface="Arial" charset="0"/>
        </a:defRPr>
      </a:lvl3pPr>
      <a:lvl4pPr algn="ctr" rtl="0" fontAlgn="base">
        <a:spcBef>
          <a:spcPct val="0"/>
        </a:spcBef>
        <a:spcAft>
          <a:spcPct val="0"/>
        </a:spcAft>
        <a:defRPr sz="4400">
          <a:solidFill>
            <a:schemeClr val="bg1"/>
          </a:solidFill>
          <a:latin typeface="Arial" charset="0"/>
        </a:defRPr>
      </a:lvl4pPr>
      <a:lvl5pPr algn="ctr" rtl="0" fontAlgn="base">
        <a:spcBef>
          <a:spcPct val="0"/>
        </a:spcBef>
        <a:spcAft>
          <a:spcPct val="0"/>
        </a:spcAft>
        <a:defRPr sz="4400">
          <a:solidFill>
            <a:schemeClr val="bg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p:titleStyle>
    <p:bodyStyle>
      <a:lvl1pPr marL="342900" indent="-342900" algn="l" rtl="0" fontAlgn="base">
        <a:spcBef>
          <a:spcPct val="20000"/>
        </a:spcBef>
        <a:spcAft>
          <a:spcPct val="0"/>
        </a:spcAft>
        <a:buChar char="•"/>
        <a:defRPr sz="3200">
          <a:solidFill>
            <a:schemeClr val="bg1"/>
          </a:solidFill>
          <a:latin typeface="+mn-lt"/>
          <a:ea typeface="+mn-ea"/>
          <a:cs typeface="+mn-cs"/>
        </a:defRPr>
      </a:lvl1pPr>
      <a:lvl2pPr marL="742950" indent="-285750" algn="l" rtl="0" fontAlgn="base">
        <a:spcBef>
          <a:spcPct val="20000"/>
        </a:spcBef>
        <a:spcAft>
          <a:spcPct val="0"/>
        </a:spcAft>
        <a:buChar char="–"/>
        <a:defRPr sz="28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000">
          <a:solidFill>
            <a:schemeClr val="bg1"/>
          </a:solidFill>
          <a:latin typeface="+mn-lt"/>
        </a:defRPr>
      </a:lvl4pPr>
      <a:lvl5pPr marL="2057400" indent="-228600" algn="l" rtl="0" fontAlgn="base">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_tradnl" smtClean="0"/>
              <a:t>Clic para editar estilo título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_tradnl"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a:ea typeface="+mn-ea"/>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_tradnl"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a:ea typeface="+mn-ea"/>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62F6393-6AF9-4A19-96C6-FBB981D6E024}" type="slidenum">
              <a:rPr kumimoji="0" lang="es-ES_tradnl"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_tradnl"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a:ea typeface="+mn-ea"/>
              <a:cs typeface="+mn-cs"/>
            </a:endParaRPr>
          </a:p>
        </p:txBody>
      </p:sp>
    </p:spTree>
    <p:extLst>
      <p:ext uri="{BB962C8B-B14F-4D97-AF65-F5344CB8AC3E}">
        <p14:creationId xmlns:p14="http://schemas.microsoft.com/office/powerpoint/2010/main" val="583965985"/>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3" name="YANNI - IN THE MIRROR - ONE MAN'S DREAM.wav"/>
          </p:stSnd>
        </p:sndAc>
      </p:transition>
    </mc:Choice>
    <mc:Fallback>
      <p:transition spd="slow" advClick="0" advTm="30000">
        <p:fade/>
        <p:sndAc>
          <p:stSnd loop="1">
            <p:snd r:embed="rId13" name="YANNI - IN THE MIRROR - ONE MAN'S DREAM.wav"/>
          </p:stSnd>
        </p:sndAc>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838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10668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25C427D-9CBA-40D7-BE7B-25B43A18A17B}" type="slidenum">
              <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mn-cs"/>
            </a:endParaRPr>
          </a:p>
        </p:txBody>
      </p:sp>
    </p:spTree>
    <p:extLst>
      <p:ext uri="{BB962C8B-B14F-4D97-AF65-F5344CB8AC3E}">
        <p14:creationId xmlns:p14="http://schemas.microsoft.com/office/powerpoint/2010/main" val="3667416024"/>
      </p:ext>
    </p:extLst>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3" name="YANNI - IN THE MIRROR - ONE MAN'S DREAM.wav"/>
          </p:stSnd>
        </p:sndAc>
      </p:transition>
    </mc:Choice>
    <mc:Fallback>
      <p:transition spd="slow" advClick="0" advTm="30000">
        <p:fade/>
        <p:sndAc>
          <p:stSnd loop="1">
            <p:snd r:embed="rId13" name="YANNI - IN THE MIRROR - ONE MAN'S DREAM.wav"/>
          </p:stSnd>
        </p:sndAc>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0314835-F09B-40D4-9312-73ADA38A3E43}" type="slidenum">
              <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a:endParaRPr>
          </a:p>
        </p:txBody>
      </p:sp>
    </p:spTree>
    <p:extLst>
      <p:ext uri="{BB962C8B-B14F-4D97-AF65-F5344CB8AC3E}">
        <p14:creationId xmlns:p14="http://schemas.microsoft.com/office/powerpoint/2010/main" val="3743830994"/>
      </p:ext>
    </p:extLst>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3" name="YANNI - IN THE MIRROR - ONE MAN'S DREAM.wav"/>
          </p:stSnd>
        </p:sndAc>
      </p:transition>
    </mc:Choice>
    <mc:Fallback>
      <p:transition spd="slow" advClick="0" advTm="30000">
        <p:fade/>
        <p:sndAc>
          <p:stSnd loop="1">
            <p:snd r:embed="rId13" name="YANNI - IN THE MIRROR - ONE MAN'S DREAM.wav"/>
          </p:stSnd>
        </p:sndAc>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cs typeface="Arial" pitchFamily="34" charset="0"/>
        </a:defRPr>
      </a:lvl2pPr>
      <a:lvl3pPr algn="ctr" rtl="0" fontAlgn="base">
        <a:spcBef>
          <a:spcPct val="0"/>
        </a:spcBef>
        <a:spcAft>
          <a:spcPct val="0"/>
        </a:spcAft>
        <a:defRPr sz="4400">
          <a:solidFill>
            <a:schemeClr val="tx2"/>
          </a:solidFill>
          <a:latin typeface="Arial" pitchFamily="34" charset="0"/>
          <a:cs typeface="Arial" pitchFamily="34" charset="0"/>
        </a:defRPr>
      </a:lvl3pPr>
      <a:lvl4pPr algn="ctr" rtl="0" fontAlgn="base">
        <a:spcBef>
          <a:spcPct val="0"/>
        </a:spcBef>
        <a:spcAft>
          <a:spcPct val="0"/>
        </a:spcAft>
        <a:defRPr sz="4400">
          <a:solidFill>
            <a:schemeClr val="tx2"/>
          </a:solidFill>
          <a:latin typeface="Arial" pitchFamily="34" charset="0"/>
          <a:cs typeface="Arial" pitchFamily="34" charset="0"/>
        </a:defRPr>
      </a:lvl4pPr>
      <a:lvl5pPr algn="ctr" rtl="0" fontAlgn="base">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Times New Roman"/>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Times New Roman"/>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41942C9-379C-49A7-8F02-95B5540CE9EB}" type="slidenum">
              <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Times New Roman"/>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Times New Roman"/>
            </a:endParaRPr>
          </a:p>
        </p:txBody>
      </p:sp>
    </p:spTree>
    <p:extLst>
      <p:ext uri="{BB962C8B-B14F-4D97-AF65-F5344CB8AC3E}">
        <p14:creationId xmlns:p14="http://schemas.microsoft.com/office/powerpoint/2010/main" val="273410498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3" name="YANNI - IN THE MIRROR - ONE MAN'S DREAM.wav"/>
          </p:stSnd>
        </p:sndAc>
      </p:transition>
    </mc:Choice>
    <mc:Fallback>
      <p:transition spd="slow" advClick="0" advTm="30000">
        <p:fade/>
        <p:sndAc>
          <p:stSnd loop="1">
            <p:snd r:embed="rId13" name="YANNI - IN THE MIRROR - ONE MAN'S DREAM.wav"/>
          </p:stSnd>
        </p:sndAc>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cs typeface="Times New Roman" pitchFamily="18" charset="0"/>
        </a:defRPr>
      </a:lvl2pPr>
      <a:lvl3pPr algn="ctr" rtl="0" fontAlgn="base">
        <a:spcBef>
          <a:spcPct val="0"/>
        </a:spcBef>
        <a:spcAft>
          <a:spcPct val="0"/>
        </a:spcAft>
        <a:defRPr sz="4400">
          <a:solidFill>
            <a:schemeClr val="tx2"/>
          </a:solidFill>
          <a:latin typeface="Times New Roman" pitchFamily="18" charset="0"/>
          <a:cs typeface="Times New Roman" pitchFamily="18" charset="0"/>
        </a:defRPr>
      </a:lvl3pPr>
      <a:lvl4pPr algn="ctr" rtl="0" fontAlgn="base">
        <a:spcBef>
          <a:spcPct val="0"/>
        </a:spcBef>
        <a:spcAft>
          <a:spcPct val="0"/>
        </a:spcAft>
        <a:defRPr sz="4400">
          <a:solidFill>
            <a:schemeClr val="tx2"/>
          </a:solidFill>
          <a:latin typeface="Times New Roman" pitchFamily="18" charset="0"/>
          <a:cs typeface="Times New Roman" pitchFamily="18" charset="0"/>
        </a:defRPr>
      </a:lvl4pPr>
      <a:lvl5pPr algn="ctr" rtl="0" fontAlgn="base">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C3E08AE-972F-4BF7-AC64-9726A1142C3F}" type="slidenum">
              <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n-US" sz="14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Arial"/>
            </a:endParaRPr>
          </a:p>
        </p:txBody>
      </p:sp>
    </p:spTree>
    <p:extLst>
      <p:ext uri="{BB962C8B-B14F-4D97-AF65-F5344CB8AC3E}">
        <p14:creationId xmlns:p14="http://schemas.microsoft.com/office/powerpoint/2010/main" val="3730908787"/>
      </p:ext>
    </p:extLst>
  </p:cSld>
  <p:clrMap bg1="dk2" tx1="lt1" bg2="dk1"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4" name="YANNI - IN THE MIRROR - ONE MAN'S DREAM.wav"/>
          </p:stSnd>
        </p:sndAc>
      </p:transition>
    </mc:Choice>
    <mc:Fallback>
      <p:transition spd="slow" advClick="0" advTm="30000">
        <p:fade/>
        <p:sndAc>
          <p:stSnd loop="1">
            <p:snd r:embed="rId14" name="YANNI - IN THE MIRROR - ONE MAN'S DREAM.wav"/>
          </p:stSnd>
        </p:sndAc>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cs typeface="Arial" pitchFamily="34" charset="0"/>
        </a:defRPr>
      </a:lvl2pPr>
      <a:lvl3pPr algn="ctr" rtl="0" fontAlgn="base">
        <a:spcBef>
          <a:spcPct val="0"/>
        </a:spcBef>
        <a:spcAft>
          <a:spcPct val="0"/>
        </a:spcAft>
        <a:defRPr sz="4400">
          <a:solidFill>
            <a:schemeClr val="tx2"/>
          </a:solidFill>
          <a:latin typeface="Arial" pitchFamily="34" charset="0"/>
          <a:cs typeface="Arial" pitchFamily="34" charset="0"/>
        </a:defRPr>
      </a:lvl3pPr>
      <a:lvl4pPr algn="ctr" rtl="0" fontAlgn="base">
        <a:spcBef>
          <a:spcPct val="0"/>
        </a:spcBef>
        <a:spcAft>
          <a:spcPct val="0"/>
        </a:spcAft>
        <a:defRPr sz="4400">
          <a:solidFill>
            <a:schemeClr val="tx2"/>
          </a:solidFill>
          <a:latin typeface="Arial" pitchFamily="34" charset="0"/>
          <a:cs typeface="Arial" pitchFamily="34" charset="0"/>
        </a:defRPr>
      </a:lvl4pPr>
      <a:lvl5pPr algn="ctr" rtl="0" fontAlgn="base">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Times New Roman"/>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Times New Roman"/>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B89E3A76-C54F-4826-B577-088863C07F04}" type="slidenum">
              <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Times New Roman"/>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Times New Roman"/>
            </a:endParaRPr>
          </a:p>
        </p:txBody>
      </p:sp>
    </p:spTree>
    <p:extLst>
      <p:ext uri="{BB962C8B-B14F-4D97-AF65-F5344CB8AC3E}">
        <p14:creationId xmlns:p14="http://schemas.microsoft.com/office/powerpoint/2010/main" val="2422766140"/>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3" name="YANNI - IN THE MIRROR - ONE MAN'S DREAM.wav"/>
          </p:stSnd>
        </p:sndAc>
      </p:transition>
    </mc:Choice>
    <mc:Fallback>
      <p:transition spd="slow" advClick="0" advTm="30000">
        <p:fade/>
        <p:sndAc>
          <p:stSnd loop="1">
            <p:snd r:embed="rId13" name="YANNI - IN THE MIRROR - ONE MAN'S DREAM.wav"/>
          </p:stSnd>
        </p:sndAc>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1FD6D62-0496-4F49-BE83-C70EC3ADEE50}" type="slidenum">
              <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mn-cs"/>
            </a:endParaRPr>
          </a:p>
        </p:txBody>
      </p:sp>
    </p:spTree>
    <p:extLst>
      <p:ext uri="{BB962C8B-B14F-4D97-AF65-F5344CB8AC3E}">
        <p14:creationId xmlns:p14="http://schemas.microsoft.com/office/powerpoint/2010/main" val="206172705"/>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3" name="YANNI - IN THE MIRROR - ONE MAN'S DREAM.wav"/>
          </p:stSnd>
        </p:sndAc>
      </p:transition>
    </mc:Choice>
    <mc:Fallback>
      <p:transition spd="slow" advClick="0" advTm="30000">
        <p:fade/>
        <p:sndAc>
          <p:stSnd loop="1">
            <p:snd r:embed="rId13" name="YANNI - IN THE MIRROR - ONE MAN'S DREAM.wav"/>
          </p:stSnd>
        </p:sndAc>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1059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mn-cs"/>
            </a:endParaRPr>
          </a:p>
        </p:txBody>
      </p:sp>
      <p:sp>
        <p:nvSpPr>
          <p:cNvPr id="11059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mn-cs"/>
            </a:endParaRPr>
          </a:p>
        </p:txBody>
      </p:sp>
      <p:sp>
        <p:nvSpPr>
          <p:cNvPr id="11059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12E2BCC-B8EA-4BFE-BB74-5912C697CCD8}" type="slidenum">
              <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a:ea typeface="+mn-ea"/>
              <a:cs typeface="+mn-cs"/>
            </a:endParaRPr>
          </a:p>
        </p:txBody>
      </p:sp>
    </p:spTree>
    <p:extLst>
      <p:ext uri="{BB962C8B-B14F-4D97-AF65-F5344CB8AC3E}">
        <p14:creationId xmlns:p14="http://schemas.microsoft.com/office/powerpoint/2010/main" val="464267814"/>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Lst>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4" name="YANNI - IN THE MIRROR - ONE MAN'S DREAM.wav"/>
          </p:stSnd>
        </p:sndAc>
      </p:transition>
    </mc:Choice>
    <mc:Fallback>
      <p:transition spd="slow" advClick="0" advTm="30000">
        <p:fade/>
        <p:sndAc>
          <p:stSnd loop="1">
            <p:snd r:embed="rId14" name="YANNI - IN THE MIRROR - ONE MAN'S DREAM.wav"/>
          </p:stSnd>
        </p:sndAc>
      </p:transition>
    </mc:Fallback>
  </mc:AlternateConten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DE946ED-CCE9-462B-9871-689F8C655E8D}" type="slidenum">
              <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n-US" sz="14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Times New Roman" pitchFamily="18" charset="0"/>
              <a:ea typeface="+mn-ea"/>
              <a:cs typeface="+mn-cs"/>
            </a:endParaRPr>
          </a:p>
        </p:txBody>
      </p:sp>
    </p:spTree>
    <p:extLst>
      <p:ext uri="{BB962C8B-B14F-4D97-AF65-F5344CB8AC3E}">
        <p14:creationId xmlns:p14="http://schemas.microsoft.com/office/powerpoint/2010/main" val="2002001593"/>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13" name="YANNI - IN THE MIRROR - ONE MAN'S DREAM.wav"/>
          </p:stSnd>
        </p:sndAc>
      </p:transition>
    </mc:Choice>
    <mc:Fallback>
      <p:transition spd="slow" advClick="0" advTm="30000">
        <p:fade/>
        <p:sndAc>
          <p:stSnd loop="1">
            <p:snd r:embed="rId13" name="YANNI - IN THE MIRROR - ONE MAN'S DREAM.wav"/>
          </p:stSnd>
        </p:sndAc>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63.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63.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1.wav"/><Relationship Id="rId1" Type="http://schemas.openxmlformats.org/officeDocument/2006/relationships/slideLayout" Target="../slideLayouts/slideLayout74.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130.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audio" Target="../media/audio1.wav"/><Relationship Id="rId1" Type="http://schemas.openxmlformats.org/officeDocument/2006/relationships/slideLayout" Target="../slideLayouts/slideLayout119.xml"/></Relationships>
</file>

<file path=ppt/slides/_rels/slide1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19.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1.wav"/><Relationship Id="rId1" Type="http://schemas.openxmlformats.org/officeDocument/2006/relationships/slideLayout" Target="../slideLayouts/slideLayout119.xml"/></Relationships>
</file>

<file path=ppt/slides/_rels/slide1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19.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audio" Target="../media/audio1.wav"/><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1.wav"/><Relationship Id="rId1" Type="http://schemas.openxmlformats.org/officeDocument/2006/relationships/slideLayout" Target="../slideLayouts/slideLayout8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1.wav"/><Relationship Id="rId1" Type="http://schemas.openxmlformats.org/officeDocument/2006/relationships/slideLayout" Target="../slideLayouts/slideLayout91.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audio" Target="../media/audio1.wav"/><Relationship Id="rId1" Type="http://schemas.openxmlformats.org/officeDocument/2006/relationships/slideLayout" Target="../slideLayouts/slideLayout74.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audio" Target="../media/audio1.wav"/><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audio" Target="../media/audio1.wav"/><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audio" Target="../media/audio1.wav"/><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audio" Target="../media/audio1.wav"/><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audio" Target="../media/audio1.wav"/><Relationship Id="rId1" Type="http://schemas.openxmlformats.org/officeDocument/2006/relationships/slideLayout" Target="../slideLayouts/slideLayout108.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audio" Target="../media/audio1.wav"/><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audio" Target="../media/audio1.wav"/><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audio" Target="../media/audio1.wav"/><Relationship Id="rId1" Type="http://schemas.openxmlformats.org/officeDocument/2006/relationships/slideLayout" Target="../slideLayouts/slideLayout11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audio" Target="../media/audio1.wav"/><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audio" Target="../media/audio1.wav"/><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audio" Target="../media/audio1.wav"/><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audio" Target="../media/audio1.wav"/><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audio" Target="../media/audio1.wav"/><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1.wav"/><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6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63.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6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4"/>
          <a:srcRect l="8419" t="31083" r="9780" b="10400"/>
          <a:stretch/>
        </p:blipFill>
        <p:spPr>
          <a:xfrm>
            <a:off x="486383" y="466928"/>
            <a:ext cx="8151779" cy="5894160"/>
          </a:xfrm>
          <a:prstGeom prst="rect">
            <a:avLst/>
          </a:prstGeom>
        </p:spPr>
      </p:pic>
      <p:pic>
        <p:nvPicPr>
          <p:cNvPr id="10" name="Imagen 9"/>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572465" y="6172096"/>
            <a:ext cx="4188315" cy="188992"/>
          </a:xfrm>
          <a:prstGeom prst="rect">
            <a:avLst/>
          </a:prstGeom>
        </p:spPr>
      </p:pic>
      <p:sp>
        <p:nvSpPr>
          <p:cNvPr id="4" name="Rectángulo 3"/>
          <p:cNvSpPr/>
          <p:nvPr/>
        </p:nvSpPr>
        <p:spPr>
          <a:xfrm>
            <a:off x="557348" y="5971638"/>
            <a:ext cx="1093569"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800" b="0" i="1"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Times New Roman"/>
              </a:rPr>
              <a:t>Imagen de Portada: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800" b="0" i="1"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Times New Roman"/>
              </a:rPr>
              <a:t>P</a:t>
            </a:r>
            <a:r>
              <a:rPr kumimoji="0" lang="es-ES_tradnl" sz="800" b="0"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Times New Roman"/>
              </a:rPr>
              <a:t>. Erick Félix, CM</a:t>
            </a:r>
            <a:endParaRPr kumimoji="0" lang="en-US" sz="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a:endParaRPr>
          </a:p>
        </p:txBody>
      </p:sp>
    </p:spTree>
    <p:extLst>
      <p:ext uri="{BB962C8B-B14F-4D97-AF65-F5344CB8AC3E}">
        <p14:creationId xmlns:p14="http://schemas.microsoft.com/office/powerpoint/2010/main" val="58923399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3" name="YANNI - IN THE MIRROR - ONE MAN'S DREAM.wav"/>
          </p:stSnd>
        </p:sndAc>
      </p:transition>
    </mc:Choice>
    <mc:Fallback>
      <p:transition spd="slow" advClick="0" advTm="30000">
        <p:fade/>
        <p:sndAc>
          <p:stSnd loop="1">
            <p:snd r:embed="rId3" name="YANNI - IN THE MIRROR - ONE MAN'S DREAM.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65760" y="399288"/>
            <a:ext cx="8412480" cy="6059424"/>
          </a:xfrm>
          <a:prstGeom prst="rect">
            <a:avLst/>
          </a:prstGeom>
        </p:spPr>
      </p:pic>
      <p:sp>
        <p:nvSpPr>
          <p:cNvPr id="3" name="Rectangle 2"/>
          <p:cNvSpPr>
            <a:spLocks noChangeArrowheads="1"/>
          </p:cNvSpPr>
          <p:nvPr/>
        </p:nvSpPr>
        <p:spPr bwMode="auto">
          <a:xfrm>
            <a:off x="5327256" y="2096693"/>
            <a:ext cx="2807043" cy="3785652"/>
          </a:xfrm>
          <a:prstGeom prst="rect">
            <a:avLst/>
          </a:prstGeom>
          <a:noFill/>
          <a:ln w="9525">
            <a:noFill/>
            <a:miter lim="800000"/>
            <a:headEnd/>
            <a:tailEnd/>
          </a:ln>
        </p:spPr>
        <p:txBody>
          <a:bodyPr wrap="square">
            <a:spAutoFit/>
          </a:bodyPr>
          <a:lstStyle/>
          <a:p>
            <a:pPr lvl="0" algn="ctr" fontAlgn="base">
              <a:spcBef>
                <a:spcPct val="0"/>
              </a:spcBef>
              <a:spcAft>
                <a:spcPct val="0"/>
              </a:spcAft>
              <a:defRPr/>
            </a:pPr>
            <a:r>
              <a:rPr lang="es-MX" sz="2400" b="1" dirty="0">
                <a:ln w="6600">
                  <a:solidFill>
                    <a:srgbClr val="C00000"/>
                  </a:solidFill>
                  <a:prstDash val="solid"/>
                </a:ln>
                <a:solidFill>
                  <a:srgbClr val="FFFFFF"/>
                </a:solidFill>
                <a:effectLst>
                  <a:outerShdw dist="38100" dir="2700000" algn="tl" rotWithShape="0">
                    <a:srgbClr val="3333CC"/>
                  </a:outerShdw>
                </a:effectLst>
                <a:latin typeface="Franklin Gothic Book" pitchFamily="34" charset="0"/>
              </a:rPr>
              <a:t>Pero quien los cumpla y enseñe será grande en el Reino de los Cielos. Porque les digo que si su justicia no es mayor que la de los escribas y fariseos, no entrarán en el Reino de los Cielos. </a:t>
            </a:r>
            <a:endParaRPr kumimoji="0" lang="es-ES" sz="2400" b="1" i="0" u="none" strike="noStrike" kern="1200" cap="none" spc="0" normalizeH="0" baseline="0" noProof="0" dirty="0">
              <a:ln w="6600">
                <a:solidFill>
                  <a:srgbClr val="C00000"/>
                </a:solidFill>
                <a:prstDash val="solid"/>
              </a:ln>
              <a:solidFill>
                <a:srgbClr val="FFFFFF"/>
              </a:solidFill>
              <a:effectLst>
                <a:outerShdw dist="38100" dir="2700000" algn="tl" rotWithShape="0">
                  <a:srgbClr val="3333CC"/>
                </a:outerShdw>
              </a:effectLst>
              <a:uLnTx/>
              <a:uFillTx/>
              <a:latin typeface="Franklin Gothic Book" pitchFamily="34" charset="0"/>
              <a:ea typeface="+mn-ea"/>
              <a:cs typeface="Times New Roman"/>
            </a:endParaRPr>
          </a:p>
        </p:txBody>
      </p:sp>
    </p:spTree>
    <p:extLst>
      <p:ext uri="{BB962C8B-B14F-4D97-AF65-F5344CB8AC3E}">
        <p14:creationId xmlns:p14="http://schemas.microsoft.com/office/powerpoint/2010/main" val="72259696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000" advClick="0" advTm="30000">
        <p15:prstTrans prst="curtains"/>
        <p:sndAc>
          <p:stSnd loop="1">
            <p:snd r:embed="rId2" name="YANNI - IN THE MIRROR - ONE MAN'S DREAM.wav"/>
          </p:stSnd>
        </p:sndAc>
      </p:transition>
    </mc:Choice>
    <mc:Fallback>
      <p:transition spd="slow" advClick="0" advTm="30000">
        <p:fade/>
        <p:sndAc>
          <p:stSnd loop="1">
            <p:snd r:embed="rId2" name="YANNI - IN THE MIRROR - ONE MAN'S DREAM.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6660" y="331223"/>
            <a:ext cx="8339327" cy="6017623"/>
          </a:xfrm>
          <a:prstGeom prst="rect">
            <a:avLst/>
          </a:prstGeom>
        </p:spPr>
      </p:pic>
      <p:sp>
        <p:nvSpPr>
          <p:cNvPr id="5" name="Rectangle 3"/>
          <p:cNvSpPr>
            <a:spLocks noChangeArrowheads="1"/>
          </p:cNvSpPr>
          <p:nvPr/>
        </p:nvSpPr>
        <p:spPr bwMode="auto">
          <a:xfrm>
            <a:off x="3181199" y="1662895"/>
            <a:ext cx="2525394" cy="4832092"/>
          </a:xfrm>
          <a:prstGeom prst="rect">
            <a:avLst/>
          </a:prstGeom>
          <a:noFill/>
          <a:ln w="9525">
            <a:noFill/>
            <a:miter lim="800000"/>
            <a:headEnd/>
            <a:tailEnd/>
          </a:ln>
        </p:spPr>
        <p:txBody>
          <a:bodyPr wrap="square">
            <a:spAutoFit/>
          </a:bodyPr>
          <a:lstStyle/>
          <a:p>
            <a:pPr lvl="0" algn="ctr" fontAlgn="base">
              <a:spcBef>
                <a:spcPct val="0"/>
              </a:spcBef>
              <a:spcAft>
                <a:spcPct val="0"/>
              </a:spcAft>
              <a:defRPr/>
            </a:pPr>
            <a:r>
              <a:rPr lang="es-MX" sz="2800" b="1" dirty="0">
                <a:ln w="6600">
                  <a:solidFill>
                    <a:srgbClr val="C00000"/>
                  </a:solidFill>
                  <a:prstDash val="solid"/>
                </a:ln>
                <a:solidFill>
                  <a:srgbClr val="FFFFFF"/>
                </a:solidFill>
                <a:effectLst>
                  <a:outerShdw dist="38100" dir="2700000" algn="tl" rotWithShape="0">
                    <a:srgbClr val="3333CC"/>
                  </a:outerShdw>
                </a:effectLst>
                <a:latin typeface="Franklin Gothic Medium Cond" panose="020B0606030402020204" pitchFamily="34" charset="0"/>
              </a:rPr>
              <a:t>Han oído que se dijo a los antiguos: “No matarás”, y el que mate será reo de juicio. Pero yo les digo: todo el que deja llevar de la cólera contra su hermano será procesado.</a:t>
            </a:r>
            <a:endParaRPr kumimoji="0" lang="es-ES" sz="2800" b="1" i="0" u="none" strike="noStrike" kern="1200" cap="none" spc="0" normalizeH="0" baseline="0" noProof="0" dirty="0">
              <a:ln w="6600">
                <a:solidFill>
                  <a:srgbClr val="C00000"/>
                </a:solidFill>
                <a:prstDash val="solid"/>
              </a:ln>
              <a:solidFill>
                <a:srgbClr val="FFFFFF"/>
              </a:solidFill>
              <a:effectLst>
                <a:outerShdw dist="38100" dir="2700000" algn="tl" rotWithShape="0">
                  <a:srgbClr val="3333CC"/>
                </a:outerShdw>
              </a:effectLst>
              <a:uLnTx/>
              <a:uFillTx/>
              <a:latin typeface="Franklin Gothic Medium Cond" panose="020B0606030402020204" pitchFamily="34" charset="0"/>
              <a:ea typeface="+mn-ea"/>
              <a:cs typeface="Times New Roman"/>
            </a:endParaRPr>
          </a:p>
        </p:txBody>
      </p:sp>
    </p:spTree>
    <p:extLst>
      <p:ext uri="{BB962C8B-B14F-4D97-AF65-F5344CB8AC3E}">
        <p14:creationId xmlns:p14="http://schemas.microsoft.com/office/powerpoint/2010/main" val="384682930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000" advClick="0" advTm="30000">
        <p15:prstTrans prst="curtains"/>
        <p:sndAc>
          <p:stSnd loop="1">
            <p:snd r:embed="rId2" name="YANNI - IN THE MIRROR - ONE MAN'S DREAM.wav"/>
          </p:stSnd>
        </p:sndAc>
      </p:transition>
    </mc:Choice>
    <mc:Fallback>
      <p:transition spd="slow" advClick="0" advTm="30000">
        <p:fade/>
        <p:sndAc>
          <p:stSnd loop="1">
            <p:snd r:embed="rId2" name="YANNI - IN THE MIRROR - ONE MAN'S DREAM.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74467" y="444323"/>
            <a:ext cx="8377647" cy="6026145"/>
          </a:xfrm>
          <a:prstGeom prst="rect">
            <a:avLst/>
          </a:prstGeom>
        </p:spPr>
      </p:pic>
      <p:sp>
        <p:nvSpPr>
          <p:cNvPr id="2" name="1 Rectángulo"/>
          <p:cNvSpPr/>
          <p:nvPr/>
        </p:nvSpPr>
        <p:spPr>
          <a:xfrm>
            <a:off x="5695870" y="1944274"/>
            <a:ext cx="2506518" cy="4401205"/>
          </a:xfrm>
          <a:prstGeom prst="rect">
            <a:avLst/>
          </a:prstGeom>
        </p:spPr>
        <p:txBody>
          <a:bodyPr wrap="square">
            <a:spAutoFit/>
          </a:bodyPr>
          <a:lstStyle/>
          <a:p>
            <a:pPr lvl="0" algn="ctr" fontAlgn="base">
              <a:spcBef>
                <a:spcPct val="0"/>
              </a:spcBef>
              <a:spcAft>
                <a:spcPct val="0"/>
              </a:spcAft>
              <a:defRPr/>
            </a:pPr>
            <a:r>
              <a:rPr lang="es-MX" sz="2800" b="1" dirty="0">
                <a:ln w="6600">
                  <a:solidFill>
                    <a:srgbClr val="3333CC"/>
                  </a:solidFill>
                  <a:prstDash val="solid"/>
                </a:ln>
                <a:solidFill>
                  <a:srgbClr val="FFFFFF"/>
                </a:solidFill>
                <a:effectLst>
                  <a:outerShdw dist="38100" dir="2700000" algn="tl" rotWithShape="0">
                    <a:srgbClr val="3333CC"/>
                  </a:outerShdw>
                </a:effectLst>
                <a:latin typeface="Franklin Gothic Medium Cond" panose="020B0606030402020204" pitchFamily="34" charset="0"/>
              </a:rPr>
              <a:t>Y si uno llama a su hermano “imbécil”, tendrá que comparecer ante el Sanedrín, y si lo llama “necio”, merece la condena de la “</a:t>
            </a:r>
            <a:r>
              <a:rPr lang="es-MX" sz="2800" b="1" dirty="0" err="1">
                <a:ln w="6600">
                  <a:solidFill>
                    <a:srgbClr val="3333CC"/>
                  </a:solidFill>
                  <a:prstDash val="solid"/>
                </a:ln>
                <a:solidFill>
                  <a:srgbClr val="FFFFFF"/>
                </a:solidFill>
                <a:effectLst>
                  <a:outerShdw dist="38100" dir="2700000" algn="tl" rotWithShape="0">
                    <a:srgbClr val="3333CC"/>
                  </a:outerShdw>
                </a:effectLst>
                <a:latin typeface="Franklin Gothic Medium Cond" panose="020B0606030402020204" pitchFamily="34" charset="0"/>
              </a:rPr>
              <a:t>gehenna</a:t>
            </a:r>
            <a:r>
              <a:rPr lang="es-MX" sz="2800" b="1" dirty="0">
                <a:ln w="6600">
                  <a:solidFill>
                    <a:srgbClr val="3333CC"/>
                  </a:solidFill>
                  <a:prstDash val="solid"/>
                </a:ln>
                <a:solidFill>
                  <a:srgbClr val="FFFFFF"/>
                </a:solidFill>
                <a:effectLst>
                  <a:outerShdw dist="38100" dir="2700000" algn="tl" rotWithShape="0">
                    <a:srgbClr val="3333CC"/>
                  </a:outerShdw>
                </a:effectLst>
                <a:latin typeface="Franklin Gothic Medium Cond" panose="020B0606030402020204" pitchFamily="34" charset="0"/>
              </a:rPr>
              <a:t>” del fuego.</a:t>
            </a:r>
            <a:endParaRPr kumimoji="0" lang="es-PE" sz="2800" b="1" i="0" u="none" strike="noStrike" kern="1200" cap="none" spc="0" normalizeH="0" baseline="0" noProof="0" dirty="0">
              <a:ln w="6600">
                <a:solidFill>
                  <a:srgbClr val="3333CC"/>
                </a:solidFill>
                <a:prstDash val="solid"/>
              </a:ln>
              <a:solidFill>
                <a:srgbClr val="FFFFFF"/>
              </a:solidFill>
              <a:effectLst>
                <a:outerShdw dist="38100" dir="2700000" algn="tl" rotWithShape="0">
                  <a:srgbClr val="3333CC"/>
                </a:outerShdw>
              </a:effectLst>
              <a:uLnTx/>
              <a:uFillTx/>
              <a:latin typeface="Franklin Gothic Medium Cond" panose="020B0606030402020204" pitchFamily="34" charset="0"/>
              <a:ea typeface="+mn-ea"/>
              <a:cs typeface="+mn-cs"/>
            </a:endParaRPr>
          </a:p>
        </p:txBody>
      </p:sp>
    </p:spTree>
    <p:extLst>
      <p:ext uri="{BB962C8B-B14F-4D97-AF65-F5344CB8AC3E}">
        <p14:creationId xmlns:p14="http://schemas.microsoft.com/office/powerpoint/2010/main" val="320776255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000" advClick="0" advTm="30000">
        <p15:prstTrans prst="curtains"/>
        <p:sndAc>
          <p:stSnd loop="1">
            <p:snd r:embed="rId2" name="YANNI - IN THE MIRROR - ONE MAN'S DREAM.wav"/>
          </p:stSnd>
        </p:sndAc>
      </p:transition>
    </mc:Choice>
    <mc:Fallback>
      <p:transition spd="slow" advClick="0" advTm="30000">
        <p:fade/>
        <p:sndAc>
          <p:stSnd loop="1">
            <p:snd r:embed="rId2" name="YANNI - IN THE MIRROR - ONE MAN'S DREAM.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sultado de imagen para caminar en la voluntad del Señ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699" y="503238"/>
            <a:ext cx="8152409" cy="588885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4"/>
          <p:cNvSpPr>
            <a:spLocks noChangeArrowheads="1"/>
          </p:cNvSpPr>
          <p:nvPr/>
        </p:nvSpPr>
        <p:spPr bwMode="auto">
          <a:xfrm>
            <a:off x="2642604" y="445682"/>
            <a:ext cx="5980378" cy="3293209"/>
          </a:xfrm>
          <a:prstGeom prst="rect">
            <a:avLst/>
          </a:prstGeom>
          <a:noFill/>
          <a:ln w="9525">
            <a:noFill/>
            <a:miter lim="800000"/>
            <a:headEnd/>
            <a:tailEnd/>
          </a:ln>
          <a:effectLst/>
        </p:spPr>
        <p:txBody>
          <a:bodyPr wrap="square">
            <a:spAutoFit/>
          </a:bodyPr>
          <a:lstStyle/>
          <a:p>
            <a:pPr lvl="0" algn="r" fontAlgn="base">
              <a:spcBef>
                <a:spcPct val="0"/>
              </a:spcBef>
              <a:spcAft>
                <a:spcPct val="0"/>
              </a:spcAft>
              <a:defRPr/>
            </a:pPr>
            <a:r>
              <a:rPr lang="es-MX" sz="2600" b="1" i="1" dirty="0">
                <a:ln w="6600">
                  <a:solidFill>
                    <a:srgbClr val="333399"/>
                  </a:solidFill>
                  <a:prstDash val="solid"/>
                </a:ln>
                <a:solidFill>
                  <a:srgbClr val="FFFFFF"/>
                </a:solidFill>
                <a:effectLst>
                  <a:outerShdw blurRad="50800" dist="38100" algn="l" rotWithShape="0">
                    <a:srgbClr val="240D02"/>
                  </a:outerShdw>
                </a:effectLst>
                <a:latin typeface="Comic Sans MS" charset="0"/>
              </a:rPr>
              <a:t>Por tanto, si cuando vas a presentar tu ofrenda sobre el altar, te acuerdas allí mismo de que tu hermano tiene quejas contra ti, deja allí tu ofrenda ante el altar y vete primero a reconciliarte con tu hermano, y entonces vuelve a presentar tu ofrenda. </a:t>
            </a:r>
            <a:endParaRPr kumimoji="0" lang="es-ES" sz="2600" b="1" i="1" u="none" strike="noStrike" kern="1200" cap="none" spc="0" normalizeH="0" baseline="0" noProof="0" dirty="0">
              <a:ln w="6600">
                <a:solidFill>
                  <a:srgbClr val="333399"/>
                </a:solidFill>
                <a:prstDash val="solid"/>
              </a:ln>
              <a:solidFill>
                <a:srgbClr val="FFFFFF"/>
              </a:solidFill>
              <a:effectLst>
                <a:outerShdw blurRad="50800" dist="38100" algn="l" rotWithShape="0">
                  <a:srgbClr val="240D02"/>
                </a:outerShdw>
              </a:effectLst>
              <a:uLnTx/>
              <a:uFillTx/>
              <a:latin typeface="Comic Sans MS" charset="0"/>
              <a:ea typeface="+mn-ea"/>
              <a:cs typeface="+mn-cs"/>
            </a:endParaRPr>
          </a:p>
        </p:txBody>
      </p:sp>
    </p:spTree>
    <p:extLst>
      <p:ext uri="{BB962C8B-B14F-4D97-AF65-F5344CB8AC3E}">
        <p14:creationId xmlns:p14="http://schemas.microsoft.com/office/powerpoint/2010/main" val="306026265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000" advClick="0" advTm="30000">
        <p15:prstTrans prst="curtains"/>
        <p:sndAc>
          <p:stSnd loop="1">
            <p:snd r:embed="rId2" name="YANNI - IN THE MIRROR - ONE MAN'S DREAM.wav"/>
          </p:stSnd>
        </p:sndAc>
      </p:transition>
    </mc:Choice>
    <mc:Fallback>
      <p:transition spd="slow" advClick="0" advTm="30000">
        <p:fade/>
        <p:sndAc>
          <p:stSnd loop="1">
            <p:snd r:embed="rId2" name="YANNI - IN THE MIRROR - ONE MAN'S DREAM.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type="wd">
                                    <p:tmPct val="100000"/>
                                  </p:iterate>
                                  <p:childTnLst>
                                    <p:set>
                                      <p:cBhvr>
                                        <p:cTn id="6" dur="1" fill="hold">
                                          <p:stCondLst>
                                            <p:cond delay="0"/>
                                          </p:stCondLst>
                                        </p:cTn>
                                        <p:tgtEl>
                                          <p:spTgt spid="7"/>
                                        </p:tgtEl>
                                        <p:attrNameLst>
                                          <p:attrName>style.visibility</p:attrName>
                                        </p:attrNameLst>
                                      </p:cBhvr>
                                      <p:to>
                                        <p:strVal val="visible"/>
                                      </p:to>
                                    </p:set>
                                    <p:anim calcmode="lin" valueType="num">
                                      <p:cBhvr additive="base">
                                        <p:cTn id="7" dur="300" fill="hold"/>
                                        <p:tgtEl>
                                          <p:spTgt spid="7"/>
                                        </p:tgtEl>
                                        <p:attrNameLst>
                                          <p:attrName>ppt_x</p:attrName>
                                        </p:attrNameLst>
                                      </p:cBhvr>
                                      <p:tavLst>
                                        <p:tav tm="0">
                                          <p:val>
                                            <p:strVal val="0-#ppt_w/2"/>
                                          </p:val>
                                        </p:tav>
                                        <p:tav tm="100000">
                                          <p:val>
                                            <p:strVal val="#ppt_x"/>
                                          </p:val>
                                        </p:tav>
                                      </p:tavLst>
                                    </p:anim>
                                    <p:anim calcmode="lin" valueType="num">
                                      <p:cBhvr additive="base">
                                        <p:cTn id="8" dur="3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sultado de imagen para caminar en la voluntad del Seño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8415" y="459708"/>
            <a:ext cx="8153308" cy="5963556"/>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p:cNvSpPr>
            <a:spLocks noChangeArrowheads="1"/>
          </p:cNvSpPr>
          <p:nvPr/>
        </p:nvSpPr>
        <p:spPr bwMode="auto">
          <a:xfrm>
            <a:off x="1077778" y="533038"/>
            <a:ext cx="7344816" cy="3108543"/>
          </a:xfrm>
          <a:prstGeom prst="rect">
            <a:avLst/>
          </a:prstGeom>
          <a:noFill/>
          <a:ln w="9525">
            <a:noFill/>
            <a:miter lim="800000"/>
            <a:headEnd/>
            <a:tailEnd/>
          </a:ln>
          <a:effectLst/>
        </p:spPr>
        <p:txBody>
          <a:bodyPr wrap="square">
            <a:spAutoFit/>
          </a:bodyPr>
          <a:lstStyle/>
          <a:p>
            <a:pPr lvl="0" algn="ctr" fontAlgn="base">
              <a:spcBef>
                <a:spcPct val="0"/>
              </a:spcBef>
              <a:spcAft>
                <a:spcPct val="0"/>
              </a:spcAft>
              <a:defRPr/>
            </a:pPr>
            <a:r>
              <a:rPr lang="es-MX" sz="2800" b="1" i="1" dirty="0" smtClean="0">
                <a:ln w="6600">
                  <a:solidFill>
                    <a:srgbClr val="7F2D01"/>
                  </a:solidFill>
                  <a:prstDash val="solid"/>
                </a:ln>
                <a:solidFill>
                  <a:srgbClr val="FFFFFF"/>
                </a:solidFill>
                <a:effectLst>
                  <a:outerShdw dist="38100" dir="2700000" algn="tl" rotWithShape="0">
                    <a:srgbClr val="333399"/>
                  </a:outerShdw>
                </a:effectLst>
                <a:latin typeface="Comic Sans MS" charset="0"/>
              </a:rPr>
              <a:t>Con </a:t>
            </a:r>
            <a:r>
              <a:rPr lang="es-MX" sz="2800" b="1" i="1" dirty="0">
                <a:ln w="6600">
                  <a:solidFill>
                    <a:srgbClr val="7F2D01"/>
                  </a:solidFill>
                  <a:prstDash val="solid"/>
                </a:ln>
                <a:solidFill>
                  <a:srgbClr val="FFFFFF"/>
                </a:solidFill>
                <a:effectLst>
                  <a:outerShdw dist="38100" dir="2700000" algn="tl" rotWithShape="0">
                    <a:srgbClr val="333399"/>
                  </a:outerShdw>
                </a:effectLst>
                <a:latin typeface="Comic Sans MS" charset="0"/>
              </a:rPr>
              <a:t>quien te pone pleito, procura arreglarte enseguida, mientras van todavía de camino, no sea que te entregue al juez y el juez al alguacil, y te metan en la cárcel. En verdad te digo que no saldrás de allí hasta que hayas pagado el último céntimo</a:t>
            </a:r>
            <a:r>
              <a:rPr lang="es-MX" sz="2800" b="1" i="1" dirty="0" smtClean="0">
                <a:ln w="6600">
                  <a:solidFill>
                    <a:srgbClr val="7F2D01"/>
                  </a:solidFill>
                  <a:prstDash val="solid"/>
                </a:ln>
                <a:solidFill>
                  <a:srgbClr val="FFFFFF"/>
                </a:solidFill>
                <a:effectLst>
                  <a:outerShdw dist="38100" dir="2700000" algn="tl" rotWithShape="0">
                    <a:srgbClr val="333399"/>
                  </a:outerShdw>
                </a:effectLst>
                <a:latin typeface="Comic Sans MS" charset="0"/>
              </a:rPr>
              <a:t>.</a:t>
            </a:r>
            <a:endParaRPr kumimoji="0" lang="ca-ES" sz="1400" b="1" i="1" u="none" strike="noStrike" kern="1200" cap="none" spc="0" normalizeH="0" baseline="0" noProof="0" dirty="0">
              <a:ln w="6600">
                <a:solidFill>
                  <a:srgbClr val="7F2D01"/>
                </a:solidFill>
                <a:prstDash val="solid"/>
              </a:ln>
              <a:solidFill>
                <a:srgbClr val="FFFFFF"/>
              </a:solidFill>
              <a:effectLst>
                <a:outerShdw dist="38100" dir="2700000" algn="tl" rotWithShape="0">
                  <a:srgbClr val="333399"/>
                </a:outerShdw>
              </a:effectLst>
              <a:uLnTx/>
              <a:uFillTx/>
              <a:latin typeface="Comic Sans MS" charset="0"/>
              <a:ea typeface="+mn-ea"/>
              <a:cs typeface="+mn-cs"/>
            </a:endParaRPr>
          </a:p>
        </p:txBody>
      </p:sp>
    </p:spTree>
    <p:extLst>
      <p:ext uri="{BB962C8B-B14F-4D97-AF65-F5344CB8AC3E}">
        <p14:creationId xmlns:p14="http://schemas.microsoft.com/office/powerpoint/2010/main" val="407812816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000" advClick="0" advTm="30000">
        <p15:prstTrans prst="curtains"/>
        <p:sndAc>
          <p:stSnd loop="1">
            <p:snd r:embed="rId2" name="YANNI - IN THE MIRROR - ONE MAN'S DREAM.wav"/>
          </p:stSnd>
        </p:sndAc>
      </p:transition>
    </mc:Choice>
    <mc:Fallback>
      <p:transition spd="slow" advClick="0" advTm="30000">
        <p:fade/>
        <p:sndAc>
          <p:stSnd loop="1">
            <p:snd r:embed="rId2" name="YANNI - IN THE MIRROR - ONE MAN'S DREAM.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type="wd">
                                    <p:tmPct val="100000"/>
                                  </p:iterate>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300" fill="hold"/>
                                        <p:tgtEl>
                                          <p:spTgt spid="3076"/>
                                        </p:tgtEl>
                                        <p:attrNameLst>
                                          <p:attrName>ppt_x</p:attrName>
                                        </p:attrNameLst>
                                      </p:cBhvr>
                                      <p:tavLst>
                                        <p:tav tm="0">
                                          <p:val>
                                            <p:strVal val="0-#ppt_w/2"/>
                                          </p:val>
                                        </p:tav>
                                        <p:tav tm="100000">
                                          <p:val>
                                            <p:strVal val="#ppt_x"/>
                                          </p:val>
                                        </p:tav>
                                      </p:tavLst>
                                    </p:anim>
                                    <p:anim calcmode="lin" valueType="num">
                                      <p:cBhvr additive="base">
                                        <p:cTn id="8" dur="300" fill="hold"/>
                                        <p:tgtEl>
                                          <p:spTgt spid="30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ChangeArrowheads="1"/>
          </p:cNvSpPr>
          <p:nvPr/>
        </p:nvSpPr>
        <p:spPr bwMode="auto">
          <a:xfrm>
            <a:off x="430891" y="2791355"/>
            <a:ext cx="8202187" cy="3108543"/>
          </a:xfrm>
          <a:prstGeom prst="rect">
            <a:avLst/>
          </a:prstGeom>
          <a:noFill/>
          <a:ln w="9525">
            <a:noFill/>
            <a:miter lim="800000"/>
            <a:headEnd/>
            <a:tailEnd/>
          </a:ln>
          <a:effectLst/>
        </p:spPr>
        <p:txBody>
          <a:bodyPr wrap="square">
            <a:spAutoFit/>
          </a:bodyPr>
          <a:lstStyle/>
          <a:p>
            <a:pPr lvl="0" algn="ctr" fontAlgn="base">
              <a:spcBef>
                <a:spcPct val="0"/>
              </a:spcBef>
              <a:spcAft>
                <a:spcPct val="0"/>
              </a:spcAft>
              <a:defRPr/>
            </a:pPr>
            <a:r>
              <a:rPr kumimoji="0" lang="ca-ES" sz="1400" b="1" i="1" u="none" strike="noStrike" kern="1200" cap="none" spc="0" normalizeH="0" baseline="0" noProof="0" dirty="0">
                <a:ln w="6600">
                  <a:solidFill>
                    <a:srgbClr val="003300"/>
                  </a:solidFill>
                  <a:prstDash val="solid"/>
                </a:ln>
                <a:solidFill>
                  <a:srgbClr val="FFFFFF"/>
                </a:solidFill>
                <a:effectLst>
                  <a:outerShdw dist="38100" dir="2700000" algn="tl" rotWithShape="0">
                    <a:srgbClr val="333399"/>
                  </a:outerShdw>
                </a:effectLst>
                <a:uLnTx/>
                <a:uFillTx/>
                <a:latin typeface="Comic Sans MS" charset="0"/>
                <a:ea typeface="+mn-ea"/>
                <a:cs typeface="+mn-cs"/>
              </a:rPr>
              <a:t> </a:t>
            </a:r>
            <a:r>
              <a:rPr lang="es-MX" sz="2800" b="1" i="1" dirty="0" smtClean="0">
                <a:ln w="6600">
                  <a:solidFill>
                    <a:srgbClr val="003300"/>
                  </a:solidFill>
                  <a:prstDash val="solid"/>
                </a:ln>
                <a:solidFill>
                  <a:srgbClr val="FFFFFF"/>
                </a:solidFill>
                <a:effectLst>
                  <a:outerShdw dist="38100" dir="2700000" algn="tl" rotWithShape="0">
                    <a:srgbClr val="333399"/>
                  </a:outerShdw>
                </a:effectLst>
                <a:latin typeface="Comic Sans MS" charset="0"/>
              </a:rPr>
              <a:t>Han </a:t>
            </a:r>
            <a:r>
              <a:rPr lang="es-MX" sz="2800" b="1" i="1" dirty="0">
                <a:ln w="6600">
                  <a:solidFill>
                    <a:srgbClr val="003300"/>
                  </a:solidFill>
                  <a:prstDash val="solid"/>
                </a:ln>
                <a:solidFill>
                  <a:srgbClr val="FFFFFF"/>
                </a:solidFill>
                <a:effectLst>
                  <a:outerShdw dist="38100" dir="2700000" algn="tl" rotWithShape="0">
                    <a:srgbClr val="333399"/>
                  </a:outerShdw>
                </a:effectLst>
                <a:latin typeface="Comic Sans MS" charset="0"/>
              </a:rPr>
              <a:t>oído que se dijo: “No cometerás adulterio”. Pero yo les digo: todo el que mira a una mujer deseándola, ya ha cometido adulterio con ella en su corazón. Si tu ojo derecho te induce a pecar, sácatelo y tíralo. Más te vale perder un miembro que ser echado entero en la “</a:t>
            </a:r>
            <a:r>
              <a:rPr lang="es-MX" sz="2800" b="1" i="1" dirty="0" err="1">
                <a:ln w="6600">
                  <a:solidFill>
                    <a:srgbClr val="003300"/>
                  </a:solidFill>
                  <a:prstDash val="solid"/>
                </a:ln>
                <a:solidFill>
                  <a:srgbClr val="FFFFFF"/>
                </a:solidFill>
                <a:effectLst>
                  <a:outerShdw dist="38100" dir="2700000" algn="tl" rotWithShape="0">
                    <a:srgbClr val="333399"/>
                  </a:outerShdw>
                </a:effectLst>
                <a:latin typeface="Comic Sans MS" charset="0"/>
              </a:rPr>
              <a:t>gehenna</a:t>
            </a:r>
            <a:r>
              <a:rPr lang="es-MX" sz="2800" b="1" i="1" dirty="0">
                <a:ln w="6600">
                  <a:solidFill>
                    <a:srgbClr val="003300"/>
                  </a:solidFill>
                  <a:prstDash val="solid"/>
                </a:ln>
                <a:solidFill>
                  <a:srgbClr val="FFFFFF"/>
                </a:solidFill>
                <a:effectLst>
                  <a:outerShdw dist="38100" dir="2700000" algn="tl" rotWithShape="0">
                    <a:srgbClr val="333399"/>
                  </a:outerShdw>
                </a:effectLst>
                <a:latin typeface="Comic Sans MS" charset="0"/>
              </a:rPr>
              <a:t>”. </a:t>
            </a:r>
            <a:endParaRPr kumimoji="0" lang="ca-ES" sz="2800" b="1" i="1" u="none" strike="noStrike" kern="1200" cap="none" spc="0" normalizeH="0" baseline="0" noProof="0" dirty="0">
              <a:ln w="6600">
                <a:solidFill>
                  <a:srgbClr val="003300"/>
                </a:solidFill>
                <a:prstDash val="solid"/>
              </a:ln>
              <a:solidFill>
                <a:srgbClr val="FFFFFF"/>
              </a:solidFill>
              <a:effectLst>
                <a:outerShdw dist="38100" dir="2700000" algn="tl" rotWithShape="0">
                  <a:srgbClr val="333399"/>
                </a:outerShdw>
              </a:effectLst>
              <a:uLnTx/>
              <a:uFillTx/>
              <a:latin typeface="Comic Sans MS" charset="0"/>
              <a:ea typeface="+mn-ea"/>
              <a:cs typeface="+mn-cs"/>
            </a:endParaRPr>
          </a:p>
        </p:txBody>
      </p:sp>
    </p:spTree>
    <p:extLst>
      <p:ext uri="{BB962C8B-B14F-4D97-AF65-F5344CB8AC3E}">
        <p14:creationId xmlns:p14="http://schemas.microsoft.com/office/powerpoint/2010/main" val="62950362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000" advClick="0" advTm="30000">
        <p15:prstTrans prst="curtains"/>
        <p:sndAc>
          <p:stSnd loop="1">
            <p:snd r:embed="rId2" name="YANNI - IN THE MIRROR - ONE MAN'S DREAM.wav"/>
          </p:stSnd>
        </p:sndAc>
      </p:transition>
    </mc:Choice>
    <mc:Fallback>
      <p:transition spd="slow" advClick="0" advTm="30000">
        <p:fade/>
        <p:sndAc>
          <p:stSnd loop="1">
            <p:snd r:embed="rId2" name="YANNI - IN THE MIRROR - ONE MAN'S DREAM.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type="wd">
                                    <p:tmPct val="100000"/>
                                  </p:iterate>
                                  <p:childTnLst>
                                    <p:set>
                                      <p:cBhvr>
                                        <p:cTn id="6" dur="1" fill="hold">
                                          <p:stCondLst>
                                            <p:cond delay="0"/>
                                          </p:stCondLst>
                                        </p:cTn>
                                        <p:tgtEl>
                                          <p:spTgt spid="4099"/>
                                        </p:tgtEl>
                                        <p:attrNameLst>
                                          <p:attrName>style.visibility</p:attrName>
                                        </p:attrNameLst>
                                      </p:cBhvr>
                                      <p:to>
                                        <p:strVal val="visible"/>
                                      </p:to>
                                    </p:set>
                                    <p:anim calcmode="lin" valueType="num">
                                      <p:cBhvr additive="base">
                                        <p:cTn id="7" dur="300" fill="hold"/>
                                        <p:tgtEl>
                                          <p:spTgt spid="4099"/>
                                        </p:tgtEl>
                                        <p:attrNameLst>
                                          <p:attrName>ppt_x</p:attrName>
                                        </p:attrNameLst>
                                      </p:cBhvr>
                                      <p:tavLst>
                                        <p:tav tm="0">
                                          <p:val>
                                            <p:strVal val="0-#ppt_w/2"/>
                                          </p:val>
                                        </p:tav>
                                        <p:tav tm="100000">
                                          <p:val>
                                            <p:strVal val="#ppt_x"/>
                                          </p:val>
                                        </p:tav>
                                      </p:tavLst>
                                    </p:anim>
                                    <p:anim calcmode="lin" valueType="num">
                                      <p:cBhvr additive="base">
                                        <p:cTn id="8" dur="300" fill="hold"/>
                                        <p:tgtEl>
                                          <p:spTgt spid="409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00159" y="399398"/>
            <a:ext cx="8308412" cy="6027528"/>
          </a:xfrm>
          <a:prstGeom prst="rect">
            <a:avLst/>
          </a:prstGeom>
        </p:spPr>
      </p:pic>
      <p:sp>
        <p:nvSpPr>
          <p:cNvPr id="4" name="3 Rectángulo"/>
          <p:cNvSpPr/>
          <p:nvPr/>
        </p:nvSpPr>
        <p:spPr>
          <a:xfrm>
            <a:off x="748146" y="1126761"/>
            <a:ext cx="6380394" cy="4832092"/>
          </a:xfrm>
          <a:prstGeom prst="rect">
            <a:avLst/>
          </a:prstGeom>
          <a:noFill/>
        </p:spPr>
        <p:txBody>
          <a:bodyPr wrap="square">
            <a:spAutoFit/>
          </a:bodyPr>
          <a:lstStyle/>
          <a:p>
            <a:pPr lvl="0" algn="ctr" fontAlgn="base">
              <a:spcBef>
                <a:spcPct val="0"/>
              </a:spcBef>
              <a:spcAft>
                <a:spcPct val="0"/>
              </a:spcAft>
              <a:defRPr/>
            </a:pPr>
            <a:r>
              <a:rPr lang="es-MX" sz="2800" b="1" i="1" dirty="0">
                <a:solidFill>
                  <a:srgbClr val="C00000"/>
                </a:solidFill>
                <a:effectLst>
                  <a:glow rad="101600">
                    <a:srgbClr val="FFFFFF"/>
                  </a:glow>
                  <a:outerShdw blurRad="38100" dist="38100" dir="2700000" algn="tl">
                    <a:srgbClr val="000000">
                      <a:alpha val="43137"/>
                    </a:srgbClr>
                  </a:outerShdw>
                </a:effectLst>
                <a:latin typeface="Comic Sans MS" charset="0"/>
              </a:rPr>
              <a:t>Si tu mano derecha te induce a pecar, córtatela y tírala, porque más te vale perder un miembro que ir a parar entero a la “</a:t>
            </a:r>
            <a:r>
              <a:rPr lang="es-MX" sz="2800" b="1" i="1" dirty="0" err="1">
                <a:solidFill>
                  <a:srgbClr val="C00000"/>
                </a:solidFill>
                <a:effectLst>
                  <a:glow rad="101600">
                    <a:srgbClr val="FFFFFF"/>
                  </a:glow>
                  <a:outerShdw blurRad="38100" dist="38100" dir="2700000" algn="tl">
                    <a:srgbClr val="000000">
                      <a:alpha val="43137"/>
                    </a:srgbClr>
                  </a:outerShdw>
                </a:effectLst>
                <a:latin typeface="Comic Sans MS" charset="0"/>
              </a:rPr>
              <a:t>gehenna</a:t>
            </a:r>
            <a:r>
              <a:rPr lang="es-MX" sz="2800" b="1" i="1" dirty="0">
                <a:solidFill>
                  <a:srgbClr val="C00000"/>
                </a:solidFill>
                <a:effectLst>
                  <a:glow rad="101600">
                    <a:srgbClr val="FFFFFF"/>
                  </a:glow>
                  <a:outerShdw blurRad="38100" dist="38100" dir="2700000" algn="tl">
                    <a:srgbClr val="000000">
                      <a:alpha val="43137"/>
                    </a:srgbClr>
                  </a:outerShdw>
                </a:effectLst>
                <a:latin typeface="Comic Sans MS" charset="0"/>
              </a:rPr>
              <a:t>”. Se dijo: “El que repudia a su mujer, que le dé acta de repudio”. Pero yo les digo que si uno repudia a su mujer —no hablo de unión ilegítima— la induce a cometer adulterio, y el que se casa con la repudiada comete adulterio.</a:t>
            </a:r>
            <a:endParaRPr kumimoji="0" lang="es-ES" sz="2800" b="1" i="1" u="none" strike="noStrike" kern="1200" cap="none" spc="0" normalizeH="0" baseline="0" noProof="0" dirty="0">
              <a:ln>
                <a:noFill/>
              </a:ln>
              <a:solidFill>
                <a:srgbClr val="C00000"/>
              </a:solidFill>
              <a:effectLst>
                <a:glow rad="101600">
                  <a:srgbClr val="FFFFFF"/>
                </a:glow>
                <a:outerShdw blurRad="38100" dist="38100" dir="2700000" algn="tl">
                  <a:srgbClr val="000000">
                    <a:alpha val="43137"/>
                  </a:srgbClr>
                </a:outerShdw>
              </a:effectLst>
              <a:uLnTx/>
              <a:uFillTx/>
              <a:latin typeface="Comic Sans MS" charset="0"/>
              <a:ea typeface="+mn-ea"/>
              <a:cs typeface="+mn-cs"/>
            </a:endParaRPr>
          </a:p>
        </p:txBody>
      </p:sp>
    </p:spTree>
    <p:extLst>
      <p:ext uri="{BB962C8B-B14F-4D97-AF65-F5344CB8AC3E}">
        <p14:creationId xmlns:p14="http://schemas.microsoft.com/office/powerpoint/2010/main" val="411281410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000" advClick="0" advTm="30000">
        <p15:prstTrans prst="curtains"/>
        <p:sndAc>
          <p:stSnd loop="1">
            <p:snd r:embed="rId2" name="YANNI - IN THE MIRROR - ONE MAN'S DREAM.wav"/>
          </p:stSnd>
        </p:sndAc>
      </p:transition>
    </mc:Choice>
    <mc:Fallback>
      <p:transition spd="slow" advClick="0" advTm="30000">
        <p:fade/>
        <p:sndAc>
          <p:stSnd loop="1">
            <p:snd r:embed="rId2" name="YANNI - IN THE MIRROR - ONE MAN'S DREAM.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type="wd">
                                    <p:tmPct val="10000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 fill="hold"/>
                                        <p:tgtEl>
                                          <p:spTgt spid="4"/>
                                        </p:tgtEl>
                                        <p:attrNameLst>
                                          <p:attrName>ppt_x</p:attrName>
                                        </p:attrNameLst>
                                      </p:cBhvr>
                                      <p:tavLst>
                                        <p:tav tm="0">
                                          <p:val>
                                            <p:strVal val="0-#ppt_w/2"/>
                                          </p:val>
                                        </p:tav>
                                        <p:tav tm="100000">
                                          <p:val>
                                            <p:strVal val="#ppt_x"/>
                                          </p:val>
                                        </p:tav>
                                      </p:tavLst>
                                    </p:anim>
                                    <p:anim calcmode="lin" valueType="num">
                                      <p:cBhvr additive="base">
                                        <p:cTn id="8" dur="3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33C9213-5D83-4BD0-9668-9DDAD7FB8482}" type="datetime1">
              <a:rPr kumimoji="0" lang="en-US" sz="1400" b="0" i="0" u="none" strike="noStrike" kern="1200" cap="none" spc="0" normalizeH="0" baseline="0" noProof="0" smtClean="0">
                <a:ln>
                  <a:noFill/>
                </a:ln>
                <a:solidFill>
                  <a:srgbClr val="FFFFF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2/14/2026</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3" name="Marcador de pie de página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smtClean="0">
                <a:ln>
                  <a:noFill/>
                </a:ln>
                <a:solidFill>
                  <a:srgbClr val="FFFFFF"/>
                </a:solidFill>
                <a:effectLst/>
                <a:uLnTx/>
                <a:uFillTx/>
                <a:latin typeface="Arial"/>
                <a:ea typeface="+mn-ea"/>
                <a:cs typeface="+mn-cs"/>
              </a:rPr>
              <a:t>copyright 2006 BrainyBetty.com and our licensors</a:t>
            </a:r>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4" name="Marcador de número de diapositiva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C6901C-6815-41A2-89D5-8D18196032EB}" type="slidenum">
              <a:rPr kumimoji="0" lang="en-US" sz="14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400" b="0" i="0" u="none" strike="noStrike" kern="1200" cap="none" spc="0" normalizeH="0" baseline="0" noProof="0">
              <a:ln>
                <a:noFill/>
              </a:ln>
              <a:solidFill>
                <a:srgbClr val="FFFFFF"/>
              </a:solidFill>
              <a:effectLst/>
              <a:uLnTx/>
              <a:uFillTx/>
              <a:latin typeface="Arial"/>
              <a:ea typeface="+mn-ea"/>
              <a:cs typeface="+mn-cs"/>
            </a:endParaRPr>
          </a:p>
        </p:txBody>
      </p:sp>
      <p:sp>
        <p:nvSpPr>
          <p:cNvPr id="6" name="Rectangle 7"/>
          <p:cNvSpPr>
            <a:spLocks noChangeArrowheads="1"/>
          </p:cNvSpPr>
          <p:nvPr/>
        </p:nvSpPr>
        <p:spPr bwMode="auto">
          <a:xfrm>
            <a:off x="685800" y="464810"/>
            <a:ext cx="7907482" cy="5406054"/>
          </a:xfrm>
          <a:prstGeom prst="rect">
            <a:avLst/>
          </a:prstGeom>
          <a:noFill/>
          <a:ln w="9525">
            <a:noFill/>
            <a:miter lim="800000"/>
            <a:headEnd/>
            <a:tailEnd/>
          </a:ln>
          <a:effectLst/>
        </p:spPr>
        <p:txBody>
          <a:bodyPr>
            <a:scene3d>
              <a:camera prst="orthographicFront"/>
              <a:lightRig rig="soft" dir="t">
                <a:rot lat="0" lon="0" rev="10800000"/>
              </a:lightRig>
            </a:scene3d>
            <a:sp3d>
              <a:bevelT w="27940" h="12700"/>
              <a:contourClr>
                <a:srgbClr val="DDDDDD"/>
              </a:contourClr>
            </a:sp3d>
          </a:bodyPr>
          <a:lstStyle/>
          <a:p>
            <a:pPr marL="342900" lvl="0" indent="-342900" algn="ctr" fontAlgn="base">
              <a:spcBef>
                <a:spcPct val="20000"/>
              </a:spcBef>
              <a:spcAft>
                <a:spcPct val="0"/>
              </a:spcAft>
              <a:defRPr/>
            </a:pPr>
            <a:r>
              <a:rPr lang="es-PE" sz="3000" b="1" spc="150" dirty="0" err="1" smtClean="0">
                <a:ln w="11430"/>
                <a:solidFill>
                  <a:srgbClr val="FFFF00"/>
                </a:solidFill>
                <a:effectLst>
                  <a:glow rad="101600">
                    <a:srgbClr val="000000">
                      <a:alpha val="60000"/>
                    </a:srgbClr>
                  </a:glow>
                  <a:outerShdw blurRad="25400" algn="tl" rotWithShape="0">
                    <a:srgbClr val="000000">
                      <a:alpha val="43000"/>
                    </a:srgbClr>
                  </a:outerShdw>
                </a:effectLst>
                <a:latin typeface="Agency FB" panose="020B0503020202020204" pitchFamily="34" charset="0"/>
                <a:cs typeface="Times New Roman"/>
              </a:rPr>
              <a:t>Tam</a:t>
            </a:r>
            <a:r>
              <a:rPr lang="es-MX" sz="3000" b="1" spc="150" dirty="0" err="1" smtClean="0">
                <a:ln w="11430"/>
                <a:solidFill>
                  <a:srgbClr val="FFFF00"/>
                </a:solidFill>
                <a:effectLst>
                  <a:glow rad="101600">
                    <a:srgbClr val="000000">
                      <a:alpha val="60000"/>
                    </a:srgbClr>
                  </a:glow>
                  <a:outerShdw blurRad="25400" algn="tl" rotWithShape="0">
                    <a:srgbClr val="000000">
                      <a:alpha val="43000"/>
                    </a:srgbClr>
                  </a:outerShdw>
                </a:effectLst>
                <a:latin typeface="Agency FB" panose="020B0503020202020204" pitchFamily="34" charset="0"/>
                <a:cs typeface="Times New Roman"/>
              </a:rPr>
              <a:t>bién</a:t>
            </a:r>
            <a:r>
              <a:rPr lang="es-MX" sz="3000" b="1" spc="150" dirty="0" smtClean="0">
                <a:ln w="11430"/>
                <a:solidFill>
                  <a:srgbClr val="FFFF00"/>
                </a:solidFill>
                <a:effectLst>
                  <a:glow rad="101600">
                    <a:srgbClr val="000000">
                      <a:alpha val="60000"/>
                    </a:srgbClr>
                  </a:glow>
                  <a:outerShdw blurRad="25400" algn="tl" rotWithShape="0">
                    <a:srgbClr val="000000">
                      <a:alpha val="43000"/>
                    </a:srgbClr>
                  </a:outerShdw>
                </a:effectLst>
                <a:latin typeface="Agency FB" panose="020B0503020202020204" pitchFamily="34" charset="0"/>
                <a:cs typeface="Times New Roman"/>
              </a:rPr>
              <a:t> </a:t>
            </a:r>
            <a:r>
              <a:rPr lang="es-MX" sz="3000" b="1" spc="150" dirty="0">
                <a:ln w="11430"/>
                <a:solidFill>
                  <a:srgbClr val="FFFF00"/>
                </a:solidFill>
                <a:effectLst>
                  <a:glow rad="101600">
                    <a:srgbClr val="000000">
                      <a:alpha val="60000"/>
                    </a:srgbClr>
                  </a:glow>
                  <a:outerShdw blurRad="25400" algn="tl" rotWithShape="0">
                    <a:srgbClr val="000000">
                      <a:alpha val="43000"/>
                    </a:srgbClr>
                  </a:outerShdw>
                </a:effectLst>
                <a:latin typeface="Agency FB" panose="020B0503020202020204" pitchFamily="34" charset="0"/>
                <a:cs typeface="Times New Roman"/>
              </a:rPr>
              <a:t>han oído que se dijo a los antiguos: “No jurarás en falso” y “Cumplirás tus juramentos al Señor”. Pero yo les digo que no juren en absoluto: ni por el cielo, que es el trono de Dios; ni por la tierra, que es el estrado de sus pies; ni por Jerusalén, que es la ciudad del Gran Rey. Ni jures por tu cabeza, porque no puedes</a:t>
            </a:r>
          </a:p>
          <a:p>
            <a:pPr marL="342900" lvl="0" indent="-342900" algn="ctr" fontAlgn="base">
              <a:spcBef>
                <a:spcPct val="20000"/>
              </a:spcBef>
              <a:spcAft>
                <a:spcPct val="0"/>
              </a:spcAft>
              <a:defRPr/>
            </a:pPr>
            <a:r>
              <a:rPr lang="es-MX" sz="3000" b="1" spc="150" dirty="0">
                <a:ln w="11430"/>
                <a:solidFill>
                  <a:srgbClr val="FFFF00"/>
                </a:solidFill>
                <a:effectLst>
                  <a:glow rad="101600">
                    <a:srgbClr val="000000">
                      <a:alpha val="60000"/>
                    </a:srgbClr>
                  </a:glow>
                  <a:outerShdw blurRad="25400" algn="tl" rotWithShape="0">
                    <a:srgbClr val="000000">
                      <a:alpha val="43000"/>
                    </a:srgbClr>
                  </a:outerShdw>
                </a:effectLst>
                <a:latin typeface="Agency FB" panose="020B0503020202020204" pitchFamily="34" charset="0"/>
                <a:cs typeface="Times New Roman"/>
              </a:rPr>
              <a:t> </a:t>
            </a:r>
          </a:p>
          <a:p>
            <a:pPr marL="342900" lvl="0" indent="-342900" algn="ctr" fontAlgn="base">
              <a:spcBef>
                <a:spcPct val="20000"/>
              </a:spcBef>
              <a:spcAft>
                <a:spcPct val="0"/>
              </a:spcAft>
              <a:defRPr/>
            </a:pPr>
            <a:r>
              <a:rPr lang="es-MX" sz="3000" b="1" spc="150" dirty="0">
                <a:ln w="11430"/>
                <a:solidFill>
                  <a:srgbClr val="FFFF00"/>
                </a:solidFill>
                <a:effectLst>
                  <a:glow rad="101600">
                    <a:srgbClr val="000000">
                      <a:alpha val="60000"/>
                    </a:srgbClr>
                  </a:glow>
                  <a:outerShdw blurRad="25400" algn="tl" rotWithShape="0">
                    <a:srgbClr val="000000">
                      <a:alpha val="43000"/>
                    </a:srgbClr>
                  </a:outerShdw>
                </a:effectLst>
                <a:latin typeface="Agency FB" panose="020B0503020202020204" pitchFamily="34" charset="0"/>
                <a:cs typeface="Times New Roman"/>
              </a:rPr>
              <a:t>volver blanco o negro un solo cabello. Que su hablar sea sí, sí, no, no. Lo que pasa de ahí viene del Maligno</a:t>
            </a:r>
            <a:r>
              <a:rPr lang="es-MX" sz="3000" b="1" spc="150" dirty="0" smtClean="0">
                <a:ln w="11430"/>
                <a:solidFill>
                  <a:srgbClr val="FFFF00"/>
                </a:solidFill>
                <a:effectLst>
                  <a:glow rad="101600">
                    <a:srgbClr val="000000">
                      <a:alpha val="60000"/>
                    </a:srgbClr>
                  </a:glow>
                  <a:outerShdw blurRad="25400" algn="tl" rotWithShape="0">
                    <a:srgbClr val="000000">
                      <a:alpha val="43000"/>
                    </a:srgbClr>
                  </a:outerShdw>
                </a:effectLst>
                <a:latin typeface="Agency FB" panose="020B0503020202020204" pitchFamily="34" charset="0"/>
                <a:cs typeface="Times New Roman"/>
              </a:rPr>
              <a:t>». </a:t>
            </a:r>
          </a:p>
          <a:p>
            <a:pPr marL="342900" lvl="0" indent="-342900" algn="ctr" fontAlgn="base">
              <a:spcBef>
                <a:spcPct val="20000"/>
              </a:spcBef>
              <a:spcAft>
                <a:spcPct val="0"/>
              </a:spcAft>
              <a:defRPr/>
            </a:pPr>
            <a:r>
              <a:rPr lang="es-MX" sz="3000" b="1" spc="150" dirty="0" smtClean="0">
                <a:ln w="11430"/>
                <a:solidFill>
                  <a:srgbClr val="FFFF00"/>
                </a:solidFill>
                <a:effectLst>
                  <a:glow rad="101600">
                    <a:srgbClr val="000000">
                      <a:alpha val="60000"/>
                    </a:srgbClr>
                  </a:glow>
                  <a:outerShdw blurRad="25400" algn="tl" rotWithShape="0">
                    <a:srgbClr val="000000">
                      <a:alpha val="43000"/>
                    </a:srgbClr>
                  </a:outerShdw>
                </a:effectLst>
                <a:latin typeface="Agency FB" panose="020B0503020202020204" pitchFamily="34" charset="0"/>
                <a:cs typeface="Times New Roman"/>
              </a:rPr>
              <a:t>Palabra del señor….</a:t>
            </a:r>
            <a:endParaRPr lang="es-MX" sz="3000" b="1" spc="150" dirty="0">
              <a:ln w="11430"/>
              <a:solidFill>
                <a:srgbClr val="FFFF00"/>
              </a:solidFill>
              <a:effectLst>
                <a:glow rad="101600">
                  <a:srgbClr val="000000">
                    <a:alpha val="60000"/>
                  </a:srgbClr>
                </a:glow>
                <a:outerShdw blurRad="25400" algn="tl" rotWithShape="0">
                  <a:srgbClr val="000000">
                    <a:alpha val="43000"/>
                  </a:srgbClr>
                </a:outerShdw>
              </a:effectLst>
              <a:latin typeface="Agency FB" panose="020B0503020202020204" pitchFamily="34" charset="0"/>
              <a:cs typeface="Times New Roman"/>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s-ES_tradnl" sz="3000" b="1" i="0" u="none" strike="noStrike" kern="1200" cap="none" spc="150" normalizeH="0" baseline="0" noProof="0" dirty="0">
              <a:ln w="11430"/>
              <a:solidFill>
                <a:srgbClr val="FFFF00"/>
              </a:solidFill>
              <a:effectLst>
                <a:glow rad="101600">
                  <a:srgbClr val="000000">
                    <a:alpha val="60000"/>
                  </a:srgbClr>
                </a:glow>
                <a:outerShdw blurRad="25400" algn="tl" rotWithShape="0">
                  <a:srgbClr val="000000">
                    <a:alpha val="43000"/>
                  </a:srgbClr>
                </a:outerShdw>
              </a:effectLst>
              <a:uLnTx/>
              <a:uFillTx/>
              <a:latin typeface="Agency FB" panose="020B0503020202020204" pitchFamily="34" charset="0"/>
              <a:ea typeface="+mn-ea"/>
              <a:cs typeface="Times New Roman"/>
            </a:endParaRPr>
          </a:p>
        </p:txBody>
      </p:sp>
    </p:spTree>
    <p:extLst>
      <p:ext uri="{BB962C8B-B14F-4D97-AF65-F5344CB8AC3E}">
        <p14:creationId xmlns:p14="http://schemas.microsoft.com/office/powerpoint/2010/main" val="376101809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advClick="0" advTm="30000">
        <p15:prstTrans prst="curtains"/>
        <p:sndAc>
          <p:stSnd loop="1">
            <p:snd r:embed="rId2" name="YANNI - IN THE MIRROR - ONE MAN'S DREAM.wav"/>
          </p:stSnd>
        </p:sndAc>
      </p:transition>
    </mc:Choice>
    <mc:Fallback>
      <p:transition spd="slow" advClick="0" advTm="30000">
        <p:fade/>
        <p:sndAc>
          <p:stSnd loop="1">
            <p:snd r:embed="rId2" name="YANNI - IN THE MIRROR - ONE MAN'S DREAM.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iterate type="wd">
                                    <p:tmPct val="100000"/>
                                  </p:iterate>
                                  <p:childTnLst>
                                    <p:set>
                                      <p:cBhvr>
                                        <p:cTn id="6" dur="1" fill="hold">
                                          <p:stCondLst>
                                            <p:cond delay="0"/>
                                          </p:stCondLst>
                                        </p:cTn>
                                        <p:tgtEl>
                                          <p:spTgt spid="6"/>
                                        </p:tgtEl>
                                        <p:attrNameLst>
                                          <p:attrName>style.visibility</p:attrName>
                                        </p:attrNameLst>
                                      </p:cBhvr>
                                      <p:to>
                                        <p:strVal val="visible"/>
                                      </p:to>
                                    </p:set>
                                    <p:anim calcmode="lin" valueType="num">
                                      <p:cBhvr>
                                        <p:cTn id="7" dur="300" fill="hold"/>
                                        <p:tgtEl>
                                          <p:spTgt spid="6"/>
                                        </p:tgtEl>
                                        <p:attrNameLst>
                                          <p:attrName>ppt_x</p:attrName>
                                        </p:attrNameLst>
                                      </p:cBhvr>
                                      <p:tavLst>
                                        <p:tav tm="0">
                                          <p:val>
                                            <p:strVal val="#ppt_x-#ppt_w/2"/>
                                          </p:val>
                                        </p:tav>
                                        <p:tav tm="100000">
                                          <p:val>
                                            <p:strVal val="#ppt_x"/>
                                          </p:val>
                                        </p:tav>
                                      </p:tavLst>
                                    </p:anim>
                                    <p:anim calcmode="lin" valueType="num">
                                      <p:cBhvr>
                                        <p:cTn id="8" dur="300" fill="hold"/>
                                        <p:tgtEl>
                                          <p:spTgt spid="6"/>
                                        </p:tgtEl>
                                        <p:attrNameLst>
                                          <p:attrName>ppt_y</p:attrName>
                                        </p:attrNameLst>
                                      </p:cBhvr>
                                      <p:tavLst>
                                        <p:tav tm="0">
                                          <p:val>
                                            <p:strVal val="#ppt_y"/>
                                          </p:val>
                                        </p:tav>
                                        <p:tav tm="100000">
                                          <p:val>
                                            <p:strVal val="#ppt_y"/>
                                          </p:val>
                                        </p:tav>
                                      </p:tavLst>
                                    </p:anim>
                                    <p:anim calcmode="lin" valueType="num">
                                      <p:cBhvr>
                                        <p:cTn id="9" dur="300" fill="hold"/>
                                        <p:tgtEl>
                                          <p:spTgt spid="6"/>
                                        </p:tgtEl>
                                        <p:attrNameLst>
                                          <p:attrName>ppt_w</p:attrName>
                                        </p:attrNameLst>
                                      </p:cBhvr>
                                      <p:tavLst>
                                        <p:tav tm="0">
                                          <p:val>
                                            <p:fltVal val="0"/>
                                          </p:val>
                                        </p:tav>
                                        <p:tav tm="100000">
                                          <p:val>
                                            <p:strVal val="#ppt_w"/>
                                          </p:val>
                                        </p:tav>
                                      </p:tavLst>
                                    </p:anim>
                                    <p:anim calcmode="lin" valueType="num">
                                      <p:cBhvr>
                                        <p:cTn id="10" dur="3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csolanog.files.wordpress.com/2013/05/jesu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936" y="488897"/>
            <a:ext cx="8139460" cy="587706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7"/>
          <p:cNvSpPr>
            <a:spLocks noChangeArrowheads="1"/>
          </p:cNvSpPr>
          <p:nvPr/>
        </p:nvSpPr>
        <p:spPr bwMode="auto">
          <a:xfrm>
            <a:off x="3136716" y="3748337"/>
            <a:ext cx="5001420" cy="1594948"/>
          </a:xfrm>
          <a:prstGeom prst="rect">
            <a:avLst/>
          </a:prstGeom>
          <a:noFill/>
          <a:ln w="9525">
            <a:noFill/>
            <a:miter lim="800000"/>
            <a:headEnd/>
            <a:tailEnd/>
          </a:ln>
          <a:effectLst/>
        </p:spPr>
        <p:txBody>
          <a:bodyPr>
            <a:scene3d>
              <a:camera prst="orthographicFront"/>
              <a:lightRig rig="soft" dir="t">
                <a:rot lat="0" lon="0" rev="10800000"/>
              </a:lightRig>
            </a:scene3d>
            <a:sp3d>
              <a:bevelT w="27940" h="12700"/>
              <a:contourClr>
                <a:srgbClr val="DDDDDD"/>
              </a:contourClr>
            </a:sp3d>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PE" sz="3000" b="1" i="0" u="none" strike="noStrike" kern="1200" cap="none" spc="150" normalizeH="0" baseline="0" noProof="0" dirty="0">
                <a:ln w="11430"/>
                <a:solidFill>
                  <a:srgbClr val="FFFF00"/>
                </a:solidFill>
                <a:effectLst>
                  <a:glow rad="101600">
                    <a:srgbClr val="000000">
                      <a:alpha val="60000"/>
                    </a:srgbClr>
                  </a:glow>
                  <a:outerShdw blurRad="25400" algn="tl" rotWithShape="0">
                    <a:srgbClr val="000000">
                      <a:alpha val="43000"/>
                    </a:srgbClr>
                  </a:outerShdw>
                </a:effectLst>
                <a:uLnTx/>
                <a:uFillTx/>
                <a:latin typeface="Agency FB" panose="020B0503020202020204" pitchFamily="34" charset="0"/>
                <a:ea typeface="+mn-ea"/>
                <a:cs typeface="Times New Roman"/>
              </a:rPr>
              <a:t>¿A </a:t>
            </a:r>
            <a:r>
              <a:rPr kumimoji="0" lang="es-PE" sz="3000" b="1" i="0" u="none" strike="noStrike" kern="1200" cap="none" spc="150" normalizeH="0" baseline="0" noProof="0" dirty="0" smtClean="0">
                <a:ln w="11430"/>
                <a:solidFill>
                  <a:srgbClr val="FFFF00"/>
                </a:solidFill>
                <a:effectLst>
                  <a:glow rad="101600">
                    <a:srgbClr val="000000">
                      <a:alpha val="60000"/>
                    </a:srgbClr>
                  </a:glow>
                  <a:outerShdw blurRad="25400" algn="tl" rotWithShape="0">
                    <a:srgbClr val="000000">
                      <a:alpha val="43000"/>
                    </a:srgbClr>
                  </a:outerShdw>
                </a:effectLst>
                <a:uLnTx/>
                <a:uFillTx/>
                <a:latin typeface="Agency FB" panose="020B0503020202020204" pitchFamily="34" charset="0"/>
                <a:ea typeface="+mn-ea"/>
                <a:cs typeface="Times New Roman"/>
              </a:rPr>
              <a:t>quiénes no </a:t>
            </a:r>
            <a:r>
              <a:rPr kumimoji="0" lang="es-PE" sz="3000" b="1" i="0" u="none" strike="noStrike" kern="1200" cap="none" spc="150" normalizeH="0" baseline="0" noProof="0" dirty="0">
                <a:ln w="11430"/>
                <a:solidFill>
                  <a:srgbClr val="FFFF00"/>
                </a:solidFill>
                <a:effectLst>
                  <a:glow rad="101600">
                    <a:srgbClr val="000000">
                      <a:alpha val="60000"/>
                    </a:srgbClr>
                  </a:glow>
                  <a:outerShdw blurRad="25400" algn="tl" rotWithShape="0">
                    <a:srgbClr val="000000">
                      <a:alpha val="43000"/>
                    </a:srgbClr>
                  </a:outerShdw>
                </a:effectLst>
                <a:uLnTx/>
                <a:uFillTx/>
                <a:latin typeface="Agency FB" panose="020B0503020202020204" pitchFamily="34" charset="0"/>
                <a:ea typeface="+mn-ea"/>
                <a:cs typeface="Times New Roman"/>
              </a:rPr>
              <a:t>deben parecerse los que han decidido ser parte de su Reino?</a:t>
            </a: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s-ES_tradnl" sz="3000" b="1" i="0" u="none" strike="noStrike" kern="1200" cap="none" spc="150" normalizeH="0" baseline="0" noProof="0" dirty="0">
              <a:ln w="11430"/>
              <a:solidFill>
                <a:srgbClr val="FFFF00"/>
              </a:solidFill>
              <a:effectLst>
                <a:glow rad="101600">
                  <a:srgbClr val="000000">
                    <a:alpha val="60000"/>
                  </a:srgbClr>
                </a:glow>
                <a:outerShdw blurRad="25400" algn="tl" rotWithShape="0">
                  <a:srgbClr val="000000">
                    <a:alpha val="43000"/>
                  </a:srgbClr>
                </a:outerShdw>
              </a:effectLst>
              <a:uLnTx/>
              <a:uFillTx/>
              <a:latin typeface="Agency FB" panose="020B0503020202020204" pitchFamily="34" charset="0"/>
              <a:ea typeface="+mn-ea"/>
              <a:cs typeface="Times New Roman"/>
            </a:endParaRPr>
          </a:p>
        </p:txBody>
      </p:sp>
      <p:sp>
        <p:nvSpPr>
          <p:cNvPr id="56327" name="Rectangle 7"/>
          <p:cNvSpPr>
            <a:spLocks noChangeArrowheads="1"/>
          </p:cNvSpPr>
          <p:nvPr/>
        </p:nvSpPr>
        <p:spPr bwMode="auto">
          <a:xfrm>
            <a:off x="4528458" y="1186654"/>
            <a:ext cx="3740308" cy="1646201"/>
          </a:xfrm>
          <a:prstGeom prst="rect">
            <a:avLst/>
          </a:prstGeom>
          <a:noFill/>
          <a:ln w="9525">
            <a:noFill/>
            <a:miter lim="800000"/>
            <a:headEnd/>
            <a:tailEnd/>
          </a:ln>
          <a:effectLst/>
        </p:spPr>
        <p:txBody>
          <a:bodyPr>
            <a:scene3d>
              <a:camera prst="orthographicFront"/>
              <a:lightRig rig="soft" dir="t">
                <a:rot lat="0" lon="0" rev="10800000"/>
              </a:lightRig>
            </a:scene3d>
            <a:sp3d>
              <a:bevelT w="27940" h="12700"/>
              <a:contourClr>
                <a:srgbClr val="DDDDDD"/>
              </a:contourClr>
            </a:sp3d>
          </a:bodyPr>
          <a:lstStyle/>
          <a:p>
            <a:pPr marL="457200" marR="0" lvl="0" indent="-457200" algn="ctr" defTabSz="914400" rtl="0" eaLnBrk="1" fontAlgn="base" latinLnBrk="0" hangingPunct="1">
              <a:lnSpc>
                <a:spcPct val="100000"/>
              </a:lnSpc>
              <a:spcBef>
                <a:spcPct val="20000"/>
              </a:spcBef>
              <a:spcAft>
                <a:spcPct val="0"/>
              </a:spcAft>
              <a:buClrTx/>
              <a:buSzTx/>
              <a:buFont typeface="Wingdings" panose="05000000000000000000" pitchFamily="2" charset="2"/>
              <a:buChar char="v"/>
              <a:tabLst/>
              <a:defRPr/>
            </a:pPr>
            <a:r>
              <a:rPr kumimoji="0" lang="es-PE" sz="3200" b="1" i="0" u="none" strike="noStrike" kern="1200" cap="none" spc="150" normalizeH="0" baseline="0" noProof="0" dirty="0">
                <a:ln w="11430"/>
                <a:solidFill>
                  <a:srgbClr val="FFFF00"/>
                </a:solidFill>
                <a:effectLst>
                  <a:glow rad="101600">
                    <a:srgbClr val="000000">
                      <a:alpha val="60000"/>
                    </a:srgbClr>
                  </a:glow>
                  <a:outerShdw blurRad="25400" algn="tl" rotWithShape="0">
                    <a:srgbClr val="000000">
                      <a:alpha val="43000"/>
                    </a:srgbClr>
                  </a:outerShdw>
                </a:effectLst>
                <a:uLnTx/>
                <a:uFillTx/>
                <a:latin typeface="Agency FB" panose="020B0503020202020204" pitchFamily="34" charset="0"/>
                <a:ea typeface="+mn-ea"/>
                <a:cs typeface="Times New Roman"/>
              </a:rPr>
              <a:t>   </a:t>
            </a:r>
            <a:r>
              <a:rPr kumimoji="0" lang="es-PE" sz="3200" b="1" i="0" u="none" strike="noStrike" kern="1200" cap="none" spc="150" normalizeH="0" baseline="0" noProof="0" dirty="0">
                <a:ln w="11430"/>
                <a:solidFill>
                  <a:srgbClr val="FFFF99"/>
                </a:solidFill>
                <a:effectLst>
                  <a:glow rad="101600">
                    <a:srgbClr val="000000">
                      <a:alpha val="60000"/>
                    </a:srgbClr>
                  </a:glow>
                  <a:outerShdw blurRad="25400" algn="tl" rotWithShape="0">
                    <a:srgbClr val="000000">
                      <a:alpha val="43000"/>
                    </a:srgbClr>
                  </a:outerShdw>
                </a:effectLst>
                <a:uLnTx/>
                <a:uFillTx/>
                <a:latin typeface="Agency FB" panose="020B0503020202020204" pitchFamily="34" charset="0"/>
                <a:ea typeface="+mn-ea"/>
                <a:cs typeface="Times New Roman"/>
              </a:rPr>
              <a:t>¿Qué dice Jesús sobre la ley y los profetas al inicio del texto</a:t>
            </a:r>
            <a:r>
              <a:rPr kumimoji="0" lang="es-PE" sz="3200" b="1" i="0" u="none" strike="noStrike" kern="1200" cap="none" spc="150" normalizeH="0" baseline="0" noProof="0" dirty="0" smtClean="0">
                <a:ln w="11430"/>
                <a:solidFill>
                  <a:srgbClr val="FFFF99"/>
                </a:solidFill>
                <a:effectLst>
                  <a:glow rad="101600">
                    <a:srgbClr val="000000">
                      <a:alpha val="60000"/>
                    </a:srgbClr>
                  </a:glow>
                  <a:outerShdw blurRad="25400" algn="tl" rotWithShape="0">
                    <a:srgbClr val="000000">
                      <a:alpha val="43000"/>
                    </a:srgbClr>
                  </a:outerShdw>
                </a:effectLst>
                <a:uLnTx/>
                <a:uFillTx/>
                <a:latin typeface="Agency FB" panose="020B0503020202020204" pitchFamily="34" charset="0"/>
                <a:ea typeface="+mn-ea"/>
                <a:cs typeface="Times New Roman"/>
              </a:rPr>
              <a:t>?</a:t>
            </a:r>
            <a:endParaRPr kumimoji="0" lang="es-ES_tradnl" sz="3200" b="1" i="0" u="none" strike="noStrike" kern="1200" cap="none" spc="150" normalizeH="0" baseline="0" noProof="0" dirty="0">
              <a:ln w="11430"/>
              <a:solidFill>
                <a:srgbClr val="FFFF99"/>
              </a:solidFill>
              <a:effectLst>
                <a:glow rad="101600">
                  <a:srgbClr val="000000">
                    <a:alpha val="60000"/>
                  </a:srgbClr>
                </a:glow>
                <a:outerShdw blurRad="25400" algn="tl" rotWithShape="0">
                  <a:srgbClr val="000000">
                    <a:alpha val="43000"/>
                  </a:srgbClr>
                </a:outerShdw>
              </a:effectLst>
              <a:uLnTx/>
              <a:uFillTx/>
              <a:latin typeface="Agency FB" panose="020B0503020202020204" pitchFamily="34" charset="0"/>
              <a:ea typeface="+mn-ea"/>
              <a:cs typeface="Times New Roman"/>
            </a:endParaRPr>
          </a:p>
        </p:txBody>
      </p:sp>
      <p:sp>
        <p:nvSpPr>
          <p:cNvPr id="7" name="1 Rectángulo"/>
          <p:cNvSpPr/>
          <p:nvPr/>
        </p:nvSpPr>
        <p:spPr>
          <a:xfrm>
            <a:off x="265827" y="-8161"/>
            <a:ext cx="7134896" cy="954107"/>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_tradnl" sz="2800" b="1" i="0" u="none" strike="noStrike" kern="1200" cap="none" spc="300" normalizeH="0" baseline="0" noProof="0" dirty="0">
                <a:ln>
                  <a:noFill/>
                </a:ln>
                <a:solidFill>
                  <a:srgbClr val="FFFFFF"/>
                </a:solidFill>
                <a:effectLst>
                  <a:outerShdw blurRad="50800" dist="76200" dir="13500000" algn="br" rotWithShape="0">
                    <a:prstClr val="black"/>
                  </a:outerShdw>
                </a:effectLst>
                <a:uLnTx/>
                <a:uFillTx/>
                <a:latin typeface="Showcard Gothic" pitchFamily="82" charset="0"/>
                <a:ea typeface="+mn-ea"/>
                <a:cs typeface="Times New Roman"/>
              </a:rPr>
              <a:t> </a:t>
            </a:r>
            <a:endParaRPr kumimoji="0" lang="es-PE" sz="2800" b="0" i="0" u="none" strike="noStrike" kern="1200" cap="none" spc="300" normalizeH="0" baseline="0" noProof="0" dirty="0">
              <a:ln>
                <a:noFill/>
              </a:ln>
              <a:solidFill>
                <a:srgbClr val="FFFFFF"/>
              </a:solidFill>
              <a:effectLst>
                <a:outerShdw blurRad="50800" dist="76200" dir="13500000" algn="br" rotWithShape="0">
                  <a:prstClr val="black"/>
                </a:outerShdw>
              </a:effectLst>
              <a:uLnTx/>
              <a:uFillTx/>
              <a:latin typeface="Showcard Gothic" pitchFamily="82" charset="0"/>
              <a:ea typeface="+mn-ea"/>
              <a:cs typeface="Times New Roman"/>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_tradnl" sz="2800" b="1" i="0" u="none" strike="noStrike" kern="1200" cap="none" spc="300" normalizeH="0" baseline="0" noProof="0" dirty="0">
                <a:ln>
                  <a:noFill/>
                </a:ln>
                <a:solidFill>
                  <a:srgbClr val="FFFFFF"/>
                </a:solidFill>
                <a:effectLst>
                  <a:outerShdw blurRad="50800" dist="76200" dir="13500000" algn="br" rotWithShape="0">
                    <a:prstClr val="black"/>
                  </a:outerShdw>
                </a:effectLst>
                <a:uLnTx/>
                <a:uFillTx/>
                <a:latin typeface="Showcard Gothic" pitchFamily="82" charset="0"/>
                <a:ea typeface="+mn-ea"/>
                <a:cs typeface="Times New Roman"/>
              </a:rPr>
              <a:t>Preguntas </a:t>
            </a:r>
            <a:r>
              <a:rPr kumimoji="0" lang="es-ES_tradnl" sz="2800" b="1" i="0" u="none" strike="noStrike" kern="1200" cap="none" spc="300" normalizeH="0" baseline="0" noProof="0" dirty="0" smtClean="0">
                <a:ln>
                  <a:noFill/>
                </a:ln>
                <a:solidFill>
                  <a:srgbClr val="FFFFFF"/>
                </a:solidFill>
                <a:effectLst>
                  <a:outerShdw blurRad="50800" dist="76200" dir="13500000" algn="br" rotWithShape="0">
                    <a:prstClr val="black"/>
                  </a:outerShdw>
                </a:effectLst>
                <a:uLnTx/>
                <a:uFillTx/>
                <a:latin typeface="Showcard Gothic" pitchFamily="82" charset="0"/>
                <a:ea typeface="+mn-ea"/>
                <a:cs typeface="Times New Roman"/>
              </a:rPr>
              <a:t>para la </a:t>
            </a:r>
            <a:r>
              <a:rPr kumimoji="0" lang="es-ES_tradnl" sz="2800" b="1" i="0" u="none" strike="noStrike" kern="1200" cap="none" spc="300" normalizeH="0" baseline="0" noProof="0" dirty="0">
                <a:ln>
                  <a:noFill/>
                </a:ln>
                <a:solidFill>
                  <a:srgbClr val="FFFFFF"/>
                </a:solidFill>
                <a:effectLst>
                  <a:outerShdw blurRad="50800" dist="76200" dir="13500000" algn="br" rotWithShape="0">
                    <a:prstClr val="black"/>
                  </a:outerShdw>
                </a:effectLst>
                <a:uLnTx/>
                <a:uFillTx/>
                <a:latin typeface="Showcard Gothic" pitchFamily="82" charset="0"/>
                <a:ea typeface="+mn-ea"/>
                <a:cs typeface="Times New Roman"/>
              </a:rPr>
              <a:t>lectura:</a:t>
            </a:r>
            <a:endParaRPr kumimoji="0" lang="es-PE" sz="2800" b="0" i="0" u="none" strike="noStrike" kern="1200" cap="none" spc="300" normalizeH="0" baseline="0" noProof="0" dirty="0">
              <a:ln>
                <a:noFill/>
              </a:ln>
              <a:solidFill>
                <a:srgbClr val="FFFFFF"/>
              </a:solidFill>
              <a:effectLst>
                <a:outerShdw blurRad="50800" dist="76200" dir="13500000" algn="br" rotWithShape="0">
                  <a:prstClr val="black"/>
                </a:outerShdw>
              </a:effectLst>
              <a:uLnTx/>
              <a:uFillTx/>
              <a:latin typeface="Showcard Gothic" pitchFamily="82" charset="0"/>
              <a:ea typeface="+mn-ea"/>
              <a:cs typeface="Times New Roman"/>
            </a:endParaRPr>
          </a:p>
        </p:txBody>
      </p:sp>
    </p:spTree>
    <p:extLst>
      <p:ext uri="{BB962C8B-B14F-4D97-AF65-F5344CB8AC3E}">
        <p14:creationId xmlns:p14="http://schemas.microsoft.com/office/powerpoint/2010/main" val="226599111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advClick="0" advTm="30000">
        <p15:prstTrans prst="curtains"/>
        <p:sndAc>
          <p:stSnd loop="1">
            <p:snd r:embed="rId2" name="YANNI - IN THE MIRROR - ONE MAN'S DREAM.wav"/>
          </p:stSnd>
        </p:sndAc>
      </p:transition>
    </mc:Choice>
    <mc:Fallback>
      <p:transition spd="slow" advClick="0" advTm="30000">
        <p:fade/>
        <p:sndAc>
          <p:stSnd loop="1">
            <p:snd r:embed="rId2" name="YANNI - IN THE MIRROR - ONE MAN'S DREAM.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iterate type="wd">
                                    <p:tmPct val="100000"/>
                                  </p:iterate>
                                  <p:childTnLst>
                                    <p:set>
                                      <p:cBhvr>
                                        <p:cTn id="6" dur="1" fill="hold">
                                          <p:stCondLst>
                                            <p:cond delay="0"/>
                                          </p:stCondLst>
                                        </p:cTn>
                                        <p:tgtEl>
                                          <p:spTgt spid="56327"/>
                                        </p:tgtEl>
                                        <p:attrNameLst>
                                          <p:attrName>style.visibility</p:attrName>
                                        </p:attrNameLst>
                                      </p:cBhvr>
                                      <p:to>
                                        <p:strVal val="visible"/>
                                      </p:to>
                                    </p:set>
                                    <p:anim calcmode="lin" valueType="num">
                                      <p:cBhvr>
                                        <p:cTn id="7" dur="300" fill="hold"/>
                                        <p:tgtEl>
                                          <p:spTgt spid="56327"/>
                                        </p:tgtEl>
                                        <p:attrNameLst>
                                          <p:attrName>ppt_x</p:attrName>
                                        </p:attrNameLst>
                                      </p:cBhvr>
                                      <p:tavLst>
                                        <p:tav tm="0">
                                          <p:val>
                                            <p:strVal val="#ppt_x"/>
                                          </p:val>
                                        </p:tav>
                                        <p:tav tm="100000">
                                          <p:val>
                                            <p:strVal val="#ppt_x"/>
                                          </p:val>
                                        </p:tav>
                                      </p:tavLst>
                                    </p:anim>
                                    <p:anim calcmode="lin" valueType="num">
                                      <p:cBhvr>
                                        <p:cTn id="8" dur="300" fill="hold"/>
                                        <p:tgtEl>
                                          <p:spTgt spid="56327"/>
                                        </p:tgtEl>
                                        <p:attrNameLst>
                                          <p:attrName>ppt_y</p:attrName>
                                        </p:attrNameLst>
                                      </p:cBhvr>
                                      <p:tavLst>
                                        <p:tav tm="0">
                                          <p:val>
                                            <p:strVal val="#ppt_y-#ppt_h/2"/>
                                          </p:val>
                                        </p:tav>
                                        <p:tav tm="100000">
                                          <p:val>
                                            <p:strVal val="#ppt_y"/>
                                          </p:val>
                                        </p:tav>
                                      </p:tavLst>
                                    </p:anim>
                                    <p:anim calcmode="lin" valueType="num">
                                      <p:cBhvr>
                                        <p:cTn id="9" dur="300" fill="hold"/>
                                        <p:tgtEl>
                                          <p:spTgt spid="56327"/>
                                        </p:tgtEl>
                                        <p:attrNameLst>
                                          <p:attrName>ppt_w</p:attrName>
                                        </p:attrNameLst>
                                      </p:cBhvr>
                                      <p:tavLst>
                                        <p:tav tm="0">
                                          <p:val>
                                            <p:strVal val="#ppt_w"/>
                                          </p:val>
                                        </p:tav>
                                        <p:tav tm="100000">
                                          <p:val>
                                            <p:strVal val="#ppt_w"/>
                                          </p:val>
                                        </p:tav>
                                      </p:tavLst>
                                    </p:anim>
                                    <p:anim calcmode="lin" valueType="num">
                                      <p:cBhvr>
                                        <p:cTn id="10" dur="300" fill="hold"/>
                                        <p:tgtEl>
                                          <p:spTgt spid="56327"/>
                                        </p:tgtEl>
                                        <p:attrNameLst>
                                          <p:attrName>ppt_h</p:attrName>
                                        </p:attrNameLst>
                                      </p:cBhvr>
                                      <p:tavLst>
                                        <p:tav tm="0">
                                          <p:val>
                                            <p:fltVal val="0"/>
                                          </p:val>
                                        </p:tav>
                                        <p:tav tm="100000">
                                          <p:val>
                                            <p:strVal val="#ppt_h"/>
                                          </p:val>
                                        </p:tav>
                                      </p:tavLst>
                                    </p:anim>
                                  </p:childTnLst>
                                </p:cTn>
                              </p:par>
                            </p:childTnLst>
                          </p:cTn>
                        </p:par>
                        <p:par>
                          <p:cTn id="11" fill="hold">
                            <p:stCondLst>
                              <p:cond delay="4800"/>
                            </p:stCondLst>
                            <p:childTnLst>
                              <p:par>
                                <p:cTn id="12" presetID="17" presetClass="entr" presetSubtype="8" fill="hold" grpId="0" nodeType="afterEffect">
                                  <p:stCondLst>
                                    <p:cond delay="0"/>
                                  </p:stCondLst>
                                  <p:iterate type="wd">
                                    <p:tmPct val="100000"/>
                                  </p:iterate>
                                  <p:childTnLst>
                                    <p:set>
                                      <p:cBhvr>
                                        <p:cTn id="13" dur="1" fill="hold">
                                          <p:stCondLst>
                                            <p:cond delay="0"/>
                                          </p:stCondLst>
                                        </p:cTn>
                                        <p:tgtEl>
                                          <p:spTgt spid="3"/>
                                        </p:tgtEl>
                                        <p:attrNameLst>
                                          <p:attrName>style.visibility</p:attrName>
                                        </p:attrNameLst>
                                      </p:cBhvr>
                                      <p:to>
                                        <p:strVal val="visible"/>
                                      </p:to>
                                    </p:set>
                                    <p:anim calcmode="lin" valueType="num">
                                      <p:cBhvr>
                                        <p:cTn id="14" dur="300" fill="hold"/>
                                        <p:tgtEl>
                                          <p:spTgt spid="3"/>
                                        </p:tgtEl>
                                        <p:attrNameLst>
                                          <p:attrName>ppt_x</p:attrName>
                                        </p:attrNameLst>
                                      </p:cBhvr>
                                      <p:tavLst>
                                        <p:tav tm="0">
                                          <p:val>
                                            <p:strVal val="#ppt_x-#ppt_w/2"/>
                                          </p:val>
                                        </p:tav>
                                        <p:tav tm="100000">
                                          <p:val>
                                            <p:strVal val="#ppt_x"/>
                                          </p:val>
                                        </p:tav>
                                      </p:tavLst>
                                    </p:anim>
                                    <p:anim calcmode="lin" valueType="num">
                                      <p:cBhvr>
                                        <p:cTn id="15" dur="300" fill="hold"/>
                                        <p:tgtEl>
                                          <p:spTgt spid="3"/>
                                        </p:tgtEl>
                                        <p:attrNameLst>
                                          <p:attrName>ppt_y</p:attrName>
                                        </p:attrNameLst>
                                      </p:cBhvr>
                                      <p:tavLst>
                                        <p:tav tm="0">
                                          <p:val>
                                            <p:strVal val="#ppt_y"/>
                                          </p:val>
                                        </p:tav>
                                        <p:tav tm="100000">
                                          <p:val>
                                            <p:strVal val="#ppt_y"/>
                                          </p:val>
                                        </p:tav>
                                      </p:tavLst>
                                    </p:anim>
                                    <p:anim calcmode="lin" valueType="num">
                                      <p:cBhvr>
                                        <p:cTn id="16" dur="300" fill="hold"/>
                                        <p:tgtEl>
                                          <p:spTgt spid="3"/>
                                        </p:tgtEl>
                                        <p:attrNameLst>
                                          <p:attrName>ppt_w</p:attrName>
                                        </p:attrNameLst>
                                      </p:cBhvr>
                                      <p:tavLst>
                                        <p:tav tm="0">
                                          <p:val>
                                            <p:fltVal val="0"/>
                                          </p:val>
                                        </p:tav>
                                        <p:tav tm="100000">
                                          <p:val>
                                            <p:strVal val="#ppt_w"/>
                                          </p:val>
                                        </p:tav>
                                      </p:tavLst>
                                    </p:anim>
                                    <p:anim calcmode="lin" valueType="num">
                                      <p:cBhvr>
                                        <p:cTn id="17" dur="3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63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76208" y="386365"/>
            <a:ext cx="8367198" cy="6057978"/>
          </a:xfrm>
          <a:prstGeom prst="rect">
            <a:avLst/>
          </a:prstGeom>
        </p:spPr>
      </p:pic>
      <p:sp>
        <p:nvSpPr>
          <p:cNvPr id="11" name="Rectangle 7"/>
          <p:cNvSpPr>
            <a:spLocks noChangeArrowheads="1"/>
          </p:cNvSpPr>
          <p:nvPr/>
        </p:nvSpPr>
        <p:spPr bwMode="auto">
          <a:xfrm>
            <a:off x="4581214" y="4312881"/>
            <a:ext cx="3901441" cy="1473751"/>
          </a:xfrm>
          <a:prstGeom prst="rect">
            <a:avLst/>
          </a:prstGeom>
          <a:noFill/>
          <a:ln w="9525">
            <a:noFill/>
            <a:miter lim="800000"/>
            <a:headEnd/>
            <a:tailEnd/>
          </a:ln>
          <a:effectLst/>
          <a:scene3d>
            <a:camera prst="orthographicFront"/>
            <a:lightRig rig="threePt" dir="t"/>
          </a:scene3d>
          <a:sp3d>
            <a:bevelT prst="slope"/>
          </a:sp3d>
        </p:spPr>
        <p: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PE" sz="2800" b="1" i="0" u="none" strike="noStrike" kern="1200" cap="none" spc="0" normalizeH="0" baseline="0" noProof="0" dirty="0" smtClean="0">
                <a:ln w="6600">
                  <a:solidFill>
                    <a:srgbClr val="3333CC"/>
                  </a:solidFill>
                  <a:prstDash val="solid"/>
                </a:ln>
                <a:solidFill>
                  <a:srgbClr val="FFFF00"/>
                </a:solidFill>
                <a:effectLst>
                  <a:outerShdw dist="38100" dir="2700000" algn="tl" rotWithShape="0">
                    <a:srgbClr val="3333CC"/>
                  </a:outerShdw>
                </a:effectLst>
                <a:uLnTx/>
                <a:uFillTx/>
                <a:latin typeface="Agency FB" panose="020B0503020202020204" pitchFamily="34" charset="0"/>
                <a:ea typeface="Segoe UI Symbol" pitchFamily="34" charset="0"/>
                <a:cs typeface="+mn-cs"/>
              </a:rPr>
              <a:t>¿</a:t>
            </a:r>
            <a:r>
              <a:rPr kumimoji="0" lang="es-PE" sz="2800" b="1" i="0" u="none" strike="noStrike" kern="1200" cap="none" spc="0" normalizeH="0" baseline="0" noProof="0" dirty="0">
                <a:ln w="6600">
                  <a:solidFill>
                    <a:srgbClr val="3333CC"/>
                  </a:solidFill>
                  <a:prstDash val="solid"/>
                </a:ln>
                <a:solidFill>
                  <a:srgbClr val="FFFF00"/>
                </a:solidFill>
                <a:effectLst>
                  <a:outerShdw dist="38100" dir="2700000" algn="tl" rotWithShape="0">
                    <a:srgbClr val="3333CC"/>
                  </a:outerShdw>
                </a:effectLst>
                <a:uLnTx/>
                <a:uFillTx/>
                <a:latin typeface="Agency FB" panose="020B0503020202020204" pitchFamily="34" charset="0"/>
                <a:ea typeface="Segoe UI Symbol" pitchFamily="34" charset="0"/>
                <a:cs typeface="+mn-cs"/>
              </a:rPr>
              <a:t>cuál es el énfasis que está colocando</a:t>
            </a:r>
            <a:r>
              <a:rPr kumimoji="0" lang="es-PE" sz="2800" b="1" i="0" u="none" strike="noStrike" kern="1200" cap="none" spc="0" normalizeH="0" baseline="0" noProof="0" dirty="0" smtClean="0">
                <a:ln w="6600">
                  <a:solidFill>
                    <a:srgbClr val="3333CC"/>
                  </a:solidFill>
                  <a:prstDash val="solid"/>
                </a:ln>
                <a:solidFill>
                  <a:srgbClr val="FFFF00"/>
                </a:solidFill>
                <a:effectLst>
                  <a:outerShdw dist="38100" dir="2700000" algn="tl" rotWithShape="0">
                    <a:srgbClr val="3333CC"/>
                  </a:outerShdw>
                </a:effectLst>
                <a:uLnTx/>
                <a:uFillTx/>
                <a:latin typeface="Agency FB" panose="020B0503020202020204" pitchFamily="34" charset="0"/>
                <a:ea typeface="Segoe UI Symbol" pitchFamily="34" charset="0"/>
                <a:cs typeface="+mn-cs"/>
              </a:rPr>
              <a:t>?, ¿</a:t>
            </a:r>
            <a:r>
              <a:rPr kumimoji="0" lang="es-PE" sz="2800" b="1" i="0" u="none" strike="noStrike" kern="1200" cap="none" spc="0" normalizeH="0" baseline="0" noProof="0" dirty="0">
                <a:ln w="6600">
                  <a:solidFill>
                    <a:srgbClr val="3333CC"/>
                  </a:solidFill>
                  <a:prstDash val="solid"/>
                </a:ln>
                <a:solidFill>
                  <a:srgbClr val="FFFF00"/>
                </a:solidFill>
                <a:effectLst>
                  <a:outerShdw dist="38100" dir="2700000" algn="tl" rotWithShape="0">
                    <a:srgbClr val="3333CC"/>
                  </a:outerShdw>
                </a:effectLst>
                <a:uLnTx/>
                <a:uFillTx/>
                <a:latin typeface="Agency FB" panose="020B0503020202020204" pitchFamily="34" charset="0"/>
                <a:ea typeface="Segoe UI Symbol" pitchFamily="34" charset="0"/>
                <a:cs typeface="+mn-cs"/>
              </a:rPr>
              <a:t>a qué se refiere con eso?, </a:t>
            </a:r>
            <a:r>
              <a:rPr kumimoji="0" lang="es-PE" sz="2800" b="1" i="0" u="none" strike="noStrike" kern="1200" cap="none" spc="0" normalizeH="0" baseline="0" noProof="0" dirty="0" smtClean="0">
                <a:ln w="6600">
                  <a:solidFill>
                    <a:srgbClr val="3333CC"/>
                  </a:solidFill>
                  <a:prstDash val="solid"/>
                </a:ln>
                <a:solidFill>
                  <a:srgbClr val="FFFF00"/>
                </a:solidFill>
                <a:effectLst>
                  <a:outerShdw dist="38100" dir="2700000" algn="tl" rotWithShape="0">
                    <a:srgbClr val="3333CC"/>
                  </a:outerShdw>
                </a:effectLst>
                <a:uLnTx/>
                <a:uFillTx/>
                <a:latin typeface="Agency FB" panose="020B0503020202020204" pitchFamily="34" charset="0"/>
                <a:ea typeface="Segoe UI Symbol" pitchFamily="34" charset="0"/>
                <a:cs typeface="+mn-cs"/>
              </a:rPr>
              <a:t>             ¿</a:t>
            </a:r>
            <a:r>
              <a:rPr kumimoji="0" lang="es-PE" sz="2800" b="1" i="0" u="none" strike="noStrike" kern="1200" cap="none" spc="0" normalizeH="0" baseline="0" noProof="0" dirty="0">
                <a:ln w="6600">
                  <a:solidFill>
                    <a:srgbClr val="3333CC"/>
                  </a:solidFill>
                  <a:prstDash val="solid"/>
                </a:ln>
                <a:solidFill>
                  <a:srgbClr val="FFFF00"/>
                </a:solidFill>
                <a:effectLst>
                  <a:outerShdw dist="38100" dir="2700000" algn="tl" rotWithShape="0">
                    <a:srgbClr val="3333CC"/>
                  </a:outerShdw>
                </a:effectLst>
                <a:uLnTx/>
                <a:uFillTx/>
                <a:latin typeface="Agency FB" panose="020B0503020202020204" pitchFamily="34" charset="0"/>
                <a:ea typeface="Segoe UI Symbol" pitchFamily="34" charset="0"/>
                <a:cs typeface="+mn-cs"/>
              </a:rPr>
              <a:t>por qué?</a:t>
            </a: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s-PE" sz="2800" b="1" i="0" u="none" strike="noStrike" kern="1200" cap="none" spc="0" normalizeH="0" baseline="0" noProof="0" dirty="0">
              <a:ln w="6600">
                <a:solidFill>
                  <a:srgbClr val="3333CC"/>
                </a:solidFill>
                <a:prstDash val="solid"/>
              </a:ln>
              <a:solidFill>
                <a:srgbClr val="FFFF00"/>
              </a:solidFill>
              <a:effectLst>
                <a:outerShdw dist="38100" dir="2700000" algn="tl" rotWithShape="0">
                  <a:srgbClr val="3333CC"/>
                </a:outerShdw>
              </a:effectLst>
              <a:uLnTx/>
              <a:uFillTx/>
              <a:latin typeface="Agency FB" panose="020B0503020202020204" pitchFamily="34" charset="0"/>
              <a:ea typeface="Segoe UI Symbol" pitchFamily="34" charset="0"/>
              <a:cs typeface="+mn-cs"/>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s-PE" sz="2800" b="1" i="0" u="none" strike="noStrike" kern="1200" cap="none" spc="0" normalizeH="0" baseline="0" noProof="0" dirty="0" smtClean="0">
              <a:ln w="6600">
                <a:solidFill>
                  <a:srgbClr val="3333CC"/>
                </a:solidFill>
                <a:prstDash val="solid"/>
              </a:ln>
              <a:solidFill>
                <a:srgbClr val="FFFF00"/>
              </a:solidFill>
              <a:effectLst>
                <a:outerShdw dist="38100" dir="2700000" algn="tl" rotWithShape="0">
                  <a:srgbClr val="3333CC"/>
                </a:outerShdw>
              </a:effectLst>
              <a:uLnTx/>
              <a:uFillTx/>
              <a:latin typeface="Agency FB" panose="020B0503020202020204" pitchFamily="34" charset="0"/>
              <a:ea typeface="Segoe UI Symbol" pitchFamily="34" charset="0"/>
              <a:cs typeface="+mn-cs"/>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s-PE" sz="2800" b="1" i="0" u="none" strike="noStrike" kern="1200" cap="none" spc="0" normalizeH="0" baseline="0" noProof="0" dirty="0" smtClean="0">
              <a:ln w="6600">
                <a:solidFill>
                  <a:srgbClr val="3333CC"/>
                </a:solidFill>
                <a:prstDash val="solid"/>
              </a:ln>
              <a:solidFill>
                <a:srgbClr val="FFFF00"/>
              </a:solidFill>
              <a:effectLst>
                <a:outerShdw dist="38100" dir="2700000" algn="tl" rotWithShape="0">
                  <a:srgbClr val="3333CC"/>
                </a:outerShdw>
              </a:effectLst>
              <a:uLnTx/>
              <a:uFillTx/>
              <a:latin typeface="Agency FB" panose="020B0503020202020204" pitchFamily="34" charset="0"/>
              <a:ea typeface="Segoe UI Symbol" pitchFamily="34" charset="0"/>
              <a:cs typeface="+mn-cs"/>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s-PE" sz="2800" b="1" i="0" u="none" strike="noStrike" kern="1200" cap="none" spc="0" normalizeH="0" baseline="0" noProof="0" dirty="0" smtClean="0">
              <a:ln w="6600">
                <a:solidFill>
                  <a:srgbClr val="3333CC"/>
                </a:solidFill>
                <a:prstDash val="solid"/>
              </a:ln>
              <a:solidFill>
                <a:srgbClr val="FFFF00"/>
              </a:solidFill>
              <a:effectLst>
                <a:outerShdw dist="38100" dir="2700000" algn="tl" rotWithShape="0">
                  <a:srgbClr val="3333CC"/>
                </a:outerShdw>
              </a:effectLst>
              <a:uLnTx/>
              <a:uFillTx/>
              <a:latin typeface="Agency FB" panose="020B0503020202020204" pitchFamily="34" charset="0"/>
              <a:ea typeface="Segoe UI Symbol" pitchFamily="34" charset="0"/>
              <a:cs typeface="+mn-cs"/>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s-ES" sz="2800" b="1" i="0" u="none" strike="noStrike" kern="1200" cap="none" spc="0" normalizeH="0" baseline="0" noProof="0" dirty="0">
              <a:ln w="6600">
                <a:solidFill>
                  <a:srgbClr val="3333CC"/>
                </a:solidFill>
                <a:prstDash val="solid"/>
              </a:ln>
              <a:solidFill>
                <a:srgbClr val="FFFF00"/>
              </a:solidFill>
              <a:effectLst>
                <a:outerShdw dist="38100" dir="2700000" algn="tl" rotWithShape="0">
                  <a:srgbClr val="3333CC"/>
                </a:outerShdw>
              </a:effectLst>
              <a:uLnTx/>
              <a:uFillTx/>
              <a:latin typeface="Agency FB" panose="020B0503020202020204" pitchFamily="34" charset="0"/>
              <a:ea typeface="Segoe UI Symbol" pitchFamily="34" charset="0"/>
              <a:cs typeface="+mn-cs"/>
            </a:endParaRPr>
          </a:p>
        </p:txBody>
      </p:sp>
      <p:sp>
        <p:nvSpPr>
          <p:cNvPr id="8" name="Rectangle 7"/>
          <p:cNvSpPr>
            <a:spLocks noChangeArrowheads="1"/>
          </p:cNvSpPr>
          <p:nvPr/>
        </p:nvSpPr>
        <p:spPr bwMode="auto">
          <a:xfrm>
            <a:off x="313894" y="386365"/>
            <a:ext cx="8293502" cy="1043190"/>
          </a:xfrm>
          <a:prstGeom prst="rect">
            <a:avLst/>
          </a:prstGeom>
          <a:noFill/>
          <a:ln w="9525">
            <a:noFill/>
            <a:miter lim="800000"/>
            <a:headEnd/>
            <a:tailEnd/>
          </a:ln>
          <a:effectLst/>
          <a:scene3d>
            <a:camera prst="orthographicFront"/>
            <a:lightRig rig="threePt" dir="t"/>
          </a:scene3d>
          <a:sp3d>
            <a:bevelT prst="slope"/>
          </a:sp3d>
        </p:spPr>
        <p:txBody>
          <a:bodyPr/>
          <a:lstStyle/>
          <a:p>
            <a:pPr marL="457200" marR="0" lvl="0" indent="-457200" algn="ctr" defTabSz="914400" rtl="0" eaLnBrk="1" fontAlgn="base" latinLnBrk="0" hangingPunct="1">
              <a:lnSpc>
                <a:spcPct val="100000"/>
              </a:lnSpc>
              <a:spcBef>
                <a:spcPct val="20000"/>
              </a:spcBef>
              <a:spcAft>
                <a:spcPct val="0"/>
              </a:spcAft>
              <a:buClrTx/>
              <a:buSzTx/>
              <a:buFont typeface="Wingdings" panose="05000000000000000000" pitchFamily="2" charset="2"/>
              <a:buChar char="v"/>
              <a:tabLst/>
              <a:defRPr/>
            </a:pPr>
            <a:r>
              <a:rPr kumimoji="0" lang="es-PE" sz="3200" b="1" i="0" u="none" strike="noStrike" kern="1200" cap="none" spc="0" normalizeH="0" baseline="0" noProof="0" dirty="0" smtClean="0">
                <a:ln w="6600">
                  <a:solidFill>
                    <a:srgbClr val="C00000"/>
                  </a:solidFill>
                  <a:prstDash val="solid"/>
                </a:ln>
                <a:solidFill>
                  <a:srgbClr val="FFFF00"/>
                </a:solidFill>
                <a:effectLst>
                  <a:outerShdw dist="38100" dir="2700000" algn="tl" rotWithShape="0">
                    <a:srgbClr val="3333CC"/>
                  </a:outerShdw>
                </a:effectLst>
                <a:uLnTx/>
                <a:uFillTx/>
                <a:latin typeface="Agency FB" panose="020B0503020202020204" pitchFamily="34" charset="0"/>
                <a:ea typeface="Segoe UI Symbol" pitchFamily="34" charset="0"/>
                <a:cs typeface="+mn-cs"/>
              </a:rPr>
              <a:t>   ¿Cuál es la novedad que el Señor plantea respecto              al mandamiento de no matar </a:t>
            </a:r>
            <a:r>
              <a:rPr kumimoji="0" lang="es-PE" sz="2400" b="1" i="0" u="none" strike="noStrike" kern="1200" cap="none" spc="0" normalizeH="0" baseline="0" noProof="0" dirty="0">
                <a:ln w="6600">
                  <a:solidFill>
                    <a:srgbClr val="C00000"/>
                  </a:solidFill>
                  <a:prstDash val="solid"/>
                </a:ln>
                <a:solidFill>
                  <a:srgbClr val="FFFF00"/>
                </a:solidFill>
                <a:effectLst>
                  <a:outerShdw dist="38100" dir="2700000" algn="tl" rotWithShape="0">
                    <a:srgbClr val="3333CC"/>
                  </a:outerShdw>
                </a:effectLst>
                <a:uLnTx/>
                <a:uFillTx/>
                <a:latin typeface="Agency FB" panose="020B0503020202020204" pitchFamily="34" charset="0"/>
                <a:ea typeface="Segoe UI Symbol" pitchFamily="34" charset="0"/>
                <a:cs typeface="+mn-cs"/>
              </a:rPr>
              <a:t>(Mt 5,21-26)? </a:t>
            </a:r>
            <a:endParaRPr kumimoji="0" lang="es-ES" sz="3200" b="1" i="0" u="none" strike="noStrike" kern="1200" cap="none" spc="0" normalizeH="0" baseline="0" noProof="0" dirty="0">
              <a:ln w="6600">
                <a:solidFill>
                  <a:srgbClr val="C00000"/>
                </a:solidFill>
                <a:prstDash val="solid"/>
              </a:ln>
              <a:solidFill>
                <a:srgbClr val="FFFF00"/>
              </a:solidFill>
              <a:effectLst>
                <a:outerShdw dist="38100" dir="2700000" algn="tl" rotWithShape="0">
                  <a:srgbClr val="3333CC"/>
                </a:outerShdw>
              </a:effectLst>
              <a:uLnTx/>
              <a:uFillTx/>
              <a:latin typeface="Agency FB" panose="020B0503020202020204" pitchFamily="34" charset="0"/>
              <a:ea typeface="Segoe UI Symbol" pitchFamily="34" charset="0"/>
              <a:cs typeface="+mn-cs"/>
            </a:endParaRPr>
          </a:p>
        </p:txBody>
      </p:sp>
    </p:spTree>
    <p:extLst>
      <p:ext uri="{BB962C8B-B14F-4D97-AF65-F5344CB8AC3E}">
        <p14:creationId xmlns:p14="http://schemas.microsoft.com/office/powerpoint/2010/main" val="359482046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advClick="0" advTm="30000">
        <p15:prstTrans prst="curtains"/>
        <p:sndAc>
          <p:stSnd loop="1">
            <p:snd r:embed="rId2" name="YANNI - IN THE MIRROR - ONE MAN'S DREAM.wav"/>
          </p:stSnd>
        </p:sndAc>
      </p:transition>
    </mc:Choice>
    <mc:Fallback>
      <p:transition spd="slow" advClick="0" advTm="30000">
        <p:fade/>
        <p:sndAc>
          <p:stSnd loop="1">
            <p:snd r:embed="rId2" name="YANNI - IN THE MIRROR - ONE MAN'S DREAM.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iterate type="wd">
                                    <p:tmPct val="100000"/>
                                  </p:iterate>
                                  <p:childTnLst>
                                    <p:set>
                                      <p:cBhvr>
                                        <p:cTn id="6" dur="1" fill="hold">
                                          <p:stCondLst>
                                            <p:cond delay="0"/>
                                          </p:stCondLst>
                                        </p:cTn>
                                        <p:tgtEl>
                                          <p:spTgt spid="8"/>
                                        </p:tgtEl>
                                        <p:attrNameLst>
                                          <p:attrName>style.visibility</p:attrName>
                                        </p:attrNameLst>
                                      </p:cBhvr>
                                      <p:to>
                                        <p:strVal val="visible"/>
                                      </p:to>
                                    </p:set>
                                    <p:anim calcmode="lin" valueType="num">
                                      <p:cBhvr>
                                        <p:cTn id="7" dur="300" fill="hold"/>
                                        <p:tgtEl>
                                          <p:spTgt spid="8"/>
                                        </p:tgtEl>
                                        <p:attrNameLst>
                                          <p:attrName>ppt_x</p:attrName>
                                        </p:attrNameLst>
                                      </p:cBhvr>
                                      <p:tavLst>
                                        <p:tav tm="0">
                                          <p:val>
                                            <p:strVal val="#ppt_x"/>
                                          </p:val>
                                        </p:tav>
                                        <p:tav tm="100000">
                                          <p:val>
                                            <p:strVal val="#ppt_x"/>
                                          </p:val>
                                        </p:tav>
                                      </p:tavLst>
                                    </p:anim>
                                    <p:anim calcmode="lin" valueType="num">
                                      <p:cBhvr>
                                        <p:cTn id="8" dur="300" fill="hold"/>
                                        <p:tgtEl>
                                          <p:spTgt spid="8"/>
                                        </p:tgtEl>
                                        <p:attrNameLst>
                                          <p:attrName>ppt_y</p:attrName>
                                        </p:attrNameLst>
                                      </p:cBhvr>
                                      <p:tavLst>
                                        <p:tav tm="0">
                                          <p:val>
                                            <p:strVal val="#ppt_y-#ppt_h/2"/>
                                          </p:val>
                                        </p:tav>
                                        <p:tav tm="100000">
                                          <p:val>
                                            <p:strVal val="#ppt_y"/>
                                          </p:val>
                                        </p:tav>
                                      </p:tavLst>
                                    </p:anim>
                                    <p:anim calcmode="lin" valueType="num">
                                      <p:cBhvr>
                                        <p:cTn id="9" dur="300" fill="hold"/>
                                        <p:tgtEl>
                                          <p:spTgt spid="8"/>
                                        </p:tgtEl>
                                        <p:attrNameLst>
                                          <p:attrName>ppt_w</p:attrName>
                                        </p:attrNameLst>
                                      </p:cBhvr>
                                      <p:tavLst>
                                        <p:tav tm="0">
                                          <p:val>
                                            <p:strVal val="#ppt_w"/>
                                          </p:val>
                                        </p:tav>
                                        <p:tav tm="100000">
                                          <p:val>
                                            <p:strVal val="#ppt_w"/>
                                          </p:val>
                                        </p:tav>
                                      </p:tavLst>
                                    </p:anim>
                                    <p:anim calcmode="lin" valueType="num">
                                      <p:cBhvr>
                                        <p:cTn id="10" dur="300" fill="hold"/>
                                        <p:tgtEl>
                                          <p:spTgt spid="8"/>
                                        </p:tgtEl>
                                        <p:attrNameLst>
                                          <p:attrName>ppt_h</p:attrName>
                                        </p:attrNameLst>
                                      </p:cBhvr>
                                      <p:tavLst>
                                        <p:tav tm="0">
                                          <p:val>
                                            <p:fltVal val="0"/>
                                          </p:val>
                                        </p:tav>
                                        <p:tav tm="100000">
                                          <p:val>
                                            <p:strVal val="#ppt_h"/>
                                          </p:val>
                                        </p:tav>
                                      </p:tavLst>
                                    </p:anim>
                                  </p:childTnLst>
                                </p:cTn>
                              </p:par>
                            </p:childTnLst>
                          </p:cTn>
                        </p:par>
                        <p:par>
                          <p:cTn id="11" fill="hold">
                            <p:stCondLst>
                              <p:cond delay="6000"/>
                            </p:stCondLst>
                            <p:childTnLst>
                              <p:par>
                                <p:cTn id="12" presetID="17" presetClass="entr" presetSubtype="4" fill="hold" grpId="0" nodeType="afterEffect">
                                  <p:stCondLst>
                                    <p:cond delay="0"/>
                                  </p:stCondLst>
                                  <p:iterate type="wd">
                                    <p:tmPct val="100000"/>
                                  </p:iterate>
                                  <p:childTnLst>
                                    <p:set>
                                      <p:cBhvr>
                                        <p:cTn id="13" dur="1" fill="hold">
                                          <p:stCondLst>
                                            <p:cond delay="0"/>
                                          </p:stCondLst>
                                        </p:cTn>
                                        <p:tgtEl>
                                          <p:spTgt spid="11"/>
                                        </p:tgtEl>
                                        <p:attrNameLst>
                                          <p:attrName>style.visibility</p:attrName>
                                        </p:attrNameLst>
                                      </p:cBhvr>
                                      <p:to>
                                        <p:strVal val="visible"/>
                                      </p:to>
                                    </p:set>
                                    <p:anim calcmode="lin" valueType="num">
                                      <p:cBhvr>
                                        <p:cTn id="14" dur="300" fill="hold"/>
                                        <p:tgtEl>
                                          <p:spTgt spid="11"/>
                                        </p:tgtEl>
                                        <p:attrNameLst>
                                          <p:attrName>ppt_x</p:attrName>
                                        </p:attrNameLst>
                                      </p:cBhvr>
                                      <p:tavLst>
                                        <p:tav tm="0">
                                          <p:val>
                                            <p:strVal val="#ppt_x"/>
                                          </p:val>
                                        </p:tav>
                                        <p:tav tm="100000">
                                          <p:val>
                                            <p:strVal val="#ppt_x"/>
                                          </p:val>
                                        </p:tav>
                                      </p:tavLst>
                                    </p:anim>
                                    <p:anim calcmode="lin" valueType="num">
                                      <p:cBhvr>
                                        <p:cTn id="15" dur="300" fill="hold"/>
                                        <p:tgtEl>
                                          <p:spTgt spid="11"/>
                                        </p:tgtEl>
                                        <p:attrNameLst>
                                          <p:attrName>ppt_y</p:attrName>
                                        </p:attrNameLst>
                                      </p:cBhvr>
                                      <p:tavLst>
                                        <p:tav tm="0">
                                          <p:val>
                                            <p:strVal val="#ppt_y+#ppt_h/2"/>
                                          </p:val>
                                        </p:tav>
                                        <p:tav tm="100000">
                                          <p:val>
                                            <p:strVal val="#ppt_y"/>
                                          </p:val>
                                        </p:tav>
                                      </p:tavLst>
                                    </p:anim>
                                    <p:anim calcmode="lin" valueType="num">
                                      <p:cBhvr>
                                        <p:cTn id="16" dur="300" fill="hold"/>
                                        <p:tgtEl>
                                          <p:spTgt spid="11"/>
                                        </p:tgtEl>
                                        <p:attrNameLst>
                                          <p:attrName>ppt_w</p:attrName>
                                        </p:attrNameLst>
                                      </p:cBhvr>
                                      <p:tavLst>
                                        <p:tav tm="0">
                                          <p:val>
                                            <p:strVal val="#ppt_w"/>
                                          </p:val>
                                        </p:tav>
                                        <p:tav tm="100000">
                                          <p:val>
                                            <p:strVal val="#ppt_w"/>
                                          </p:val>
                                        </p:tav>
                                      </p:tavLst>
                                    </p:anim>
                                    <p:anim calcmode="lin" valueType="num">
                                      <p:cBhvr>
                                        <p:cTn id="17" dur="3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6"/>
          <p:cNvSpPr txBox="1">
            <a:spLocks noChangeArrowheads="1"/>
          </p:cNvSpPr>
          <p:nvPr/>
        </p:nvSpPr>
        <p:spPr bwMode="auto">
          <a:xfrm>
            <a:off x="5303237" y="497592"/>
            <a:ext cx="3286148" cy="461665"/>
          </a:xfrm>
          <a:prstGeom prst="rect">
            <a:avLst/>
          </a:prstGeom>
          <a:noFill/>
          <a:ln w="9525">
            <a:noFill/>
            <a:miter lim="800000"/>
            <a:headEnd/>
            <a:tailEnd/>
          </a:ln>
          <a:effectLst/>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ES_tradnl" sz="2400" b="0" i="0" u="none" strike="noStrike" kern="1200" cap="none" spc="0" normalizeH="0" baseline="0" noProof="0" dirty="0">
                <a:ln w="18415" cmpd="sng">
                  <a:solidFill>
                    <a:srgbClr val="FFFFFF"/>
                  </a:solidFill>
                  <a:prstDash val="solid"/>
                </a:ln>
                <a:solidFill>
                  <a:srgbClr val="FFFFFF"/>
                </a:solidFill>
                <a:effectLst>
                  <a:glow rad="63500">
                    <a:srgbClr val="000000">
                      <a:satMod val="175000"/>
                      <a:alpha val="40000"/>
                    </a:srgbClr>
                  </a:glow>
                  <a:outerShdw blurRad="50800" dist="38100" algn="l" rotWithShape="0">
                    <a:prstClr val="black"/>
                  </a:outerShdw>
                </a:effectLst>
                <a:uLnTx/>
                <a:uFillTx/>
                <a:latin typeface="Segoe UI Black" panose="020B0A02040204020203" pitchFamily="34" charset="0"/>
                <a:ea typeface="Segoe UI Black" panose="020B0A02040204020203" pitchFamily="34" charset="0"/>
                <a:cs typeface="+mn-cs"/>
              </a:rPr>
              <a:t>San Mateo 5, 17-37</a:t>
            </a:r>
            <a:endParaRPr kumimoji="0" lang="es-ES" sz="2400" b="0" i="0" u="none" strike="noStrike" kern="1200" cap="none" spc="0" normalizeH="0" baseline="0" noProof="0" dirty="0">
              <a:ln w="18415" cmpd="sng">
                <a:solidFill>
                  <a:srgbClr val="FFFFFF"/>
                </a:solidFill>
                <a:prstDash val="solid"/>
              </a:ln>
              <a:solidFill>
                <a:srgbClr val="FFFFFF"/>
              </a:solidFill>
              <a:effectLst>
                <a:glow rad="63500">
                  <a:srgbClr val="000000">
                    <a:satMod val="175000"/>
                    <a:alpha val="40000"/>
                  </a:srgbClr>
                </a:glow>
                <a:outerShdw blurRad="50800" dist="38100" algn="l" rotWithShape="0">
                  <a:prstClr val="black"/>
                </a:outerShdw>
              </a:effectLst>
              <a:uLnTx/>
              <a:uFillTx/>
              <a:latin typeface="Segoe UI Black" panose="020B0A02040204020203" pitchFamily="34" charset="0"/>
              <a:ea typeface="Segoe UI Black" panose="020B0A02040204020203" pitchFamily="34" charset="0"/>
              <a:cs typeface="+mn-cs"/>
            </a:endParaRPr>
          </a:p>
        </p:txBody>
      </p:sp>
      <p:sp>
        <p:nvSpPr>
          <p:cNvPr id="4" name="WordArt 8"/>
          <p:cNvSpPr>
            <a:spLocks noChangeArrowheads="1" noChangeShapeType="1" noTextEdit="1"/>
          </p:cNvSpPr>
          <p:nvPr/>
        </p:nvSpPr>
        <p:spPr bwMode="auto">
          <a:xfrm rot="21341106">
            <a:off x="2500904" y="2726279"/>
            <a:ext cx="3904107" cy="2955683"/>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3600" b="0" i="0" u="none" strike="noStrike" kern="10" cap="none" spc="0" normalizeH="0" baseline="0" noProof="0" dirty="0">
                <a:ln w="9525">
                  <a:round/>
                  <a:headEnd/>
                  <a:tailEnd/>
                </a:ln>
                <a:solidFill>
                  <a:srgbClr val="FFFF00"/>
                </a:solidFill>
                <a:effectLst>
                  <a:outerShdw blurRad="38100" dist="38100" dir="2700000" algn="tl">
                    <a:srgbClr val="000000">
                      <a:alpha val="43137"/>
                    </a:srgbClr>
                  </a:outerShdw>
                </a:effectLst>
                <a:uLnTx/>
                <a:uFillTx/>
                <a:latin typeface="Geometr415 Blk BT" panose="020B0802020204020303" pitchFamily="34" charset="0"/>
                <a:ea typeface="+mn-ea"/>
                <a:cs typeface="+mn-cs"/>
              </a:rPr>
              <a:t>Pero </a:t>
            </a:r>
            <a:endParaRPr kumimoji="0" lang="es-ES" sz="3600" b="0" i="0" u="none" strike="noStrike" kern="10" cap="none" spc="0" normalizeH="0" baseline="0" noProof="0" dirty="0" smtClean="0">
              <a:ln w="9525">
                <a:round/>
                <a:headEnd/>
                <a:tailEnd/>
              </a:ln>
              <a:solidFill>
                <a:srgbClr val="FFFF00"/>
              </a:solidFill>
              <a:effectLst>
                <a:outerShdw blurRad="38100" dist="38100" dir="2700000" algn="tl">
                  <a:srgbClr val="000000">
                    <a:alpha val="43137"/>
                  </a:srgbClr>
                </a:outerShdw>
              </a:effectLst>
              <a:uLnTx/>
              <a:uFillTx/>
              <a:latin typeface="Geometr415 Blk BT" panose="020B0802020204020303"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3600" b="0" i="0" u="none" strike="noStrike" kern="10" cap="none" spc="0" normalizeH="0" baseline="0" noProof="0" dirty="0" smtClean="0">
                <a:ln w="9525">
                  <a:round/>
                  <a:headEnd/>
                  <a:tailEnd/>
                </a:ln>
                <a:solidFill>
                  <a:srgbClr val="FFFF00"/>
                </a:solidFill>
                <a:effectLst>
                  <a:outerShdw blurRad="38100" dist="38100" dir="2700000" algn="tl">
                    <a:srgbClr val="000000">
                      <a:alpha val="43137"/>
                    </a:srgbClr>
                  </a:outerShdw>
                </a:effectLst>
                <a:uLnTx/>
                <a:uFillTx/>
                <a:latin typeface="Geometr415 Blk BT" panose="020B0802020204020303" pitchFamily="34" charset="0"/>
                <a:ea typeface="+mn-ea"/>
                <a:cs typeface="+mn-cs"/>
              </a:rPr>
              <a:t>Yo les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3600" b="0" i="0" u="none" strike="noStrike" kern="10" cap="none" spc="0" normalizeH="0" baseline="0" noProof="0" dirty="0" smtClean="0">
                <a:ln w="9525">
                  <a:round/>
                  <a:headEnd/>
                  <a:tailEnd/>
                </a:ln>
                <a:solidFill>
                  <a:srgbClr val="FFFF00"/>
                </a:solidFill>
                <a:effectLst>
                  <a:outerShdw blurRad="38100" dist="38100" dir="2700000" algn="tl">
                    <a:srgbClr val="000000">
                      <a:alpha val="43137"/>
                    </a:srgbClr>
                  </a:outerShdw>
                </a:effectLst>
                <a:uLnTx/>
                <a:uFillTx/>
                <a:latin typeface="Geometr415 Blk BT" panose="020B0802020204020303" pitchFamily="34" charset="0"/>
                <a:ea typeface="+mn-ea"/>
                <a:cs typeface="+mn-cs"/>
              </a:rPr>
              <a:t>Digo</a:t>
            </a:r>
            <a:r>
              <a:rPr kumimoji="0" lang="es-ES" sz="3600" b="0" i="0" u="none" strike="noStrike" kern="10" cap="none" spc="0" normalizeH="0" baseline="0" noProof="0" dirty="0">
                <a:ln w="9525">
                  <a:round/>
                  <a:headEnd/>
                  <a:tailEnd/>
                </a:ln>
                <a:solidFill>
                  <a:srgbClr val="FFFF00"/>
                </a:solidFill>
                <a:effectLst>
                  <a:outerShdw blurRad="38100" dist="38100" dir="2700000" algn="tl">
                    <a:srgbClr val="000000">
                      <a:alpha val="43137"/>
                    </a:srgbClr>
                  </a:outerShdw>
                </a:effectLst>
                <a:uLnTx/>
                <a:uFillTx/>
                <a:latin typeface="Geometr415 Blk BT" panose="020B0802020204020303" pitchFamily="34" charset="0"/>
                <a:ea typeface="+mn-ea"/>
                <a:cs typeface="+mn-cs"/>
              </a:rPr>
              <a:t>…</a:t>
            </a:r>
          </a:p>
        </p:txBody>
      </p:sp>
      <p:sp>
        <p:nvSpPr>
          <p:cNvPr id="5" name="Text Box 6"/>
          <p:cNvSpPr txBox="1">
            <a:spLocks noChangeArrowheads="1"/>
          </p:cNvSpPr>
          <p:nvPr/>
        </p:nvSpPr>
        <p:spPr bwMode="auto">
          <a:xfrm>
            <a:off x="5641395" y="5963979"/>
            <a:ext cx="2947990" cy="400110"/>
          </a:xfrm>
          <a:prstGeom prst="rect">
            <a:avLst/>
          </a:prstGeom>
          <a:noFill/>
          <a:ln w="9525">
            <a:noFill/>
            <a:miter lim="800000"/>
            <a:headEnd/>
            <a:tailEnd/>
          </a:ln>
          <a:effectLst/>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ES" sz="20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Segoe UI Symbol" pitchFamily="34" charset="0"/>
                <a:ea typeface="Segoe UI Symbol" pitchFamily="34" charset="0"/>
                <a:cs typeface="+mn-cs"/>
              </a:rPr>
              <a:t>Perú, 15 Febrero 2026</a:t>
            </a:r>
            <a:endParaRPr kumimoji="0" lang="es-ES" sz="20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Segoe UI Symbol" pitchFamily="34" charset="0"/>
              <a:ea typeface="Segoe UI Symbol" pitchFamily="34" charset="0"/>
              <a:cs typeface="+mn-cs"/>
            </a:endParaRPr>
          </a:p>
        </p:txBody>
      </p:sp>
      <p:grpSp>
        <p:nvGrpSpPr>
          <p:cNvPr id="6" name="Group 112"/>
          <p:cNvGrpSpPr>
            <a:grpSpLocks/>
          </p:cNvGrpSpPr>
          <p:nvPr/>
        </p:nvGrpSpPr>
        <p:grpSpPr bwMode="auto">
          <a:xfrm>
            <a:off x="527957" y="508982"/>
            <a:ext cx="4340134" cy="797304"/>
            <a:chOff x="826" y="550"/>
            <a:chExt cx="6840" cy="1020"/>
          </a:xfrm>
        </p:grpSpPr>
        <p:sp>
          <p:nvSpPr>
            <p:cNvPr id="7" name="Rectangle 113"/>
            <p:cNvSpPr>
              <a:spLocks noChangeArrowheads="1"/>
            </p:cNvSpPr>
            <p:nvPr/>
          </p:nvSpPr>
          <p:spPr bwMode="auto">
            <a:xfrm>
              <a:off x="826" y="1193"/>
              <a:ext cx="6840" cy="377"/>
            </a:xfrm>
            <a:prstGeom prst="rect">
              <a:avLst/>
            </a:prstGeom>
            <a:gradFill rotWithShape="0">
              <a:gsLst>
                <a:gs pos="0">
                  <a:srgbClr val="A8D08D"/>
                </a:gs>
                <a:gs pos="50000">
                  <a:srgbClr val="70AD47"/>
                </a:gs>
                <a:gs pos="100000">
                  <a:srgbClr val="A8D08D"/>
                </a:gs>
              </a:gsLst>
              <a:lin ang="5400000" scaled="1"/>
            </a:gradFill>
            <a:ln w="12700">
              <a:solidFill>
                <a:srgbClr val="70AD47"/>
              </a:solidFill>
              <a:miter lim="800000"/>
              <a:headEnd/>
              <a:tailEnd/>
            </a:ln>
            <a:effectLst>
              <a:outerShdw dist="28398" dir="3806097" algn="ctr" rotWithShape="0">
                <a:srgbClr val="375623"/>
              </a:outerShdw>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Times New Roman"/>
                <a:ea typeface="+mn-ea"/>
                <a:cs typeface="+mn-cs"/>
              </a:endParaRPr>
            </a:p>
          </p:txBody>
        </p:sp>
        <p:sp>
          <p:nvSpPr>
            <p:cNvPr id="8" name="Text Box 114"/>
            <p:cNvSpPr txBox="1">
              <a:spLocks noChangeArrowheads="1"/>
            </p:cNvSpPr>
            <p:nvPr/>
          </p:nvSpPr>
          <p:spPr bwMode="auto">
            <a:xfrm>
              <a:off x="1843" y="774"/>
              <a:ext cx="5400" cy="686"/>
            </a:xfrm>
            <a:prstGeom prst="rect">
              <a:avLst/>
            </a:prstGeom>
            <a:solidFill>
              <a:srgbClr val="FFFFFF"/>
            </a:solidFill>
            <a:ln w="9525">
              <a:solidFill>
                <a:srgbClr val="000000"/>
              </a:solidFill>
              <a:miter lim="800000"/>
              <a:headEnd/>
              <a:tailEnd/>
            </a:ln>
            <a:scene3d>
              <a:camera prst="orthographicFront"/>
              <a:lightRig rig="threePt" dir="t"/>
            </a:scene3d>
            <a:sp3d>
              <a:bevelT w="152400" h="50800" prst="softRound"/>
            </a:sp3d>
          </p:spPr>
          <p:txBody>
            <a:bodyPr rot="0" vert="horz" wrap="square" lIns="91440" tIns="45720" rIns="91440" bIns="45720" anchor="t" anchorCtr="0" upright="1">
              <a:noAutofit/>
            </a:bodyPr>
            <a:lstStyle/>
            <a:p>
              <a:pPr marL="0" marR="0" lvl="0" indent="19050" algn="l" defTabSz="914400" rtl="0" eaLnBrk="1" fontAlgn="auto" latinLnBrk="0" hangingPunct="1">
                <a:lnSpc>
                  <a:spcPct val="100000"/>
                </a:lnSpc>
                <a:spcBef>
                  <a:spcPts val="0"/>
                </a:spcBef>
                <a:spcAft>
                  <a:spcPts val="0"/>
                </a:spcAft>
                <a:buClrTx/>
                <a:buSzTx/>
                <a:buFontTx/>
                <a:buNone/>
                <a:tabLst/>
                <a:defRPr/>
              </a:pPr>
              <a:r>
                <a:rPr kumimoji="0" lang="es-ES_tradnl" sz="1100" b="1" i="0" u="none" strike="noStrike" kern="1200" cap="none" spc="0" normalizeH="0" baseline="0" noProof="0" dirty="0">
                  <a:ln>
                    <a:noFill/>
                  </a:ln>
                  <a:solidFill>
                    <a:srgbClr val="003300"/>
                  </a:solidFill>
                  <a:effectLst/>
                  <a:uLnTx/>
                  <a:uFillTx/>
                  <a:latin typeface="Arial Rounded MT Bold" panose="020F0704030504030204" pitchFamily="34" charset="0"/>
                  <a:ea typeface="Times New Roman" panose="02020603050405020304" pitchFamily="18" charset="0"/>
                  <a:cs typeface="+mn-cs"/>
                </a:rPr>
                <a:t>LECTIO DIVINA – DOMINGO 6º  TO –Ciclo A</a:t>
              </a:r>
              <a:endParaRPr kumimoji="0" lang="en-US" sz="1200" b="0" i="0" u="none" strike="noStrike" kern="1200" cap="none" spc="0" normalizeH="0" baseline="0" noProof="0" dirty="0">
                <a:ln>
                  <a:noFill/>
                </a:ln>
                <a:solidFill>
                  <a:srgbClr val="880000"/>
                </a:solidFill>
                <a:effectLst/>
                <a:uLnTx/>
                <a:uFillTx/>
                <a:latin typeface="Times New Roman" panose="02020603050405020304" pitchFamily="18" charset="0"/>
                <a:ea typeface="Times New Roman" panose="02020603050405020304" pitchFamily="18" charset="0"/>
                <a:cs typeface="+mn-cs"/>
              </a:endParaRPr>
            </a:p>
            <a:p>
              <a:pPr marL="0" marR="0" lvl="0" indent="19050" algn="r" defTabSz="914400" rtl="0" eaLnBrk="1" fontAlgn="auto" latinLnBrk="0" hangingPunct="1">
                <a:lnSpc>
                  <a:spcPct val="100000"/>
                </a:lnSpc>
                <a:spcBef>
                  <a:spcPts val="0"/>
                </a:spcBef>
                <a:spcAft>
                  <a:spcPts val="0"/>
                </a:spcAft>
                <a:buClrTx/>
                <a:buSzTx/>
                <a:buFontTx/>
                <a:buNone/>
                <a:tabLst/>
                <a:defRPr/>
              </a:pPr>
              <a:r>
                <a:rPr kumimoji="0" lang="es-ES_tradnl" sz="1100" b="1" i="0" u="none" strike="noStrike" kern="1200" cap="none" spc="0" normalizeH="0" baseline="0" noProof="0" dirty="0">
                  <a:ln>
                    <a:noFill/>
                  </a:ln>
                  <a:solidFill>
                    <a:srgbClr val="538135"/>
                  </a:solidFill>
                  <a:effectLst/>
                  <a:uLnTx/>
                  <a:uFillTx/>
                  <a:latin typeface="Arial Rounded MT Bold" panose="020F0704030504030204" pitchFamily="34" charset="0"/>
                  <a:ea typeface="Times New Roman" panose="02020603050405020304" pitchFamily="18" charset="0"/>
                  <a:cs typeface="+mn-cs"/>
                </a:rPr>
                <a:t>PERO YO LES DIGO…</a:t>
              </a:r>
              <a:endParaRPr kumimoji="0" lang="en-US" sz="1200" b="0" i="0" u="none" strike="noStrike" kern="1200" cap="none" spc="0" normalizeH="0" baseline="0" noProof="0" dirty="0">
                <a:ln>
                  <a:noFill/>
                </a:ln>
                <a:solidFill>
                  <a:srgbClr val="880000"/>
                </a:solidFill>
                <a:effectLst/>
                <a:uLnTx/>
                <a:uFillTx/>
                <a:latin typeface="Times New Roman" panose="02020603050405020304" pitchFamily="18" charset="0"/>
                <a:ea typeface="Times New Roman" panose="02020603050405020304" pitchFamily="18" charset="0"/>
                <a:cs typeface="+mn-cs"/>
              </a:endParaRPr>
            </a:p>
          </p:txBody>
        </p:sp>
        <p:pic>
          <p:nvPicPr>
            <p:cNvPr id="9" name="Picture 115" descr="BIBLIA07"/>
            <p:cNvPicPr>
              <a:picLocks noChangeAspect="1" noChangeArrowheads="1"/>
            </p:cNvPicPr>
            <p:nvPr/>
          </p:nvPicPr>
          <p:blipFill>
            <a:blip r:embed="rId3" cstate="email">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981" y="550"/>
              <a:ext cx="731" cy="1020"/>
            </a:xfrm>
            <a:prstGeom prst="rect">
              <a:avLst/>
            </a:prstGeom>
            <a:solidFill>
              <a:srgbClr val="FFFFFF"/>
            </a:solidFill>
            <a:ln>
              <a:noFill/>
            </a:ln>
            <a:scene3d>
              <a:camera prst="orthographicFront"/>
              <a:lightRig rig="threePt" dir="t"/>
            </a:scene3d>
            <a:sp3d>
              <a:bevelT w="152400" h="50800" prst="softRound"/>
            </a:sp3d>
            <a:extLs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47486193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2" name="YANNI - IN THE MIRROR - ONE MAN'S DREAM.wav"/>
          </p:stSnd>
        </p:sndAc>
      </p:transition>
    </mc:Choice>
    <mc:Fallback>
      <p:transition spd="slow" advClick="0" advTm="30000">
        <p:fade/>
        <p:sndAc>
          <p:stSnd loop="1">
            <p:snd r:embed="rId2" name="YANNI - IN THE MIRROR - ONE MAN'S DREAM.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par>
                          <p:cTn id="10" fill="hold">
                            <p:stCondLst>
                              <p:cond delay="1000"/>
                            </p:stCondLst>
                            <p:childTnLst>
                              <p:par>
                                <p:cTn id="11" presetID="38" presetClass="entr" presetSubtype="0" accel="50000" fill="hold" grpId="0" nodeType="afterEffect">
                                  <p:stCondLst>
                                    <p:cond delay="0"/>
                                  </p:stCondLst>
                                  <p:iterate type="lt">
                                    <p:tmPct val="50000"/>
                                  </p:iterate>
                                  <p:childTnLst>
                                    <p:set>
                                      <p:cBhvr>
                                        <p:cTn id="12" dur="1" fill="hold">
                                          <p:stCondLst>
                                            <p:cond delay="0"/>
                                          </p:stCondLst>
                                        </p:cTn>
                                        <p:tgtEl>
                                          <p:spTgt spid="4"/>
                                        </p:tgtEl>
                                        <p:attrNameLst>
                                          <p:attrName>style.visibility</p:attrName>
                                        </p:attrNameLst>
                                      </p:cBhvr>
                                      <p:to>
                                        <p:strVal val="visible"/>
                                      </p:to>
                                    </p:set>
                                    <p:set>
                                      <p:cBhvr>
                                        <p:cTn id="13" dur="455" fill="hold">
                                          <p:stCondLst>
                                            <p:cond delay="0"/>
                                          </p:stCondLst>
                                        </p:cTn>
                                        <p:tgtEl>
                                          <p:spTgt spid="4"/>
                                        </p:tgtEl>
                                        <p:attrNameLst>
                                          <p:attrName>style.rotation</p:attrName>
                                        </p:attrNameLst>
                                      </p:cBhvr>
                                      <p:to>
                                        <p:strVal val="-45.0"/>
                                      </p:to>
                                    </p:set>
                                    <p:anim calcmode="lin" valueType="num">
                                      <p:cBhvr>
                                        <p:cTn id="14" dur="455" fill="hold">
                                          <p:stCondLst>
                                            <p:cond delay="455"/>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15" dur="455"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6" dur="156" decel="50000" autoRev="1" fill="hold">
                                          <p:stCondLst>
                                            <p:cond delay="455"/>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7" dur="136" fill="hold">
                                          <p:stCondLst>
                                            <p:cond delay="864"/>
                                          </p:stCondLst>
                                        </p:cTn>
                                        <p:tgtEl>
                                          <p:spTgt spid="4"/>
                                        </p:tgtEl>
                                        <p:attrNameLst>
                                          <p:attrName>ppt_y</p:attrName>
                                        </p:attrNameLst>
                                      </p:cBhvr>
                                      <p:tavLst>
                                        <p:tav tm="0">
                                          <p:val>
                                            <p:strVal val="#ppt_y-(0.354*#ppt_w-0.172*#ppt_h)"/>
                                          </p:val>
                                        </p:tav>
                                        <p:tav tm="100000">
                                          <p:val>
                                            <p:strVal val="#ppt_y"/>
                                          </p:val>
                                        </p:tav>
                                      </p:tavLst>
                                    </p:anim>
                                  </p:childTnLst>
                                </p:cTn>
                              </p:par>
                            </p:childTnLst>
                          </p:cTn>
                        </p:par>
                        <p:par>
                          <p:cTn id="18" fill="hold">
                            <p:stCondLst>
                              <p:cond delay="8500"/>
                            </p:stCondLst>
                            <p:childTnLst>
                              <p:par>
                                <p:cTn id="19" presetID="29"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ppt_x</p:attrName>
                                        </p:attrNameLst>
                                      </p:cBhvr>
                                      <p:tavLst>
                                        <p:tav tm="0">
                                          <p:val>
                                            <p:strVal val="#ppt_x-.2"/>
                                          </p:val>
                                        </p:tav>
                                        <p:tav tm="100000">
                                          <p:val>
                                            <p:strVal val="#ppt_x"/>
                                          </p:val>
                                        </p:tav>
                                      </p:tavLst>
                                    </p:anim>
                                    <p:anim calcmode="lin" valueType="num">
                                      <p:cBhvr>
                                        <p:cTn id="22"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11479" y="406691"/>
            <a:ext cx="8288383" cy="6011526"/>
          </a:xfrm>
          <a:prstGeom prst="rect">
            <a:avLst/>
          </a:prstGeom>
        </p:spPr>
      </p:pic>
      <p:sp>
        <p:nvSpPr>
          <p:cNvPr id="7" name="Rectangle 8"/>
          <p:cNvSpPr>
            <a:spLocks noChangeArrowheads="1"/>
          </p:cNvSpPr>
          <p:nvPr/>
        </p:nvSpPr>
        <p:spPr bwMode="auto">
          <a:xfrm>
            <a:off x="2725783" y="3517369"/>
            <a:ext cx="5021943" cy="2649240"/>
          </a:xfrm>
          <a:prstGeom prst="rect">
            <a:avLst/>
          </a:prstGeom>
          <a:noFill/>
          <a:ln w="9525">
            <a:noFill/>
            <a:miter lim="800000"/>
            <a:headEnd/>
            <a:tailEnd/>
          </a:ln>
        </p:spPr>
        <p:txBody>
          <a:bodyPr/>
          <a:lstStyle/>
          <a:p>
            <a:pPr marL="457200" marR="0" lvl="0" indent="-457200" algn="ctr" defTabSz="914400" rtl="0" eaLnBrk="1" fontAlgn="base" latinLnBrk="0" hangingPunct="1">
              <a:lnSpc>
                <a:spcPct val="90000"/>
              </a:lnSpc>
              <a:spcBef>
                <a:spcPct val="20000"/>
              </a:spcBef>
              <a:spcAft>
                <a:spcPct val="0"/>
              </a:spcAft>
              <a:buClrTx/>
              <a:buSzTx/>
              <a:buFont typeface="Wingdings" panose="05000000000000000000" pitchFamily="2" charset="2"/>
              <a:buChar char="v"/>
              <a:tabLst/>
              <a:defRPr/>
            </a:pPr>
            <a:r>
              <a:rPr kumimoji="0" lang="es-PE" sz="3200" b="1" i="0" u="none" strike="noStrike" kern="1200" cap="none" spc="0" normalizeH="0" baseline="0" noProof="0" dirty="0" smtClean="0">
                <a:ln>
                  <a:noFill/>
                </a:ln>
                <a:solidFill>
                  <a:srgbClr val="FFFFFF"/>
                </a:solidFill>
                <a:effectLst>
                  <a:glow rad="139700">
                    <a:srgbClr val="000000"/>
                  </a:glow>
                </a:effectLst>
                <a:uLnTx/>
                <a:uFillTx/>
                <a:latin typeface="Agency FB" panose="020B0503020202020204" pitchFamily="34" charset="0"/>
                <a:ea typeface="+mn-ea"/>
                <a:cs typeface="+mn-cs"/>
              </a:rPr>
              <a:t>    ¿Qué aspecto valora e insiste respecto al tema del adulterio </a:t>
            </a:r>
            <a:r>
              <a:rPr kumimoji="0" lang="es-PE" sz="2000" b="1" i="0" u="none" strike="noStrike" kern="1200" cap="none" spc="0" normalizeH="0" baseline="0" noProof="0" dirty="0" smtClean="0">
                <a:ln>
                  <a:noFill/>
                </a:ln>
                <a:solidFill>
                  <a:srgbClr val="FFFFFF"/>
                </a:solidFill>
                <a:effectLst>
                  <a:glow rad="139700">
                    <a:srgbClr val="000000"/>
                  </a:glow>
                </a:effectLst>
                <a:uLnTx/>
                <a:uFillTx/>
                <a:latin typeface="Agency FB" panose="020B0503020202020204" pitchFamily="34" charset="0"/>
                <a:ea typeface="+mn-ea"/>
                <a:cs typeface="+mn-cs"/>
              </a:rPr>
              <a:t>(Mt 5,27-30)</a:t>
            </a:r>
            <a:r>
              <a:rPr kumimoji="0" lang="es-PE" sz="4000" b="1" i="0" u="none" strike="noStrike" kern="1200" cap="none" spc="0" normalizeH="0" baseline="0" noProof="0" dirty="0" smtClean="0">
                <a:ln>
                  <a:noFill/>
                </a:ln>
                <a:solidFill>
                  <a:srgbClr val="FFFFFF"/>
                </a:solidFill>
                <a:effectLst>
                  <a:glow rad="139700">
                    <a:srgbClr val="000000"/>
                  </a:glow>
                </a:effectLst>
                <a:uLnTx/>
                <a:uFillTx/>
                <a:latin typeface="Agency FB" panose="020B0503020202020204" pitchFamily="34" charset="0"/>
                <a:ea typeface="+mn-ea"/>
                <a:cs typeface="+mn-cs"/>
              </a:rPr>
              <a:t>?, </a:t>
            </a:r>
            <a:r>
              <a:rPr kumimoji="0" lang="es-ES" sz="3200" b="1" i="0" u="none" strike="noStrike" kern="1200" cap="none" spc="0" normalizeH="0" baseline="0" noProof="0" dirty="0">
                <a:ln>
                  <a:noFill/>
                </a:ln>
                <a:solidFill>
                  <a:srgbClr val="FFFFFF"/>
                </a:solidFill>
                <a:effectLst>
                  <a:glow rad="139700">
                    <a:srgbClr val="000000"/>
                  </a:glow>
                </a:effectLst>
                <a:uLnTx/>
                <a:uFillTx/>
                <a:latin typeface="Agency FB" panose="020B0503020202020204" pitchFamily="34" charset="0"/>
                <a:ea typeface="+mn-ea"/>
                <a:cs typeface="+mn-cs"/>
              </a:rPr>
              <a:t>¿qué pretende con esa nueva mirada y esa actitud?</a:t>
            </a:r>
          </a:p>
        </p:txBody>
      </p:sp>
      <p:sp>
        <p:nvSpPr>
          <p:cNvPr id="8" name="Rectangle 8"/>
          <p:cNvSpPr>
            <a:spLocks noChangeArrowheads="1"/>
          </p:cNvSpPr>
          <p:nvPr/>
        </p:nvSpPr>
        <p:spPr bwMode="auto">
          <a:xfrm>
            <a:off x="574152" y="5138950"/>
            <a:ext cx="7702899" cy="1027659"/>
          </a:xfrm>
          <a:prstGeom prst="rect">
            <a:avLst/>
          </a:prstGeom>
          <a:noFill/>
          <a:ln w="9525">
            <a:noFill/>
            <a:miter lim="800000"/>
            <a:headEnd/>
            <a:tailEnd/>
          </a:ln>
        </p:spPr>
        <p:txBody>
          <a:bodyPr/>
          <a:lstStyle/>
          <a:p>
            <a:pPr marL="342900" marR="0" lvl="0" indent="-342900" algn="ctr" defTabSz="914400" rtl="0" eaLnBrk="1" fontAlgn="base" latinLnBrk="0" hangingPunct="1">
              <a:lnSpc>
                <a:spcPct val="90000"/>
              </a:lnSpc>
              <a:spcBef>
                <a:spcPct val="20000"/>
              </a:spcBef>
              <a:spcAft>
                <a:spcPct val="0"/>
              </a:spcAft>
              <a:buClrTx/>
              <a:buSzTx/>
              <a:buFontTx/>
              <a:buNone/>
              <a:tabLst/>
              <a:defRPr/>
            </a:pPr>
            <a:endParaRPr kumimoji="0" lang="es-ES" sz="3600" b="1" i="0" u="none" strike="noStrike" kern="1200" cap="none" spc="0" normalizeH="0" baseline="0" noProof="0" dirty="0">
              <a:ln>
                <a:noFill/>
              </a:ln>
              <a:solidFill>
                <a:srgbClr val="FFFF53"/>
              </a:solidFill>
              <a:effectLst>
                <a:glow rad="139700">
                  <a:srgbClr val="000000"/>
                </a:glow>
              </a:effectLst>
              <a:uLnTx/>
              <a:uFillTx/>
              <a:latin typeface="Agency FB" panose="020B0503020202020204" pitchFamily="34" charset="0"/>
              <a:ea typeface="+mn-ea"/>
              <a:cs typeface="+mn-cs"/>
            </a:endParaRPr>
          </a:p>
        </p:txBody>
      </p:sp>
    </p:spTree>
    <p:extLst>
      <p:ext uri="{BB962C8B-B14F-4D97-AF65-F5344CB8AC3E}">
        <p14:creationId xmlns:p14="http://schemas.microsoft.com/office/powerpoint/2010/main" val="167156197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advClick="0" advTm="30000">
        <p15:prstTrans prst="curtains"/>
        <p:sndAc>
          <p:stSnd loop="1">
            <p:snd r:embed="rId2" name="YANNI - IN THE MIRROR - ONE MAN'S DREAM.wav"/>
          </p:stSnd>
        </p:sndAc>
      </p:transition>
    </mc:Choice>
    <mc:Fallback>
      <p:transition spd="slow" advClick="0" advTm="30000">
        <p:fade/>
        <p:sndAc>
          <p:stSnd loop="1">
            <p:snd r:embed="rId2" name="YANNI - IN THE MIRROR - ONE MAN'S DREAM.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iterate type="wd">
                                    <p:tmPct val="100000"/>
                                  </p:iterate>
                                  <p:childTnLst>
                                    <p:set>
                                      <p:cBhvr>
                                        <p:cTn id="6" dur="1" fill="hold">
                                          <p:stCondLst>
                                            <p:cond delay="0"/>
                                          </p:stCondLst>
                                        </p:cTn>
                                        <p:tgtEl>
                                          <p:spTgt spid="7"/>
                                        </p:tgtEl>
                                        <p:attrNameLst>
                                          <p:attrName>style.visibility</p:attrName>
                                        </p:attrNameLst>
                                      </p:cBhvr>
                                      <p:to>
                                        <p:strVal val="visible"/>
                                      </p:to>
                                    </p:set>
                                    <p:anim calcmode="lin" valueType="num">
                                      <p:cBhvr>
                                        <p:cTn id="7" dur="300" fill="hold"/>
                                        <p:tgtEl>
                                          <p:spTgt spid="7"/>
                                        </p:tgtEl>
                                        <p:attrNameLst>
                                          <p:attrName>ppt_x</p:attrName>
                                        </p:attrNameLst>
                                      </p:cBhvr>
                                      <p:tavLst>
                                        <p:tav tm="0">
                                          <p:val>
                                            <p:strVal val="#ppt_x"/>
                                          </p:val>
                                        </p:tav>
                                        <p:tav tm="100000">
                                          <p:val>
                                            <p:strVal val="#ppt_x"/>
                                          </p:val>
                                        </p:tav>
                                      </p:tavLst>
                                    </p:anim>
                                    <p:anim calcmode="lin" valueType="num">
                                      <p:cBhvr>
                                        <p:cTn id="8" dur="300" fill="hold"/>
                                        <p:tgtEl>
                                          <p:spTgt spid="7"/>
                                        </p:tgtEl>
                                        <p:attrNameLst>
                                          <p:attrName>ppt_y</p:attrName>
                                        </p:attrNameLst>
                                      </p:cBhvr>
                                      <p:tavLst>
                                        <p:tav tm="0">
                                          <p:val>
                                            <p:strVal val="#ppt_y-#ppt_h/2"/>
                                          </p:val>
                                        </p:tav>
                                        <p:tav tm="100000">
                                          <p:val>
                                            <p:strVal val="#ppt_y"/>
                                          </p:val>
                                        </p:tav>
                                      </p:tavLst>
                                    </p:anim>
                                    <p:anim calcmode="lin" valueType="num">
                                      <p:cBhvr>
                                        <p:cTn id="9" dur="300" fill="hold"/>
                                        <p:tgtEl>
                                          <p:spTgt spid="7"/>
                                        </p:tgtEl>
                                        <p:attrNameLst>
                                          <p:attrName>ppt_w</p:attrName>
                                        </p:attrNameLst>
                                      </p:cBhvr>
                                      <p:tavLst>
                                        <p:tav tm="0">
                                          <p:val>
                                            <p:strVal val="#ppt_w"/>
                                          </p:val>
                                        </p:tav>
                                        <p:tav tm="100000">
                                          <p:val>
                                            <p:strVal val="#ppt_w"/>
                                          </p:val>
                                        </p:tav>
                                      </p:tavLst>
                                    </p:anim>
                                    <p:anim calcmode="lin" valueType="num">
                                      <p:cBhvr>
                                        <p:cTn id="10" dur="300" fill="hold"/>
                                        <p:tgtEl>
                                          <p:spTgt spid="7"/>
                                        </p:tgtEl>
                                        <p:attrNameLst>
                                          <p:attrName>ppt_h</p:attrName>
                                        </p:attrNameLst>
                                      </p:cBhvr>
                                      <p:tavLst>
                                        <p:tav tm="0">
                                          <p:val>
                                            <p:fltVal val="0"/>
                                          </p:val>
                                        </p:tav>
                                        <p:tav tm="100000">
                                          <p:val>
                                            <p:strVal val="#ppt_h"/>
                                          </p:val>
                                        </p:tav>
                                      </p:tavLst>
                                    </p:anim>
                                  </p:childTnLst>
                                </p:cTn>
                              </p:par>
                            </p:childTnLst>
                          </p:cTn>
                        </p:par>
                        <p:par>
                          <p:cTn id="11" fill="hold">
                            <p:stCondLst>
                              <p:cond delay="8100"/>
                            </p:stCondLst>
                            <p:childTnLst>
                              <p:par>
                                <p:cTn id="12" presetID="17" presetClass="entr" presetSubtype="2" fill="hold" grpId="0" nodeType="afterEffect" nodePh="1">
                                  <p:stCondLst>
                                    <p:cond delay="0"/>
                                  </p:stCondLst>
                                  <p:endCondLst>
                                    <p:cond evt="begin" delay="0">
                                      <p:tn val="12"/>
                                    </p:cond>
                                  </p:endCondLst>
                                  <p:iterate type="wd">
                                    <p:tmPct val="100000"/>
                                  </p:iterate>
                                  <p:childTnLst>
                                    <p:set>
                                      <p:cBhvr>
                                        <p:cTn id="13" dur="1" fill="hold">
                                          <p:stCondLst>
                                            <p:cond delay="0"/>
                                          </p:stCondLst>
                                        </p:cTn>
                                        <p:tgtEl>
                                          <p:spTgt spid="8"/>
                                        </p:tgtEl>
                                        <p:attrNameLst>
                                          <p:attrName>style.visibility</p:attrName>
                                        </p:attrNameLst>
                                      </p:cBhvr>
                                      <p:to>
                                        <p:strVal val="visible"/>
                                      </p:to>
                                    </p:set>
                                    <p:anim calcmode="lin" valueType="num">
                                      <p:cBhvr>
                                        <p:cTn id="14" dur="300" fill="hold"/>
                                        <p:tgtEl>
                                          <p:spTgt spid="8"/>
                                        </p:tgtEl>
                                        <p:attrNameLst>
                                          <p:attrName>ppt_x</p:attrName>
                                        </p:attrNameLst>
                                      </p:cBhvr>
                                      <p:tavLst>
                                        <p:tav tm="0">
                                          <p:val>
                                            <p:strVal val="#ppt_x+#ppt_w/2"/>
                                          </p:val>
                                        </p:tav>
                                        <p:tav tm="100000">
                                          <p:val>
                                            <p:strVal val="#ppt_x"/>
                                          </p:val>
                                        </p:tav>
                                      </p:tavLst>
                                    </p:anim>
                                    <p:anim calcmode="lin" valueType="num">
                                      <p:cBhvr>
                                        <p:cTn id="15" dur="300" fill="hold"/>
                                        <p:tgtEl>
                                          <p:spTgt spid="8"/>
                                        </p:tgtEl>
                                        <p:attrNameLst>
                                          <p:attrName>ppt_y</p:attrName>
                                        </p:attrNameLst>
                                      </p:cBhvr>
                                      <p:tavLst>
                                        <p:tav tm="0">
                                          <p:val>
                                            <p:strVal val="#ppt_y"/>
                                          </p:val>
                                        </p:tav>
                                        <p:tav tm="100000">
                                          <p:val>
                                            <p:strVal val="#ppt_y"/>
                                          </p:val>
                                        </p:tav>
                                      </p:tavLst>
                                    </p:anim>
                                    <p:anim calcmode="lin" valueType="num">
                                      <p:cBhvr>
                                        <p:cTn id="16" dur="300" fill="hold"/>
                                        <p:tgtEl>
                                          <p:spTgt spid="8"/>
                                        </p:tgtEl>
                                        <p:attrNameLst>
                                          <p:attrName>ppt_w</p:attrName>
                                        </p:attrNameLst>
                                      </p:cBhvr>
                                      <p:tavLst>
                                        <p:tav tm="0">
                                          <p:val>
                                            <p:fltVal val="0"/>
                                          </p:val>
                                        </p:tav>
                                        <p:tav tm="100000">
                                          <p:val>
                                            <p:strVal val="#ppt_w"/>
                                          </p:val>
                                        </p:tav>
                                      </p:tavLst>
                                    </p:anim>
                                    <p:anim calcmode="lin" valueType="num">
                                      <p:cBhvr>
                                        <p:cTn id="17" dur="3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34408" y="408868"/>
            <a:ext cx="8417705" cy="6052892"/>
          </a:xfrm>
          <a:prstGeom prst="rect">
            <a:avLst/>
          </a:prstGeom>
        </p:spPr>
      </p:pic>
      <p:sp>
        <p:nvSpPr>
          <p:cNvPr id="3" name="Rectangle 8"/>
          <p:cNvSpPr>
            <a:spLocks noChangeArrowheads="1"/>
          </p:cNvSpPr>
          <p:nvPr/>
        </p:nvSpPr>
        <p:spPr bwMode="auto">
          <a:xfrm>
            <a:off x="696685" y="663813"/>
            <a:ext cx="7532915" cy="1223984"/>
          </a:xfrm>
          <a:prstGeom prst="rect">
            <a:avLst/>
          </a:prstGeom>
          <a:noFill/>
          <a:ln w="9525">
            <a:noFill/>
            <a:miter lim="800000"/>
            <a:headEnd/>
            <a:tailEnd/>
          </a:ln>
          <a:scene3d>
            <a:camera prst="orthographicFront"/>
            <a:lightRig rig="soft" dir="tl">
              <a:rot lat="0" lon="0" rev="0"/>
            </a:lightRig>
          </a:scene3d>
          <a:sp3d>
            <a:bevelT prst="convex"/>
          </a:sp3d>
        </p:spPr>
        <p:txBody>
          <a:bodyPr/>
          <a:lstStyle/>
          <a:p>
            <a:pPr marL="571500" marR="0" lvl="0" indent="-571500" algn="ctr" defTabSz="914400" rtl="0" eaLnBrk="1" fontAlgn="base" latinLnBrk="0" hangingPunct="1">
              <a:lnSpc>
                <a:spcPct val="90000"/>
              </a:lnSpc>
              <a:spcBef>
                <a:spcPct val="20000"/>
              </a:spcBef>
              <a:spcAft>
                <a:spcPct val="0"/>
              </a:spcAft>
              <a:buClrTx/>
              <a:buSzTx/>
              <a:buFont typeface="Wingdings" panose="05000000000000000000" pitchFamily="2" charset="2"/>
              <a:buChar char="v"/>
              <a:tabLst/>
              <a:defRPr/>
            </a:pPr>
            <a:r>
              <a:rPr kumimoji="0" lang="es-PE" sz="3600" b="1" i="0" u="none" strike="noStrike" kern="1200" cap="none" spc="0" normalizeH="0" baseline="0" noProof="0" dirty="0" smtClean="0">
                <a:ln>
                  <a:noFill/>
                </a:ln>
                <a:solidFill>
                  <a:srgbClr val="FFFF00"/>
                </a:solidFill>
                <a:effectLst>
                  <a:glow rad="101600">
                    <a:srgbClr val="000000">
                      <a:satMod val="175000"/>
                      <a:alpha val="40000"/>
                    </a:srgbClr>
                  </a:glow>
                  <a:outerShdw blurRad="50800" dist="38100" algn="l" rotWithShape="0">
                    <a:prstClr val="black"/>
                  </a:outerShdw>
                </a:effectLst>
                <a:uLnTx/>
                <a:uFillTx/>
                <a:latin typeface="Agency FB" panose="020B0503020202020204" pitchFamily="34" charset="0"/>
                <a:ea typeface="+mn-ea"/>
                <a:cs typeface="+mn-cs"/>
              </a:rPr>
              <a:t>¿Cuál es el valor que nos inculca el Señor al decirnos: “…no juren nunca</a:t>
            </a:r>
            <a:r>
              <a:rPr kumimoji="0" lang="es-PE" sz="2800" b="1" i="0" u="none" strike="noStrike" kern="1200" cap="none" spc="0" normalizeH="0" baseline="0" noProof="0" dirty="0" smtClean="0">
                <a:ln>
                  <a:noFill/>
                </a:ln>
                <a:solidFill>
                  <a:srgbClr val="FFFF00"/>
                </a:solidFill>
                <a:effectLst>
                  <a:glow rad="101600">
                    <a:srgbClr val="000000">
                      <a:satMod val="175000"/>
                      <a:alpha val="40000"/>
                    </a:srgbClr>
                  </a:glow>
                  <a:outerShdw blurRad="50800" dist="38100" algn="l" rotWithShape="0">
                    <a:prstClr val="black"/>
                  </a:outerShdw>
                </a:effectLst>
                <a:uLnTx/>
                <a:uFillTx/>
                <a:latin typeface="Agency FB" panose="020B0503020202020204" pitchFamily="34" charset="0"/>
                <a:ea typeface="+mn-ea"/>
                <a:cs typeface="+mn-cs"/>
              </a:rPr>
              <a:t>…”  </a:t>
            </a:r>
            <a:r>
              <a:rPr kumimoji="0" lang="es-PE" sz="2400" b="1" i="0" u="none" strike="noStrike" kern="1200" cap="none" spc="0" normalizeH="0" baseline="0" noProof="0" dirty="0" smtClean="0">
                <a:ln>
                  <a:noFill/>
                </a:ln>
                <a:solidFill>
                  <a:srgbClr val="FFFF00"/>
                </a:solidFill>
                <a:effectLst>
                  <a:glow rad="101600">
                    <a:srgbClr val="000000">
                      <a:satMod val="175000"/>
                      <a:alpha val="40000"/>
                    </a:srgbClr>
                  </a:glow>
                  <a:outerShdw blurRad="50800" dist="38100" algn="l" rotWithShape="0">
                    <a:prstClr val="black"/>
                  </a:outerShdw>
                </a:effectLst>
                <a:uLnTx/>
                <a:uFillTx/>
                <a:latin typeface="Agency FB" panose="020B0503020202020204" pitchFamily="34" charset="0"/>
                <a:ea typeface="+mn-ea"/>
                <a:cs typeface="+mn-cs"/>
              </a:rPr>
              <a:t>(Mt 5,33-37)</a:t>
            </a:r>
            <a:r>
              <a:rPr kumimoji="0" lang="es-PE" sz="2800" b="1" i="0" u="none" strike="noStrike" kern="1200" cap="none" spc="0" normalizeH="0" baseline="0" noProof="0" dirty="0">
                <a:ln>
                  <a:noFill/>
                </a:ln>
                <a:solidFill>
                  <a:srgbClr val="FFFF00"/>
                </a:solidFill>
                <a:effectLst>
                  <a:glow rad="101600">
                    <a:srgbClr val="000000">
                      <a:satMod val="175000"/>
                      <a:alpha val="40000"/>
                    </a:srgbClr>
                  </a:glow>
                  <a:outerShdw blurRad="50800" dist="38100" algn="l" rotWithShape="0">
                    <a:prstClr val="black"/>
                  </a:outerShdw>
                </a:effectLst>
                <a:uLnTx/>
                <a:uFillTx/>
                <a:latin typeface="Agency FB" panose="020B0503020202020204" pitchFamily="34" charset="0"/>
                <a:ea typeface="+mn-ea"/>
                <a:cs typeface="+mn-cs"/>
              </a:rPr>
              <a:t>? </a:t>
            </a:r>
            <a:r>
              <a:rPr kumimoji="0" lang="es-PE" sz="3200" b="1" i="0" u="none" strike="noStrike" kern="1200" cap="none" spc="0" normalizeH="0" baseline="0" noProof="0" dirty="0">
                <a:ln>
                  <a:noFill/>
                </a:ln>
                <a:solidFill>
                  <a:srgbClr val="FFFF00"/>
                </a:solidFill>
                <a:effectLst>
                  <a:glow rad="101600">
                    <a:srgbClr val="000000">
                      <a:satMod val="175000"/>
                      <a:alpha val="40000"/>
                    </a:srgbClr>
                  </a:glow>
                  <a:outerShdw blurRad="50800" dist="38100" algn="l" rotWithShape="0">
                    <a:prstClr val="black"/>
                  </a:outerShdw>
                </a:effectLst>
                <a:uLnTx/>
                <a:uFillTx/>
                <a:latin typeface="Agency FB" panose="020B0503020202020204" pitchFamily="34" charset="0"/>
                <a:ea typeface="+mn-ea"/>
                <a:cs typeface="+mn-cs"/>
              </a:rPr>
              <a:t>¿qué busca con eso?</a:t>
            </a:r>
          </a:p>
          <a:p>
            <a:pPr marL="342900" marR="0" lvl="0" indent="-342900" algn="ctr" defTabSz="914400" rtl="0" eaLnBrk="1" fontAlgn="base" latinLnBrk="0" hangingPunct="1">
              <a:lnSpc>
                <a:spcPct val="90000"/>
              </a:lnSpc>
              <a:spcBef>
                <a:spcPct val="20000"/>
              </a:spcBef>
              <a:spcAft>
                <a:spcPct val="0"/>
              </a:spcAft>
              <a:buClrTx/>
              <a:buSzTx/>
              <a:buFontTx/>
              <a:buNone/>
              <a:tabLst/>
              <a:defRPr/>
            </a:pPr>
            <a:endParaRPr kumimoji="0" lang="es-PE" sz="3200" b="0" i="0" u="none" strike="noStrike" kern="1200" cap="none" spc="0" normalizeH="0" baseline="0" noProof="0" dirty="0" smtClean="0">
              <a:ln>
                <a:noFill/>
              </a:ln>
              <a:solidFill>
                <a:srgbClr val="FFFF00"/>
              </a:solidFill>
              <a:effectLst>
                <a:glow rad="101600">
                  <a:srgbClr val="000000">
                    <a:satMod val="175000"/>
                    <a:alpha val="40000"/>
                  </a:srgbClr>
                </a:glow>
                <a:outerShdw blurRad="50800" dist="38100" algn="l" rotWithShape="0">
                  <a:prstClr val="black"/>
                </a:outerShdw>
              </a:effectLst>
              <a:uLnTx/>
              <a:uFillTx/>
              <a:latin typeface="Agency FB" panose="020B0503020202020204" pitchFamily="34" charset="0"/>
              <a:ea typeface="+mn-ea"/>
              <a:cs typeface="+mn-cs"/>
            </a:endParaRPr>
          </a:p>
          <a:p>
            <a:pPr marL="342900" marR="0" lvl="0" indent="-342900" algn="ctr" defTabSz="914400" rtl="0" eaLnBrk="1" fontAlgn="base" latinLnBrk="0" hangingPunct="1">
              <a:lnSpc>
                <a:spcPct val="90000"/>
              </a:lnSpc>
              <a:spcBef>
                <a:spcPct val="20000"/>
              </a:spcBef>
              <a:spcAft>
                <a:spcPct val="0"/>
              </a:spcAft>
              <a:buClrTx/>
              <a:buSzTx/>
              <a:buFontTx/>
              <a:buNone/>
              <a:tabLst/>
              <a:defRPr/>
            </a:pPr>
            <a:endParaRPr kumimoji="0" lang="es-ES" sz="4000" b="0" i="0" u="none" strike="noStrike" kern="1200" cap="none" spc="0" normalizeH="0" baseline="0" noProof="0" dirty="0">
              <a:ln>
                <a:noFill/>
              </a:ln>
              <a:solidFill>
                <a:srgbClr val="FFFF00"/>
              </a:solidFill>
              <a:effectLst>
                <a:glow rad="101600">
                  <a:srgbClr val="000000">
                    <a:satMod val="175000"/>
                    <a:alpha val="40000"/>
                  </a:srgbClr>
                </a:glow>
                <a:outerShdw blurRad="50800" dist="38100" algn="l" rotWithShape="0">
                  <a:prstClr val="black"/>
                </a:outerShdw>
              </a:effectLst>
              <a:uLnTx/>
              <a:uFillTx/>
              <a:latin typeface="Agency FB" panose="020B0503020202020204" pitchFamily="34" charset="0"/>
              <a:ea typeface="+mn-ea"/>
              <a:cs typeface="+mn-cs"/>
            </a:endParaRPr>
          </a:p>
        </p:txBody>
      </p:sp>
    </p:spTree>
    <p:extLst>
      <p:ext uri="{BB962C8B-B14F-4D97-AF65-F5344CB8AC3E}">
        <p14:creationId xmlns:p14="http://schemas.microsoft.com/office/powerpoint/2010/main" val="91558551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500" advClick="0" advTm="30000">
        <p15:prstTrans prst="curtains"/>
        <p:sndAc>
          <p:stSnd loop="1">
            <p:snd r:embed="rId2" name="YANNI - IN THE MIRROR - ONE MAN'S DREAM.wav"/>
          </p:stSnd>
        </p:sndAc>
      </p:transition>
    </mc:Choice>
    <mc:Fallback>
      <p:transition spd="slow" advClick="0" advTm="30000">
        <p:fade/>
        <p:sndAc>
          <p:stSnd loop="1">
            <p:snd r:embed="rId2" name="YANNI - IN THE MIRROR - ONE MAN'S DREAM.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afterEffect">
                                  <p:stCondLst>
                                    <p:cond delay="0"/>
                                  </p:stCondLst>
                                  <p:iterate type="wd">
                                    <p:tmPct val="100000"/>
                                  </p:iterate>
                                  <p:childTnLst>
                                    <p:set>
                                      <p:cBhvr>
                                        <p:cTn id="6" dur="1" fill="hold">
                                          <p:stCondLst>
                                            <p:cond delay="0"/>
                                          </p:stCondLst>
                                        </p:cTn>
                                        <p:tgtEl>
                                          <p:spTgt spid="3"/>
                                        </p:tgtEl>
                                        <p:attrNameLst>
                                          <p:attrName>style.visibility</p:attrName>
                                        </p:attrNameLst>
                                      </p:cBhvr>
                                      <p:to>
                                        <p:strVal val="visible"/>
                                      </p:to>
                                    </p:set>
                                    <p:anim calcmode="lin" valueType="num">
                                      <p:cBhvr>
                                        <p:cTn id="7" dur="300" fill="hold"/>
                                        <p:tgtEl>
                                          <p:spTgt spid="3"/>
                                        </p:tgtEl>
                                        <p:attrNameLst>
                                          <p:attrName>ppt_x</p:attrName>
                                        </p:attrNameLst>
                                      </p:cBhvr>
                                      <p:tavLst>
                                        <p:tav tm="0">
                                          <p:val>
                                            <p:strVal val="#ppt_x"/>
                                          </p:val>
                                        </p:tav>
                                        <p:tav tm="100000">
                                          <p:val>
                                            <p:strVal val="#ppt_x"/>
                                          </p:val>
                                        </p:tav>
                                      </p:tavLst>
                                    </p:anim>
                                    <p:anim calcmode="lin" valueType="num">
                                      <p:cBhvr>
                                        <p:cTn id="8" dur="300" fill="hold"/>
                                        <p:tgtEl>
                                          <p:spTgt spid="3"/>
                                        </p:tgtEl>
                                        <p:attrNameLst>
                                          <p:attrName>ppt_y</p:attrName>
                                        </p:attrNameLst>
                                      </p:cBhvr>
                                      <p:tavLst>
                                        <p:tav tm="0">
                                          <p:val>
                                            <p:strVal val="#ppt_y+#ppt_h/2"/>
                                          </p:val>
                                        </p:tav>
                                        <p:tav tm="100000">
                                          <p:val>
                                            <p:strVal val="#ppt_y"/>
                                          </p:val>
                                        </p:tav>
                                      </p:tavLst>
                                    </p:anim>
                                    <p:anim calcmode="lin" valueType="num">
                                      <p:cBhvr>
                                        <p:cTn id="9" dur="300" fill="hold"/>
                                        <p:tgtEl>
                                          <p:spTgt spid="3"/>
                                        </p:tgtEl>
                                        <p:attrNameLst>
                                          <p:attrName>ppt_w</p:attrName>
                                        </p:attrNameLst>
                                      </p:cBhvr>
                                      <p:tavLst>
                                        <p:tav tm="0">
                                          <p:val>
                                            <p:strVal val="#ppt_w"/>
                                          </p:val>
                                        </p:tav>
                                        <p:tav tm="100000">
                                          <p:val>
                                            <p:strVal val="#ppt_w"/>
                                          </p:val>
                                        </p:tav>
                                      </p:tavLst>
                                    </p:anim>
                                    <p:anim calcmode="lin" valueType="num">
                                      <p:cBhvr>
                                        <p:cTn id="10" dur="3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esultado de imagen para Ãbreme los ojos, y contemplare  las maravillas del Señ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50762" y="503557"/>
            <a:ext cx="8127181" cy="5888534"/>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58377" name="Rectangle 9"/>
          <p:cNvSpPr>
            <a:spLocks noChangeArrowheads="1"/>
          </p:cNvSpPr>
          <p:nvPr/>
        </p:nvSpPr>
        <p:spPr bwMode="auto">
          <a:xfrm>
            <a:off x="450762" y="4441575"/>
            <a:ext cx="7900757" cy="1776345"/>
          </a:xfrm>
          <a:prstGeom prst="rect">
            <a:avLst/>
          </a:prstGeom>
          <a:noFill/>
          <a:ln w="9525">
            <a:noFill/>
            <a:miter lim="800000"/>
            <a:headEnd/>
            <a:tailEnd/>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800" b="0" i="1" u="none" strike="noStrike" kern="1200" cap="none" spc="0" normalizeH="0" baseline="0" noProof="0" dirty="0" smtClean="0">
                <a:ln>
                  <a:noFill/>
                </a:ln>
                <a:solidFill>
                  <a:srgbClr val="FFFFFF"/>
                </a:solidFill>
                <a:effectLst>
                  <a:glow rad="101600">
                    <a:srgbClr val="000000">
                      <a:alpha val="60000"/>
                    </a:srgbClr>
                  </a:glow>
                  <a:outerShdw blurRad="38100" dist="38100" dir="2700000" algn="tl">
                    <a:srgbClr val="000000">
                      <a:alpha val="43137"/>
                    </a:srgbClr>
                  </a:outerShdw>
                </a:effectLst>
                <a:uLnTx/>
                <a:uFillTx/>
                <a:latin typeface="Comic Sans MS" panose="030F0702030302020204" pitchFamily="66" charset="0"/>
                <a:ea typeface="+mn-ea"/>
                <a:cs typeface="Times New Roman"/>
              </a:rPr>
              <a:t>Motivación: Jesús </a:t>
            </a:r>
            <a:r>
              <a:rPr kumimoji="0" lang="es-PE" sz="2800" b="0" i="1" u="none" strike="noStrike" kern="1200" cap="none" spc="0" normalizeH="0" baseline="0" noProof="0" dirty="0">
                <a:ln>
                  <a:noFill/>
                </a:ln>
                <a:solidFill>
                  <a:srgbClr val="FFFFFF"/>
                </a:solidFill>
                <a:effectLst>
                  <a:glow rad="101600">
                    <a:srgbClr val="000000">
                      <a:alpha val="60000"/>
                    </a:srgbClr>
                  </a:glow>
                  <a:outerShdw blurRad="38100" dist="38100" dir="2700000" algn="tl">
                    <a:srgbClr val="000000">
                      <a:alpha val="43137"/>
                    </a:srgbClr>
                  </a:outerShdw>
                </a:effectLst>
                <a:uLnTx/>
                <a:uFillTx/>
                <a:latin typeface="Comic Sans MS" panose="030F0702030302020204" pitchFamily="66" charset="0"/>
                <a:ea typeface="+mn-ea"/>
                <a:cs typeface="Times New Roman"/>
              </a:rPr>
              <a:t>nos invita a profundizar en la Escritura e ir al corazón de muchas normas, para poder vivirlas desde dentro y descubrir en ellas la voluntad de Dios.</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2800" b="0" i="1" u="none" strike="noStrike" kern="1200" cap="none" spc="0" normalizeH="0" baseline="0" noProof="0" dirty="0">
              <a:ln>
                <a:noFill/>
              </a:ln>
              <a:solidFill>
                <a:srgbClr val="FFFFFF"/>
              </a:solidFill>
              <a:effectLst>
                <a:glow rad="101600">
                  <a:srgbClr val="000000">
                    <a:alpha val="60000"/>
                  </a:srgbClr>
                </a:glow>
                <a:outerShdw blurRad="38100" dist="38100" dir="2700000" algn="tl">
                  <a:srgbClr val="000000">
                    <a:alpha val="43137"/>
                  </a:srgbClr>
                </a:outerShdw>
              </a:effectLst>
              <a:uLnTx/>
              <a:uFillTx/>
              <a:latin typeface="Comic Sans MS" panose="030F0702030302020204" pitchFamily="66" charset="0"/>
              <a:ea typeface="+mn-ea"/>
              <a:cs typeface="Times New Roman"/>
            </a:endParaRPr>
          </a:p>
        </p:txBody>
      </p:sp>
      <p:sp>
        <p:nvSpPr>
          <p:cNvPr id="9" name="AutoShape 2"/>
          <p:cNvSpPr>
            <a:spLocks noChangeArrowheads="1"/>
          </p:cNvSpPr>
          <p:nvPr/>
        </p:nvSpPr>
        <p:spPr bwMode="auto">
          <a:xfrm>
            <a:off x="677334" y="548680"/>
            <a:ext cx="2376264" cy="802266"/>
          </a:xfrm>
          <a:prstGeom prst="roundRect">
            <a:avLst>
              <a:gd name="adj" fmla="val 16667"/>
            </a:avLst>
          </a:prstGeom>
          <a:solidFill>
            <a:srgbClr val="007635"/>
          </a:solidFill>
          <a:ln w="12700">
            <a:solidFill>
              <a:srgbClr val="FFC000"/>
            </a:solidFill>
            <a:round/>
            <a:headEnd/>
            <a:tailEnd/>
          </a:ln>
          <a:effectLst>
            <a:outerShdw dist="28398" dir="3806097" algn="ctr" rotWithShape="0">
              <a:srgbClr val="7F5F00"/>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Times New Roman"/>
              </a:rPr>
              <a:t>MEDITATIO</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Times New Roman"/>
              </a:rPr>
              <a:t>¿Qué ME dice el texto?</a:t>
            </a:r>
            <a:endParaRPr kumimoji="0" lang="es-PE"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Times New Roman"/>
            </a:endParaRPr>
          </a:p>
        </p:txBody>
      </p:sp>
    </p:spTree>
    <p:extLst>
      <p:ext uri="{BB962C8B-B14F-4D97-AF65-F5344CB8AC3E}">
        <p14:creationId xmlns:p14="http://schemas.microsoft.com/office/powerpoint/2010/main" val="80968227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000" advClick="0" advTm="30000">
        <p15:prstTrans prst="curtains"/>
        <p:sndAc>
          <p:stSnd loop="1">
            <p:snd r:embed="rId2" name="YANNI - IN THE MIRROR - ONE MAN'S DREAM.wav"/>
          </p:stSnd>
        </p:sndAc>
      </p:transition>
    </mc:Choice>
    <mc:Fallback>
      <p:transition spd="slow" advClick="0" advTm="30000">
        <p:fade/>
        <p:sndAc>
          <p:stSnd loop="1">
            <p:snd r:embed="rId2" name="YANNI - IN THE MIRROR - ONE MAN'S DREAM.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58377"/>
                                        </p:tgtEl>
                                        <p:attrNameLst>
                                          <p:attrName>style.visibility</p:attrName>
                                        </p:attrNameLst>
                                      </p:cBhvr>
                                      <p:to>
                                        <p:strVal val="visible"/>
                                      </p:to>
                                    </p:set>
                                    <p:anim calcmode="lin" valueType="num">
                                      <p:cBhvr>
                                        <p:cTn id="7" dur="250" fill="hold"/>
                                        <p:tgtEl>
                                          <p:spTgt spid="58377"/>
                                        </p:tgtEl>
                                        <p:attrNameLst>
                                          <p:attrName>ppt_w</p:attrName>
                                        </p:attrNameLst>
                                      </p:cBhvr>
                                      <p:tavLst>
                                        <p:tav tm="0">
                                          <p:val>
                                            <p:strVal val="4/3*#ppt_w"/>
                                          </p:val>
                                        </p:tav>
                                        <p:tav tm="100000">
                                          <p:val>
                                            <p:strVal val="#ppt_w"/>
                                          </p:val>
                                        </p:tav>
                                      </p:tavLst>
                                    </p:anim>
                                    <p:anim calcmode="lin" valueType="num">
                                      <p:cBhvr>
                                        <p:cTn id="8" dur="250" fill="hold"/>
                                        <p:tgtEl>
                                          <p:spTgt spid="58377"/>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Resultado de imagen para Mi fe está fundada"/>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42958" y="500431"/>
            <a:ext cx="8108860" cy="5891660"/>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4" name="Text Box 3"/>
          <p:cNvSpPr txBox="1">
            <a:spLocks noChangeArrowheads="1"/>
          </p:cNvSpPr>
          <p:nvPr/>
        </p:nvSpPr>
        <p:spPr bwMode="auto">
          <a:xfrm>
            <a:off x="709132" y="4366522"/>
            <a:ext cx="7576512" cy="1815882"/>
          </a:xfrm>
          <a:prstGeom prst="rect">
            <a:avLst/>
          </a:prstGeom>
          <a:noFill/>
          <a:ln w="9525">
            <a:noFill/>
            <a:miter lim="800000"/>
            <a:headEnd/>
            <a:tailEnd/>
          </a:ln>
          <a:effectLst/>
        </p:spPr>
        <p:txBody>
          <a:bodyPr wrap="square">
            <a:spAutoFit/>
          </a:bodyPr>
          <a:lstStyle/>
          <a:p>
            <a:pPr marL="457200" marR="0" lvl="0" indent="-457200" algn="ctr"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s-ES" sz="2800" b="0" i="1" u="none" strike="noStrike" kern="1200" cap="none" spc="0" normalizeH="0" baseline="0" noProof="0" dirty="0">
                <a:ln>
                  <a:noFill/>
                </a:ln>
                <a:solidFill>
                  <a:srgbClr val="FFFFFF"/>
                </a:solidFill>
                <a:effectLst>
                  <a:glow rad="101600">
                    <a:srgbClr val="000000">
                      <a:satMod val="175000"/>
                      <a:alpha val="40000"/>
                    </a:srgbClr>
                  </a:glow>
                  <a:outerShdw blurRad="38100" dist="38100" dir="2700000" algn="tl">
                    <a:srgbClr val="000000"/>
                  </a:outerShdw>
                </a:effectLst>
                <a:uLnTx/>
                <a:uFillTx/>
                <a:latin typeface="Times New Roman"/>
                <a:ea typeface="+mn-ea"/>
                <a:cs typeface="Times New Roman"/>
              </a:rPr>
              <a:t>Han oído que se dijo… pero yo les digo…</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800" b="0" i="1" u="none" strike="noStrike" kern="1200" cap="none" spc="0" normalizeH="0" baseline="0" noProof="0" dirty="0" smtClean="0">
                <a:ln>
                  <a:noFill/>
                </a:ln>
                <a:solidFill>
                  <a:srgbClr val="FFFFFF"/>
                </a:solidFill>
                <a:effectLst>
                  <a:glow rad="101600">
                    <a:srgbClr val="000000">
                      <a:satMod val="175000"/>
                      <a:alpha val="40000"/>
                    </a:srgbClr>
                  </a:glow>
                  <a:outerShdw blurRad="38100" dist="38100" dir="2700000" algn="tl">
                    <a:srgbClr val="000000"/>
                  </a:outerShdw>
                </a:effectLst>
                <a:uLnTx/>
                <a:uFillTx/>
                <a:latin typeface="Times New Roman"/>
                <a:ea typeface="+mn-ea"/>
                <a:cs typeface="Times New Roman"/>
              </a:rPr>
              <a:t>¿Mi fe está fundada en una visión demasiado legalista de la vida cristiana?, ¿He descubierto la novedad que se esconde tras tantas leyes?.</a:t>
            </a:r>
            <a:endParaRPr kumimoji="0" lang="es-ES" sz="2800" b="1" i="0" u="none" strike="noStrike" kern="1200" cap="none" spc="0" normalizeH="0" baseline="0" noProof="0" dirty="0">
              <a:ln w="6600">
                <a:solidFill>
                  <a:srgbClr val="3333CC"/>
                </a:solidFill>
                <a:prstDash val="solid"/>
              </a:ln>
              <a:solidFill>
                <a:srgbClr val="FFFFFF"/>
              </a:solidFill>
              <a:effectLst>
                <a:outerShdw dist="38100" dir="2700000" algn="tl" rotWithShape="0">
                  <a:srgbClr val="3333CC"/>
                </a:outerShdw>
              </a:effectLst>
              <a:uLnTx/>
              <a:uFillTx/>
              <a:latin typeface="Times New Roman"/>
              <a:ea typeface="+mn-ea"/>
              <a:cs typeface="Times New Roman"/>
            </a:endParaRPr>
          </a:p>
        </p:txBody>
      </p:sp>
    </p:spTree>
    <p:extLst>
      <p:ext uri="{BB962C8B-B14F-4D97-AF65-F5344CB8AC3E}">
        <p14:creationId xmlns:p14="http://schemas.microsoft.com/office/powerpoint/2010/main" val="142595964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2" name="YANNI - IN THE MIRROR - ONE MAN'S DREAM.wav"/>
          </p:stSnd>
        </p:sndAc>
      </p:transition>
    </mc:Choice>
    <mc:Fallback>
      <p:transition spd="slow" advClick="0" advTm="30000">
        <p:fade/>
        <p:sndAc>
          <p:stSnd loop="1">
            <p:snd r:embed="rId2" name="YANNI - IN THE MIRROR - ONE MAN'S DREAM.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iterate type="lt">
                                    <p:tmPct val="10000"/>
                                  </p:iterate>
                                  <p:childTnLst>
                                    <p:set>
                                      <p:cBhvr additive="repl">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100000">
                                          <p:val>
                                            <p:strVal val="1+#ppt_w/2"/>
                                          </p:val>
                                        </p:tav>
                                        <p:tav>
                                          <p:val>
                                            <p:strVal val="#ppt_x"/>
                                          </p:val>
                                        </p:tav>
                                      </p:tavLst>
                                    </p:anim>
                                    <p:anim calcmode="lin" valueType="num">
                                      <p:cBhvr>
                                        <p:cTn id="8" dur="500" fill="hold"/>
                                        <p:tgtEl>
                                          <p:spTgt spid="4"/>
                                        </p:tgtEl>
                                        <p:attrNameLst>
                                          <p:attrName>ppt_y</p:attrName>
                                        </p:attrNameLst>
                                      </p:cBhvr>
                                      <p:tavLst>
                                        <p:tav tm="100000">
                                          <p:val>
                                            <p:strVal val="0-#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esultado de imagen para un joven  catolico orando ante el alta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12382" y="510123"/>
            <a:ext cx="8126521" cy="5873260"/>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6" name="Text Box 3"/>
          <p:cNvSpPr txBox="1">
            <a:spLocks noChangeArrowheads="1"/>
          </p:cNvSpPr>
          <p:nvPr/>
        </p:nvSpPr>
        <p:spPr bwMode="auto">
          <a:xfrm>
            <a:off x="3918856" y="2756974"/>
            <a:ext cx="4720047" cy="3108543"/>
          </a:xfrm>
          <a:prstGeom prst="rect">
            <a:avLst/>
          </a:prstGeom>
          <a:noFill/>
          <a:ln w="9525">
            <a:noFill/>
            <a:miter lim="800000"/>
            <a:headEnd/>
            <a:tailEnd/>
          </a:ln>
          <a:effectLst/>
        </p:spPr>
        <p:txBody>
          <a:bodyPr wrap="square">
            <a:spAutoFit/>
          </a:bodyPr>
          <a:lstStyle/>
          <a:p>
            <a:pPr marL="457200" marR="0" lvl="0" indent="-457200" algn="ctr"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s-PE" sz="2800" b="1" i="0" u="none" strike="noStrike" kern="1200" cap="none" spc="0" normalizeH="0" baseline="0" noProof="0" dirty="0">
                <a:ln>
                  <a:noFill/>
                </a:ln>
                <a:solidFill>
                  <a:srgbClr val="FFFFFF"/>
                </a:solidFill>
                <a:effectLst>
                  <a:glow rad="114300">
                    <a:srgbClr val="002200">
                      <a:alpha val="40000"/>
                    </a:srgbClr>
                  </a:glow>
                  <a:outerShdw blurRad="50800" dist="38100" algn="l" rotWithShape="0">
                    <a:srgbClr val="001000"/>
                  </a:outerShdw>
                </a:effectLst>
                <a:uLnTx/>
                <a:uFillTx/>
                <a:latin typeface="Arial Narrow" panose="020B0606020202030204" pitchFamily="34" charset="0"/>
                <a:ea typeface="+mn-ea"/>
                <a:cs typeface="Times New Roman"/>
              </a:rPr>
              <a:t>Los fariseos, solo decían y no vivían lo que creían… ¿cómo estoy viviendo lo que creo</a:t>
            </a:r>
            <a:r>
              <a:rPr kumimoji="0" lang="es-PE" sz="2800" b="1" i="0" u="none" strike="noStrike" kern="1200" cap="none" spc="0" normalizeH="0" baseline="0" noProof="0" dirty="0" smtClean="0">
                <a:ln>
                  <a:noFill/>
                </a:ln>
                <a:solidFill>
                  <a:srgbClr val="FFFFFF"/>
                </a:solidFill>
                <a:effectLst>
                  <a:glow rad="114300">
                    <a:srgbClr val="002200">
                      <a:alpha val="40000"/>
                    </a:srgbClr>
                  </a:glow>
                  <a:outerShdw blurRad="50800" dist="38100" algn="l" rotWithShape="0">
                    <a:srgbClr val="001000"/>
                  </a:outerShdw>
                </a:effectLst>
                <a:uLnTx/>
                <a:uFillTx/>
                <a:latin typeface="Arial Narrow" panose="020B0606020202030204" pitchFamily="34" charset="0"/>
                <a:ea typeface="+mn-ea"/>
                <a:cs typeface="Times New Roman"/>
              </a:rPr>
              <a:t>?, ¿</a:t>
            </a:r>
            <a:r>
              <a:rPr kumimoji="0" lang="es-PE" sz="2800" b="1" i="0" u="none" strike="noStrike" kern="1200" cap="none" spc="0" normalizeH="0" baseline="0" noProof="0" dirty="0">
                <a:ln>
                  <a:noFill/>
                </a:ln>
                <a:solidFill>
                  <a:srgbClr val="FFFFFF"/>
                </a:solidFill>
                <a:effectLst>
                  <a:glow rad="114300">
                    <a:srgbClr val="002200">
                      <a:alpha val="40000"/>
                    </a:srgbClr>
                  </a:glow>
                  <a:outerShdw blurRad="50800" dist="38100" algn="l" rotWithShape="0">
                    <a:srgbClr val="001000"/>
                  </a:outerShdw>
                </a:effectLst>
                <a:uLnTx/>
                <a:uFillTx/>
                <a:latin typeface="Arial Narrow" panose="020B0606020202030204" pitchFamily="34" charset="0"/>
                <a:ea typeface="+mn-ea"/>
                <a:cs typeface="Times New Roman"/>
              </a:rPr>
              <a:t>mi vida refleja y manifiesta mi fe</a:t>
            </a:r>
            <a:r>
              <a:rPr kumimoji="0" lang="es-PE" sz="2800" b="1" i="0" u="none" strike="noStrike" kern="1200" cap="none" spc="0" normalizeH="0" baseline="0" noProof="0" dirty="0" smtClean="0">
                <a:ln>
                  <a:noFill/>
                </a:ln>
                <a:solidFill>
                  <a:srgbClr val="FFFFFF"/>
                </a:solidFill>
                <a:effectLst>
                  <a:glow rad="114300">
                    <a:srgbClr val="002200">
                      <a:alpha val="40000"/>
                    </a:srgbClr>
                  </a:glow>
                  <a:outerShdw blurRad="50800" dist="38100" algn="l" rotWithShape="0">
                    <a:srgbClr val="001000"/>
                  </a:outerShdw>
                </a:effectLst>
                <a:uLnTx/>
                <a:uFillTx/>
                <a:latin typeface="Arial Narrow" panose="020B0606020202030204" pitchFamily="34" charset="0"/>
                <a:ea typeface="+mn-ea"/>
                <a:cs typeface="Times New Roman"/>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800" b="1" i="0" u="none" strike="noStrike" kern="1200" cap="none" spc="0" normalizeH="0" baseline="0" noProof="0" dirty="0" smtClean="0">
                <a:ln>
                  <a:noFill/>
                </a:ln>
                <a:solidFill>
                  <a:srgbClr val="FFFFFF"/>
                </a:solidFill>
                <a:effectLst>
                  <a:glow rad="114300">
                    <a:srgbClr val="002200">
                      <a:alpha val="40000"/>
                    </a:srgbClr>
                  </a:glow>
                  <a:outerShdw blurRad="50800" dist="38100" algn="l" rotWithShape="0">
                    <a:srgbClr val="001000"/>
                  </a:outerShdw>
                </a:effectLst>
                <a:uLnTx/>
                <a:uFillTx/>
                <a:latin typeface="Arial Narrow" panose="020B0606020202030204" pitchFamily="34" charset="0"/>
                <a:ea typeface="+mn-ea"/>
                <a:cs typeface="Times New Roman"/>
              </a:rPr>
              <a:t>¿</a:t>
            </a:r>
            <a:r>
              <a:rPr kumimoji="0" lang="es-PE" sz="2800" b="1" i="0" u="none" strike="noStrike" kern="1200" cap="none" spc="0" normalizeH="0" baseline="0" noProof="0" dirty="0">
                <a:ln>
                  <a:noFill/>
                </a:ln>
                <a:solidFill>
                  <a:srgbClr val="FFFFFF"/>
                </a:solidFill>
                <a:effectLst>
                  <a:glow rad="114300">
                    <a:srgbClr val="002200">
                      <a:alpha val="40000"/>
                    </a:srgbClr>
                  </a:glow>
                  <a:outerShdw blurRad="50800" dist="38100" algn="l" rotWithShape="0">
                    <a:srgbClr val="001000"/>
                  </a:outerShdw>
                </a:effectLst>
                <a:uLnTx/>
                <a:uFillTx/>
                <a:latin typeface="Arial Narrow" panose="020B0606020202030204" pitchFamily="34" charset="0"/>
                <a:ea typeface="+mn-ea"/>
                <a:cs typeface="Times New Roman"/>
              </a:rPr>
              <a:t>soy coherente entre lo que creo y lo que vivo</a:t>
            </a:r>
            <a:r>
              <a:rPr kumimoji="0" lang="es-PE" sz="2800" b="1" i="0" u="none" strike="noStrike" kern="1200" cap="none" spc="0" normalizeH="0" baseline="0" noProof="0" dirty="0" smtClean="0">
                <a:ln>
                  <a:noFill/>
                </a:ln>
                <a:solidFill>
                  <a:srgbClr val="FFFFFF"/>
                </a:solidFill>
                <a:effectLst>
                  <a:glow rad="114300">
                    <a:srgbClr val="002200">
                      <a:alpha val="40000"/>
                    </a:srgbClr>
                  </a:glow>
                  <a:outerShdw blurRad="50800" dist="38100" algn="l" rotWithShape="0">
                    <a:srgbClr val="001000"/>
                  </a:outerShdw>
                </a:effectLst>
                <a:uLnTx/>
                <a:uFillTx/>
                <a:latin typeface="Arial Narrow" panose="020B0606020202030204" pitchFamily="34" charset="0"/>
                <a:ea typeface="+mn-ea"/>
                <a:cs typeface="Times New Roman"/>
              </a:rPr>
              <a:t>?.</a:t>
            </a:r>
            <a:endParaRPr kumimoji="0" lang="es-ES" sz="2800" b="1" i="0" u="none" strike="noStrike" kern="1200" cap="none" spc="0" normalizeH="0" baseline="0" noProof="0" dirty="0">
              <a:ln>
                <a:noFill/>
              </a:ln>
              <a:solidFill>
                <a:srgbClr val="FFFFFF"/>
              </a:solidFill>
              <a:effectLst>
                <a:glow rad="114300">
                  <a:srgbClr val="002200">
                    <a:alpha val="40000"/>
                  </a:srgbClr>
                </a:glow>
                <a:outerShdw blurRad="50800" dist="38100" algn="l" rotWithShape="0">
                  <a:srgbClr val="001000"/>
                </a:outerShdw>
              </a:effectLst>
              <a:uLnTx/>
              <a:uFillTx/>
              <a:latin typeface="Arial Narrow" panose="020B0606020202030204" pitchFamily="34" charset="0"/>
              <a:ea typeface="+mn-ea"/>
              <a:cs typeface="Times New Roman"/>
            </a:endParaRPr>
          </a:p>
        </p:txBody>
      </p:sp>
      <p:sp>
        <p:nvSpPr>
          <p:cNvPr id="7" name="Text Box 3"/>
          <p:cNvSpPr txBox="1">
            <a:spLocks noChangeArrowheads="1"/>
          </p:cNvSpPr>
          <p:nvPr/>
        </p:nvSpPr>
        <p:spPr bwMode="auto">
          <a:xfrm>
            <a:off x="1053947" y="5603907"/>
            <a:ext cx="3357586" cy="523220"/>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2800" b="1" i="0" u="none" strike="noStrike" kern="1200" cap="none" spc="0" normalizeH="0" baseline="0" noProof="0" dirty="0">
              <a:ln>
                <a:noFill/>
              </a:ln>
              <a:solidFill>
                <a:srgbClr val="FFFFA3"/>
              </a:solidFill>
              <a:effectLst>
                <a:glow rad="139700">
                  <a:srgbClr val="000000">
                    <a:satMod val="175000"/>
                    <a:alpha val="40000"/>
                  </a:srgbClr>
                </a:glow>
                <a:innerShdw blurRad="63500" dist="50800" dir="13500000">
                  <a:prstClr val="black"/>
                </a:innerShdw>
              </a:effectLst>
              <a:uLnTx/>
              <a:uFillTx/>
              <a:latin typeface="Arial" charset="0"/>
              <a:ea typeface="+mn-ea"/>
              <a:cs typeface="Times New Roman"/>
            </a:endParaRPr>
          </a:p>
        </p:txBody>
      </p:sp>
      <p:sp>
        <p:nvSpPr>
          <p:cNvPr id="8" name="Text Box 3"/>
          <p:cNvSpPr txBox="1">
            <a:spLocks noChangeArrowheads="1"/>
          </p:cNvSpPr>
          <p:nvPr/>
        </p:nvSpPr>
        <p:spPr bwMode="auto">
          <a:xfrm>
            <a:off x="5104096" y="4695966"/>
            <a:ext cx="3214665" cy="523220"/>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800" b="1" i="0" u="none" strike="noStrike" kern="1200" cap="none" spc="0" normalizeH="0" baseline="0" noProof="0" dirty="0">
                <a:ln>
                  <a:noFill/>
                </a:ln>
                <a:solidFill>
                  <a:srgbClr val="FFFFA3"/>
                </a:solidFill>
                <a:effectLst>
                  <a:glow rad="139700">
                    <a:srgbClr val="000000">
                      <a:satMod val="175000"/>
                      <a:alpha val="40000"/>
                    </a:srgbClr>
                  </a:glow>
                  <a:innerShdw blurRad="63500" dist="50800" dir="13500000">
                    <a:prstClr val="black"/>
                  </a:innerShdw>
                </a:effectLst>
                <a:uLnTx/>
                <a:uFillTx/>
                <a:latin typeface="Arial" charset="0"/>
                <a:ea typeface="+mn-ea"/>
                <a:cs typeface="Times New Roman"/>
              </a:rPr>
              <a:t> </a:t>
            </a:r>
            <a:endParaRPr kumimoji="0" lang="es-ES" sz="2800" b="1" i="0" u="none" strike="noStrike" kern="1200" cap="none" spc="0" normalizeH="0" baseline="0" noProof="0" dirty="0">
              <a:ln>
                <a:noFill/>
              </a:ln>
              <a:solidFill>
                <a:srgbClr val="FFFFA3"/>
              </a:solidFill>
              <a:effectLst>
                <a:glow rad="139700">
                  <a:srgbClr val="000000">
                    <a:satMod val="175000"/>
                    <a:alpha val="40000"/>
                  </a:srgbClr>
                </a:glow>
                <a:innerShdw blurRad="63500" dist="50800" dir="13500000">
                  <a:prstClr val="black"/>
                </a:innerShdw>
              </a:effectLst>
              <a:uLnTx/>
              <a:uFillTx/>
              <a:latin typeface="Arial" charset="0"/>
              <a:ea typeface="+mn-ea"/>
              <a:cs typeface="Times New Roman"/>
            </a:endParaRPr>
          </a:p>
        </p:txBody>
      </p:sp>
      <p:sp>
        <p:nvSpPr>
          <p:cNvPr id="9" name="8 Estrella de 5 puntas"/>
          <p:cNvSpPr/>
          <p:nvPr/>
        </p:nvSpPr>
        <p:spPr>
          <a:xfrm>
            <a:off x="6611403" y="3097330"/>
            <a:ext cx="214314" cy="21431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a:endParaRPr>
          </a:p>
        </p:txBody>
      </p:sp>
      <p:sp>
        <p:nvSpPr>
          <p:cNvPr id="10" name="9 Estrella de 5 puntas"/>
          <p:cNvSpPr/>
          <p:nvPr/>
        </p:nvSpPr>
        <p:spPr>
          <a:xfrm>
            <a:off x="6711429" y="4429132"/>
            <a:ext cx="214314" cy="21431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24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mn-ea"/>
              <a:cs typeface="Times New Roman"/>
            </a:endParaRPr>
          </a:p>
        </p:txBody>
      </p:sp>
    </p:spTree>
    <p:extLst>
      <p:ext uri="{BB962C8B-B14F-4D97-AF65-F5344CB8AC3E}">
        <p14:creationId xmlns:p14="http://schemas.microsoft.com/office/powerpoint/2010/main" val="404977613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2" name="YANNI - IN THE MIRROR - ONE MAN'S DREAM.wav"/>
          </p:stSnd>
        </p:sndAc>
      </p:transition>
    </mc:Choice>
    <mc:Fallback>
      <p:transition spd="slow" advClick="0" advTm="30000">
        <p:fade/>
        <p:sndAc>
          <p:stSnd loop="1">
            <p:snd r:embed="rId2" name="YANNI - IN THE MIRROR - ONE MAN'S DREAM.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par>
                          <p:cTn id="8" fill="hold">
                            <p:stCondLst>
                              <p:cond delay="2000"/>
                            </p:stCondLst>
                            <p:childTnLst>
                              <p:par>
                                <p:cTn id="9" presetID="53" presetClass="entr" presetSubtype="528" fill="hold" grpId="0" nodeType="afterEffect" nodePh="1">
                                  <p:stCondLst>
                                    <p:cond delay="0"/>
                                  </p:stCondLst>
                                  <p:endCondLst>
                                    <p:cond evt="begin" delay="0">
                                      <p:tn val="9"/>
                                    </p:cond>
                                  </p:end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fltVal val="0.5"/>
                                          </p:val>
                                        </p:tav>
                                        <p:tav tm="100000">
                                          <p:val>
                                            <p:strVal val="#ppt_x"/>
                                          </p:val>
                                        </p:tav>
                                      </p:tavLst>
                                    </p:anim>
                                    <p:anim calcmode="lin" valueType="num">
                                      <p:cBhvr>
                                        <p:cTn id="15" dur="10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3000"/>
                            </p:stCondLst>
                            <p:childTnLst>
                              <p:par>
                                <p:cTn id="17" presetID="6"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ircle(in)">
                                      <p:cBhvr>
                                        <p:cTn id="19" dur="2000"/>
                                        <p:tgtEl>
                                          <p:spTgt spid="10"/>
                                        </p:tgtEl>
                                      </p:cBhvr>
                                    </p:animEffect>
                                  </p:childTnLst>
                                </p:cTn>
                              </p:par>
                            </p:childTnLst>
                          </p:cTn>
                        </p:par>
                        <p:par>
                          <p:cTn id="20" fill="hold">
                            <p:stCondLst>
                              <p:cond delay="5000"/>
                            </p:stCondLst>
                            <p:childTnLst>
                              <p:par>
                                <p:cTn id="21" presetID="53" presetClass="entr" presetSubtype="52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fltVal val="0"/>
                                          </p:val>
                                        </p:tav>
                                        <p:tav tm="100000">
                                          <p:val>
                                            <p:strVal val="#ppt_w"/>
                                          </p:val>
                                        </p:tav>
                                      </p:tavLst>
                                    </p:anim>
                                    <p:anim calcmode="lin" valueType="num">
                                      <p:cBhvr>
                                        <p:cTn id="24" dur="1000" fill="hold"/>
                                        <p:tgtEl>
                                          <p:spTgt spid="8"/>
                                        </p:tgtEl>
                                        <p:attrNameLst>
                                          <p:attrName>ppt_h</p:attrName>
                                        </p:attrNameLst>
                                      </p:cBhvr>
                                      <p:tavLst>
                                        <p:tav tm="0">
                                          <p:val>
                                            <p:fltVal val="0"/>
                                          </p:val>
                                        </p:tav>
                                        <p:tav tm="100000">
                                          <p:val>
                                            <p:strVal val="#ppt_h"/>
                                          </p:val>
                                        </p:tav>
                                      </p:tavLst>
                                    </p:anim>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fltVal val="0.5"/>
                                          </p:val>
                                        </p:tav>
                                        <p:tav tm="100000">
                                          <p:val>
                                            <p:strVal val="#ppt_x"/>
                                          </p:val>
                                        </p:tav>
                                      </p:tavLst>
                                    </p:anim>
                                    <p:anim calcmode="lin" valueType="num">
                                      <p:cBhvr>
                                        <p:cTn id="27" dur="10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6000"/>
                            </p:stCondLst>
                            <p:childTnLst>
                              <p:par>
                                <p:cTn id="29" presetID="2" presetClass="entr" presetSubtype="8" fill="hold" grpId="0" nodeType="afterEffect">
                                  <p:stCondLst>
                                    <p:cond delay="0"/>
                                  </p:stCondLst>
                                  <p:iterate type="lt">
                                    <p:tmPct val="10000"/>
                                  </p:iterate>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0-#ppt_w/2"/>
                                          </p:val>
                                        </p:tav>
                                        <p:tav tm="100000">
                                          <p:val>
                                            <p:strVal val="#ppt_x"/>
                                          </p:val>
                                        </p:tav>
                                      </p:tavLst>
                                    </p:anim>
                                    <p:anim calcmode="lin" valueType="num">
                                      <p:cBhvr additive="base">
                                        <p:cTn id="3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esultado de imagen para &quot;Matar&quot; a mis hermanos con la indiferencia o con el maltra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908" y="474618"/>
            <a:ext cx="8153870" cy="5913370"/>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8" name="7 CuadroTexto"/>
          <p:cNvSpPr txBox="1"/>
          <p:nvPr/>
        </p:nvSpPr>
        <p:spPr>
          <a:xfrm>
            <a:off x="225808" y="2854299"/>
            <a:ext cx="8273757" cy="2308324"/>
          </a:xfrm>
          <a:prstGeom prst="rect">
            <a:avLst/>
          </a:prstGeom>
          <a:noFill/>
        </p:spPr>
        <p:txBody>
          <a:bodyPr wrap="square">
            <a:spAutoFit/>
          </a:bodyPr>
          <a:lstStyle/>
          <a:p>
            <a:pPr marL="571500" marR="0" lvl="0" indent="-571500" algn="ctr"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s-PE" sz="3600" b="1" i="0" u="none" strike="noStrike" kern="1200" cap="none" spc="0" normalizeH="0" baseline="0" noProof="0" dirty="0" smtClean="0">
                <a:ln>
                  <a:noFill/>
                </a:ln>
                <a:solidFill>
                  <a:srgbClr val="FFFF00"/>
                </a:solidFill>
                <a:effectLst>
                  <a:glow rad="63500">
                    <a:srgbClr val="000000">
                      <a:satMod val="175000"/>
                      <a:alpha val="40000"/>
                    </a:srgbClr>
                  </a:glow>
                  <a:outerShdw blurRad="50800" dist="38100" algn="l" rotWithShape="0">
                    <a:prstClr val="black"/>
                  </a:outerShdw>
                </a:effectLst>
                <a:uLnTx/>
                <a:uFillTx/>
                <a:latin typeface="Arial" charset="0"/>
                <a:ea typeface="+mn-ea"/>
                <a:cs typeface="Times New Roman"/>
              </a:rPr>
              <a:t>¿"Mato" a mis hermanos con la indiferencia o con el maltrato?, </a:t>
            </a:r>
            <a:r>
              <a:rPr kumimoji="0" lang="es-ES" sz="3600" b="1" i="0" u="none" strike="noStrike" kern="1200" cap="none" spc="0" normalizeH="0" baseline="0" noProof="0" dirty="0">
                <a:ln>
                  <a:noFill/>
                </a:ln>
                <a:solidFill>
                  <a:srgbClr val="FFFF00"/>
                </a:solidFill>
                <a:effectLst>
                  <a:glow rad="63500">
                    <a:srgbClr val="000000">
                      <a:satMod val="175000"/>
                      <a:alpha val="40000"/>
                    </a:srgbClr>
                  </a:glow>
                  <a:outerShdw blurRad="50800" dist="38100" algn="l" rotWithShape="0">
                    <a:prstClr val="black"/>
                  </a:outerShdw>
                </a:effectLst>
                <a:uLnTx/>
                <a:uFillTx/>
                <a:latin typeface="Arial" charset="0"/>
                <a:ea typeface="+mn-ea"/>
                <a:cs typeface="Times New Roman"/>
              </a:rPr>
              <a:t>¿Me enojo violentamente con los </a:t>
            </a:r>
            <a:r>
              <a:rPr kumimoji="0" lang="es-ES" sz="3600" b="1" i="0" u="none" strike="noStrike" kern="1200" cap="none" spc="0" normalizeH="0" baseline="0" noProof="0" dirty="0" smtClean="0">
                <a:ln>
                  <a:noFill/>
                </a:ln>
                <a:solidFill>
                  <a:srgbClr val="FFFF00"/>
                </a:solidFill>
                <a:effectLst>
                  <a:glow rad="63500">
                    <a:srgbClr val="000000">
                      <a:satMod val="175000"/>
                      <a:alpha val="40000"/>
                    </a:srgbClr>
                  </a:glow>
                  <a:outerShdw blurRad="50800" dist="38100" algn="l" rotWithShape="0">
                    <a:prstClr val="black"/>
                  </a:outerShdw>
                </a:effectLst>
                <a:uLnTx/>
                <a:uFillTx/>
                <a:latin typeface="Arial" charset="0"/>
                <a:ea typeface="+mn-ea"/>
                <a:cs typeface="Times New Roman"/>
              </a:rPr>
              <a:t>demás?</a:t>
            </a:r>
            <a:r>
              <a:rPr kumimoji="0" lang="es-PE" sz="3600" b="1" i="0" u="none" strike="noStrike" kern="1200" cap="none" spc="0" normalizeH="0" baseline="0" noProof="0" dirty="0" smtClean="0">
                <a:ln>
                  <a:noFill/>
                </a:ln>
                <a:solidFill>
                  <a:srgbClr val="FFFF00"/>
                </a:solidFill>
                <a:effectLst>
                  <a:glow rad="63500">
                    <a:srgbClr val="000000">
                      <a:satMod val="175000"/>
                      <a:alpha val="40000"/>
                    </a:srgbClr>
                  </a:glow>
                  <a:outerShdw blurRad="50800" dist="38100" algn="l" rotWithShape="0">
                    <a:prstClr val="black"/>
                  </a:outerShdw>
                </a:effectLst>
                <a:uLnTx/>
                <a:uFillTx/>
                <a:latin typeface="Arial" charset="0"/>
                <a:ea typeface="+mn-ea"/>
                <a:cs typeface="Times New Roman"/>
              </a:rPr>
              <a:t> </a:t>
            </a:r>
            <a:endParaRPr kumimoji="0" lang="es-ES" sz="3600" b="1" i="0" u="none" strike="noStrike" kern="1200" cap="none" spc="0" normalizeH="0" baseline="0" noProof="0" dirty="0">
              <a:ln>
                <a:noFill/>
              </a:ln>
              <a:solidFill>
                <a:srgbClr val="FFFF00"/>
              </a:solidFill>
              <a:effectLst>
                <a:glow rad="63500">
                  <a:srgbClr val="000000">
                    <a:satMod val="175000"/>
                    <a:alpha val="40000"/>
                  </a:srgbClr>
                </a:glow>
                <a:outerShdw blurRad="50800" dist="38100" algn="l" rotWithShape="0">
                  <a:prstClr val="black"/>
                </a:outerShdw>
              </a:effectLst>
              <a:uLnTx/>
              <a:uFillTx/>
              <a:latin typeface="Arial" charset="0"/>
              <a:ea typeface="+mn-ea"/>
              <a:cs typeface="Times New Roman"/>
            </a:endParaRPr>
          </a:p>
        </p:txBody>
      </p:sp>
    </p:spTree>
    <p:extLst>
      <p:ext uri="{BB962C8B-B14F-4D97-AF65-F5344CB8AC3E}">
        <p14:creationId xmlns:p14="http://schemas.microsoft.com/office/powerpoint/2010/main" val="314509280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2" name="YANNI - IN THE MIRROR - ONE MAN'S DREAM.wav"/>
          </p:stSnd>
        </p:sndAc>
      </p:transition>
    </mc:Choice>
    <mc:Fallback>
      <p:transition spd="slow" advClick="0" advTm="30000">
        <p:fade/>
        <p:sndAc>
          <p:stSnd loop="1">
            <p:snd r:embed="rId2" name="YANNI - IN THE MIRROR - ONE MAN'S DREAM.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8"/>
                                        </p:tgtEl>
                                        <p:attrNameLst>
                                          <p:attrName>style.visibility</p:attrName>
                                        </p:attrNameLst>
                                      </p:cBhvr>
                                      <p:to>
                                        <p:strVal val="visible"/>
                                      </p:to>
                                    </p:set>
                                    <p:anim calcmode="discrete" valueType="clr">
                                      <p:cBhvr override="childStyle">
                                        <p:cTn id="7" dur="25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8" dur="250"/>
                                        <p:tgtEl>
                                          <p:spTgt spid="8"/>
                                        </p:tgtEl>
                                        <p:attrNameLst>
                                          <p:attrName>fillcolor</p:attrName>
                                        </p:attrNameLst>
                                      </p:cBhvr>
                                      <p:tavLst>
                                        <p:tav tm="0">
                                          <p:val>
                                            <p:clrVal>
                                              <a:schemeClr val="accent2"/>
                                            </p:clrVal>
                                          </p:val>
                                        </p:tav>
                                        <p:tav tm="50000">
                                          <p:val>
                                            <p:clrVal>
                                              <a:schemeClr val="hlink"/>
                                            </p:clrVal>
                                          </p:val>
                                        </p:tav>
                                      </p:tavLst>
                                    </p:anim>
                                    <p:set>
                                      <p:cBhvr>
                                        <p:cTn id="9" dur="250"/>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Resultado de imagen para personas soy respetuos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498" y="514894"/>
            <a:ext cx="8134988" cy="5860148"/>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5" name="Text Box 3"/>
          <p:cNvSpPr txBox="1">
            <a:spLocks noChangeArrowheads="1"/>
          </p:cNvSpPr>
          <p:nvPr/>
        </p:nvSpPr>
        <p:spPr bwMode="auto">
          <a:xfrm>
            <a:off x="344448" y="4263665"/>
            <a:ext cx="8001056" cy="1754326"/>
          </a:xfrm>
          <a:prstGeom prst="rect">
            <a:avLst/>
          </a:prstGeom>
          <a:noFill/>
          <a:ln w="9525">
            <a:noFill/>
            <a:miter lim="800000"/>
            <a:headEnd/>
            <a:tailEnd/>
          </a:ln>
        </p:spPr>
        <p:txBody>
          <a:bodyPr wrap="square">
            <a:spAutoFit/>
          </a:bodyPr>
          <a:lstStyle/>
          <a:p>
            <a:pPr marL="571500" marR="0" lvl="0" indent="-571500" algn="ctr"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s-PE" sz="3600" b="1" i="1" u="none" strike="noStrike" kern="1200" cap="none" spc="0" normalizeH="0" baseline="0" noProof="0" dirty="0">
                <a:ln w="6600">
                  <a:solidFill>
                    <a:srgbClr val="3333CC"/>
                  </a:solidFill>
                  <a:prstDash val="solid"/>
                </a:ln>
                <a:solidFill>
                  <a:srgbClr val="FFFFFF"/>
                </a:solidFill>
                <a:effectLst>
                  <a:outerShdw dist="38100" dir="2700000" algn="tl" rotWithShape="0">
                    <a:srgbClr val="3333CC"/>
                  </a:outerShdw>
                </a:effectLst>
                <a:uLnTx/>
                <a:uFillTx/>
                <a:latin typeface="Calibri" panose="020F0502020204030204" pitchFamily="34" charset="0"/>
                <a:ea typeface="+mn-ea"/>
                <a:cs typeface="Calibri" panose="020F0502020204030204" pitchFamily="34" charset="0"/>
              </a:rPr>
              <a:t>¿En mis relaciones con las demás personas soy respetuoso, cuidadoso de procurarles siempre el bien?</a:t>
            </a:r>
            <a:endParaRPr kumimoji="0" lang="es-ES" sz="3600" b="1" i="1" u="none" strike="noStrike" kern="1200" cap="none" spc="0" normalizeH="0" baseline="0" noProof="0" dirty="0">
              <a:ln w="6600">
                <a:solidFill>
                  <a:srgbClr val="3333CC"/>
                </a:solidFill>
                <a:prstDash val="solid"/>
              </a:ln>
              <a:solidFill>
                <a:srgbClr val="FFFFFF"/>
              </a:solidFill>
              <a:effectLst>
                <a:outerShdw dist="38100" dir="2700000" algn="tl" rotWithShape="0">
                  <a:srgbClr val="3333CC"/>
                </a:outerShdw>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46054450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advClick="0" advTm="30000">
        <p15:prstTrans prst="curtains"/>
        <p:sndAc>
          <p:stSnd loop="1">
            <p:snd r:embed="rId2" name="YANNI - IN THE MIRROR - ONE MAN'S DREAM.wav"/>
          </p:stSnd>
        </p:sndAc>
      </p:transition>
    </mc:Choice>
    <mc:Fallback>
      <p:transition spd="slow" advClick="0" advTm="30000">
        <p:fade/>
        <p:sndAc>
          <p:stSnd loop="1">
            <p:snd r:embed="rId2" name="YANNI - IN THE MIRROR - ONE MAN'S DREAM.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25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250"/>
                                        <p:tgtEl>
                                          <p:spTgt spid="5"/>
                                        </p:tgtEl>
                                        <p:attrNameLst>
                                          <p:attrName>fillcolor</p:attrName>
                                        </p:attrNameLst>
                                      </p:cBhvr>
                                      <p:tavLst>
                                        <p:tav tm="0">
                                          <p:val>
                                            <p:clrVal>
                                              <a:schemeClr val="accent2"/>
                                            </p:clrVal>
                                          </p:val>
                                        </p:tav>
                                        <p:tav tm="50000">
                                          <p:val>
                                            <p:clrVal>
                                              <a:schemeClr val="hlink"/>
                                            </p:clrVal>
                                          </p:val>
                                        </p:tav>
                                      </p:tavLst>
                                    </p:anim>
                                    <p:set>
                                      <p:cBhvr>
                                        <p:cTn id="9" dur="25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Resultado de imagen para matrimonio ancia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209" y="522830"/>
            <a:ext cx="8082733" cy="5851843"/>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8" name="7 CuadroTexto"/>
          <p:cNvSpPr txBox="1"/>
          <p:nvPr/>
        </p:nvSpPr>
        <p:spPr>
          <a:xfrm>
            <a:off x="495209" y="3448751"/>
            <a:ext cx="7934688" cy="2554545"/>
          </a:xfrm>
          <a:prstGeom prst="rect">
            <a:avLst/>
          </a:prstGeom>
          <a:noFill/>
        </p:spPr>
        <p:txBody>
          <a:bodyPr wrap="square">
            <a:spAutoFit/>
          </a:bodyPr>
          <a:lstStyle/>
          <a:p>
            <a:pPr marL="571500" marR="0" lvl="0" indent="-571500" algn="ctr" defTabSz="914400" rtl="0" eaLnBrk="1" fontAlgn="base" latinLnBrk="0" hangingPunct="1">
              <a:lnSpc>
                <a:spcPct val="100000"/>
              </a:lnSpc>
              <a:spcBef>
                <a:spcPct val="0"/>
              </a:spcBef>
              <a:spcAft>
                <a:spcPct val="0"/>
              </a:spcAft>
              <a:buClrTx/>
              <a:buSzTx/>
              <a:buFont typeface="Wingdings" panose="05000000000000000000" pitchFamily="2" charset="2"/>
              <a:buChar char="ü"/>
              <a:tabLst/>
              <a:defRPr/>
            </a:pPr>
            <a:r>
              <a:rPr kumimoji="0" lang="es-PE" sz="3200" b="1" i="0" u="none" strike="noStrike" kern="1200" cap="none" spc="0" normalizeH="0" baseline="0" noProof="0" dirty="0" smtClean="0">
                <a:ln w="6600">
                  <a:solidFill>
                    <a:srgbClr val="3333CC"/>
                  </a:solidFill>
                  <a:prstDash val="solid"/>
                </a:ln>
                <a:solidFill>
                  <a:srgbClr val="FFFFFF"/>
                </a:solidFill>
                <a:effectLst>
                  <a:outerShdw dist="38100" dir="2700000" algn="tl" rotWithShape="0">
                    <a:srgbClr val="3333CC"/>
                  </a:outerShdw>
                </a:effectLst>
                <a:uLnTx/>
                <a:uFillTx/>
                <a:latin typeface="Arial" charset="0"/>
                <a:ea typeface="+mn-ea"/>
                <a:cs typeface="Times New Roman"/>
              </a:rPr>
              <a:t>¿Valoro la fidelidad en el matrimonio?, </a:t>
            </a:r>
            <a:r>
              <a:rPr kumimoji="0" lang="es-ES" sz="3200" b="1" i="0" u="none" strike="noStrike" kern="1200" cap="none" spc="0" normalizeH="0" baseline="0" noProof="0" dirty="0">
                <a:ln w="6600">
                  <a:solidFill>
                    <a:srgbClr val="3333CC"/>
                  </a:solidFill>
                  <a:prstDash val="solid"/>
                </a:ln>
                <a:solidFill>
                  <a:srgbClr val="FFFFFF"/>
                </a:solidFill>
                <a:effectLst>
                  <a:outerShdw dist="38100" dir="2700000" algn="tl" rotWithShape="0">
                    <a:srgbClr val="3333CC"/>
                  </a:outerShdw>
                </a:effectLst>
                <a:uLnTx/>
                <a:uFillTx/>
                <a:latin typeface="Arial" charset="0"/>
                <a:ea typeface="+mn-ea"/>
                <a:cs typeface="Times New Roman"/>
              </a:rPr>
              <a:t>¿Busco preparar mi corazón para el día de mañana formar una familia y </a:t>
            </a:r>
            <a:r>
              <a:rPr kumimoji="0" lang="es-ES" sz="3200" b="1" i="0" u="none" strike="noStrike" kern="1200" cap="none" spc="0" normalizeH="0" baseline="0" noProof="0" dirty="0" smtClean="0">
                <a:ln w="6600">
                  <a:solidFill>
                    <a:srgbClr val="3333CC"/>
                  </a:solidFill>
                  <a:prstDash val="solid"/>
                </a:ln>
                <a:solidFill>
                  <a:srgbClr val="FFFFFF"/>
                </a:solidFill>
                <a:effectLst>
                  <a:outerShdw dist="38100" dir="2700000" algn="tl" rotWithShape="0">
                    <a:srgbClr val="3333CC"/>
                  </a:outerShdw>
                </a:effectLst>
                <a:uLnTx/>
                <a:uFillTx/>
                <a:latin typeface="Arial" charset="0"/>
                <a:ea typeface="+mn-ea"/>
                <a:cs typeface="Times New Roman"/>
              </a:rPr>
              <a:t>un </a:t>
            </a:r>
            <a:r>
              <a:rPr kumimoji="0" lang="es-ES" sz="3200" b="1" i="0" u="none" strike="noStrike" kern="1200" cap="none" spc="0" normalizeH="0" baseline="0" noProof="0" dirty="0">
                <a:ln w="6600">
                  <a:solidFill>
                    <a:srgbClr val="3333CC"/>
                  </a:solidFill>
                  <a:prstDash val="solid"/>
                </a:ln>
                <a:solidFill>
                  <a:srgbClr val="FFFFFF"/>
                </a:solidFill>
                <a:effectLst>
                  <a:outerShdw dist="38100" dir="2700000" algn="tl" rotWithShape="0">
                    <a:srgbClr val="3333CC"/>
                  </a:outerShdw>
                </a:effectLst>
                <a:uLnTx/>
                <a:uFillTx/>
                <a:latin typeface="Arial" charset="0"/>
                <a:ea typeface="+mn-ea"/>
                <a:cs typeface="Times New Roman"/>
              </a:rPr>
              <a:t>matrimonio que sea fiel</a:t>
            </a:r>
            <a:r>
              <a:rPr kumimoji="0" lang="es-ES" sz="3200" b="1" i="0" u="none" strike="noStrike" kern="1200" cap="none" spc="0" normalizeH="0" baseline="0" noProof="0" dirty="0" smtClean="0">
                <a:ln w="6600">
                  <a:solidFill>
                    <a:srgbClr val="3333CC"/>
                  </a:solidFill>
                  <a:prstDash val="solid"/>
                </a:ln>
                <a:solidFill>
                  <a:srgbClr val="FFFFFF"/>
                </a:solidFill>
                <a:effectLst>
                  <a:outerShdw dist="38100" dir="2700000" algn="tl" rotWithShape="0">
                    <a:srgbClr val="3333CC"/>
                  </a:outerShdw>
                </a:effectLst>
                <a:uLnTx/>
                <a:uFillTx/>
                <a:latin typeface="Arial" charset="0"/>
                <a:ea typeface="+mn-ea"/>
                <a:cs typeface="Times New Roman"/>
              </a:rPr>
              <a:t>?.</a:t>
            </a:r>
            <a:endParaRPr kumimoji="0" lang="es-ES" sz="3200" b="1" i="0" u="none" strike="noStrike" kern="1200" cap="none" spc="0" normalizeH="0" baseline="0" noProof="0" dirty="0">
              <a:ln w="6600">
                <a:solidFill>
                  <a:srgbClr val="3333CC"/>
                </a:solidFill>
                <a:prstDash val="solid"/>
              </a:ln>
              <a:solidFill>
                <a:srgbClr val="FFFFFF"/>
              </a:solidFill>
              <a:effectLst>
                <a:outerShdw dist="38100" dir="2700000" algn="tl" rotWithShape="0">
                  <a:srgbClr val="3333CC"/>
                </a:outerShdw>
              </a:effectLst>
              <a:uLnTx/>
              <a:uFillTx/>
              <a:latin typeface="Arial" charset="0"/>
              <a:ea typeface="+mn-ea"/>
              <a:cs typeface="Times New Roman"/>
            </a:endParaRPr>
          </a:p>
        </p:txBody>
      </p:sp>
    </p:spTree>
    <p:extLst>
      <p:ext uri="{BB962C8B-B14F-4D97-AF65-F5344CB8AC3E}">
        <p14:creationId xmlns:p14="http://schemas.microsoft.com/office/powerpoint/2010/main" val="348783796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advClick="0" advTm="30000">
        <p15:prstTrans prst="curtains"/>
        <p:sndAc>
          <p:stSnd loop="1">
            <p:snd r:embed="rId2" name="YANNI - IN THE MIRROR - ONE MAN'S DREAM.wav"/>
          </p:stSnd>
        </p:sndAc>
      </p:transition>
    </mc:Choice>
    <mc:Fallback>
      <p:transition spd="slow" advClick="0" advTm="30000">
        <p:fade/>
        <p:sndAc>
          <p:stSnd loop="1">
            <p:snd r:embed="rId2" name="YANNI - IN THE MIRROR - ONE MAN'S DREAM.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8"/>
                                        </p:tgtEl>
                                        <p:attrNameLst>
                                          <p:attrName>style.visibility</p:attrName>
                                        </p:attrNameLst>
                                      </p:cBhvr>
                                      <p:to>
                                        <p:strVal val="visible"/>
                                      </p:to>
                                    </p:set>
                                    <p:anim calcmode="discrete" valueType="clr">
                                      <p:cBhvr override="childStyle">
                                        <p:cTn id="7" dur="25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8" dur="250"/>
                                        <p:tgtEl>
                                          <p:spTgt spid="8"/>
                                        </p:tgtEl>
                                        <p:attrNameLst>
                                          <p:attrName>fillcolor</p:attrName>
                                        </p:attrNameLst>
                                      </p:cBhvr>
                                      <p:tavLst>
                                        <p:tav tm="0">
                                          <p:val>
                                            <p:clrVal>
                                              <a:schemeClr val="accent2"/>
                                            </p:clrVal>
                                          </p:val>
                                        </p:tav>
                                        <p:tav tm="50000">
                                          <p:val>
                                            <p:clrVal>
                                              <a:schemeClr val="hlink"/>
                                            </p:clrVal>
                                          </p:val>
                                        </p:tav>
                                      </p:tavLst>
                                    </p:anim>
                                    <p:set>
                                      <p:cBhvr>
                                        <p:cTn id="9" dur="250"/>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8" descr="Resultado de imagen para fondo con la Bibl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957" y="469490"/>
            <a:ext cx="8134986" cy="5931309"/>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77835" name="Rectangle 11"/>
          <p:cNvSpPr>
            <a:spLocks noChangeArrowheads="1"/>
          </p:cNvSpPr>
          <p:nvPr/>
        </p:nvSpPr>
        <p:spPr bwMode="auto">
          <a:xfrm>
            <a:off x="364580" y="4332272"/>
            <a:ext cx="8134986" cy="1990146"/>
          </a:xfrm>
          <a:prstGeom prst="rect">
            <a:avLst/>
          </a:prstGeom>
          <a:noFill/>
          <a:ln w="9525">
            <a:noFill/>
            <a:miter lim="800000"/>
            <a:headEnd/>
            <a:tailEnd/>
          </a:ln>
          <a:effectLst/>
        </p:spPr>
        <p: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_tradnl" sz="2400" b="1" i="1" u="none" strike="noStrike" kern="1200" cap="none" spc="0" normalizeH="0" baseline="0" noProof="0" dirty="0" smtClean="0">
                <a:ln>
                  <a:noFill/>
                </a:ln>
                <a:solidFill>
                  <a:srgbClr val="FFFFFF"/>
                </a:solidFill>
                <a:effectLst>
                  <a:glow rad="63500">
                    <a:srgbClr val="2E1700"/>
                  </a:glow>
                  <a:outerShdw blurRad="38100" dist="38100" dir="2700000" algn="tl">
                    <a:srgbClr val="000000">
                      <a:alpha val="43137"/>
                    </a:srgbClr>
                  </a:outerShdw>
                </a:effectLst>
                <a:uLnTx/>
                <a:uFillTx/>
                <a:latin typeface="Segoe UI Symbol" pitchFamily="34" charset="0"/>
                <a:ea typeface="Segoe UI Symbol" pitchFamily="34" charset="0"/>
                <a:cs typeface="Times New Roman"/>
              </a:rPr>
              <a:t>   </a:t>
            </a:r>
            <a:r>
              <a:rPr kumimoji="0" lang="es-PE" sz="2400" b="1" i="1" u="none" strike="noStrike" kern="1200" cap="none" spc="0" normalizeH="0" baseline="0" noProof="0" dirty="0">
                <a:ln>
                  <a:noFill/>
                </a:ln>
                <a:solidFill>
                  <a:srgbClr val="FFFFFF"/>
                </a:solidFill>
                <a:effectLst>
                  <a:glow rad="63500">
                    <a:srgbClr val="2E1700"/>
                  </a:glow>
                  <a:outerShdw blurRad="38100" dist="38100" dir="2700000" algn="tl">
                    <a:srgbClr val="000000">
                      <a:alpha val="43137"/>
                    </a:srgbClr>
                  </a:outerShdw>
                </a:effectLst>
                <a:uLnTx/>
                <a:uFillTx/>
                <a:latin typeface="Segoe UI Symbol" pitchFamily="34" charset="0"/>
                <a:ea typeface="Segoe UI Symbol" pitchFamily="34" charset="0"/>
                <a:cs typeface="Times New Roman"/>
              </a:rPr>
              <a:t>Motivación: En la meditación de la Palabra de Dios buscamos descubrir su voluntad para cumplirla. Sólo la oración, que es encuentro con Dios, puede abrirnos los ojos del corazón para que encontremos la vida que se esconde en su palabra de amigo.</a:t>
            </a:r>
            <a:endParaRPr kumimoji="0" lang="es-PE" sz="2400" b="1" i="1" u="none" strike="noStrike" kern="1200" cap="none" spc="0" normalizeH="0" baseline="0" noProof="0" dirty="0">
              <a:ln w="18415" cmpd="sng">
                <a:solidFill>
                  <a:srgbClr val="FFFF00"/>
                </a:solidFill>
                <a:prstDash val="solid"/>
              </a:ln>
              <a:solidFill>
                <a:srgbClr val="FFFFFF"/>
              </a:solidFill>
              <a:effectLst>
                <a:glow rad="63500">
                  <a:srgbClr val="2E1700"/>
                </a:glow>
                <a:outerShdw blurRad="38100" dist="38100" dir="2700000" algn="tl">
                  <a:srgbClr val="000000">
                    <a:alpha val="43137"/>
                  </a:srgbClr>
                </a:outerShdw>
              </a:effectLst>
              <a:uLnTx/>
              <a:uFillTx/>
              <a:latin typeface="Segoe UI Symbol" pitchFamily="34" charset="0"/>
              <a:ea typeface="Segoe UI Symbol" pitchFamily="34" charset="0"/>
              <a:cs typeface="Times New Roman"/>
            </a:endParaRPr>
          </a:p>
        </p:txBody>
      </p:sp>
      <p:sp>
        <p:nvSpPr>
          <p:cNvPr id="10" name="AutoShape 2"/>
          <p:cNvSpPr>
            <a:spLocks noChangeArrowheads="1"/>
          </p:cNvSpPr>
          <p:nvPr/>
        </p:nvSpPr>
        <p:spPr bwMode="auto">
          <a:xfrm>
            <a:off x="550433" y="535347"/>
            <a:ext cx="2248934" cy="876021"/>
          </a:xfrm>
          <a:prstGeom prst="roundRect">
            <a:avLst>
              <a:gd name="adj" fmla="val 16667"/>
            </a:avLst>
          </a:prstGeom>
          <a:solidFill>
            <a:srgbClr val="007635"/>
          </a:solidFill>
          <a:ln w="28575">
            <a:solidFill>
              <a:srgbClr val="FFFF00"/>
            </a:solidFill>
            <a:round/>
            <a:headEnd/>
            <a:tailEnd/>
          </a:ln>
          <a:effectLst>
            <a:outerShdw dist="28398" dir="3806097" algn="ctr" rotWithShape="0">
              <a:srgbClr val="7F5F00"/>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Times New Roman"/>
              </a:rPr>
              <a:t>ORATIO</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Times New Roman"/>
              </a:rPr>
              <a:t>¿Qué le digo al Señor motivado por su Palabra?</a:t>
            </a:r>
            <a:endParaRPr kumimoji="0" lang="es-PE"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Times New Roman"/>
            </a:endParaRPr>
          </a:p>
        </p:txBody>
      </p:sp>
    </p:spTree>
    <p:extLst>
      <p:ext uri="{BB962C8B-B14F-4D97-AF65-F5344CB8AC3E}">
        <p14:creationId xmlns:p14="http://schemas.microsoft.com/office/powerpoint/2010/main" val="315927804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advClick="0" advTm="30000">
        <p15:prstTrans prst="curtains"/>
        <p:sndAc>
          <p:stSnd loop="1">
            <p:snd r:embed="rId2" name="YANNI - IN THE MIRROR - ONE MAN'S DREAM.wav"/>
          </p:stSnd>
        </p:sndAc>
      </p:transition>
    </mc:Choice>
    <mc:Fallback>
      <p:transition spd="slow" advClick="0" advTm="30000">
        <p:fade/>
        <p:sndAc>
          <p:stSnd loop="1">
            <p:snd r:embed="rId2" name="YANNI - IN THE MIRROR - ONE MAN'S DREAM.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iterate type="lt">
                                    <p:tmPct val="10000"/>
                                  </p:iterate>
                                  <p:childTnLst>
                                    <p:set>
                                      <p:cBhvr additive="repl">
                                        <p:cTn id="6" dur="1" fill="hold">
                                          <p:stCondLst>
                                            <p:cond delay="0"/>
                                          </p:stCondLst>
                                        </p:cTn>
                                        <p:tgtEl>
                                          <p:spTgt spid="77835"/>
                                        </p:tgtEl>
                                        <p:attrNameLst>
                                          <p:attrName>style.visibility</p:attrName>
                                        </p:attrNameLst>
                                      </p:cBhvr>
                                      <p:to>
                                        <p:strVal val="visible"/>
                                      </p:to>
                                    </p:set>
                                    <p:anim calcmode="lin" valueType="num">
                                      <p:cBhvr>
                                        <p:cTn id="7" dur="2000" fill="hold"/>
                                        <p:tgtEl>
                                          <p:spTgt spid="77835"/>
                                        </p:tgtEl>
                                        <p:attrNameLst>
                                          <p:attrName>ppt_x</p:attrName>
                                        </p:attrNameLst>
                                      </p:cBhvr>
                                      <p:tavLst>
                                        <p:tav tm="100000">
                                          <p:val>
                                            <p:strVal val="0-#ppt_w/2"/>
                                          </p:val>
                                        </p:tav>
                                        <p:tav>
                                          <p:val>
                                            <p:strVal val="#ppt_x"/>
                                          </p:val>
                                        </p:tav>
                                      </p:tavLst>
                                    </p:anim>
                                    <p:anim calcmode="lin" valueType="num">
                                      <p:cBhvr>
                                        <p:cTn id="8" dur="2000" fill="hold"/>
                                        <p:tgtEl>
                                          <p:spTgt spid="77835"/>
                                        </p:tgtEl>
                                        <p:attrNameLst>
                                          <p:attrName>ppt_y</p:attrName>
                                        </p:attrNameLst>
                                      </p:cBhvr>
                                      <p:tavLst>
                                        <p:tav tm="100000">
                                          <p:val>
                                            <p:strVal val="0-#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Resultado de imagen para Santo Evangelio de Galile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791" y="502919"/>
            <a:ext cx="8108859" cy="5880463"/>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589202" y="502919"/>
            <a:ext cx="7886036" cy="707886"/>
          </a:xfrm>
          <a:prstGeom prst="rect">
            <a:avLst/>
          </a:prstGeom>
          <a:noFill/>
        </p:spPr>
        <p:txBody>
          <a:bodyPr wrap="squar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000" b="1" i="0" u="none" strike="noStrike" kern="120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Times New Roman" pitchFamily="18" charset="0"/>
                <a:ea typeface="+mn-ea"/>
                <a:cs typeface="+mn-cs"/>
              </a:rPr>
              <a:t>•	Luego de un tiempo de oración personal, compartimos nuestra oración. Se puede, también, recitar el Salmo </a:t>
            </a:r>
            <a:r>
              <a:rPr lang="es-ES" sz="2000" b="1" dirty="0" smtClean="0">
                <a:solidFill>
                  <a:srgbClr val="FFFFFF"/>
                </a:solidFill>
                <a:effectLst>
                  <a:glow rad="101600">
                    <a:srgbClr val="000000">
                      <a:satMod val="175000"/>
                      <a:alpha val="40000"/>
                    </a:srgbClr>
                  </a:glow>
                  <a:outerShdw blurRad="50800" dist="38100" algn="l" rotWithShape="0">
                    <a:prstClr val="black"/>
                  </a:outerShdw>
                </a:effectLst>
                <a:latin typeface="Times New Roman" pitchFamily="18" charset="0"/>
              </a:rPr>
              <a:t>26</a:t>
            </a:r>
            <a:endParaRPr kumimoji="0" lang="es-PE" sz="2000" b="1" i="0" u="none" strike="noStrike" kern="1200" cap="none" spc="0" normalizeH="0" baseline="0" noProof="0" dirty="0">
              <a:ln>
                <a:noFill/>
              </a:ln>
              <a:solidFill>
                <a:srgbClr val="FFFFFF"/>
              </a:solidFill>
              <a:effectLst>
                <a:glow rad="101600">
                  <a:srgbClr val="000000">
                    <a:satMod val="175000"/>
                    <a:alpha val="40000"/>
                  </a:srgbClr>
                </a:glow>
                <a:outerShdw blurRad="50800" dist="38100" algn="l" rotWithShape="0">
                  <a:prstClr val="black"/>
                </a:outerShdw>
              </a:effectLst>
              <a:uLnTx/>
              <a:uFillTx/>
              <a:latin typeface="Times New Roman" pitchFamily="18" charset="0"/>
              <a:ea typeface="+mn-ea"/>
              <a:cs typeface="+mn-cs"/>
            </a:endParaRPr>
          </a:p>
        </p:txBody>
      </p:sp>
    </p:spTree>
    <p:extLst>
      <p:ext uri="{BB962C8B-B14F-4D97-AF65-F5344CB8AC3E}">
        <p14:creationId xmlns:p14="http://schemas.microsoft.com/office/powerpoint/2010/main" val="328525648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advClick="0" advTm="30000">
        <p15:prstTrans prst="curtains"/>
        <p:sndAc>
          <p:stSnd loop="1">
            <p:snd r:embed="rId2" name="YANNI - IN THE MIRROR - ONE MAN'S DREAM.wav"/>
          </p:stSnd>
        </p:sndAc>
      </p:transition>
    </mc:Choice>
    <mc:Fallback>
      <p:transition spd="slow" advClick="0" advTm="30000">
        <p:fade/>
        <p:sndAc>
          <p:stSnd loop="1">
            <p:snd r:embed="rId2" name="YANNI - IN THE MIRROR - ONE MAN'S DREAM.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48343" y="390254"/>
            <a:ext cx="8412480" cy="6076137"/>
          </a:xfrm>
          <a:prstGeom prst="rect">
            <a:avLst/>
          </a:prstGeom>
        </p:spPr>
      </p:pic>
      <p:sp>
        <p:nvSpPr>
          <p:cNvPr id="13" name="12 CuadroTexto"/>
          <p:cNvSpPr txBox="1"/>
          <p:nvPr/>
        </p:nvSpPr>
        <p:spPr>
          <a:xfrm>
            <a:off x="449686" y="5989684"/>
            <a:ext cx="8154763" cy="369332"/>
          </a:xfrm>
          <a:prstGeom prst="rect">
            <a:avLst/>
          </a:prstGeom>
          <a:noFill/>
          <a:scene3d>
            <a:camera prst="orthographicFront"/>
            <a:lightRig rig="threePt" dir="t"/>
          </a:scene3d>
          <a:sp3d>
            <a:bevelT prst="angle"/>
          </a:sp3d>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_tradnl" sz="1800" b="1" i="0" u="none" strike="noStrike" kern="1200" cap="none" spc="0" normalizeH="0" baseline="0" noProof="0" dirty="0">
                <a:ln>
                  <a:noFill/>
                </a:ln>
                <a:solidFill>
                  <a:srgbClr val="FFFF00"/>
                </a:solidFill>
                <a:effectLst>
                  <a:glow rad="139700">
                    <a:srgbClr val="AAAACA">
                      <a:lumMod val="50000"/>
                      <a:alpha val="40000"/>
                    </a:srgbClr>
                  </a:glow>
                  <a:outerShdw blurRad="50800" dist="38100" algn="l" rotWithShape="0">
                    <a:prstClr val="black"/>
                  </a:outerShdw>
                </a:effectLst>
                <a:uLnTx/>
                <a:uFillTx/>
                <a:latin typeface="Times New Roman" pitchFamily="18" charset="0"/>
                <a:ea typeface="+mn-ea"/>
                <a:cs typeface="+mn-cs"/>
              </a:rPr>
              <a:t>Cantos sugeridos: Tu  Palabra me da vida; Que tu Palabra nos cambie el corazón.</a:t>
            </a:r>
          </a:p>
        </p:txBody>
      </p:sp>
      <p:sp>
        <p:nvSpPr>
          <p:cNvPr id="8" name="2 Marcador de contenido"/>
          <p:cNvSpPr txBox="1">
            <a:spLocks/>
          </p:cNvSpPr>
          <p:nvPr/>
        </p:nvSpPr>
        <p:spPr>
          <a:xfrm>
            <a:off x="449686" y="390254"/>
            <a:ext cx="8429684" cy="1000132"/>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tyle>
          <a:lnRef idx="0">
            <a:scrgbClr r="0" g="0" b="0"/>
          </a:lnRef>
          <a:fillRef idx="1003">
            <a:schemeClr val="lt2"/>
          </a:fillRef>
          <a:effectRef idx="0">
            <a:scrgbClr r="0" g="0" b="0"/>
          </a:effectRef>
          <a:fontRef idx="maj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2400" b="1" i="0" u="none" strike="noStrike" kern="0" cap="none" spc="0" normalizeH="0" baseline="0" noProof="0" dirty="0">
                <a:ln>
                  <a:noFill/>
                </a:ln>
                <a:solidFill>
                  <a:srgbClr val="FFFFFF"/>
                </a:solidFill>
                <a:effectLst/>
                <a:uLnTx/>
                <a:uFillTx/>
                <a:latin typeface="Times New Roman"/>
                <a:ea typeface="+mj-ea"/>
                <a:cs typeface="+mj-cs"/>
              </a:rPr>
              <a:t> </a:t>
            </a:r>
            <a:r>
              <a:rPr kumimoji="0" lang="es-ES_tradnl" sz="2400" b="1" i="0" u="none" strike="noStrike" kern="0" cap="none" spc="0" normalizeH="0" baseline="0" noProof="0" dirty="0">
                <a:ln>
                  <a:noFill/>
                </a:ln>
                <a:solidFill>
                  <a:srgbClr val="FFFFFF"/>
                </a:solidFill>
                <a:effectLst>
                  <a:glow rad="101600">
                    <a:srgbClr val="DADADA">
                      <a:lumMod val="10000"/>
                      <a:alpha val="40000"/>
                    </a:srgbClr>
                  </a:glow>
                  <a:outerShdw blurRad="50800" dist="38100" algn="l" rotWithShape="0">
                    <a:prstClr val="black"/>
                  </a:outerShdw>
                </a:effectLst>
                <a:uLnTx/>
                <a:uFillTx/>
                <a:latin typeface="Times New Roman"/>
                <a:ea typeface="+mj-ea"/>
                <a:cs typeface="+mj-cs"/>
              </a:rPr>
              <a:t>Ambientación</a:t>
            </a:r>
            <a:r>
              <a:rPr kumimoji="0" lang="es-ES_tradnl" sz="2400" b="1" i="0" u="none" strike="noStrike" kern="0" cap="none" spc="0" normalizeH="0" baseline="0" noProof="0" dirty="0">
                <a:ln>
                  <a:noFill/>
                </a:ln>
                <a:solidFill>
                  <a:srgbClr val="FFFFFF">
                    <a:lumMod val="95000"/>
                  </a:srgbClr>
                </a:solidFill>
                <a:effectLst>
                  <a:glow rad="101600">
                    <a:srgbClr val="DADADA">
                      <a:lumMod val="10000"/>
                      <a:alpha val="40000"/>
                    </a:srgbClr>
                  </a:glow>
                  <a:outerShdw blurRad="50800" dist="38100" algn="l" rotWithShape="0">
                    <a:prstClr val="black"/>
                  </a:outerShdw>
                </a:effectLst>
                <a:uLnTx/>
                <a:uFillTx/>
                <a:latin typeface="Times New Roman"/>
                <a:ea typeface="+mj-ea"/>
                <a:cs typeface="+mj-cs"/>
              </a:rPr>
              <a:t>:  </a:t>
            </a:r>
            <a:r>
              <a:rPr kumimoji="0" lang="es-ES_tradnl" sz="2400" b="0" i="0" u="none" strike="noStrike" kern="1200" cap="none" spc="0" normalizeH="0" baseline="0" noProof="0" dirty="0">
                <a:ln>
                  <a:noFill/>
                </a:ln>
                <a:solidFill>
                  <a:srgbClr val="FFFFFF"/>
                </a:solidFill>
                <a:effectLst>
                  <a:glow rad="101600">
                    <a:srgbClr val="DADADA">
                      <a:lumMod val="10000"/>
                      <a:alpha val="40000"/>
                    </a:srgbClr>
                  </a:glow>
                  <a:outerShdw blurRad="50800" dist="38100" algn="l" rotWithShape="0">
                    <a:prstClr val="black"/>
                  </a:outerShdw>
                </a:effectLst>
                <a:uLnTx/>
                <a:uFillTx/>
                <a:latin typeface="Arial"/>
                <a:ea typeface="+mj-ea"/>
                <a:cs typeface="+mj-cs"/>
              </a:rPr>
              <a:t>Al centro: una biblia grande, velas de diferentes tamaños, frase: </a:t>
            </a:r>
            <a:r>
              <a:rPr kumimoji="0" lang="es-ES_tradnl" sz="2400" b="0" i="1" u="none" strike="noStrike" kern="1200" cap="none" spc="0" normalizeH="0" baseline="0" noProof="0" dirty="0">
                <a:ln>
                  <a:noFill/>
                </a:ln>
                <a:solidFill>
                  <a:srgbClr val="FFFFFF"/>
                </a:solidFill>
                <a:effectLst>
                  <a:glow rad="101600">
                    <a:srgbClr val="DADADA">
                      <a:lumMod val="10000"/>
                      <a:alpha val="40000"/>
                    </a:srgbClr>
                  </a:glow>
                  <a:outerShdw blurRad="50800" dist="38100" algn="l" rotWithShape="0">
                    <a:prstClr val="black"/>
                  </a:outerShdw>
                </a:effectLst>
                <a:uLnTx/>
                <a:uFillTx/>
                <a:latin typeface="Arial"/>
                <a:ea typeface="+mj-ea"/>
                <a:cs typeface="+mj-cs"/>
              </a:rPr>
              <a:t>pero yo les digo…</a:t>
            </a:r>
            <a:endParaRPr kumimoji="0" lang="es-PE" sz="2400" b="0" i="0" u="none" strike="noStrike" kern="1200" cap="none" spc="0" normalizeH="0" baseline="0" noProof="0" dirty="0">
              <a:ln>
                <a:noFill/>
              </a:ln>
              <a:solidFill>
                <a:srgbClr val="FFFFFF"/>
              </a:solidFill>
              <a:effectLst>
                <a:glow rad="101600">
                  <a:srgbClr val="DADADA">
                    <a:lumMod val="10000"/>
                    <a:alpha val="40000"/>
                  </a:srgbClr>
                </a:glow>
                <a:outerShdw blurRad="50800" dist="38100" algn="l" rotWithShape="0">
                  <a:prstClr val="black"/>
                </a:outerShdw>
              </a:effectLst>
              <a:uLnTx/>
              <a:uFillTx/>
              <a:latin typeface="Arial"/>
              <a:ea typeface="+mj-ea"/>
              <a:cs typeface="+mj-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2400" b="0" i="0" u="none" strike="noStrike" kern="0" cap="none" spc="0" normalizeH="0" baseline="0" noProof="0" dirty="0">
              <a:ln>
                <a:noFill/>
              </a:ln>
              <a:solidFill>
                <a:srgbClr val="FFFFFF"/>
              </a:solidFill>
              <a:effectLst>
                <a:glow rad="101600">
                  <a:srgbClr val="DADADA">
                    <a:lumMod val="10000"/>
                    <a:alpha val="40000"/>
                  </a:srgbClr>
                </a:glow>
                <a:outerShdw blurRad="50800" dist="38100" algn="l" rotWithShape="0">
                  <a:prstClr val="black"/>
                </a:outerShdw>
              </a:effectLst>
              <a:uLnTx/>
              <a:uFillTx/>
              <a:latin typeface="Times New Roman"/>
              <a:ea typeface="+mj-ea"/>
              <a:cs typeface="+mj-cs"/>
            </a:endParaRPr>
          </a:p>
          <a:p>
            <a:pPr marL="342900" marR="0" lvl="0" indent="-342900" algn="ctr" defTabSz="914400" rtl="0" eaLnBrk="0" fontAlgn="auto" latinLnBrk="0" hangingPunct="0">
              <a:lnSpc>
                <a:spcPct val="100000"/>
              </a:lnSpc>
              <a:spcBef>
                <a:spcPct val="20000"/>
              </a:spcBef>
              <a:spcAft>
                <a:spcPts val="0"/>
              </a:spcAft>
              <a:buClrTx/>
              <a:buSzTx/>
              <a:buFontTx/>
              <a:buNone/>
              <a:tabLst/>
              <a:defRPr/>
            </a:pPr>
            <a:endParaRPr kumimoji="0" lang="es-PE" sz="2400" b="0" i="0" u="none" strike="noStrike" kern="0" cap="none" spc="0" normalizeH="0" baseline="0" noProof="0" dirty="0">
              <a:ln>
                <a:noFill/>
              </a:ln>
              <a:solidFill>
                <a:srgbClr val="CCECFF">
                  <a:lumMod val="25000"/>
                </a:srgbClr>
              </a:solidFill>
              <a:effectLst/>
              <a:uLnTx/>
              <a:uFillTx/>
              <a:latin typeface="Times New Roman"/>
              <a:ea typeface="+mj-ea"/>
              <a:cs typeface="+mj-cs"/>
            </a:endParaRPr>
          </a:p>
          <a:p>
            <a:pPr marL="342900" marR="0" lvl="0" indent="-342900" algn="ctr" defTabSz="914400" rtl="0" eaLnBrk="0" fontAlgn="auto" latinLnBrk="0" hangingPunct="0">
              <a:lnSpc>
                <a:spcPct val="100000"/>
              </a:lnSpc>
              <a:spcBef>
                <a:spcPct val="20000"/>
              </a:spcBef>
              <a:spcAft>
                <a:spcPts val="0"/>
              </a:spcAft>
              <a:buClrTx/>
              <a:buSzTx/>
              <a:buFontTx/>
              <a:buNone/>
              <a:tabLst/>
              <a:defRPr/>
            </a:pPr>
            <a:endParaRPr kumimoji="0" lang="es-PE" sz="2400" b="0" i="0" u="none" strike="noStrike" kern="0" cap="none" spc="0" normalizeH="0" baseline="0" noProof="0" dirty="0">
              <a:ln>
                <a:noFill/>
              </a:ln>
              <a:solidFill>
                <a:srgbClr val="CCECFF">
                  <a:lumMod val="25000"/>
                </a:srgbClr>
              </a:solidFill>
              <a:effectLst/>
              <a:uLnTx/>
              <a:uFillTx/>
              <a:latin typeface="Times New Roman"/>
              <a:ea typeface="+mj-ea"/>
              <a:cs typeface="+mj-cs"/>
            </a:endParaRPr>
          </a:p>
        </p:txBody>
      </p:sp>
      <p:sp>
        <p:nvSpPr>
          <p:cNvPr id="9" name="8 Rectángulo"/>
          <p:cNvSpPr/>
          <p:nvPr/>
        </p:nvSpPr>
        <p:spPr>
          <a:xfrm>
            <a:off x="2431816" y="4847696"/>
            <a:ext cx="4746813" cy="830997"/>
          </a:xfrm>
          <a:prstGeom prst="rect">
            <a:avLst/>
          </a:prstGeom>
        </p:spPr>
        <p:txBody>
          <a:bodyPr wrap="none">
            <a:prstTxWarp prst="textWave2">
              <a:avLst>
                <a:gd name="adj1" fmla="val 20000"/>
                <a:gd name="adj2" fmla="val 0"/>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_tradnl" sz="4800" b="1" i="0" u="none" strike="noStrike" kern="1200" cap="none" spc="0" normalizeH="0" baseline="0" noProof="0" dirty="0">
                <a:ln w="11430"/>
                <a:solidFill>
                  <a:srgbClr val="FFFF00"/>
                </a:solidFill>
                <a:effectLst>
                  <a:outerShdw blurRad="50800" dist="38100" algn="l" rotWithShape="0">
                    <a:prstClr val="black"/>
                  </a:outerShdw>
                </a:effectLst>
                <a:uLnTx/>
                <a:uFillTx/>
                <a:latin typeface="Swis721 BlkCn BT" panose="020B0806030502040204" pitchFamily="34" charset="0"/>
                <a:ea typeface="+mn-ea"/>
                <a:cs typeface="+mn-cs"/>
              </a:rPr>
              <a:t>pero yo les digo…</a:t>
            </a:r>
            <a:endParaRPr kumimoji="0" lang="es-PE" sz="4800" b="1" i="0" u="none" strike="noStrike" kern="1200" cap="none" spc="0" normalizeH="0" baseline="0" noProof="0" dirty="0">
              <a:ln w="11430"/>
              <a:solidFill>
                <a:srgbClr val="FFFF00"/>
              </a:solidFill>
              <a:effectLst>
                <a:outerShdw blurRad="50800" dist="38100" algn="l" rotWithShape="0">
                  <a:prstClr val="black"/>
                </a:outerShdw>
              </a:effectLst>
              <a:uLnTx/>
              <a:uFillTx/>
              <a:latin typeface="Swis721 BlkCn BT" panose="020B0806030502040204" pitchFamily="34" charset="0"/>
              <a:ea typeface="+mn-ea"/>
              <a:cs typeface="+mn-cs"/>
            </a:endParaRPr>
          </a:p>
        </p:txBody>
      </p:sp>
      <p:pic>
        <p:nvPicPr>
          <p:cNvPr id="4" name="Imagen 3"/>
          <p:cNvPicPr>
            <a:picLocks noChangeAspect="1"/>
          </p:cNvPicPr>
          <p:nvPr/>
        </p:nvPicPr>
        <p:blipFill rotWithShape="1">
          <a:blip r:embed="rId4" cstate="email">
            <a:extLst>
              <a:ext uri="{28A0092B-C50C-407E-A947-70E740481C1C}">
                <a14:useLocalDpi xmlns:a14="http://schemas.microsoft.com/office/drawing/2010/main" val="0"/>
              </a:ext>
            </a:extLst>
          </a:blip>
          <a:srcRect l="10812" t="24642" r="69594" b="62679"/>
          <a:stretch/>
        </p:blipFill>
        <p:spPr>
          <a:xfrm>
            <a:off x="449686" y="5657028"/>
            <a:ext cx="1458018" cy="332656"/>
          </a:xfrm>
          <a:prstGeom prst="rect">
            <a:avLst/>
          </a:prstGeom>
        </p:spPr>
      </p:pic>
    </p:spTree>
    <p:extLst>
      <p:ext uri="{BB962C8B-B14F-4D97-AF65-F5344CB8AC3E}">
        <p14:creationId xmlns:p14="http://schemas.microsoft.com/office/powerpoint/2010/main" val="370912512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Click="0" advTm="30000">
        <p15:prstTrans prst="curtains"/>
        <p:sndAc>
          <p:stSnd loop="1">
            <p:snd r:embed="rId2" name="YANNI - IN THE MIRROR - ONE MAN'S DREAM.wav"/>
          </p:stSnd>
        </p:sndAc>
      </p:transition>
    </mc:Choice>
    <mc:Fallback>
      <p:transition spd="slow" advClick="0" advTm="30000">
        <p:fade/>
        <p:sndAc>
          <p:stSnd loop="1">
            <p:snd r:embed="rId2" name="YANNI - IN THE MIRROR - ONE MAN'S DREAM.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1750" fill="hold"/>
                                        <p:tgtEl>
                                          <p:spTgt spid="8"/>
                                        </p:tgtEl>
                                        <p:attrNameLst>
                                          <p:attrName>ppt_w</p:attrName>
                                        </p:attrNameLst>
                                      </p:cBhvr>
                                      <p:tavLst>
                                        <p:tav tm="0">
                                          <p:val>
                                            <p:fltVal val="0"/>
                                          </p:val>
                                        </p:tav>
                                        <p:tav tm="100000">
                                          <p:val>
                                            <p:strVal val="#ppt_w"/>
                                          </p:val>
                                        </p:tav>
                                      </p:tavLst>
                                    </p:anim>
                                    <p:anim calcmode="lin" valueType="num">
                                      <p:cBhvr>
                                        <p:cTn id="8" dur="1750" fill="hold"/>
                                        <p:tgtEl>
                                          <p:spTgt spid="8"/>
                                        </p:tgtEl>
                                        <p:attrNameLst>
                                          <p:attrName>ppt_h</p:attrName>
                                        </p:attrNameLst>
                                      </p:cBhvr>
                                      <p:tavLst>
                                        <p:tav tm="0">
                                          <p:val>
                                            <p:fltVal val="0"/>
                                          </p:val>
                                        </p:tav>
                                        <p:tav tm="100000">
                                          <p:val>
                                            <p:strVal val="#ppt_h"/>
                                          </p:val>
                                        </p:tav>
                                      </p:tavLst>
                                    </p:anim>
                                    <p:anim calcmode="lin" valueType="num">
                                      <p:cBhvr>
                                        <p:cTn id="9" dur="1750" fill="hold"/>
                                        <p:tgtEl>
                                          <p:spTgt spid="8"/>
                                        </p:tgtEl>
                                        <p:attrNameLst>
                                          <p:attrName>ppt_x</p:attrName>
                                        </p:attrNameLst>
                                      </p:cBhvr>
                                      <p:tavLst>
                                        <p:tav tm="0">
                                          <p:val>
                                            <p:fltVal val="0.5"/>
                                          </p:val>
                                        </p:tav>
                                        <p:tav tm="100000">
                                          <p:val>
                                            <p:strVal val="#ppt_x"/>
                                          </p:val>
                                        </p:tav>
                                      </p:tavLst>
                                    </p:anim>
                                    <p:anim calcmode="lin" valueType="num">
                                      <p:cBhvr>
                                        <p:cTn id="10" dur="1750" fill="hold"/>
                                        <p:tgtEl>
                                          <p:spTgt spid="8"/>
                                        </p:tgtEl>
                                        <p:attrNameLst>
                                          <p:attrName>ppt_y</p:attrName>
                                        </p:attrNameLst>
                                      </p:cBhvr>
                                      <p:tavLst>
                                        <p:tav tm="0">
                                          <p:val>
                                            <p:fltVal val="0.5"/>
                                          </p:val>
                                        </p:tav>
                                        <p:tav tm="100000">
                                          <p:val>
                                            <p:strVal val="#ppt_y"/>
                                          </p:val>
                                        </p:tav>
                                      </p:tavLst>
                                    </p:anim>
                                  </p:childTnLst>
                                </p:cTn>
                              </p:par>
                            </p:childTnLst>
                          </p:cTn>
                        </p:par>
                        <p:par>
                          <p:cTn id="11" fill="hold">
                            <p:stCondLst>
                              <p:cond delay="5425"/>
                            </p:stCondLst>
                            <p:childTnLst>
                              <p:par>
                                <p:cTn id="12" presetID="23" presetClass="entr" presetSubtype="528" fill="hold" grpId="0" nodeType="afterEffect">
                                  <p:stCondLst>
                                    <p:cond delay="0"/>
                                  </p:stCondLst>
                                  <p:iterate type="wd">
                                    <p:tmPct val="10000"/>
                                  </p:iterate>
                                  <p:childTnLst>
                                    <p:set>
                                      <p:cBhvr>
                                        <p:cTn id="13" dur="1" fill="hold">
                                          <p:stCondLst>
                                            <p:cond delay="0"/>
                                          </p:stCondLst>
                                        </p:cTn>
                                        <p:tgtEl>
                                          <p:spTgt spid="9"/>
                                        </p:tgtEl>
                                        <p:attrNameLst>
                                          <p:attrName>style.visibility</p:attrName>
                                        </p:attrNameLst>
                                      </p:cBhvr>
                                      <p:to>
                                        <p:strVal val="visible"/>
                                      </p:to>
                                    </p:set>
                                    <p:anim calcmode="lin" valueType="num">
                                      <p:cBhvr>
                                        <p:cTn id="14" dur="1750" fill="hold"/>
                                        <p:tgtEl>
                                          <p:spTgt spid="9"/>
                                        </p:tgtEl>
                                        <p:attrNameLst>
                                          <p:attrName>ppt_w</p:attrName>
                                        </p:attrNameLst>
                                      </p:cBhvr>
                                      <p:tavLst>
                                        <p:tav tm="0">
                                          <p:val>
                                            <p:fltVal val="0"/>
                                          </p:val>
                                        </p:tav>
                                        <p:tav tm="100000">
                                          <p:val>
                                            <p:strVal val="#ppt_w"/>
                                          </p:val>
                                        </p:tav>
                                      </p:tavLst>
                                    </p:anim>
                                    <p:anim calcmode="lin" valueType="num">
                                      <p:cBhvr>
                                        <p:cTn id="15" dur="1750" fill="hold"/>
                                        <p:tgtEl>
                                          <p:spTgt spid="9"/>
                                        </p:tgtEl>
                                        <p:attrNameLst>
                                          <p:attrName>ppt_h</p:attrName>
                                        </p:attrNameLst>
                                      </p:cBhvr>
                                      <p:tavLst>
                                        <p:tav tm="0">
                                          <p:val>
                                            <p:fltVal val="0"/>
                                          </p:val>
                                        </p:tav>
                                        <p:tav tm="100000">
                                          <p:val>
                                            <p:strVal val="#ppt_h"/>
                                          </p:val>
                                        </p:tav>
                                      </p:tavLst>
                                    </p:anim>
                                    <p:anim calcmode="lin" valueType="num">
                                      <p:cBhvr>
                                        <p:cTn id="16" dur="1750" fill="hold"/>
                                        <p:tgtEl>
                                          <p:spTgt spid="9"/>
                                        </p:tgtEl>
                                        <p:attrNameLst>
                                          <p:attrName>ppt_x</p:attrName>
                                        </p:attrNameLst>
                                      </p:cBhvr>
                                      <p:tavLst>
                                        <p:tav tm="0">
                                          <p:val>
                                            <p:fltVal val="0.5"/>
                                          </p:val>
                                        </p:tav>
                                        <p:tav tm="100000">
                                          <p:val>
                                            <p:strVal val="#ppt_x"/>
                                          </p:val>
                                        </p:tav>
                                      </p:tavLst>
                                    </p:anim>
                                    <p:anim calcmode="lin" valueType="num">
                                      <p:cBhvr>
                                        <p:cTn id="17" dur="1750" fill="hold"/>
                                        <p:tgtEl>
                                          <p:spTgt spid="9"/>
                                        </p:tgtEl>
                                        <p:attrNameLst>
                                          <p:attrName>ppt_y</p:attrName>
                                        </p:attrNameLst>
                                      </p:cBhvr>
                                      <p:tavLst>
                                        <p:tav tm="0">
                                          <p:val>
                                            <p:fltVal val="0.5"/>
                                          </p:val>
                                        </p:tav>
                                        <p:tav tm="100000">
                                          <p:val>
                                            <p:strVal val="#ppt_y"/>
                                          </p:val>
                                        </p:tav>
                                      </p:tavLst>
                                    </p:anim>
                                  </p:childTnLst>
                                </p:cTn>
                              </p:par>
                            </p:childTnLst>
                          </p:cTn>
                        </p:par>
                        <p:par>
                          <p:cTn id="18" fill="hold">
                            <p:stCondLst>
                              <p:cond delay="7875"/>
                            </p:stCondLst>
                            <p:childTnLst>
                              <p:par>
                                <p:cTn id="19" presetID="23" presetClass="entr" presetSubtype="528" fill="hold" grpId="0" nodeType="afterEffect">
                                  <p:stCondLst>
                                    <p:cond delay="0"/>
                                  </p:stCondLst>
                                  <p:iterate type="wd">
                                    <p:tmPct val="10000"/>
                                  </p:iterate>
                                  <p:childTnLst>
                                    <p:set>
                                      <p:cBhvr>
                                        <p:cTn id="20" dur="1" fill="hold">
                                          <p:stCondLst>
                                            <p:cond delay="0"/>
                                          </p:stCondLst>
                                        </p:cTn>
                                        <p:tgtEl>
                                          <p:spTgt spid="13"/>
                                        </p:tgtEl>
                                        <p:attrNameLst>
                                          <p:attrName>style.visibility</p:attrName>
                                        </p:attrNameLst>
                                      </p:cBhvr>
                                      <p:to>
                                        <p:strVal val="visible"/>
                                      </p:to>
                                    </p:set>
                                    <p:anim calcmode="lin" valueType="num">
                                      <p:cBhvr>
                                        <p:cTn id="21" dur="1750" fill="hold"/>
                                        <p:tgtEl>
                                          <p:spTgt spid="13"/>
                                        </p:tgtEl>
                                        <p:attrNameLst>
                                          <p:attrName>ppt_w</p:attrName>
                                        </p:attrNameLst>
                                      </p:cBhvr>
                                      <p:tavLst>
                                        <p:tav tm="0">
                                          <p:val>
                                            <p:fltVal val="0"/>
                                          </p:val>
                                        </p:tav>
                                        <p:tav tm="100000">
                                          <p:val>
                                            <p:strVal val="#ppt_w"/>
                                          </p:val>
                                        </p:tav>
                                      </p:tavLst>
                                    </p:anim>
                                    <p:anim calcmode="lin" valueType="num">
                                      <p:cBhvr>
                                        <p:cTn id="22" dur="1750" fill="hold"/>
                                        <p:tgtEl>
                                          <p:spTgt spid="13"/>
                                        </p:tgtEl>
                                        <p:attrNameLst>
                                          <p:attrName>ppt_h</p:attrName>
                                        </p:attrNameLst>
                                      </p:cBhvr>
                                      <p:tavLst>
                                        <p:tav tm="0">
                                          <p:val>
                                            <p:fltVal val="0"/>
                                          </p:val>
                                        </p:tav>
                                        <p:tav tm="100000">
                                          <p:val>
                                            <p:strVal val="#ppt_h"/>
                                          </p:val>
                                        </p:tav>
                                      </p:tavLst>
                                    </p:anim>
                                    <p:anim calcmode="lin" valueType="num">
                                      <p:cBhvr>
                                        <p:cTn id="23" dur="1750" fill="hold"/>
                                        <p:tgtEl>
                                          <p:spTgt spid="13"/>
                                        </p:tgtEl>
                                        <p:attrNameLst>
                                          <p:attrName>ppt_x</p:attrName>
                                        </p:attrNameLst>
                                      </p:cBhvr>
                                      <p:tavLst>
                                        <p:tav tm="0">
                                          <p:val>
                                            <p:fltVal val="0.5"/>
                                          </p:val>
                                        </p:tav>
                                        <p:tav tm="100000">
                                          <p:val>
                                            <p:strVal val="#ppt_x"/>
                                          </p:val>
                                        </p:tav>
                                      </p:tavLst>
                                    </p:anim>
                                    <p:anim calcmode="lin" valueType="num">
                                      <p:cBhvr>
                                        <p:cTn id="24" dur="1750" fill="hold"/>
                                        <p:tgtEl>
                                          <p:spTgt spid="1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8"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0358" y="404128"/>
            <a:ext cx="8351266" cy="6068389"/>
          </a:xfrm>
          <a:prstGeom prst="rect">
            <a:avLst/>
          </a:prstGeom>
        </p:spPr>
      </p:pic>
      <p:sp>
        <p:nvSpPr>
          <p:cNvPr id="9" name="Marcador de contenido 2"/>
          <p:cNvSpPr txBox="1">
            <a:spLocks/>
          </p:cNvSpPr>
          <p:nvPr/>
        </p:nvSpPr>
        <p:spPr bwMode="auto">
          <a:xfrm>
            <a:off x="4345578" y="941635"/>
            <a:ext cx="3161212" cy="494535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1900" b="0" i="0" u="none" strike="noStrike" kern="0" cap="none" spc="0" normalizeH="0" baseline="0" noProof="0" dirty="0" smtClean="0">
                <a:ln>
                  <a:noFill/>
                </a:ln>
                <a:solidFill>
                  <a:srgbClr val="000000"/>
                </a:solidFill>
                <a:effectLst>
                  <a:glow rad="63500">
                    <a:srgbClr val="FFFFFF">
                      <a:alpha val="40000"/>
                    </a:srgbClr>
                  </a:glow>
                  <a:outerShdw blurRad="50800" dist="38100" algn="l" rotWithShape="0">
                    <a:srgbClr val="FFFFFF"/>
                  </a:outerShdw>
                </a:effectLst>
                <a:uLnTx/>
                <a:uFillTx/>
                <a:latin typeface="Comic Sans MS" panose="030F0702030302020204" pitchFamily="66" charset="0"/>
                <a:ea typeface="+mn-ea"/>
                <a:cs typeface="Times New Roman"/>
              </a:rPr>
              <a:t> como él, ése será un hombre malvado y muy pequeño delante de Dios; pero el que haga y enseñe lo que yo les ordeno, ése será llamado grande en el reino de los cielos". Padres, no nos engañemos; lo ha dicho el Hijo de Dios, que conocía esa desgraciada inclinación de los hombres a vivir según su capricho y, </a:t>
            </a:r>
            <a:r>
              <a:rPr kumimoji="0" lang="es-PE" sz="1800" b="0" i="0" u="none" strike="noStrike" kern="1200" cap="none" spc="0" normalizeH="0" baseline="0" noProof="0" dirty="0">
                <a:ln>
                  <a:noFill/>
                </a:ln>
                <a:solidFill>
                  <a:srgbClr val="000000"/>
                </a:solidFill>
                <a:effectLst/>
                <a:uLnTx/>
                <a:uFillTx/>
                <a:latin typeface="Comic Sans MS" panose="030F0702030302020204" pitchFamily="66" charset="0"/>
                <a:ea typeface="+mn-ea"/>
                <a:cs typeface="Times New Roman"/>
              </a:rPr>
              <a:t>al ver que serían pocos los que se violentarían por seguir el evangelio, nos lo ha advertido… </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1900" b="0" i="0" u="none" strike="noStrike" kern="0" cap="none" spc="0" normalizeH="0" baseline="0" noProof="0" dirty="0" smtClean="0">
                <a:ln>
                  <a:noFill/>
                </a:ln>
                <a:solidFill>
                  <a:srgbClr val="000000"/>
                </a:solidFill>
                <a:effectLst>
                  <a:glow rad="63500">
                    <a:srgbClr val="FFFFFF">
                      <a:alpha val="40000"/>
                    </a:srgbClr>
                  </a:glow>
                  <a:outerShdw blurRad="50800" dist="38100" algn="l" rotWithShape="0">
                    <a:srgbClr val="FFFFFF"/>
                  </a:outerShdw>
                </a:effectLst>
                <a:uLnTx/>
                <a:uFillTx/>
                <a:latin typeface="Comic Sans MS" panose="030F0702030302020204" pitchFamily="66" charset="0"/>
                <a:ea typeface="+mn-ea"/>
                <a:cs typeface="Times New Roman"/>
              </a:rPr>
              <a:t> </a:t>
            </a:r>
          </a:p>
          <a:p>
            <a:pPr marL="0" marR="0" lvl="0" indent="0" algn="ctr" defTabSz="914400" rtl="0" eaLnBrk="1" fontAlgn="base" latinLnBrk="0" hangingPunct="1">
              <a:lnSpc>
                <a:spcPct val="100000"/>
              </a:lnSpc>
              <a:spcBef>
                <a:spcPts val="0"/>
              </a:spcBef>
              <a:spcAft>
                <a:spcPct val="0"/>
              </a:spcAft>
              <a:buClrTx/>
              <a:buSzTx/>
              <a:buFontTx/>
              <a:buNone/>
              <a:tabLst/>
              <a:defRPr/>
            </a:pPr>
            <a:endParaRPr kumimoji="0" lang="es-PE" sz="1900" b="0" i="0" u="none" strike="noStrike" kern="0" cap="none" spc="0" normalizeH="0" baseline="0" noProof="0" dirty="0">
              <a:ln>
                <a:noFill/>
              </a:ln>
              <a:solidFill>
                <a:srgbClr val="000000"/>
              </a:solidFill>
              <a:effectLst>
                <a:glow rad="63500">
                  <a:srgbClr val="FFFFFF">
                    <a:alpha val="40000"/>
                  </a:srgbClr>
                </a:glow>
                <a:outerShdw blurRad="50800" dist="38100" algn="l" rotWithShape="0">
                  <a:srgbClr val="FFFFFF"/>
                </a:outerShdw>
              </a:effectLst>
              <a:uLnTx/>
              <a:uFillTx/>
              <a:latin typeface="Comic Sans MS" panose="030F0702030302020204" pitchFamily="66" charset="0"/>
              <a:ea typeface="+mn-ea"/>
              <a:cs typeface="Times New Roman"/>
            </a:endParaRPr>
          </a:p>
        </p:txBody>
      </p:sp>
      <p:sp>
        <p:nvSpPr>
          <p:cNvPr id="3" name="Marcador de contenido 2"/>
          <p:cNvSpPr>
            <a:spLocks noGrp="1"/>
          </p:cNvSpPr>
          <p:nvPr>
            <p:ph idx="1"/>
          </p:nvPr>
        </p:nvSpPr>
        <p:spPr>
          <a:xfrm>
            <a:off x="1184366" y="1140821"/>
            <a:ext cx="3161211" cy="4676503"/>
          </a:xfrm>
        </p:spPr>
        <p:txBody>
          <a:bodyPr/>
          <a:lstStyle/>
          <a:p>
            <a:pPr marL="0" indent="0" algn="ctr">
              <a:spcBef>
                <a:spcPts val="0"/>
              </a:spcBef>
              <a:buNone/>
            </a:pPr>
            <a:r>
              <a:rPr lang="es-PE" sz="1900" dirty="0" smtClean="0">
                <a:solidFill>
                  <a:schemeClr val="accent2">
                    <a:lumMod val="50000"/>
                  </a:schemeClr>
                </a:solidFill>
                <a:effectLst>
                  <a:glow rad="63500">
                    <a:schemeClr val="bg1">
                      <a:alpha val="40000"/>
                    </a:schemeClr>
                  </a:glow>
                  <a:outerShdw blurRad="50800" dist="38100" algn="l" rotWithShape="0">
                    <a:schemeClr val="bg1"/>
                  </a:outerShdw>
                </a:effectLst>
                <a:latin typeface="Comic Sans MS" panose="030F0702030302020204" pitchFamily="66" charset="0"/>
              </a:rPr>
              <a:t>Motivación: San Vicente explica a los misioneros la necesidad de seguir la doctrina de Jesucristo, cuyas máximas son contrarias a las del mundo:</a:t>
            </a:r>
          </a:p>
          <a:p>
            <a:pPr marL="0" indent="0" algn="ctr">
              <a:spcBef>
                <a:spcPts val="0"/>
              </a:spcBef>
              <a:buNone/>
            </a:pPr>
            <a:r>
              <a:rPr lang="es-PE" sz="1900" dirty="0">
                <a:solidFill>
                  <a:schemeClr val="accent2">
                    <a:lumMod val="50000"/>
                  </a:schemeClr>
                </a:solidFill>
                <a:effectLst>
                  <a:glow rad="63500">
                    <a:schemeClr val="bg1">
                      <a:alpha val="40000"/>
                    </a:schemeClr>
                  </a:glow>
                  <a:outerShdw blurRad="50800" dist="38100" algn="l" rotWithShape="0">
                    <a:schemeClr val="bg1"/>
                  </a:outerShdw>
                </a:effectLst>
                <a:latin typeface="Comic Sans MS" panose="030F0702030302020204" pitchFamily="66" charset="0"/>
              </a:rPr>
              <a:t>“La segunda razón se saca del capítulo 5 de san Mateo, donde nuestro Señor les dice a los apóstoles y demás discípulos: "Vean que se lo anuncio: si alguien quita un solo punto y enseña </a:t>
            </a:r>
            <a:r>
              <a:rPr lang="es-PE" sz="1900" dirty="0" smtClean="0">
                <a:solidFill>
                  <a:schemeClr val="accent2">
                    <a:lumMod val="50000"/>
                  </a:schemeClr>
                </a:solidFill>
                <a:effectLst>
                  <a:glow rad="63500">
                    <a:schemeClr val="bg1">
                      <a:alpha val="40000"/>
                    </a:schemeClr>
                  </a:glow>
                  <a:outerShdw blurRad="50800" dist="38100" algn="l" rotWithShape="0">
                    <a:schemeClr val="bg1"/>
                  </a:outerShdw>
                </a:effectLst>
                <a:latin typeface="Comic Sans MS" panose="030F0702030302020204" pitchFamily="66" charset="0"/>
              </a:rPr>
              <a:t>a los demás a que hagan</a:t>
            </a:r>
            <a:endParaRPr lang="es-PE" sz="1900" dirty="0">
              <a:solidFill>
                <a:schemeClr val="accent2">
                  <a:lumMod val="50000"/>
                </a:schemeClr>
              </a:solidFill>
              <a:effectLst>
                <a:glow rad="63500">
                  <a:schemeClr val="bg1">
                    <a:alpha val="40000"/>
                  </a:schemeClr>
                </a:glow>
                <a:outerShdw blurRad="50800" dist="38100" algn="l" rotWithShape="0">
                  <a:schemeClr val="bg1"/>
                </a:outerShdw>
              </a:effectLst>
              <a:latin typeface="Comic Sans MS" panose="030F0702030302020204" pitchFamily="66" charset="0"/>
            </a:endParaRPr>
          </a:p>
        </p:txBody>
      </p:sp>
      <p:sp>
        <p:nvSpPr>
          <p:cNvPr id="7" name="AutoShape 2"/>
          <p:cNvSpPr>
            <a:spLocks noChangeArrowheads="1"/>
          </p:cNvSpPr>
          <p:nvPr/>
        </p:nvSpPr>
        <p:spPr bwMode="auto">
          <a:xfrm>
            <a:off x="477273" y="479266"/>
            <a:ext cx="2701355" cy="661560"/>
          </a:xfrm>
          <a:prstGeom prst="roundRect">
            <a:avLst>
              <a:gd name="adj" fmla="val 16667"/>
            </a:avLst>
          </a:prstGeom>
          <a:solidFill>
            <a:srgbClr val="007635"/>
          </a:solidFill>
          <a:ln w="12700">
            <a:solidFill>
              <a:srgbClr val="FFC000"/>
            </a:solidFill>
            <a:round/>
            <a:headEnd/>
            <a:tailEnd/>
          </a:ln>
          <a:effectLst>
            <a:outerShdw dist="28398" dir="3806097" algn="ctr" rotWithShape="0">
              <a:srgbClr val="7F5F00"/>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Times New Roman"/>
              </a:rPr>
              <a:t>CONTEMPLATIO</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Times New Roman"/>
              </a:rPr>
              <a:t>¿Qué me lleva a hacer el texto?</a:t>
            </a:r>
            <a:endParaRPr kumimoji="0" lang="es-PE" sz="3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Times New Roman"/>
            </a:endParaRPr>
          </a:p>
        </p:txBody>
      </p:sp>
    </p:spTree>
    <p:extLst>
      <p:ext uri="{BB962C8B-B14F-4D97-AF65-F5344CB8AC3E}">
        <p14:creationId xmlns:p14="http://schemas.microsoft.com/office/powerpoint/2010/main" val="86259480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2" name="YANNI - IN THE MIRROR - ONE MAN'S DREAM.wav"/>
          </p:stSnd>
        </p:sndAc>
      </p:transition>
    </mc:Choice>
    <mc:Fallback>
      <p:transition spd="slow" advClick="0" advTm="30000">
        <p:fade/>
        <p:sndAc>
          <p:stSnd loop="1">
            <p:snd r:embed="rId2" name="YANNI - IN THE MIRROR - ONE MAN'S DREAM.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type="wd">
                                    <p:tmPct val="10000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 fill="hold"/>
                                        <p:tgtEl>
                                          <p:spTgt spid="3"/>
                                        </p:tgtEl>
                                        <p:attrNameLst>
                                          <p:attrName>ppt_x</p:attrName>
                                        </p:attrNameLst>
                                      </p:cBhvr>
                                      <p:tavLst>
                                        <p:tav tm="0">
                                          <p:val>
                                            <p:strVal val="#ppt_x"/>
                                          </p:val>
                                        </p:tav>
                                        <p:tav tm="100000">
                                          <p:val>
                                            <p:strVal val="#ppt_x"/>
                                          </p:val>
                                        </p:tav>
                                      </p:tavLst>
                                    </p:anim>
                                    <p:anim calcmode="lin" valueType="num">
                                      <p:cBhvr additive="base">
                                        <p:cTn id="8" dur="3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21600"/>
                            </p:stCondLst>
                            <p:childTnLst>
                              <p:par>
                                <p:cTn id="10" presetID="2" presetClass="entr" presetSubtype="4" fill="hold" grpId="0" nodeType="afterEffect">
                                  <p:stCondLst>
                                    <p:cond delay="0"/>
                                  </p:stCondLst>
                                  <p:iterate type="wd">
                                    <p:tmPct val="100000"/>
                                  </p:iterate>
                                  <p:childTnLst>
                                    <p:set>
                                      <p:cBhvr>
                                        <p:cTn id="11" dur="1" fill="hold">
                                          <p:stCondLst>
                                            <p:cond delay="0"/>
                                          </p:stCondLst>
                                        </p:cTn>
                                        <p:tgtEl>
                                          <p:spTgt spid="9"/>
                                        </p:tgtEl>
                                        <p:attrNameLst>
                                          <p:attrName>style.visibility</p:attrName>
                                        </p:attrNameLst>
                                      </p:cBhvr>
                                      <p:to>
                                        <p:strVal val="visible"/>
                                      </p:to>
                                    </p:set>
                                    <p:anim calcmode="lin" valueType="num">
                                      <p:cBhvr additive="base">
                                        <p:cTn id="12" dur="300" fill="hold"/>
                                        <p:tgtEl>
                                          <p:spTgt spid="9"/>
                                        </p:tgtEl>
                                        <p:attrNameLst>
                                          <p:attrName>ppt_x</p:attrName>
                                        </p:attrNameLst>
                                      </p:cBhvr>
                                      <p:tavLst>
                                        <p:tav tm="0">
                                          <p:val>
                                            <p:strVal val="#ppt_x"/>
                                          </p:val>
                                        </p:tav>
                                        <p:tav tm="100000">
                                          <p:val>
                                            <p:strVal val="#ppt_x"/>
                                          </p:val>
                                        </p:tav>
                                      </p:tavLst>
                                    </p:anim>
                                    <p:anim calcmode="lin" valueType="num">
                                      <p:cBhvr additive="base">
                                        <p:cTn id="13" dur="3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sultado de imagen para fondo de papel con lapicero de pluma"/>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496389" y="457042"/>
            <a:ext cx="8125097" cy="5935050"/>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p:cNvSpPr>
            <a:spLocks noGrp="1"/>
          </p:cNvSpPr>
          <p:nvPr>
            <p:ph idx="1"/>
          </p:nvPr>
        </p:nvSpPr>
        <p:spPr>
          <a:xfrm>
            <a:off x="1184366" y="1245865"/>
            <a:ext cx="5625737" cy="4153442"/>
          </a:xfrm>
        </p:spPr>
        <p:txBody>
          <a:bodyPr/>
          <a:lstStyle/>
          <a:p>
            <a:pPr marL="0" indent="0" algn="ctr">
              <a:spcBef>
                <a:spcPts val="0"/>
              </a:spcBef>
              <a:buNone/>
            </a:pPr>
            <a:r>
              <a:rPr lang="es-PE" sz="2000" b="1" dirty="0" smtClean="0">
                <a:ln w="6600">
                  <a:solidFill>
                    <a:sysClr val="windowText" lastClr="000000"/>
                  </a:solidFill>
                  <a:prstDash val="solid"/>
                </a:ln>
                <a:solidFill>
                  <a:srgbClr val="FFFFFF"/>
                </a:solidFill>
                <a:effectLst>
                  <a:outerShdw dist="38100" dir="2700000" algn="tl" rotWithShape="0">
                    <a:schemeClr val="accent2"/>
                  </a:outerShdw>
                </a:effectLst>
                <a:latin typeface="Comic Sans MS" panose="030F0702030302020204" pitchFamily="66" charset="0"/>
              </a:rPr>
              <a:t>Pues bien, si somos sus hijos, hemos de seguirle, abrazando como él la pobreza, las humillaciones, los sufrimientos, despegándonos de todo lo que no es Dios, y uniéndonos con el prójimo por la caridad para unirnos con Dios mismo por Jesucristo. A todo esto es a lo que nos llevan estas máximas; y entonces construiremos sobre roca, de forma que         no podrán derribarnos las tentaciones de nuestras pasiones, como derriban de ordinario a los que basan su conducta          en las máximas del mundo.” </a:t>
            </a:r>
          </a:p>
          <a:p>
            <a:pPr marL="0" indent="0" algn="ctr">
              <a:spcBef>
                <a:spcPts val="0"/>
              </a:spcBef>
              <a:buNone/>
            </a:pPr>
            <a:endParaRPr lang="es-PE" sz="1200" b="1" dirty="0" smtClean="0">
              <a:ln w="6600">
                <a:solidFill>
                  <a:sysClr val="windowText" lastClr="000000"/>
                </a:solidFill>
                <a:prstDash val="solid"/>
              </a:ln>
              <a:solidFill>
                <a:srgbClr val="FFFFFF"/>
              </a:solidFill>
              <a:effectLst>
                <a:outerShdw dist="38100" dir="2700000" algn="tl" rotWithShape="0">
                  <a:schemeClr val="accent2"/>
                </a:outerShdw>
              </a:effectLst>
              <a:latin typeface="Comic Sans MS" panose="030F0702030302020204" pitchFamily="66" charset="0"/>
            </a:endParaRPr>
          </a:p>
          <a:p>
            <a:pPr marL="0" indent="0" algn="ctr">
              <a:spcBef>
                <a:spcPts val="0"/>
              </a:spcBef>
              <a:buNone/>
            </a:pPr>
            <a:r>
              <a:rPr lang="es-PE" sz="1200" b="1" dirty="0" smtClean="0">
                <a:ln w="6600">
                  <a:solidFill>
                    <a:sysClr val="windowText" lastClr="000000"/>
                  </a:solidFill>
                  <a:prstDash val="solid"/>
                </a:ln>
                <a:solidFill>
                  <a:srgbClr val="FFFFFF"/>
                </a:solidFill>
                <a:effectLst>
                  <a:outerShdw dist="38100" dir="2700000" algn="tl" rotWithShape="0">
                    <a:schemeClr val="accent2"/>
                  </a:outerShdw>
                </a:effectLst>
                <a:latin typeface="Comic Sans MS" panose="030F0702030302020204" pitchFamily="66" charset="0"/>
              </a:rPr>
              <a:t>(San Vicente de Paúl XI, 424-425)</a:t>
            </a:r>
          </a:p>
          <a:p>
            <a:pPr marL="0" indent="0" algn="ctr">
              <a:spcBef>
                <a:spcPts val="0"/>
              </a:spcBef>
              <a:buNone/>
            </a:pPr>
            <a:endParaRPr lang="es-PE" sz="4800" b="1" dirty="0" smtClean="0">
              <a:ln w="6600">
                <a:solidFill>
                  <a:sysClr val="windowText" lastClr="000000"/>
                </a:solidFill>
                <a:prstDash val="solid"/>
              </a:ln>
              <a:solidFill>
                <a:srgbClr val="FFFFFF"/>
              </a:solidFill>
              <a:effectLst>
                <a:outerShdw dist="38100" dir="2700000" algn="tl" rotWithShape="0">
                  <a:schemeClr val="accent2"/>
                </a:outerShdw>
              </a:effectLst>
              <a:latin typeface="Comic Sans MS" panose="030F0702030302020204" pitchFamily="66" charset="0"/>
            </a:endParaRPr>
          </a:p>
          <a:p>
            <a:pPr marL="0" indent="0" algn="ctr">
              <a:spcBef>
                <a:spcPts val="0"/>
              </a:spcBef>
              <a:buNone/>
            </a:pPr>
            <a:endParaRPr lang="es-PE" sz="4000" b="1" dirty="0">
              <a:ln w="6600">
                <a:solidFill>
                  <a:sysClr val="windowText" lastClr="000000"/>
                </a:solidFill>
                <a:prstDash val="solid"/>
              </a:ln>
              <a:solidFill>
                <a:srgbClr val="FFFFFF"/>
              </a:solidFill>
              <a:effectLst>
                <a:outerShdw dist="38100" dir="2700000" algn="tl" rotWithShape="0">
                  <a:schemeClr val="accent2"/>
                </a:outerShdw>
              </a:effectLst>
              <a:latin typeface="Comic Sans MS" panose="030F0702030302020204" pitchFamily="66" charset="0"/>
            </a:endParaRPr>
          </a:p>
        </p:txBody>
      </p:sp>
    </p:spTree>
    <p:extLst>
      <p:ext uri="{BB962C8B-B14F-4D97-AF65-F5344CB8AC3E}">
        <p14:creationId xmlns:p14="http://schemas.microsoft.com/office/powerpoint/2010/main" val="426724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2" name="YANNI - IN THE MIRROR - ONE MAN'S DREAM.wav"/>
          </p:stSnd>
        </p:sndAc>
      </p:transition>
    </mc:Choice>
    <mc:Fallback>
      <p:transition spd="slow" advClick="0" advTm="30000">
        <p:fade/>
        <p:sndAc>
          <p:stSnd loop="1">
            <p:snd r:embed="rId2" name="YANNI - IN THE MIRROR - ONE MAN'S DREAM.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type="wd">
                                    <p:tmPct val="10000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 fill="hold"/>
                                        <p:tgtEl>
                                          <p:spTgt spid="3"/>
                                        </p:tgtEl>
                                        <p:attrNameLst>
                                          <p:attrName>ppt_x</p:attrName>
                                        </p:attrNameLst>
                                      </p:cBhvr>
                                      <p:tavLst>
                                        <p:tav tm="0">
                                          <p:val>
                                            <p:strVal val="0-#ppt_w/2"/>
                                          </p:val>
                                        </p:tav>
                                        <p:tav tm="100000">
                                          <p:val>
                                            <p:strVal val="#ppt_x"/>
                                          </p:val>
                                        </p:tav>
                                      </p:tavLst>
                                    </p:anim>
                                    <p:anim calcmode="lin" valueType="num">
                                      <p:cBhvr additive="base">
                                        <p:cTn id="8" dur="3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3074" y="335280"/>
            <a:ext cx="8439041" cy="6143897"/>
          </a:xfrm>
          <a:prstGeom prst="rect">
            <a:avLst/>
          </a:prstGeom>
        </p:spPr>
      </p:pic>
      <p:sp>
        <p:nvSpPr>
          <p:cNvPr id="5" name="4 Rectángulo"/>
          <p:cNvSpPr/>
          <p:nvPr/>
        </p:nvSpPr>
        <p:spPr>
          <a:xfrm>
            <a:off x="3187007" y="468546"/>
            <a:ext cx="3079608" cy="584775"/>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_tradnl" sz="32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Stencil" pitchFamily="82" charset="0"/>
                <a:ea typeface="+mn-ea"/>
                <a:cs typeface="Times New Roman"/>
              </a:rPr>
              <a:t>COMPROMISO</a:t>
            </a:r>
            <a:r>
              <a:rPr kumimoji="0" lang="es-ES_tradnl" sz="3200" b="1"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Stencil" pitchFamily="82" charset="0"/>
                <a:ea typeface="+mn-ea"/>
                <a:cs typeface="Times New Roman"/>
              </a:rPr>
              <a:t>:</a:t>
            </a:r>
            <a:endParaRPr kumimoji="0" lang="es-PE" sz="3200" b="0" i="0" u="none" strike="noStrike" kern="1200" cap="none" spc="0" normalizeH="0" baseline="0" noProof="0" dirty="0">
              <a:ln>
                <a:noFill/>
              </a:ln>
              <a:solidFill>
                <a:srgbClr val="C00000"/>
              </a:solidFill>
              <a:effectLst>
                <a:glow rad="63500">
                  <a:srgbClr val="000000">
                    <a:satMod val="175000"/>
                    <a:alpha val="40000"/>
                  </a:srgbClr>
                </a:glow>
              </a:effectLst>
              <a:uLnTx/>
              <a:uFillTx/>
              <a:latin typeface="Stencil" pitchFamily="82" charset="0"/>
              <a:ea typeface="+mn-ea"/>
              <a:cs typeface="Times New Roman"/>
            </a:endParaRPr>
          </a:p>
        </p:txBody>
      </p:sp>
      <p:sp>
        <p:nvSpPr>
          <p:cNvPr id="6" name="5 Rectángulo"/>
          <p:cNvSpPr/>
          <p:nvPr/>
        </p:nvSpPr>
        <p:spPr>
          <a:xfrm>
            <a:off x="2151017" y="1847417"/>
            <a:ext cx="5325946" cy="2862322"/>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_tradnl" sz="3600" b="0" i="0" u="none" strike="noStrike" kern="1200" cap="none" spc="0" normalizeH="0" baseline="0" noProof="0" dirty="0">
                <a:ln>
                  <a:noFill/>
                </a:ln>
                <a:solidFill>
                  <a:srgbClr val="C00000"/>
                </a:solidFill>
                <a:effectLst>
                  <a:glow rad="101600">
                    <a:srgbClr val="FFFFFF"/>
                  </a:glow>
                  <a:outerShdw blurRad="38100" dist="38100" dir="2700000" algn="tl">
                    <a:srgbClr val="000000">
                      <a:alpha val="43137"/>
                    </a:srgbClr>
                  </a:outerShdw>
                </a:effectLst>
                <a:uLnTx/>
                <a:uFillTx/>
                <a:latin typeface="Segoe UI Symbol" pitchFamily="34" charset="0"/>
                <a:ea typeface="Segoe UI Symbol" pitchFamily="34" charset="0"/>
                <a:cs typeface="Times New Roman"/>
              </a:rPr>
              <a:t>¿Qué haré esta semana para que todo lo que conozco de la palabra del Señor, lo haga vida y actitud?</a:t>
            </a:r>
            <a:endParaRPr kumimoji="0" lang="es-PE" sz="3600" b="0" i="0" u="none" strike="noStrike" kern="1200" cap="none" spc="0" normalizeH="0" baseline="0" noProof="0" dirty="0">
              <a:ln>
                <a:noFill/>
              </a:ln>
              <a:solidFill>
                <a:srgbClr val="C00000"/>
              </a:solidFill>
              <a:effectLst>
                <a:glow rad="101600">
                  <a:srgbClr val="FFFFFF"/>
                </a:glow>
                <a:outerShdw blurRad="38100" dist="38100" dir="2700000" algn="tl">
                  <a:srgbClr val="000000">
                    <a:alpha val="43137"/>
                  </a:srgbClr>
                </a:outerShdw>
              </a:effectLst>
              <a:uLnTx/>
              <a:uFillTx/>
              <a:latin typeface="Segoe UI Symbol" pitchFamily="34" charset="0"/>
              <a:ea typeface="Segoe UI Symbol" pitchFamily="34" charset="0"/>
              <a:cs typeface="Times New Roman"/>
            </a:endParaRPr>
          </a:p>
        </p:txBody>
      </p:sp>
    </p:spTree>
    <p:extLst>
      <p:ext uri="{BB962C8B-B14F-4D97-AF65-F5344CB8AC3E}">
        <p14:creationId xmlns:p14="http://schemas.microsoft.com/office/powerpoint/2010/main" val="94312193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advClick="0" advTm="30000">
        <p15:prstTrans prst="curtains"/>
        <p:sndAc>
          <p:stSnd loop="1">
            <p:snd r:embed="rId2" name="YANNI - IN THE MIRROR - ONE MAN'S DREAM.wav"/>
          </p:stSnd>
        </p:sndAc>
      </p:transition>
    </mc:Choice>
    <mc:Fallback>
      <p:transition spd="slow" advClick="0" advTm="30000">
        <p:fade/>
        <p:sndAc>
          <p:stSnd loop="1">
            <p:snd r:embed="rId2" name="YANNI - IN THE MIRROR - ONE MAN'S DREAM.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25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250"/>
                                        <p:tgtEl>
                                          <p:spTgt spid="6"/>
                                        </p:tgtEl>
                                        <p:attrNameLst>
                                          <p:attrName>fillcolor</p:attrName>
                                        </p:attrNameLst>
                                      </p:cBhvr>
                                      <p:tavLst>
                                        <p:tav tm="0">
                                          <p:val>
                                            <p:clrVal>
                                              <a:schemeClr val="accent2"/>
                                            </p:clrVal>
                                          </p:val>
                                        </p:tav>
                                        <p:tav tm="50000">
                                          <p:val>
                                            <p:clrVal>
                                              <a:schemeClr val="hlink"/>
                                            </p:clrVal>
                                          </p:val>
                                        </p:tav>
                                      </p:tavLst>
                                    </p:anim>
                                    <p:set>
                                      <p:cBhvr>
                                        <p:cTn id="9" dur="25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Resultado de imagen para fondo com Jesus"/>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457565" y="510450"/>
            <a:ext cx="8113755" cy="586522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6"/>
          <p:cNvSpPr txBox="1">
            <a:spLocks noChangeArrowheads="1"/>
          </p:cNvSpPr>
          <p:nvPr/>
        </p:nvSpPr>
        <p:spPr bwMode="auto">
          <a:xfrm>
            <a:off x="3069589" y="850086"/>
            <a:ext cx="5501731" cy="5263331"/>
          </a:xfrm>
          <a:prstGeom prst="rect">
            <a:avLst/>
          </a:prstGeom>
          <a:noFill/>
          <a:ln w="9525">
            <a:noFill/>
            <a:miter lim="800000"/>
            <a:headEnd/>
            <a:tailEnd/>
          </a:ln>
          <a:effectLst/>
          <a:scene3d>
            <a:camera prst="orthographicFront"/>
            <a:lightRig rig="threePt" dir="t"/>
          </a:scene3d>
          <a:sp3d>
            <a:bevelT prst="slope"/>
          </a:sp3d>
        </p:spPr>
        <p:txBody>
          <a:bodyPr vert="horz" wrap="square" lIns="91440" tIns="45720" rIns="91440" bIns="45720" numCol="1" anchor="t" anchorCtr="0" compatLnSpc="1"/>
          <a:lstStyle/>
          <a:p>
            <a:pPr marL="0" marR="0" lvl="0" indent="0" algn="ctr" defTabSz="914400" rtl="0" eaLnBrk="1" fontAlgn="base" latinLnBrk="0" hangingPunct="1">
              <a:lnSpc>
                <a:spcPct val="80000"/>
              </a:lnSpc>
              <a:spcBef>
                <a:spcPts val="0"/>
              </a:spcBef>
              <a:spcAft>
                <a:spcPct val="0"/>
              </a:spcAft>
              <a:buClrTx/>
              <a:buSzTx/>
              <a:buFontTx/>
              <a:buNone/>
              <a:tabLst/>
              <a:defRPr/>
            </a:pPr>
            <a:r>
              <a:rPr kumimoji="0" lang="es-ES" sz="2400" b="1" i="1" u="none" strike="noStrike" kern="0" cap="none" spc="0" normalizeH="0" baseline="0" noProof="0" dirty="0">
                <a:ln w="10160">
                  <a:solidFill>
                    <a:srgbClr val="AAE2CA"/>
                  </a:solidFill>
                  <a:prstDash val="solid"/>
                </a:ln>
                <a:solidFill>
                  <a:srgbClr val="FFFFFF"/>
                </a:solidFill>
                <a:effectLst>
                  <a:outerShdw blurRad="50800" dist="38100" algn="l" rotWithShape="0">
                    <a:prstClr val="black"/>
                  </a:outerShdw>
                </a:effectLst>
                <a:uLnTx/>
                <a:uFillTx/>
                <a:latin typeface="Arial Narrow" panose="020B0606020202030204" pitchFamily="34" charset="0"/>
                <a:ea typeface="Segoe UI Symbol" pitchFamily="34" charset="0"/>
                <a:cs typeface="Times New Roman"/>
              </a:rPr>
              <a:t>Padre Santo, te damos gracias </a:t>
            </a:r>
          </a:p>
          <a:p>
            <a:pPr marL="0" marR="0" lvl="0" indent="0" algn="ctr" defTabSz="914400" rtl="0" eaLnBrk="1" fontAlgn="base" latinLnBrk="0" hangingPunct="1">
              <a:lnSpc>
                <a:spcPct val="80000"/>
              </a:lnSpc>
              <a:spcBef>
                <a:spcPts val="0"/>
              </a:spcBef>
              <a:spcAft>
                <a:spcPct val="0"/>
              </a:spcAft>
              <a:buClrTx/>
              <a:buSzTx/>
              <a:buFontTx/>
              <a:buNone/>
              <a:tabLst/>
              <a:defRPr/>
            </a:pPr>
            <a:r>
              <a:rPr kumimoji="0" lang="es-ES" sz="2400" b="1" i="1" u="none" strike="noStrike" kern="0" cap="none" spc="0" normalizeH="0" baseline="0" noProof="0" dirty="0">
                <a:ln w="10160">
                  <a:solidFill>
                    <a:srgbClr val="AAE2CA"/>
                  </a:solidFill>
                  <a:prstDash val="solid"/>
                </a:ln>
                <a:solidFill>
                  <a:srgbClr val="FFFFFF"/>
                </a:solidFill>
                <a:effectLst>
                  <a:outerShdw blurRad="50800" dist="38100" algn="l" rotWithShape="0">
                    <a:prstClr val="black"/>
                  </a:outerShdw>
                </a:effectLst>
                <a:uLnTx/>
                <a:uFillTx/>
                <a:latin typeface="Arial Narrow" panose="020B0606020202030204" pitchFamily="34" charset="0"/>
                <a:ea typeface="Segoe UI Symbol" pitchFamily="34" charset="0"/>
                <a:cs typeface="Times New Roman"/>
              </a:rPr>
              <a:t>porque Tú siempre buscas nuestra felicidad. </a:t>
            </a:r>
          </a:p>
          <a:p>
            <a:pPr marL="0" marR="0" lvl="0" indent="0" algn="ctr" defTabSz="914400" rtl="0" eaLnBrk="1" fontAlgn="base" latinLnBrk="0" hangingPunct="1">
              <a:lnSpc>
                <a:spcPct val="80000"/>
              </a:lnSpc>
              <a:spcBef>
                <a:spcPts val="0"/>
              </a:spcBef>
              <a:spcAft>
                <a:spcPct val="0"/>
              </a:spcAft>
              <a:buClrTx/>
              <a:buSzTx/>
              <a:buFontTx/>
              <a:buNone/>
              <a:tabLst/>
              <a:defRPr/>
            </a:pPr>
            <a:r>
              <a:rPr kumimoji="0" lang="es-ES" sz="2400" b="1" i="1" u="none" strike="noStrike" kern="0" cap="none" spc="0" normalizeH="0" baseline="0" noProof="0" dirty="0">
                <a:ln w="10160">
                  <a:solidFill>
                    <a:srgbClr val="AAE2CA"/>
                  </a:solidFill>
                  <a:prstDash val="solid"/>
                </a:ln>
                <a:solidFill>
                  <a:srgbClr val="FFFFFF"/>
                </a:solidFill>
                <a:effectLst>
                  <a:outerShdw blurRad="50800" dist="38100" algn="l" rotWithShape="0">
                    <a:prstClr val="black"/>
                  </a:outerShdw>
                </a:effectLst>
                <a:uLnTx/>
                <a:uFillTx/>
                <a:latin typeface="Arial Narrow" panose="020B0606020202030204" pitchFamily="34" charset="0"/>
                <a:ea typeface="Segoe UI Symbol" pitchFamily="34" charset="0"/>
                <a:cs typeface="Times New Roman"/>
              </a:rPr>
              <a:t>Nosotros no siempre estamos atentos </a:t>
            </a:r>
          </a:p>
          <a:p>
            <a:pPr marL="0" marR="0" lvl="0" indent="0" algn="ctr" defTabSz="914400" rtl="0" eaLnBrk="1" fontAlgn="base" latinLnBrk="0" hangingPunct="1">
              <a:lnSpc>
                <a:spcPct val="80000"/>
              </a:lnSpc>
              <a:spcBef>
                <a:spcPts val="0"/>
              </a:spcBef>
              <a:spcAft>
                <a:spcPct val="0"/>
              </a:spcAft>
              <a:buClrTx/>
              <a:buSzTx/>
              <a:buFontTx/>
              <a:buNone/>
              <a:tabLst/>
              <a:defRPr/>
            </a:pPr>
            <a:r>
              <a:rPr kumimoji="0" lang="es-ES" sz="2400" b="1" i="1" u="none" strike="noStrike" kern="0" cap="none" spc="0" normalizeH="0" baseline="0" noProof="0" dirty="0">
                <a:ln w="10160">
                  <a:solidFill>
                    <a:srgbClr val="AAE2CA"/>
                  </a:solidFill>
                  <a:prstDash val="solid"/>
                </a:ln>
                <a:solidFill>
                  <a:srgbClr val="FFFFFF"/>
                </a:solidFill>
                <a:effectLst>
                  <a:outerShdw blurRad="50800" dist="38100" algn="l" rotWithShape="0">
                    <a:prstClr val="black"/>
                  </a:outerShdw>
                </a:effectLst>
                <a:uLnTx/>
                <a:uFillTx/>
                <a:latin typeface="Arial Narrow" panose="020B0606020202030204" pitchFamily="34" charset="0"/>
                <a:ea typeface="Segoe UI Symbol" pitchFamily="34" charset="0"/>
                <a:cs typeface="Times New Roman"/>
              </a:rPr>
              <a:t>a tus mandamientos y por ese motivo, fallamos. </a:t>
            </a:r>
          </a:p>
          <a:p>
            <a:pPr marL="0" marR="0" lvl="0" indent="0" algn="ctr" defTabSz="914400" rtl="0" eaLnBrk="1" fontAlgn="base" latinLnBrk="0" hangingPunct="1">
              <a:lnSpc>
                <a:spcPct val="80000"/>
              </a:lnSpc>
              <a:spcBef>
                <a:spcPts val="0"/>
              </a:spcBef>
              <a:spcAft>
                <a:spcPct val="0"/>
              </a:spcAft>
              <a:buClrTx/>
              <a:buSzTx/>
              <a:buFontTx/>
              <a:buNone/>
              <a:tabLst/>
              <a:defRPr/>
            </a:pPr>
            <a:r>
              <a:rPr kumimoji="0" lang="es-ES" sz="2400" b="1" i="1" u="none" strike="noStrike" kern="0" cap="none" spc="0" normalizeH="0" baseline="0" noProof="0" dirty="0">
                <a:ln w="10160">
                  <a:solidFill>
                    <a:srgbClr val="AAE2CA"/>
                  </a:solidFill>
                  <a:prstDash val="solid"/>
                </a:ln>
                <a:solidFill>
                  <a:srgbClr val="FFFFFF"/>
                </a:solidFill>
                <a:effectLst>
                  <a:outerShdw blurRad="50800" dist="38100" algn="l" rotWithShape="0">
                    <a:prstClr val="black"/>
                  </a:outerShdw>
                </a:effectLst>
                <a:uLnTx/>
                <a:uFillTx/>
                <a:latin typeface="Arial Narrow" panose="020B0606020202030204" pitchFamily="34" charset="0"/>
                <a:ea typeface="Segoe UI Symbol" pitchFamily="34" charset="0"/>
                <a:cs typeface="Times New Roman"/>
              </a:rPr>
              <a:t>A veces nos confundimos y queremos encontrar la felicidad por otros caminos que no son los que Tú nos señalas. </a:t>
            </a:r>
          </a:p>
          <a:p>
            <a:pPr marL="0" marR="0" lvl="0" indent="0" algn="ctr" defTabSz="914400" rtl="0" eaLnBrk="1" fontAlgn="base" latinLnBrk="0" hangingPunct="1">
              <a:lnSpc>
                <a:spcPct val="80000"/>
              </a:lnSpc>
              <a:spcBef>
                <a:spcPts val="0"/>
              </a:spcBef>
              <a:spcAft>
                <a:spcPct val="0"/>
              </a:spcAft>
              <a:buClrTx/>
              <a:buSzTx/>
              <a:buFontTx/>
              <a:buNone/>
              <a:tabLst/>
              <a:defRPr/>
            </a:pPr>
            <a:r>
              <a:rPr kumimoji="0" lang="es-ES" sz="2400" b="1" i="1" u="none" strike="noStrike" kern="0" cap="none" spc="0" normalizeH="0" baseline="0" noProof="0" dirty="0">
                <a:ln w="10160">
                  <a:solidFill>
                    <a:srgbClr val="AAE2CA"/>
                  </a:solidFill>
                  <a:prstDash val="solid"/>
                </a:ln>
                <a:solidFill>
                  <a:srgbClr val="FFFFFF"/>
                </a:solidFill>
                <a:effectLst>
                  <a:outerShdw blurRad="50800" dist="38100" algn="l" rotWithShape="0">
                    <a:prstClr val="black"/>
                  </a:outerShdw>
                </a:effectLst>
                <a:uLnTx/>
                <a:uFillTx/>
                <a:latin typeface="Arial Narrow" panose="020B0606020202030204" pitchFamily="34" charset="0"/>
                <a:ea typeface="Segoe UI Symbol" pitchFamily="34" charset="0"/>
                <a:cs typeface="Times New Roman"/>
              </a:rPr>
              <a:t>Padre Santo, te pedimos que abras nuestro duro corazón a las enseñanzas de tu Hijo, Nuestro Señor Jesús. </a:t>
            </a:r>
          </a:p>
          <a:p>
            <a:pPr marL="0" marR="0" lvl="0" indent="0" algn="ctr" defTabSz="914400" rtl="0" eaLnBrk="1" fontAlgn="base" latinLnBrk="0" hangingPunct="1">
              <a:lnSpc>
                <a:spcPct val="80000"/>
              </a:lnSpc>
              <a:spcBef>
                <a:spcPts val="0"/>
              </a:spcBef>
              <a:spcAft>
                <a:spcPct val="0"/>
              </a:spcAft>
              <a:buClrTx/>
              <a:buSzTx/>
              <a:buFontTx/>
              <a:buNone/>
              <a:tabLst/>
              <a:defRPr/>
            </a:pPr>
            <a:r>
              <a:rPr kumimoji="0" lang="es-PE" sz="2400" b="1" i="1" u="none" strike="noStrike" kern="0" cap="none" spc="0" normalizeH="0" baseline="0" noProof="0" dirty="0" smtClean="0">
                <a:ln w="10160">
                  <a:solidFill>
                    <a:srgbClr val="AAE2CA"/>
                  </a:solidFill>
                  <a:prstDash val="solid"/>
                </a:ln>
                <a:solidFill>
                  <a:srgbClr val="FFFFFF"/>
                </a:solidFill>
                <a:effectLst>
                  <a:outerShdw blurRad="50800" dist="38100" algn="l" rotWithShape="0">
                    <a:prstClr val="black"/>
                  </a:outerShdw>
                </a:effectLst>
                <a:uLnTx/>
                <a:uFillTx/>
                <a:latin typeface="Arial Narrow" panose="020B0606020202030204" pitchFamily="34" charset="0"/>
                <a:ea typeface="Segoe UI Symbol" pitchFamily="34" charset="0"/>
                <a:cs typeface="Times New Roman"/>
              </a:rPr>
              <a:t>Que entendamos que él nos reprende cuando hacemos las cosas que nos llevan por un camino lejano de ti. </a:t>
            </a:r>
          </a:p>
          <a:p>
            <a:pPr marL="0" marR="0" lvl="0" indent="0" algn="ctr" defTabSz="914400" rtl="0" eaLnBrk="1" fontAlgn="base" latinLnBrk="0" hangingPunct="1">
              <a:lnSpc>
                <a:spcPct val="80000"/>
              </a:lnSpc>
              <a:spcBef>
                <a:spcPts val="0"/>
              </a:spcBef>
              <a:spcAft>
                <a:spcPct val="0"/>
              </a:spcAft>
              <a:buClrTx/>
              <a:buSzTx/>
              <a:buFontTx/>
              <a:buNone/>
              <a:tabLst/>
              <a:defRPr/>
            </a:pPr>
            <a:r>
              <a:rPr kumimoji="0" lang="es-PE" sz="2400" b="1" i="1" u="none" strike="noStrike" kern="0" cap="none" spc="0" normalizeH="0" baseline="0" noProof="0" dirty="0" smtClean="0">
                <a:ln w="10160">
                  <a:solidFill>
                    <a:srgbClr val="AAE2CA"/>
                  </a:solidFill>
                  <a:prstDash val="solid"/>
                </a:ln>
                <a:solidFill>
                  <a:srgbClr val="FFFFFF"/>
                </a:solidFill>
                <a:effectLst>
                  <a:outerShdw blurRad="50800" dist="38100" algn="l" rotWithShape="0">
                    <a:prstClr val="black"/>
                  </a:outerShdw>
                </a:effectLst>
                <a:uLnTx/>
                <a:uFillTx/>
                <a:latin typeface="Arial Narrow" panose="020B0606020202030204" pitchFamily="34" charset="0"/>
                <a:ea typeface="Segoe UI Symbol" pitchFamily="34" charset="0"/>
                <a:cs typeface="Times New Roman"/>
              </a:rPr>
              <a:t>Que </a:t>
            </a:r>
            <a:r>
              <a:rPr kumimoji="0" lang="es-PE" sz="2400" b="1" i="1" u="none" strike="noStrike" kern="0" cap="none" spc="0" normalizeH="0" baseline="0" noProof="0" dirty="0">
                <a:ln w="10160">
                  <a:solidFill>
                    <a:srgbClr val="AAE2CA"/>
                  </a:solidFill>
                  <a:prstDash val="solid"/>
                </a:ln>
                <a:solidFill>
                  <a:srgbClr val="FFFFFF"/>
                </a:solidFill>
                <a:effectLst>
                  <a:outerShdw blurRad="50800" dist="38100" algn="l" rotWithShape="0">
                    <a:prstClr val="black"/>
                  </a:outerShdw>
                </a:effectLst>
                <a:uLnTx/>
                <a:uFillTx/>
                <a:latin typeface="Arial Narrow" panose="020B0606020202030204" pitchFamily="34" charset="0"/>
                <a:ea typeface="Segoe UI Symbol" pitchFamily="34" charset="0"/>
                <a:cs typeface="Times New Roman"/>
              </a:rPr>
              <a:t>no sólo conozcamos tu Evangelio, que es Buena Noticia en nuestras vidas, sino que aprendamos a vivirlo con plenitud. </a:t>
            </a:r>
            <a:r>
              <a:rPr kumimoji="0" lang="es-PE" sz="2400" b="1" i="1" u="none" strike="noStrike" kern="0" cap="none" spc="0" normalizeH="0" baseline="0" noProof="0" dirty="0" smtClean="0">
                <a:ln w="10160">
                  <a:solidFill>
                    <a:srgbClr val="AAE2CA"/>
                  </a:solidFill>
                  <a:prstDash val="solid"/>
                </a:ln>
                <a:solidFill>
                  <a:srgbClr val="FFFFFF"/>
                </a:solidFill>
                <a:effectLst>
                  <a:outerShdw blurRad="50800" dist="38100" algn="l" rotWithShape="0">
                    <a:prstClr val="black"/>
                  </a:outerShdw>
                </a:effectLst>
                <a:uLnTx/>
                <a:uFillTx/>
                <a:latin typeface="Arial Narrow" panose="020B0606020202030204" pitchFamily="34" charset="0"/>
                <a:ea typeface="Segoe UI Symbol" pitchFamily="34" charset="0"/>
                <a:cs typeface="Times New Roman"/>
              </a:rPr>
              <a:t>Amén.</a:t>
            </a:r>
            <a:endParaRPr kumimoji="0" lang="es-PE" sz="2400" b="0" i="1" u="none" strike="noStrike" kern="0" cap="none" spc="0" normalizeH="0" baseline="0" noProof="0" dirty="0">
              <a:ln>
                <a:noFill/>
              </a:ln>
              <a:solidFill>
                <a:srgbClr val="FFFFFF"/>
              </a:solidFill>
              <a:effectLst>
                <a:glow rad="127000">
                  <a:srgbClr val="000000">
                    <a:satMod val="175000"/>
                    <a:alpha val="40000"/>
                  </a:srgbClr>
                </a:glow>
                <a:outerShdw blurRad="50800" dist="38100" algn="l" rotWithShape="0">
                  <a:prstClr val="black"/>
                </a:outerShdw>
              </a:effectLst>
              <a:uLnTx/>
              <a:uFillTx/>
              <a:latin typeface="Arial Narrow" panose="020B0606020202030204" pitchFamily="34" charset="0"/>
              <a:ea typeface="Segoe UI Symbol" pitchFamily="34" charset="0"/>
              <a:cs typeface="Times New Roman"/>
            </a:endParaRPr>
          </a:p>
        </p:txBody>
      </p:sp>
      <p:sp>
        <p:nvSpPr>
          <p:cNvPr id="7"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a:ln>
                <a:noFill/>
              </a:ln>
              <a:solidFill>
                <a:srgbClr val="000000"/>
              </a:solidFill>
              <a:effectLst/>
              <a:uLnTx/>
              <a:uFillTx/>
              <a:latin typeface="Times New Roman"/>
              <a:ea typeface="+mn-ea"/>
              <a:cs typeface="Times New Roman"/>
            </a:endParaRPr>
          </a:p>
        </p:txBody>
      </p:sp>
      <p:sp>
        <p:nvSpPr>
          <p:cNvPr id="10" name="Rectangle 6"/>
          <p:cNvSpPr>
            <a:spLocks noChangeArrowheads="1"/>
          </p:cNvSpPr>
          <p:nvPr/>
        </p:nvSpPr>
        <p:spPr bwMode="auto">
          <a:xfrm>
            <a:off x="640444" y="475614"/>
            <a:ext cx="276252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_tradnl" sz="2400" b="1"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Kristen ITC" panose="03050502040202030202" pitchFamily="66" charset="0"/>
                <a:ea typeface="Times New Roman" panose="02020603050405020304" pitchFamily="18" charset="0"/>
                <a:cs typeface="Arial" panose="020B0604020202020204" pitchFamily="34" charset="0"/>
              </a:rPr>
              <a:t>Oración final </a:t>
            </a:r>
            <a:endParaRPr kumimoji="0" lang="es-ES_tradnl" sz="32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Arial" panose="020B0604020202020204" pitchFamily="34" charset="0"/>
              <a:ea typeface="+mn-ea"/>
              <a:cs typeface="Times New Roman"/>
            </a:endParaRPr>
          </a:p>
        </p:txBody>
      </p:sp>
    </p:spTree>
    <p:extLst>
      <p:ext uri="{BB962C8B-B14F-4D97-AF65-F5344CB8AC3E}">
        <p14:creationId xmlns:p14="http://schemas.microsoft.com/office/powerpoint/2010/main" val="296267659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2" name="YANNI - IN THE MIRROR - ONE MAN'S DREAM.wav"/>
          </p:stSnd>
        </p:sndAc>
      </p:transition>
    </mc:Choice>
    <mc:Fallback>
      <p:transition spd="slow" advClick="0" advTm="30000">
        <p:fade/>
        <p:sndAc>
          <p:stSnd loop="1">
            <p:snd r:embed="rId2" name="YANNI - IN THE MIRROR - ONE MAN'S DREAM.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5"/>
                                        </p:tgtEl>
                                        <p:attrNameLst>
                                          <p:attrName>style.visibility</p:attrName>
                                        </p:attrNameLst>
                                      </p:cBhvr>
                                      <p:to>
                                        <p:strVal val="visible"/>
                                      </p:to>
                                    </p:set>
                                    <p:anim calcmode="lin" valueType="num">
                                      <p:cBhvr>
                                        <p:cTn id="7" dur="250" fill="hold"/>
                                        <p:tgtEl>
                                          <p:spTgt spid="5"/>
                                        </p:tgtEl>
                                        <p:attrNameLst>
                                          <p:attrName>ppt_w</p:attrName>
                                        </p:attrNameLst>
                                      </p:cBhvr>
                                      <p:tavLst>
                                        <p:tav tm="0">
                                          <p:val>
                                            <p:strVal val="4/3*#ppt_w"/>
                                          </p:val>
                                        </p:tav>
                                        <p:tav tm="100000">
                                          <p:val>
                                            <p:strVal val="#ppt_w"/>
                                          </p:val>
                                        </p:tav>
                                      </p:tavLst>
                                    </p:anim>
                                    <p:anim calcmode="lin" valueType="num">
                                      <p:cBhvr>
                                        <p:cTn id="8" dur="250" fill="hold"/>
                                        <p:tgtEl>
                                          <p:spTgt spid="5"/>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4479643" y="2967335"/>
            <a:ext cx="184731"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5400" b="1" i="0" u="none" strike="noStrike" kern="1200" cap="none" spc="50" normalizeH="0" baseline="0" noProof="0" dirty="0">
              <a:ln w="11430"/>
              <a:gradFill>
                <a:gsLst>
                  <a:gs pos="25000">
                    <a:srgbClr val="3333CC">
                      <a:satMod val="155000"/>
                    </a:srgbClr>
                  </a:gs>
                  <a:gs pos="100000">
                    <a:srgbClr val="3333CC">
                      <a:shade val="45000"/>
                      <a:satMod val="165000"/>
                    </a:srgbClr>
                  </a:gs>
                </a:gsLst>
                <a:lin ang="5400000"/>
              </a:gradFill>
              <a:effectLst>
                <a:outerShdw blurRad="76200" dist="50800" dir="5400000" algn="tl" rotWithShape="0">
                  <a:srgbClr val="000000">
                    <a:alpha val="65000"/>
                  </a:srgbClr>
                </a:outerShdw>
              </a:effectLst>
              <a:uLnTx/>
              <a:uFillTx/>
              <a:latin typeface="Times New Roman"/>
              <a:ea typeface="+mn-ea"/>
              <a:cs typeface="Times New Roman"/>
            </a:endParaRPr>
          </a:p>
        </p:txBody>
      </p:sp>
      <p:sp>
        <p:nvSpPr>
          <p:cNvPr id="4" name="Text Box 7"/>
          <p:cNvSpPr txBox="1">
            <a:spLocks noChangeArrowheads="1"/>
          </p:cNvSpPr>
          <p:nvPr/>
        </p:nvSpPr>
        <p:spPr bwMode="auto">
          <a:xfrm>
            <a:off x="2002789" y="6427113"/>
            <a:ext cx="5930719" cy="430887"/>
          </a:xfrm>
          <a:prstGeom prst="rect">
            <a:avLst/>
          </a:prstGeom>
          <a:solidFill>
            <a:srgbClr val="579D18"/>
          </a:solidFill>
          <a:ln w="9525">
            <a:noFill/>
            <a:miter lim="800000"/>
            <a:headEnd/>
            <a:tailEnd/>
          </a:ln>
          <a:scene3d>
            <a:camera prst="orthographicFront"/>
            <a:lightRig rig="threePt" dir="t"/>
          </a:scene3d>
          <a:sp3d>
            <a:bevelT w="152400" h="50800" prst="softRound"/>
          </a:sp3d>
        </p:spPr>
        <p:txBody>
          <a:bodyPr wrap="square">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11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Texto de </a:t>
            </a:r>
            <a:r>
              <a:rPr kumimoji="0" lang="es-PE" sz="1100" b="0" i="0" u="none" strike="noStrike" kern="1200" cap="none" spc="0" normalizeH="0" baseline="0" noProof="0" dirty="0" err="1" smtClean="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Lectio</a:t>
            </a:r>
            <a:r>
              <a:rPr kumimoji="0" lang="es-PE" sz="11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 Divina:  Padre César Chávez  Alva (Chuno) </a:t>
            </a:r>
            <a:r>
              <a:rPr kumimoji="0" lang="es-PE" sz="1100" b="0" i="0" u="none" strike="noStrike" kern="1200" cap="none" spc="0" normalizeH="0" baseline="0" noProof="0" dirty="0" err="1" smtClean="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C.ongregación</a:t>
            </a:r>
            <a:r>
              <a:rPr kumimoji="0" lang="es-PE" sz="11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 de la Misión.  </a:t>
            </a:r>
            <a:r>
              <a:rPr kumimoji="0" lang="es-PE" sz="11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www.cmperu.com </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11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 </a:t>
            </a:r>
            <a:r>
              <a:rPr kumimoji="0" lang="es-PE" sz="1100" b="0" i="0" u="none" strike="noStrike" kern="1200" cap="none" spc="0" normalizeH="0" baseline="0" noProof="0" dirty="0" err="1" smtClean="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Power</a:t>
            </a:r>
            <a:r>
              <a:rPr kumimoji="0" lang="es-PE" sz="11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 Point :  Sor Pilar </a:t>
            </a:r>
            <a:r>
              <a:rPr kumimoji="0" lang="es-PE" sz="1100" b="0" i="0" u="none" strike="noStrike" kern="1200" cap="none" spc="0" normalizeH="0" baseline="0" noProof="0" dirty="0" err="1" smtClean="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Caycho</a:t>
            </a:r>
            <a:r>
              <a:rPr kumimoji="0" lang="es-PE" sz="11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 Vela  - Hija de la Caridad de San Vicente </a:t>
            </a:r>
            <a:r>
              <a:rPr kumimoji="0" lang="es-PE" sz="11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de </a:t>
            </a:r>
            <a:r>
              <a:rPr kumimoji="0" lang="es-PE" sz="11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Poor Richard" pitchFamily="18" charset="0"/>
                <a:ea typeface="+mn-ea"/>
                <a:cs typeface="Times New Roman"/>
              </a:rPr>
              <a:t>Paúl</a:t>
            </a:r>
          </a:p>
        </p:txBody>
      </p:sp>
      <p:pic>
        <p:nvPicPr>
          <p:cNvPr id="9" name="Imagen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76795" y="495161"/>
            <a:ext cx="8101148" cy="5870805"/>
          </a:xfrm>
          <a:prstGeom prst="rect">
            <a:avLst/>
          </a:prstGeom>
        </p:spPr>
      </p:pic>
    </p:spTree>
    <p:extLst>
      <p:ext uri="{BB962C8B-B14F-4D97-AF65-F5344CB8AC3E}">
        <p14:creationId xmlns:p14="http://schemas.microsoft.com/office/powerpoint/2010/main" val="72948849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000" advClick="0" advTm="30000">
        <p15:prstTrans prst="curtains"/>
        <p:sndAc>
          <p:stSnd loop="1">
            <p:snd r:embed="rId2" name="YANNI - IN THE MIRROR - ONE MAN'S DREAM.wav"/>
          </p:stSnd>
        </p:sndAc>
      </p:transition>
    </mc:Choice>
    <mc:Fallback>
      <p:transition spd="slow" advClick="0" advTm="30000">
        <p:fade/>
        <p:sndAc>
          <p:stSnd loop="1">
            <p:snd r:embed="rId2" name="YANNI - IN THE MIRROR - ONE MAN'S DREAM.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Resultado de imagen para Jesus y la ley de Di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253" y="460061"/>
            <a:ext cx="8139953" cy="5897196"/>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7" name="6 Rectángulo"/>
          <p:cNvSpPr/>
          <p:nvPr/>
        </p:nvSpPr>
        <p:spPr>
          <a:xfrm>
            <a:off x="811332" y="579980"/>
            <a:ext cx="2893124" cy="290494"/>
          </a:xfrm>
          <a:prstGeom prst="rect">
            <a:avLst/>
          </a:prstGeom>
          <a:noFill/>
        </p:spPr>
        <p:txBody>
          <a:bodyPr wrap="none" lIns="91440" tIns="45720" rIns="91440" bIns="45720">
            <a:prstTxWarp prst="textWave4">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_tradnl" sz="2400" b="1" i="0" u="none" strike="noStrike" kern="1200" cap="none" spc="0" normalizeH="0" baseline="0" noProof="0" dirty="0">
                <a:ln w="11430"/>
                <a:solidFill>
                  <a:srgbClr val="FFFFFF">
                    <a:lumMod val="95000"/>
                  </a:srgbClr>
                </a:solidFill>
                <a:effectLst>
                  <a:glow rad="63500">
                    <a:srgbClr val="003399">
                      <a:lumMod val="50000"/>
                      <a:alpha val="40000"/>
                    </a:srgbClr>
                  </a:glow>
                  <a:outerShdw blurRad="50800" dist="39000" dir="5460000" algn="tl">
                    <a:srgbClr val="000000">
                      <a:alpha val="38000"/>
                    </a:srgbClr>
                  </a:outerShdw>
                </a:effectLst>
                <a:uLnTx/>
                <a:uFillTx/>
                <a:latin typeface="Algerian" pitchFamily="82" charset="0"/>
                <a:ea typeface="+mn-ea"/>
                <a:cs typeface="Arial"/>
              </a:rPr>
              <a:t>AMBIENTACIÓN:  </a:t>
            </a:r>
            <a:endParaRPr kumimoji="0" lang="es-PE" sz="2400" b="1" i="0" u="none" strike="noStrike" kern="1200" cap="none" spc="0" normalizeH="0" baseline="0" noProof="0" dirty="0">
              <a:ln w="11430"/>
              <a:solidFill>
                <a:srgbClr val="FFFFFF">
                  <a:lumMod val="95000"/>
                </a:srgbClr>
              </a:solidFill>
              <a:effectLst>
                <a:glow rad="63500">
                  <a:srgbClr val="003399">
                    <a:lumMod val="50000"/>
                    <a:alpha val="40000"/>
                  </a:srgbClr>
                </a:glow>
                <a:outerShdw blurRad="50800" dist="39000" dir="5460000" algn="tl">
                  <a:srgbClr val="000000">
                    <a:alpha val="38000"/>
                  </a:srgbClr>
                </a:outerShdw>
              </a:effectLst>
              <a:uLnTx/>
              <a:uFillTx/>
              <a:latin typeface="Algerian" pitchFamily="82" charset="0"/>
              <a:ea typeface="+mn-ea"/>
              <a:cs typeface="Arial"/>
            </a:endParaRPr>
          </a:p>
        </p:txBody>
      </p:sp>
      <p:sp>
        <p:nvSpPr>
          <p:cNvPr id="5" name="Rectangle 8"/>
          <p:cNvSpPr>
            <a:spLocks noChangeArrowheads="1"/>
          </p:cNvSpPr>
          <p:nvPr/>
        </p:nvSpPr>
        <p:spPr bwMode="auto">
          <a:xfrm>
            <a:off x="450253" y="2322473"/>
            <a:ext cx="2622438" cy="3669023"/>
          </a:xfrm>
          <a:prstGeom prst="rect">
            <a:avLst/>
          </a:prstGeom>
          <a:noFill/>
          <a:ln w="9525">
            <a:noFill/>
            <a:miter lim="800000"/>
            <a:headEnd/>
            <a:tailEnd/>
          </a:ln>
          <a:effectLst/>
        </p:spPr>
        <p: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_tradnl" sz="2800" b="0" i="0" u="none" strike="noStrike" kern="1200" cap="none" spc="0" normalizeH="0" baseline="0" noProof="0" dirty="0">
                <a:ln>
                  <a:noFill/>
                </a:ln>
                <a:solidFill>
                  <a:srgbClr val="FFFFFF">
                    <a:lumMod val="95000"/>
                  </a:srgbClr>
                </a:solidFill>
                <a:effectLst>
                  <a:glow rad="101600">
                    <a:srgbClr val="000000">
                      <a:alpha val="60000"/>
                    </a:srgbClr>
                  </a:glow>
                  <a:outerShdw blurRad="38100" dist="38100" dir="2700000" algn="tl">
                    <a:srgbClr val="000000">
                      <a:alpha val="43137"/>
                    </a:srgbClr>
                  </a:outerShdw>
                </a:effectLst>
                <a:uLnTx/>
                <a:uFillTx/>
                <a:latin typeface="Calibri Light" pitchFamily="34" charset="0"/>
                <a:ea typeface="+mn-ea"/>
                <a:cs typeface="Arial"/>
              </a:rPr>
              <a:t>Quien opta por vivir según la voluntad de Dios manifestada en la ley, camina dichoso por la vida.</a:t>
            </a:r>
            <a:r>
              <a:rPr kumimoji="0" lang="es-PE" sz="2800" b="0" i="0" u="none" strike="noStrike" kern="1200" cap="none" spc="0" normalizeH="0" baseline="0" noProof="0" dirty="0">
                <a:ln>
                  <a:noFill/>
                </a:ln>
                <a:solidFill>
                  <a:srgbClr val="FFFFFF">
                    <a:lumMod val="95000"/>
                  </a:srgbClr>
                </a:solidFill>
                <a:effectLst>
                  <a:glow rad="101600">
                    <a:srgbClr val="000000">
                      <a:alpha val="60000"/>
                    </a:srgbClr>
                  </a:glow>
                  <a:outerShdw blurRad="38100" dist="38100" dir="2700000" algn="tl">
                    <a:srgbClr val="000000">
                      <a:alpha val="43137"/>
                    </a:srgbClr>
                  </a:outerShdw>
                </a:effectLst>
                <a:uLnTx/>
                <a:uFillTx/>
                <a:latin typeface="Calibri Light" pitchFamily="34" charset="0"/>
                <a:ea typeface="+mn-ea"/>
                <a:cs typeface="Arial"/>
              </a:rPr>
              <a:t> </a:t>
            </a:r>
            <a:endParaRPr kumimoji="0" lang="es-ES_tradnl" sz="2800" b="0" i="0" u="none" strike="noStrike" kern="1200" cap="none" spc="0" normalizeH="0" baseline="0" noProof="0" dirty="0">
              <a:ln w="18415" cmpd="sng">
                <a:solidFill>
                  <a:srgbClr val="FFFF00"/>
                </a:solidFill>
                <a:prstDash val="solid"/>
              </a:ln>
              <a:solidFill>
                <a:srgbClr val="FFFFFF">
                  <a:lumMod val="95000"/>
                </a:srgbClr>
              </a:solidFill>
              <a:effectLst>
                <a:glow rad="101600">
                  <a:srgbClr val="000000">
                    <a:alpha val="60000"/>
                  </a:srgbClr>
                </a:glow>
                <a:outerShdw blurRad="38100" dist="38100" dir="2700000" algn="tl">
                  <a:srgbClr val="000000">
                    <a:alpha val="43137"/>
                  </a:srgbClr>
                </a:outerShdw>
              </a:effectLst>
              <a:uLnTx/>
              <a:uFillTx/>
              <a:latin typeface="Calibri Light" pitchFamily="34" charset="0"/>
              <a:ea typeface="+mn-ea"/>
              <a:cs typeface="Arial"/>
            </a:endParaRPr>
          </a:p>
        </p:txBody>
      </p:sp>
      <p:sp>
        <p:nvSpPr>
          <p:cNvPr id="10" name="Rectangle 8"/>
          <p:cNvSpPr>
            <a:spLocks noChangeArrowheads="1"/>
          </p:cNvSpPr>
          <p:nvPr/>
        </p:nvSpPr>
        <p:spPr bwMode="auto">
          <a:xfrm>
            <a:off x="683568" y="4653136"/>
            <a:ext cx="7560840" cy="1214446"/>
          </a:xfrm>
          <a:prstGeom prst="rect">
            <a:avLst/>
          </a:prstGeom>
          <a:noFill/>
          <a:ln w="9525">
            <a:noFill/>
            <a:miter lim="800000"/>
            <a:headEnd/>
            <a:tailEnd/>
          </a:ln>
          <a:effectLst/>
        </p:spPr>
        <p: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s-ES_tradnl" sz="2800" b="0" i="0" u="none" strike="noStrike" kern="1200" cap="none" spc="0" normalizeH="0" baseline="0" noProof="0" dirty="0">
              <a:ln w="18415" cmpd="sng">
                <a:solidFill>
                  <a:srgbClr val="FFFF00"/>
                </a:solidFill>
                <a:prstDash val="solid"/>
              </a:ln>
              <a:solidFill>
                <a:srgbClr val="FFFF5D"/>
              </a:solidFill>
              <a:effectLst>
                <a:glow rad="101600">
                  <a:srgbClr val="020202">
                    <a:alpha val="60000"/>
                  </a:srgbClr>
                </a:glow>
                <a:outerShdw blurRad="38100" dist="38100" dir="2700000" algn="tl">
                  <a:srgbClr val="000000">
                    <a:alpha val="43137"/>
                  </a:srgbClr>
                </a:outerShdw>
              </a:effectLst>
              <a:uLnTx/>
              <a:uFillTx/>
              <a:latin typeface="Calibri Light" pitchFamily="34" charset="0"/>
              <a:ea typeface="+mn-ea"/>
              <a:cs typeface="Arial"/>
            </a:endParaRPr>
          </a:p>
        </p:txBody>
      </p:sp>
      <p:sp>
        <p:nvSpPr>
          <p:cNvPr id="8" name="Rectangle 8"/>
          <p:cNvSpPr>
            <a:spLocks noChangeArrowheads="1"/>
          </p:cNvSpPr>
          <p:nvPr/>
        </p:nvSpPr>
        <p:spPr bwMode="auto">
          <a:xfrm>
            <a:off x="5299117" y="2493074"/>
            <a:ext cx="3178606" cy="3498421"/>
          </a:xfrm>
          <a:prstGeom prst="rect">
            <a:avLst/>
          </a:prstGeom>
          <a:noFill/>
          <a:ln w="9525">
            <a:noFill/>
            <a:miter lim="800000"/>
            <a:headEnd/>
            <a:tailEnd/>
          </a:ln>
          <a:effectLst/>
        </p:spPr>
        <p: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PE" sz="2800" b="0" i="0" u="none" strike="noStrike" kern="1200" cap="none" spc="0" normalizeH="0" baseline="0" noProof="0" dirty="0" smtClean="0">
                <a:ln>
                  <a:noFill/>
                </a:ln>
                <a:solidFill>
                  <a:srgbClr val="FFFFFF">
                    <a:lumMod val="95000"/>
                  </a:srgbClr>
                </a:solidFill>
                <a:effectLst>
                  <a:glow rad="101600">
                    <a:srgbClr val="000000">
                      <a:alpha val="60000"/>
                    </a:srgbClr>
                  </a:glow>
                  <a:outerShdw blurRad="38100" dist="38100" dir="2700000" algn="tl">
                    <a:srgbClr val="000000">
                      <a:alpha val="43137"/>
                    </a:srgbClr>
                  </a:outerShdw>
                </a:effectLst>
                <a:uLnTx/>
                <a:uFillTx/>
                <a:latin typeface="Calibri Light" pitchFamily="34" charset="0"/>
                <a:ea typeface="+mn-ea"/>
                <a:cs typeface="Arial"/>
              </a:rPr>
              <a:t>Esta </a:t>
            </a:r>
            <a:r>
              <a:rPr kumimoji="0" lang="es-PE" sz="2800" b="0" i="0" u="none" strike="noStrike" kern="1200" cap="none" spc="0" normalizeH="0" baseline="0" noProof="0" dirty="0">
                <a:ln>
                  <a:noFill/>
                </a:ln>
                <a:solidFill>
                  <a:srgbClr val="FFFFFF">
                    <a:lumMod val="95000"/>
                  </a:srgbClr>
                </a:solidFill>
                <a:effectLst>
                  <a:glow rad="101600">
                    <a:srgbClr val="000000">
                      <a:alpha val="60000"/>
                    </a:srgbClr>
                  </a:glow>
                  <a:outerShdw blurRad="38100" dist="38100" dir="2700000" algn="tl">
                    <a:srgbClr val="000000">
                      <a:alpha val="43137"/>
                    </a:srgbClr>
                  </a:outerShdw>
                </a:effectLst>
                <a:uLnTx/>
                <a:uFillTx/>
                <a:latin typeface="Calibri Light" pitchFamily="34" charset="0"/>
                <a:ea typeface="+mn-ea"/>
                <a:cs typeface="Arial"/>
              </a:rPr>
              <a:t>voluntad de Dios la ha revelado Jesús con sus palabras y sus obras y la ha llevado hasta </a:t>
            </a:r>
            <a:r>
              <a:rPr kumimoji="0" lang="es-PE" sz="2800" b="0" i="0" u="none" strike="noStrike" kern="1200" cap="none" spc="0" normalizeH="0" baseline="0" noProof="0" dirty="0" smtClean="0">
                <a:ln>
                  <a:noFill/>
                </a:ln>
                <a:solidFill>
                  <a:srgbClr val="FFFFFF">
                    <a:lumMod val="95000"/>
                  </a:srgbClr>
                </a:solidFill>
                <a:effectLst>
                  <a:glow rad="101600">
                    <a:srgbClr val="000000">
                      <a:alpha val="60000"/>
                    </a:srgbClr>
                  </a:glow>
                  <a:outerShdw blurRad="38100" dist="38100" dir="2700000" algn="tl">
                    <a:srgbClr val="000000">
                      <a:alpha val="43137"/>
                    </a:srgbClr>
                  </a:outerShdw>
                </a:effectLst>
                <a:uLnTx/>
                <a:uFillTx/>
                <a:latin typeface="Calibri Light" pitchFamily="34" charset="0"/>
                <a:ea typeface="+mn-ea"/>
                <a:cs typeface="Arial"/>
              </a:rPr>
              <a:t>          las </a:t>
            </a:r>
            <a:r>
              <a:rPr kumimoji="0" lang="es-PE" sz="2800" b="0" i="0" u="none" strike="noStrike" kern="1200" cap="none" spc="0" normalizeH="0" baseline="0" noProof="0" dirty="0">
                <a:ln>
                  <a:noFill/>
                </a:ln>
                <a:solidFill>
                  <a:srgbClr val="FFFFFF">
                    <a:lumMod val="95000"/>
                  </a:srgbClr>
                </a:solidFill>
                <a:effectLst>
                  <a:glow rad="101600">
                    <a:srgbClr val="000000">
                      <a:alpha val="60000"/>
                    </a:srgbClr>
                  </a:glow>
                  <a:outerShdw blurRad="38100" dist="38100" dir="2700000" algn="tl">
                    <a:srgbClr val="000000">
                      <a:alpha val="43137"/>
                    </a:srgbClr>
                  </a:outerShdw>
                </a:effectLst>
                <a:uLnTx/>
                <a:uFillTx/>
                <a:latin typeface="Calibri Light" pitchFamily="34" charset="0"/>
                <a:ea typeface="+mn-ea"/>
                <a:cs typeface="Arial"/>
              </a:rPr>
              <a:t>últimas consecuencias.</a:t>
            </a:r>
            <a:r>
              <a:rPr kumimoji="0" lang="es-ES_tradnl" sz="2800" b="0" i="0" u="none" strike="noStrike" kern="1200" cap="none" spc="0" normalizeH="0" baseline="0" noProof="0" dirty="0">
                <a:ln>
                  <a:noFill/>
                </a:ln>
                <a:solidFill>
                  <a:srgbClr val="FFFFFF">
                    <a:lumMod val="95000"/>
                  </a:srgbClr>
                </a:solidFill>
                <a:effectLst>
                  <a:glow rad="101600">
                    <a:srgbClr val="000000">
                      <a:alpha val="60000"/>
                    </a:srgbClr>
                  </a:glow>
                  <a:outerShdw blurRad="38100" dist="38100" dir="2700000" algn="tl">
                    <a:srgbClr val="000000">
                      <a:alpha val="43137"/>
                    </a:srgbClr>
                  </a:outerShdw>
                </a:effectLst>
                <a:uLnTx/>
                <a:uFillTx/>
                <a:latin typeface="Calibri Light" pitchFamily="34" charset="0"/>
                <a:ea typeface="+mn-ea"/>
                <a:cs typeface="Arial"/>
              </a:rPr>
              <a:t> </a:t>
            </a:r>
            <a:endParaRPr kumimoji="0" lang="es-ES_tradnl" sz="2800" b="0" i="0" u="none" strike="noStrike" kern="1200" cap="none" spc="0" normalizeH="0" baseline="0" noProof="0" dirty="0">
              <a:ln w="18415" cmpd="sng">
                <a:solidFill>
                  <a:srgbClr val="FFFF00"/>
                </a:solidFill>
                <a:prstDash val="solid"/>
              </a:ln>
              <a:solidFill>
                <a:srgbClr val="FFFFFF">
                  <a:lumMod val="95000"/>
                </a:srgbClr>
              </a:solidFill>
              <a:effectLst>
                <a:glow rad="101600">
                  <a:srgbClr val="000000">
                    <a:alpha val="60000"/>
                  </a:srgbClr>
                </a:glow>
                <a:outerShdw blurRad="38100" dist="38100" dir="2700000" algn="tl">
                  <a:srgbClr val="000000">
                    <a:alpha val="43137"/>
                  </a:srgbClr>
                </a:outerShdw>
              </a:effectLst>
              <a:uLnTx/>
              <a:uFillTx/>
              <a:latin typeface="Calibri Light" pitchFamily="34" charset="0"/>
              <a:ea typeface="+mn-ea"/>
              <a:cs typeface="Arial"/>
            </a:endParaRPr>
          </a:p>
        </p:txBody>
      </p:sp>
    </p:spTree>
    <p:extLst>
      <p:ext uri="{BB962C8B-B14F-4D97-AF65-F5344CB8AC3E}">
        <p14:creationId xmlns:p14="http://schemas.microsoft.com/office/powerpoint/2010/main" val="212890900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2" name="YANNI - IN THE MIRROR - ONE MAN'S DREAM.wav"/>
          </p:stSnd>
        </p:sndAc>
      </p:transition>
    </mc:Choice>
    <mc:Fallback>
      <p:transition spd="slow" advClick="0" advTm="30000">
        <p:fade/>
        <p:sndAc>
          <p:stSnd loop="1">
            <p:snd r:embed="rId2" name="YANNI - IN THE MIRROR - ONE MAN'S DREAM.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afterEffect">
                                  <p:stCondLst>
                                    <p:cond delay="0"/>
                                  </p:stCondLst>
                                  <p:iterate type="wd">
                                    <p:tmPct val="100000"/>
                                  </p:iterate>
                                  <p:childTnLst>
                                    <p:set>
                                      <p:cBhvr>
                                        <p:cTn id="6" dur="1" fill="hold">
                                          <p:stCondLst>
                                            <p:cond delay="0"/>
                                          </p:stCondLst>
                                        </p:cTn>
                                        <p:tgtEl>
                                          <p:spTgt spid="5"/>
                                        </p:tgtEl>
                                        <p:attrNameLst>
                                          <p:attrName>style.visibility</p:attrName>
                                        </p:attrNameLst>
                                      </p:cBhvr>
                                      <p:to>
                                        <p:strVal val="visible"/>
                                      </p:to>
                                    </p:set>
                                    <p:anim calcmode="lin" valueType="num">
                                      <p:cBhvr>
                                        <p:cTn id="7" dur="300" fill="hold"/>
                                        <p:tgtEl>
                                          <p:spTgt spid="5"/>
                                        </p:tgtEl>
                                        <p:attrNameLst>
                                          <p:attrName>ppt_x</p:attrName>
                                        </p:attrNameLst>
                                      </p:cBhvr>
                                      <p:tavLst>
                                        <p:tav tm="0">
                                          <p:val>
                                            <p:strVal val="#ppt_x+#ppt_w/2"/>
                                          </p:val>
                                        </p:tav>
                                        <p:tav tm="100000">
                                          <p:val>
                                            <p:strVal val="#ppt_x"/>
                                          </p:val>
                                        </p:tav>
                                      </p:tavLst>
                                    </p:anim>
                                    <p:anim calcmode="lin" valueType="num">
                                      <p:cBhvr>
                                        <p:cTn id="8" dur="300" fill="hold"/>
                                        <p:tgtEl>
                                          <p:spTgt spid="5"/>
                                        </p:tgtEl>
                                        <p:attrNameLst>
                                          <p:attrName>ppt_y</p:attrName>
                                        </p:attrNameLst>
                                      </p:cBhvr>
                                      <p:tavLst>
                                        <p:tav tm="0">
                                          <p:val>
                                            <p:strVal val="#ppt_y"/>
                                          </p:val>
                                        </p:tav>
                                        <p:tav tm="100000">
                                          <p:val>
                                            <p:strVal val="#ppt_y"/>
                                          </p:val>
                                        </p:tav>
                                      </p:tavLst>
                                    </p:anim>
                                    <p:anim calcmode="lin" valueType="num">
                                      <p:cBhvr>
                                        <p:cTn id="9" dur="300" fill="hold"/>
                                        <p:tgtEl>
                                          <p:spTgt spid="5"/>
                                        </p:tgtEl>
                                        <p:attrNameLst>
                                          <p:attrName>ppt_w</p:attrName>
                                        </p:attrNameLst>
                                      </p:cBhvr>
                                      <p:tavLst>
                                        <p:tav tm="0">
                                          <p:val>
                                            <p:fltVal val="0"/>
                                          </p:val>
                                        </p:tav>
                                        <p:tav tm="100000">
                                          <p:val>
                                            <p:strVal val="#ppt_w"/>
                                          </p:val>
                                        </p:tav>
                                      </p:tavLst>
                                    </p:anim>
                                    <p:anim calcmode="lin" valueType="num">
                                      <p:cBhvr>
                                        <p:cTn id="10" dur="300" fill="hold"/>
                                        <p:tgtEl>
                                          <p:spTgt spid="5"/>
                                        </p:tgtEl>
                                        <p:attrNameLst>
                                          <p:attrName>ppt_h</p:attrName>
                                        </p:attrNameLst>
                                      </p:cBhvr>
                                      <p:tavLst>
                                        <p:tav tm="0">
                                          <p:val>
                                            <p:strVal val="#ppt_h"/>
                                          </p:val>
                                        </p:tav>
                                        <p:tav tm="100000">
                                          <p:val>
                                            <p:strVal val="#ppt_h"/>
                                          </p:val>
                                        </p:tav>
                                      </p:tavLst>
                                    </p:anim>
                                  </p:childTnLst>
                                </p:cTn>
                              </p:par>
                            </p:childTnLst>
                          </p:cTn>
                        </p:par>
                        <p:par>
                          <p:cTn id="11" fill="hold">
                            <p:stCondLst>
                              <p:cond delay="6000"/>
                            </p:stCondLst>
                            <p:childTnLst>
                              <p:par>
                                <p:cTn id="12" presetID="17" presetClass="entr" presetSubtype="2" fill="hold" grpId="0" nodeType="afterEffect">
                                  <p:stCondLst>
                                    <p:cond delay="0"/>
                                  </p:stCondLst>
                                  <p:iterate type="wd">
                                    <p:tmPct val="100000"/>
                                  </p:iterate>
                                  <p:childTnLst>
                                    <p:set>
                                      <p:cBhvr>
                                        <p:cTn id="13" dur="1" fill="hold">
                                          <p:stCondLst>
                                            <p:cond delay="0"/>
                                          </p:stCondLst>
                                        </p:cTn>
                                        <p:tgtEl>
                                          <p:spTgt spid="8"/>
                                        </p:tgtEl>
                                        <p:attrNameLst>
                                          <p:attrName>style.visibility</p:attrName>
                                        </p:attrNameLst>
                                      </p:cBhvr>
                                      <p:to>
                                        <p:strVal val="visible"/>
                                      </p:to>
                                    </p:set>
                                    <p:anim calcmode="lin" valueType="num">
                                      <p:cBhvr>
                                        <p:cTn id="14" dur="300" fill="hold"/>
                                        <p:tgtEl>
                                          <p:spTgt spid="8"/>
                                        </p:tgtEl>
                                        <p:attrNameLst>
                                          <p:attrName>ppt_x</p:attrName>
                                        </p:attrNameLst>
                                      </p:cBhvr>
                                      <p:tavLst>
                                        <p:tav tm="0">
                                          <p:val>
                                            <p:strVal val="#ppt_x+#ppt_w/2"/>
                                          </p:val>
                                        </p:tav>
                                        <p:tav tm="100000">
                                          <p:val>
                                            <p:strVal val="#ppt_x"/>
                                          </p:val>
                                        </p:tav>
                                      </p:tavLst>
                                    </p:anim>
                                    <p:anim calcmode="lin" valueType="num">
                                      <p:cBhvr>
                                        <p:cTn id="15" dur="300" fill="hold"/>
                                        <p:tgtEl>
                                          <p:spTgt spid="8"/>
                                        </p:tgtEl>
                                        <p:attrNameLst>
                                          <p:attrName>ppt_y</p:attrName>
                                        </p:attrNameLst>
                                      </p:cBhvr>
                                      <p:tavLst>
                                        <p:tav tm="0">
                                          <p:val>
                                            <p:strVal val="#ppt_y"/>
                                          </p:val>
                                        </p:tav>
                                        <p:tav tm="100000">
                                          <p:val>
                                            <p:strVal val="#ppt_y"/>
                                          </p:val>
                                        </p:tav>
                                      </p:tavLst>
                                    </p:anim>
                                    <p:anim calcmode="lin" valueType="num">
                                      <p:cBhvr>
                                        <p:cTn id="16" dur="300" fill="hold"/>
                                        <p:tgtEl>
                                          <p:spTgt spid="8"/>
                                        </p:tgtEl>
                                        <p:attrNameLst>
                                          <p:attrName>ppt_w</p:attrName>
                                        </p:attrNameLst>
                                      </p:cBhvr>
                                      <p:tavLst>
                                        <p:tav tm="0">
                                          <p:val>
                                            <p:fltVal val="0"/>
                                          </p:val>
                                        </p:tav>
                                        <p:tav tm="100000">
                                          <p:val>
                                            <p:strVal val="#ppt_w"/>
                                          </p:val>
                                        </p:tav>
                                      </p:tavLst>
                                    </p:anim>
                                    <p:anim calcmode="lin" valueType="num">
                                      <p:cBhvr>
                                        <p:cTn id="17" dur="3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06326" y="510986"/>
            <a:ext cx="8081862" cy="5863688"/>
          </a:xfrm>
          <a:prstGeom prst="rect">
            <a:avLst/>
          </a:prstGeom>
        </p:spPr>
      </p:pic>
      <p:sp>
        <p:nvSpPr>
          <p:cNvPr id="11" name="10 Rectángulo"/>
          <p:cNvSpPr/>
          <p:nvPr/>
        </p:nvSpPr>
        <p:spPr>
          <a:xfrm>
            <a:off x="615530" y="447037"/>
            <a:ext cx="2210862" cy="52322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_tradnl" sz="2800" b="1" i="0" u="none" strike="noStrike" kern="1200" cap="none" spc="0" normalizeH="0" baseline="0" noProof="0" dirty="0">
                <a:ln w="6600">
                  <a:solidFill>
                    <a:srgbClr val="3333CC"/>
                  </a:solidFill>
                  <a:prstDash val="solid"/>
                </a:ln>
                <a:solidFill>
                  <a:srgbClr val="FFFFFF"/>
                </a:solidFill>
                <a:effectLst>
                  <a:outerShdw dist="38100" dir="2700000" algn="tl" rotWithShape="0">
                    <a:srgbClr val="3333CC"/>
                  </a:outerShdw>
                </a:effectLst>
                <a:uLnTx/>
                <a:uFillTx/>
                <a:latin typeface="Arial Narrow" panose="020B0606020202030204" pitchFamily="34" charset="0"/>
                <a:ea typeface="+mn-ea"/>
                <a:cs typeface="Times New Roman"/>
              </a:rPr>
              <a:t>Oración inicial</a:t>
            </a:r>
            <a:endParaRPr kumimoji="0" lang="es-PE" sz="2800" b="1" i="0" u="none" strike="noStrike" kern="1200" cap="none" spc="0" normalizeH="0" baseline="0" noProof="0" dirty="0">
              <a:ln w="6600">
                <a:solidFill>
                  <a:srgbClr val="3333CC"/>
                </a:solidFill>
                <a:prstDash val="solid"/>
              </a:ln>
              <a:solidFill>
                <a:srgbClr val="FFFFFF"/>
              </a:solidFill>
              <a:effectLst>
                <a:outerShdw dist="38100" dir="2700000" algn="tl" rotWithShape="0">
                  <a:srgbClr val="3333CC"/>
                </a:outerShdw>
              </a:effectLst>
              <a:uLnTx/>
              <a:uFillTx/>
              <a:latin typeface="Arial Narrow" panose="020B0606020202030204" pitchFamily="34" charset="0"/>
              <a:ea typeface="+mn-ea"/>
              <a:cs typeface="Times New Roman"/>
            </a:endParaRPr>
          </a:p>
        </p:txBody>
      </p:sp>
      <p:sp>
        <p:nvSpPr>
          <p:cNvPr id="12" name="11 Rectángulo"/>
          <p:cNvSpPr/>
          <p:nvPr/>
        </p:nvSpPr>
        <p:spPr>
          <a:xfrm>
            <a:off x="2594290" y="1026439"/>
            <a:ext cx="6150277" cy="2862322"/>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2000" b="1" i="0" u="none" strike="noStrike" kern="1200" cap="none" spc="0" normalizeH="0" baseline="0" noProof="0" dirty="0">
                <a:ln w="6600">
                  <a:solidFill>
                    <a:srgbClr val="3333CC"/>
                  </a:solidFill>
                  <a:prstDash val="solid"/>
                </a:ln>
                <a:solidFill>
                  <a:srgbClr val="FFFFFF"/>
                </a:solidFill>
                <a:effectLst>
                  <a:outerShdw dist="38100" dir="2700000" algn="tl" rotWithShape="0">
                    <a:srgbClr val="3333CC"/>
                  </a:outerShdw>
                </a:effectLst>
                <a:uLnTx/>
                <a:uFillTx/>
                <a:latin typeface="Arial" panose="020B0604020202020204" pitchFamily="34" charset="0"/>
                <a:ea typeface="Times New Roman" panose="02020603050405020304" pitchFamily="18" charset="0"/>
                <a:cs typeface="Times New Roman"/>
              </a:rPr>
              <a:t>Tú nos has concedido, Padre,</a:t>
            </a:r>
            <a:endParaRPr kumimoji="0" lang="es-PE" sz="3200" b="1" i="0" u="none" strike="noStrike" kern="1200" cap="none" spc="0" normalizeH="0" baseline="0" noProof="0" dirty="0">
              <a:ln w="6600">
                <a:solidFill>
                  <a:srgbClr val="3333CC"/>
                </a:solidFill>
                <a:prstDash val="solid"/>
              </a:ln>
              <a:solidFill>
                <a:srgbClr val="FFFFFF"/>
              </a:solidFill>
              <a:effectLst>
                <a:outerShdw dist="38100" dir="2700000" algn="tl" rotWithShape="0">
                  <a:srgbClr val="3333CC"/>
                </a:outerShdw>
              </a:effectLst>
              <a:uLnTx/>
              <a:uFillTx/>
              <a:latin typeface="Times New Roman" panose="02020603050405020304" pitchFamily="18" charset="0"/>
              <a:ea typeface="Times New Roman" panose="02020603050405020304" pitchFamily="18" charset="0"/>
              <a:cs typeface="Times New Roman"/>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2000" b="1" i="0" u="none" strike="noStrike" kern="1200" cap="none" spc="0" normalizeH="0" baseline="0" noProof="0" dirty="0">
                <a:ln w="6600">
                  <a:solidFill>
                    <a:srgbClr val="3333CC"/>
                  </a:solidFill>
                  <a:prstDash val="solid"/>
                </a:ln>
                <a:solidFill>
                  <a:srgbClr val="FFFFFF"/>
                </a:solidFill>
                <a:effectLst>
                  <a:outerShdw dist="38100" dir="2700000" algn="tl" rotWithShape="0">
                    <a:srgbClr val="3333CC"/>
                  </a:outerShdw>
                </a:effectLst>
                <a:uLnTx/>
                <a:uFillTx/>
                <a:latin typeface="Arial" panose="020B0604020202020204" pitchFamily="34" charset="0"/>
                <a:ea typeface="Times New Roman" panose="02020603050405020304" pitchFamily="18" charset="0"/>
                <a:cs typeface="Times New Roman"/>
              </a:rPr>
              <a:t>la ley nueva que nos hace libres</a:t>
            </a:r>
            <a:endParaRPr kumimoji="0" lang="es-PE" sz="3200" b="1" i="0" u="none" strike="noStrike" kern="1200" cap="none" spc="0" normalizeH="0" baseline="0" noProof="0" dirty="0">
              <a:ln w="6600">
                <a:solidFill>
                  <a:srgbClr val="3333CC"/>
                </a:solidFill>
                <a:prstDash val="solid"/>
              </a:ln>
              <a:solidFill>
                <a:srgbClr val="FFFFFF"/>
              </a:solidFill>
              <a:effectLst>
                <a:outerShdw dist="38100" dir="2700000" algn="tl" rotWithShape="0">
                  <a:srgbClr val="3333CC"/>
                </a:outerShdw>
              </a:effectLst>
              <a:uLnTx/>
              <a:uFillTx/>
              <a:latin typeface="Times New Roman" panose="02020603050405020304" pitchFamily="18" charset="0"/>
              <a:ea typeface="Times New Roman" panose="02020603050405020304" pitchFamily="18" charset="0"/>
              <a:cs typeface="Times New Roman"/>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2000" b="1" i="0" u="none" strike="noStrike" kern="1200" cap="none" spc="0" normalizeH="0" baseline="0" noProof="0" dirty="0">
                <a:ln w="6600">
                  <a:solidFill>
                    <a:srgbClr val="3333CC"/>
                  </a:solidFill>
                  <a:prstDash val="solid"/>
                </a:ln>
                <a:solidFill>
                  <a:srgbClr val="FFFFFF"/>
                </a:solidFill>
                <a:effectLst>
                  <a:outerShdw dist="38100" dir="2700000" algn="tl" rotWithShape="0">
                    <a:srgbClr val="3333CC"/>
                  </a:outerShdw>
                </a:effectLst>
                <a:uLnTx/>
                <a:uFillTx/>
                <a:latin typeface="Arial" panose="020B0604020202020204" pitchFamily="34" charset="0"/>
                <a:ea typeface="Times New Roman" panose="02020603050405020304" pitchFamily="18" charset="0"/>
                <a:cs typeface="Times New Roman"/>
              </a:rPr>
              <a:t>en Cristo tu Hijo amado…</a:t>
            </a:r>
            <a:endParaRPr kumimoji="0" lang="es-PE" sz="3200" b="1" i="0" u="none" strike="noStrike" kern="1200" cap="none" spc="0" normalizeH="0" baseline="0" noProof="0" dirty="0">
              <a:ln w="6600">
                <a:solidFill>
                  <a:srgbClr val="3333CC"/>
                </a:solidFill>
                <a:prstDash val="solid"/>
              </a:ln>
              <a:solidFill>
                <a:srgbClr val="FFFFFF"/>
              </a:solidFill>
              <a:effectLst>
                <a:outerShdw dist="38100" dir="2700000" algn="tl" rotWithShape="0">
                  <a:srgbClr val="3333CC"/>
                </a:outerShdw>
              </a:effectLst>
              <a:uLnTx/>
              <a:uFillTx/>
              <a:latin typeface="Times New Roman" panose="02020603050405020304" pitchFamily="18" charset="0"/>
              <a:ea typeface="Times New Roman" panose="02020603050405020304" pitchFamily="18" charset="0"/>
              <a:cs typeface="Times New Roman"/>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2000" b="1" i="0" u="none" strike="noStrike" kern="1200" cap="none" spc="0" normalizeH="0" baseline="0" noProof="0" dirty="0" smtClean="0">
                <a:ln w="6600">
                  <a:solidFill>
                    <a:srgbClr val="3333CC"/>
                  </a:solidFill>
                  <a:prstDash val="solid"/>
                </a:ln>
                <a:solidFill>
                  <a:srgbClr val="FFFFFF"/>
                </a:solidFill>
                <a:effectLst>
                  <a:outerShdw dist="38100" dir="2700000" algn="tl" rotWithShape="0">
                    <a:srgbClr val="3333CC"/>
                  </a:outerShdw>
                </a:effectLst>
                <a:uLnTx/>
                <a:uFillTx/>
                <a:latin typeface="Arial" panose="020B0604020202020204" pitchFamily="34" charset="0"/>
                <a:ea typeface="Times New Roman" panose="02020603050405020304" pitchFamily="18" charset="0"/>
                <a:cs typeface="Times New Roman"/>
              </a:rPr>
              <a:t>Otórganos </a:t>
            </a:r>
            <a:r>
              <a:rPr kumimoji="0" lang="es-ES_tradnl" sz="2000" b="1" i="0" u="none" strike="noStrike" kern="1200" cap="none" spc="0" normalizeH="0" baseline="0" noProof="0" dirty="0">
                <a:ln w="6600">
                  <a:solidFill>
                    <a:srgbClr val="3333CC"/>
                  </a:solidFill>
                  <a:prstDash val="solid"/>
                </a:ln>
                <a:solidFill>
                  <a:srgbClr val="FFFFFF"/>
                </a:solidFill>
                <a:effectLst>
                  <a:outerShdw dist="38100" dir="2700000" algn="tl" rotWithShape="0">
                    <a:srgbClr val="3333CC"/>
                  </a:outerShdw>
                </a:effectLst>
                <a:uLnTx/>
                <a:uFillTx/>
                <a:latin typeface="Arial" panose="020B0604020202020204" pitchFamily="34" charset="0"/>
                <a:ea typeface="Times New Roman" panose="02020603050405020304" pitchFamily="18" charset="0"/>
                <a:cs typeface="Times New Roman"/>
              </a:rPr>
              <a:t>también el poder comprender</a:t>
            </a:r>
            <a:endParaRPr kumimoji="0" lang="es-PE" sz="3200" b="1" i="0" u="none" strike="noStrike" kern="1200" cap="none" spc="0" normalizeH="0" baseline="0" noProof="0" dirty="0">
              <a:ln w="6600">
                <a:solidFill>
                  <a:srgbClr val="3333CC"/>
                </a:solidFill>
                <a:prstDash val="solid"/>
              </a:ln>
              <a:solidFill>
                <a:srgbClr val="FFFFFF"/>
              </a:solidFill>
              <a:effectLst>
                <a:outerShdw dist="38100" dir="2700000" algn="tl" rotWithShape="0">
                  <a:srgbClr val="3333CC"/>
                </a:outerShdw>
              </a:effectLst>
              <a:uLnTx/>
              <a:uFillTx/>
              <a:latin typeface="Times New Roman" panose="02020603050405020304" pitchFamily="18" charset="0"/>
              <a:ea typeface="Times New Roman" panose="02020603050405020304" pitchFamily="18" charset="0"/>
              <a:cs typeface="Times New Roman"/>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2000" b="1" i="0" u="none" strike="noStrike" kern="1200" cap="none" spc="0" normalizeH="0" baseline="0" noProof="0" dirty="0">
                <a:ln w="6600">
                  <a:solidFill>
                    <a:srgbClr val="3333CC"/>
                  </a:solidFill>
                  <a:prstDash val="solid"/>
                </a:ln>
                <a:solidFill>
                  <a:srgbClr val="FFFFFF"/>
                </a:solidFill>
                <a:effectLst>
                  <a:outerShdw dist="38100" dir="2700000" algn="tl" rotWithShape="0">
                    <a:srgbClr val="3333CC"/>
                  </a:outerShdw>
                </a:effectLst>
                <a:uLnTx/>
                <a:uFillTx/>
                <a:latin typeface="Arial" panose="020B0604020202020204" pitchFamily="34" charset="0"/>
                <a:ea typeface="Times New Roman" panose="02020603050405020304" pitchFamily="18" charset="0"/>
                <a:cs typeface="Times New Roman"/>
              </a:rPr>
              <a:t>que son tus preceptos eternos</a:t>
            </a:r>
            <a:endParaRPr kumimoji="0" lang="es-PE" sz="3200" b="1" i="0" u="none" strike="noStrike" kern="1200" cap="none" spc="0" normalizeH="0" baseline="0" noProof="0" dirty="0">
              <a:ln w="6600">
                <a:solidFill>
                  <a:srgbClr val="3333CC"/>
                </a:solidFill>
                <a:prstDash val="solid"/>
              </a:ln>
              <a:solidFill>
                <a:srgbClr val="FFFFFF"/>
              </a:solidFill>
              <a:effectLst>
                <a:outerShdw dist="38100" dir="2700000" algn="tl" rotWithShape="0">
                  <a:srgbClr val="3333CC"/>
                </a:outerShdw>
              </a:effectLst>
              <a:uLnTx/>
              <a:uFillTx/>
              <a:latin typeface="Times New Roman" panose="02020603050405020304" pitchFamily="18" charset="0"/>
              <a:ea typeface="Times New Roman" panose="02020603050405020304" pitchFamily="18" charset="0"/>
              <a:cs typeface="Times New Roman"/>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2000" b="1" i="0" u="none" strike="noStrike" kern="1200" cap="none" spc="0" normalizeH="0" baseline="0" noProof="0" dirty="0" smtClean="0">
                <a:ln w="6600">
                  <a:solidFill>
                    <a:srgbClr val="3333CC"/>
                  </a:solidFill>
                  <a:prstDash val="solid"/>
                </a:ln>
                <a:solidFill>
                  <a:srgbClr val="FFFFFF"/>
                </a:solidFill>
                <a:effectLst>
                  <a:outerShdw dist="38100" dir="2700000" algn="tl" rotWithShape="0">
                    <a:srgbClr val="3333CC"/>
                  </a:outerShdw>
                </a:effectLst>
                <a:uLnTx/>
                <a:uFillTx/>
                <a:latin typeface="Arial" panose="020B0604020202020204" pitchFamily="34" charset="0"/>
                <a:ea typeface="Times New Roman" panose="02020603050405020304" pitchFamily="18" charset="0"/>
                <a:cs typeface="Times New Roman"/>
              </a:rPr>
              <a:t>el camino luminoso de la vida.</a:t>
            </a:r>
            <a:r>
              <a:rPr kumimoji="0" lang="es-ES" sz="2000" b="1" i="0" u="none" strike="noStrike" kern="1200" cap="none" spc="0" normalizeH="0" baseline="0" noProof="0" dirty="0">
                <a:ln w="6600">
                  <a:solidFill>
                    <a:srgbClr val="3333CC"/>
                  </a:solidFill>
                  <a:prstDash val="solid"/>
                </a:ln>
                <a:solidFill>
                  <a:srgbClr val="FFFFFF"/>
                </a:solidFill>
                <a:effectLst>
                  <a:outerShdw dist="38100" dir="2700000" algn="tl" rotWithShape="0">
                    <a:srgbClr val="3333CC"/>
                  </a:outerShdw>
                </a:effectLst>
                <a:uLnTx/>
                <a:uFillTx/>
                <a:latin typeface="Arial" panose="020B0604020202020204" pitchFamily="34" charset="0"/>
                <a:ea typeface="Times New Roman" panose="02020603050405020304" pitchFamily="18" charset="0"/>
                <a:cs typeface="Times New Roman"/>
              </a:rPr>
              <a:t> </a:t>
            </a:r>
            <a:r>
              <a:rPr kumimoji="0" lang="es-ES" sz="2000" b="1" i="0" u="none" strike="noStrike" kern="1200" cap="none" spc="0" normalizeH="0" baseline="0" noProof="0" dirty="0" smtClean="0">
                <a:ln w="6600">
                  <a:solidFill>
                    <a:srgbClr val="3333CC"/>
                  </a:solidFill>
                  <a:prstDash val="solid"/>
                </a:ln>
                <a:solidFill>
                  <a:srgbClr val="FFFFFF"/>
                </a:solidFill>
                <a:effectLst>
                  <a:outerShdw dist="38100" dir="2700000" algn="tl" rotWithShape="0">
                    <a:srgbClr val="3333CC"/>
                  </a:outerShdw>
                </a:effectLst>
                <a:uLnTx/>
                <a:uFillTx/>
                <a:latin typeface="Arial" panose="020B0604020202020204" pitchFamily="34" charset="0"/>
                <a:ea typeface="Times New Roman" panose="02020603050405020304" pitchFamily="18" charset="0"/>
                <a:cs typeface="Times New Roman"/>
              </a:rPr>
              <a:t>                                       Danos </a:t>
            </a:r>
            <a:r>
              <a:rPr kumimoji="0" lang="es-ES" sz="2000" b="1" i="0" u="none" strike="noStrike" kern="1200" cap="none" spc="0" normalizeH="0" baseline="0" noProof="0" dirty="0">
                <a:ln w="6600">
                  <a:solidFill>
                    <a:srgbClr val="3333CC"/>
                  </a:solidFill>
                  <a:prstDash val="solid"/>
                </a:ln>
                <a:solidFill>
                  <a:srgbClr val="FFFFFF"/>
                </a:solidFill>
                <a:effectLst>
                  <a:outerShdw dist="38100" dir="2700000" algn="tl" rotWithShape="0">
                    <a:srgbClr val="3333CC"/>
                  </a:outerShdw>
                </a:effectLst>
                <a:uLnTx/>
                <a:uFillTx/>
                <a:latin typeface="Arial" panose="020B0604020202020204" pitchFamily="34" charset="0"/>
                <a:ea typeface="Times New Roman" panose="02020603050405020304" pitchFamily="18" charset="0"/>
                <a:cs typeface="Times New Roman"/>
              </a:rPr>
              <a:t>la sabiduría que pueda conocerte,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w="6600">
                  <a:solidFill>
                    <a:srgbClr val="3333CC"/>
                  </a:solidFill>
                  <a:prstDash val="solid"/>
                </a:ln>
                <a:solidFill>
                  <a:srgbClr val="FFFFFF"/>
                </a:solidFill>
                <a:effectLst>
                  <a:outerShdw dist="38100" dir="2700000" algn="tl" rotWithShape="0">
                    <a:srgbClr val="3333CC"/>
                  </a:outerShdw>
                </a:effectLst>
                <a:uLnTx/>
                <a:uFillTx/>
                <a:latin typeface="Arial" panose="020B0604020202020204" pitchFamily="34" charset="0"/>
                <a:ea typeface="Times New Roman" panose="02020603050405020304" pitchFamily="18" charset="0"/>
                <a:cs typeface="Times New Roman"/>
              </a:rPr>
              <a:t>el amor que no cese de buscarte,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w="6600">
                  <a:solidFill>
                    <a:srgbClr val="3333CC"/>
                  </a:solidFill>
                  <a:prstDash val="solid"/>
                </a:ln>
                <a:solidFill>
                  <a:srgbClr val="FFFFFF"/>
                </a:solidFill>
                <a:effectLst>
                  <a:outerShdw dist="38100" dir="2700000" algn="tl" rotWithShape="0">
                    <a:srgbClr val="3333CC"/>
                  </a:outerShdw>
                </a:effectLst>
                <a:uLnTx/>
                <a:uFillTx/>
                <a:latin typeface="Arial" panose="020B0604020202020204" pitchFamily="34" charset="0"/>
                <a:ea typeface="Times New Roman" panose="02020603050405020304" pitchFamily="18" charset="0"/>
                <a:cs typeface="Times New Roman"/>
              </a:rPr>
              <a:t>la fe necesaria para poder encontrarte.</a:t>
            </a:r>
            <a:endParaRPr kumimoji="0" lang="es-PE" sz="3200" b="1" i="0" u="none" strike="noStrike" kern="1200" cap="none" spc="0" normalizeH="0" baseline="0" noProof="0" dirty="0">
              <a:ln w="6600">
                <a:solidFill>
                  <a:srgbClr val="3333CC"/>
                </a:solidFill>
                <a:prstDash val="solid"/>
              </a:ln>
              <a:solidFill>
                <a:srgbClr val="FFFFFF"/>
              </a:solidFill>
              <a:effectLst>
                <a:outerShdw dist="38100" dir="2700000" algn="tl" rotWithShape="0">
                  <a:srgbClr val="3333CC"/>
                </a:outerShdw>
              </a:effectLst>
              <a:uLnTx/>
              <a:uFillTx/>
              <a:latin typeface="Times New Roman" panose="02020603050405020304" pitchFamily="18" charset="0"/>
              <a:ea typeface="Times New Roman" panose="02020603050405020304" pitchFamily="18" charset="0"/>
              <a:cs typeface="Times New Roman"/>
            </a:endParaRPr>
          </a:p>
        </p:txBody>
      </p:sp>
      <p:sp>
        <p:nvSpPr>
          <p:cNvPr id="7" name="11 Rectángulo"/>
          <p:cNvSpPr/>
          <p:nvPr/>
        </p:nvSpPr>
        <p:spPr>
          <a:xfrm>
            <a:off x="3031929" y="4767340"/>
            <a:ext cx="5650712" cy="1323439"/>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2000" b="1" i="0" u="none" strike="noStrike" kern="1200" cap="none" spc="0" normalizeH="0" baseline="0" noProof="0" dirty="0" smtClean="0">
                <a:ln w="6600">
                  <a:solidFill>
                    <a:srgbClr val="3333CC"/>
                  </a:solidFill>
                  <a:prstDash val="solid"/>
                </a:ln>
                <a:solidFill>
                  <a:srgbClr val="FFFFFF"/>
                </a:solidFill>
                <a:effectLst>
                  <a:outerShdw dist="38100" dir="2700000" algn="tl" rotWithShape="0">
                    <a:srgbClr val="3333CC"/>
                  </a:outerShdw>
                </a:effectLst>
                <a:uLnTx/>
                <a:uFillTx/>
                <a:latin typeface="Arial" panose="020B0604020202020204" pitchFamily="34" charset="0"/>
                <a:ea typeface="Times New Roman" panose="02020603050405020304" pitchFamily="18" charset="0"/>
                <a:cs typeface="Times New Roman"/>
              </a:rPr>
              <a:t>Así </a:t>
            </a:r>
            <a:r>
              <a:rPr kumimoji="0" lang="es-ES_tradnl" sz="2000" b="1" i="0" u="none" strike="noStrike" kern="1200" cap="none" spc="0" normalizeH="0" baseline="0" noProof="0" dirty="0">
                <a:ln w="6600">
                  <a:solidFill>
                    <a:srgbClr val="3333CC"/>
                  </a:solidFill>
                  <a:prstDash val="solid"/>
                </a:ln>
                <a:solidFill>
                  <a:srgbClr val="FFFFFF"/>
                </a:solidFill>
                <a:effectLst>
                  <a:outerShdw dist="38100" dir="2700000" algn="tl" rotWithShape="0">
                    <a:srgbClr val="3333CC"/>
                  </a:outerShdw>
                </a:effectLst>
                <a:uLnTx/>
                <a:uFillTx/>
                <a:latin typeface="Arial" panose="020B0604020202020204" pitchFamily="34" charset="0"/>
                <a:ea typeface="Times New Roman" panose="02020603050405020304" pitchFamily="18" charset="0"/>
                <a:cs typeface="Times New Roman"/>
              </a:rPr>
              <a:t>ayudaremos a que en el </a:t>
            </a:r>
            <a:r>
              <a:rPr kumimoji="0" lang="es-ES_tradnl" sz="2000" b="1" i="0" u="none" strike="noStrike" kern="1200" cap="none" spc="0" normalizeH="0" baseline="0" noProof="0" dirty="0" smtClean="0">
                <a:ln w="6600">
                  <a:solidFill>
                    <a:srgbClr val="3333CC"/>
                  </a:solidFill>
                  <a:prstDash val="solid"/>
                </a:ln>
                <a:solidFill>
                  <a:srgbClr val="FFFFFF"/>
                </a:solidFill>
                <a:effectLst>
                  <a:outerShdw dist="38100" dir="2700000" algn="tl" rotWithShape="0">
                    <a:srgbClr val="3333CC"/>
                  </a:outerShdw>
                </a:effectLst>
                <a:uLnTx/>
                <a:uFillTx/>
                <a:latin typeface="Arial" panose="020B0604020202020204" pitchFamily="34" charset="0"/>
                <a:ea typeface="Times New Roman" panose="02020603050405020304" pitchFamily="18" charset="0"/>
                <a:cs typeface="Times New Roman"/>
              </a:rPr>
              <a:t>mundo prevalezcan </a:t>
            </a:r>
            <a:r>
              <a:rPr kumimoji="0" lang="es-ES_tradnl" sz="2000" b="1" i="0" u="none" strike="noStrike" kern="1200" cap="none" spc="0" normalizeH="0" baseline="0" noProof="0" dirty="0">
                <a:ln w="6600">
                  <a:solidFill>
                    <a:srgbClr val="3333CC"/>
                  </a:solidFill>
                  <a:prstDash val="solid"/>
                </a:ln>
                <a:solidFill>
                  <a:srgbClr val="FFFFFF"/>
                </a:solidFill>
                <a:effectLst>
                  <a:outerShdw dist="38100" dir="2700000" algn="tl" rotWithShape="0">
                    <a:srgbClr val="3333CC"/>
                  </a:outerShdw>
                </a:effectLst>
                <a:uLnTx/>
                <a:uFillTx/>
                <a:latin typeface="Arial" panose="020B0604020202020204" pitchFamily="34" charset="0"/>
                <a:ea typeface="Times New Roman" panose="02020603050405020304" pitchFamily="18" charset="0"/>
                <a:cs typeface="Times New Roman"/>
              </a:rPr>
              <a:t>la justicia y el </a:t>
            </a:r>
            <a:r>
              <a:rPr kumimoji="0" lang="es-ES_tradnl" sz="2000" b="1" i="0" u="none" strike="noStrike" kern="1200" cap="none" spc="0" normalizeH="0" baseline="0" noProof="0" dirty="0" smtClean="0">
                <a:ln w="6600">
                  <a:solidFill>
                    <a:srgbClr val="3333CC"/>
                  </a:solidFill>
                  <a:prstDash val="solid"/>
                </a:ln>
                <a:solidFill>
                  <a:srgbClr val="FFFFFF"/>
                </a:solidFill>
                <a:effectLst>
                  <a:outerShdw dist="38100" dir="2700000" algn="tl" rotWithShape="0">
                    <a:srgbClr val="3333CC"/>
                  </a:outerShdw>
                </a:effectLst>
                <a:uLnTx/>
                <a:uFillTx/>
                <a:latin typeface="Arial" panose="020B0604020202020204" pitchFamily="34" charset="0"/>
                <a:ea typeface="Times New Roman" panose="02020603050405020304" pitchFamily="18" charset="0"/>
                <a:cs typeface="Times New Roman"/>
              </a:rPr>
              <a:t>derecho,                         </a:t>
            </a:r>
            <a:r>
              <a:rPr kumimoji="0" lang="es-ES_tradnl" sz="2000" b="1" i="0" u="none" strike="noStrike" kern="1200" cap="none" spc="0" normalizeH="0" baseline="0" noProof="0" dirty="0">
                <a:ln w="6600">
                  <a:solidFill>
                    <a:srgbClr val="3333CC"/>
                  </a:solidFill>
                  <a:prstDash val="solid"/>
                </a:ln>
                <a:solidFill>
                  <a:srgbClr val="FFFFFF"/>
                </a:solidFill>
                <a:effectLst>
                  <a:outerShdw dist="38100" dir="2700000" algn="tl" rotWithShape="0">
                    <a:srgbClr val="3333CC"/>
                  </a:outerShdw>
                </a:effectLst>
                <a:uLnTx/>
                <a:uFillTx/>
                <a:latin typeface="Arial" panose="020B0604020202020204" pitchFamily="34" charset="0"/>
                <a:ea typeface="Times New Roman" panose="02020603050405020304" pitchFamily="18" charset="0"/>
                <a:cs typeface="Times New Roman"/>
              </a:rPr>
              <a:t>e</a:t>
            </a:r>
            <a:r>
              <a:rPr kumimoji="0" lang="es-ES_tradnl" sz="2000" b="1" i="0" u="none" strike="noStrike" kern="1200" cap="none" spc="0" normalizeH="0" baseline="0" noProof="0" dirty="0" smtClean="0">
                <a:ln w="6600">
                  <a:solidFill>
                    <a:srgbClr val="3333CC"/>
                  </a:solidFill>
                  <a:prstDash val="solid"/>
                </a:ln>
                <a:solidFill>
                  <a:srgbClr val="FFFFFF"/>
                </a:solidFill>
                <a:effectLst>
                  <a:outerShdw dist="38100" dir="2700000" algn="tl" rotWithShape="0">
                    <a:srgbClr val="3333CC"/>
                  </a:outerShdw>
                </a:effectLst>
                <a:uLnTx/>
                <a:uFillTx/>
                <a:latin typeface="Arial" panose="020B0604020202020204" pitchFamily="34" charset="0"/>
                <a:ea typeface="Times New Roman" panose="02020603050405020304" pitchFamily="18" charset="0"/>
                <a:cs typeface="Times New Roman"/>
              </a:rPr>
              <a:t>l </a:t>
            </a:r>
            <a:r>
              <a:rPr kumimoji="0" lang="es-ES_tradnl" sz="2000" b="1" i="0" u="none" strike="noStrike" kern="1200" cap="none" spc="0" normalizeH="0" baseline="0" noProof="0" dirty="0">
                <a:ln w="6600">
                  <a:solidFill>
                    <a:srgbClr val="3333CC"/>
                  </a:solidFill>
                  <a:prstDash val="solid"/>
                </a:ln>
                <a:solidFill>
                  <a:srgbClr val="FFFFFF"/>
                </a:solidFill>
                <a:effectLst>
                  <a:outerShdw dist="38100" dir="2700000" algn="tl" rotWithShape="0">
                    <a:srgbClr val="3333CC"/>
                  </a:outerShdw>
                </a:effectLst>
                <a:uLnTx/>
                <a:uFillTx/>
                <a:latin typeface="Arial" panose="020B0604020202020204" pitchFamily="34" charset="0"/>
                <a:ea typeface="Times New Roman" panose="02020603050405020304" pitchFamily="18" charset="0"/>
                <a:cs typeface="Times New Roman"/>
              </a:rPr>
              <a:t>respeto a la vida y la paz</a:t>
            </a:r>
            <a:r>
              <a:rPr kumimoji="0" lang="es-ES_tradnl" sz="2000" b="1" i="0" u="none" strike="noStrike" kern="1200" cap="none" spc="0" normalizeH="0" baseline="0" noProof="0" dirty="0" smtClean="0">
                <a:ln w="6600">
                  <a:solidFill>
                    <a:srgbClr val="3333CC"/>
                  </a:solidFill>
                  <a:prstDash val="solid"/>
                </a:ln>
                <a:solidFill>
                  <a:srgbClr val="FFFFFF"/>
                </a:solidFill>
                <a:effectLst>
                  <a:outerShdw dist="38100" dir="2700000" algn="tl" rotWithShape="0">
                    <a:srgbClr val="3333CC"/>
                  </a:outerShdw>
                </a:effectLst>
                <a:uLnTx/>
                <a:uFillTx/>
                <a:latin typeface="Arial" panose="020B0604020202020204" pitchFamily="34" charset="0"/>
                <a:ea typeface="Times New Roman" panose="02020603050405020304" pitchFamily="18" charset="0"/>
                <a:cs typeface="Times New Roman"/>
              </a:rPr>
              <a:t>, para </a:t>
            </a:r>
            <a:r>
              <a:rPr kumimoji="0" lang="es-ES_tradnl" sz="2000" b="1" i="0" u="none" strike="noStrike" kern="1200" cap="none" spc="0" normalizeH="0" baseline="0" noProof="0" dirty="0">
                <a:ln w="6600">
                  <a:solidFill>
                    <a:srgbClr val="3333CC"/>
                  </a:solidFill>
                  <a:prstDash val="solid"/>
                </a:ln>
                <a:solidFill>
                  <a:srgbClr val="FFFFFF"/>
                </a:solidFill>
                <a:effectLst>
                  <a:outerShdw dist="38100" dir="2700000" algn="tl" rotWithShape="0">
                    <a:srgbClr val="3333CC"/>
                  </a:outerShdw>
                </a:effectLst>
                <a:uLnTx/>
                <a:uFillTx/>
                <a:latin typeface="Arial" panose="020B0604020202020204" pitchFamily="34" charset="0"/>
                <a:ea typeface="Times New Roman" panose="02020603050405020304" pitchFamily="18" charset="0"/>
                <a:cs typeface="Times New Roman"/>
              </a:rPr>
              <a:t>gloria eterna de tu nombre</a:t>
            </a:r>
            <a:r>
              <a:rPr kumimoji="0" lang="es-ES_tradnl" sz="2000" b="1" i="0" u="none" strike="noStrike" kern="1200" cap="none" spc="0" normalizeH="0" baseline="0" noProof="0" dirty="0" smtClean="0">
                <a:ln w="6600">
                  <a:solidFill>
                    <a:srgbClr val="3333CC"/>
                  </a:solidFill>
                  <a:prstDash val="solid"/>
                </a:ln>
                <a:solidFill>
                  <a:srgbClr val="FFFFFF"/>
                </a:solidFill>
                <a:effectLst>
                  <a:outerShdw dist="38100" dir="2700000" algn="tl" rotWithShape="0">
                    <a:srgbClr val="3333CC"/>
                  </a:outerShdw>
                </a:effectLst>
                <a:uLnTx/>
                <a:uFillTx/>
                <a:latin typeface="Arial" panose="020B0604020202020204" pitchFamily="34" charset="0"/>
                <a:ea typeface="Times New Roman" panose="02020603050405020304" pitchFamily="18" charset="0"/>
                <a:cs typeface="Times New Roman"/>
              </a:rPr>
              <a:t>.</a:t>
            </a:r>
            <a:endParaRPr kumimoji="0" lang="es-PE" sz="2000" b="1" i="0" u="none" strike="noStrike" kern="1200" cap="none" spc="0" normalizeH="0" baseline="0" noProof="0" dirty="0">
              <a:ln w="6600">
                <a:solidFill>
                  <a:srgbClr val="3333CC"/>
                </a:solidFill>
                <a:prstDash val="solid"/>
              </a:ln>
              <a:solidFill>
                <a:srgbClr val="FFFFFF"/>
              </a:solidFill>
              <a:effectLst>
                <a:outerShdw dist="38100" dir="2700000" algn="tl" rotWithShape="0">
                  <a:srgbClr val="3333CC"/>
                </a:outerShdw>
              </a:effectLst>
              <a:uLnTx/>
              <a:uFillTx/>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99919067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2" name="YANNI - IN THE MIRROR - ONE MAN'S DREAM.wav"/>
          </p:stSnd>
        </p:sndAc>
      </p:transition>
    </mc:Choice>
    <mc:Fallback>
      <p:transition spd="slow" advClick="0" advTm="30000">
        <p:fade/>
        <p:sndAc>
          <p:stSnd loop="1">
            <p:snd r:embed="rId2" name="YANNI - IN THE MIRROR - ONE MAN'S DREAM.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1250"/>
                                        <p:tgtEl>
                                          <p:spTgt spid="12"/>
                                        </p:tgtEl>
                                      </p:cBhvr>
                                    </p:animEffect>
                                    <p:anim calcmode="lin" valueType="num">
                                      <p:cBhvr>
                                        <p:cTn id="8" dur="1250" fill="hold"/>
                                        <p:tgtEl>
                                          <p:spTgt spid="12"/>
                                        </p:tgtEl>
                                        <p:attrNameLst>
                                          <p:attrName>ppt_x</p:attrName>
                                        </p:attrNameLst>
                                      </p:cBhvr>
                                      <p:tavLst>
                                        <p:tav tm="0">
                                          <p:val>
                                            <p:strVal val="#ppt_x-.1"/>
                                          </p:val>
                                        </p:tav>
                                        <p:tav tm="100000">
                                          <p:val>
                                            <p:strVal val="#ppt_x"/>
                                          </p:val>
                                        </p:tav>
                                      </p:tavLst>
                                    </p:anim>
                                    <p:anim calcmode="lin" valueType="num">
                                      <p:cBhvr>
                                        <p:cTn id="9" dur="1250" fill="hold"/>
                                        <p:tgtEl>
                                          <p:spTgt spid="12"/>
                                        </p:tgtEl>
                                        <p:attrNameLst>
                                          <p:attrName>ppt_y</p:attrName>
                                        </p:attrNameLst>
                                      </p:cBhvr>
                                      <p:tavLst>
                                        <p:tav tm="0">
                                          <p:val>
                                            <p:strVal val="#ppt_y"/>
                                          </p:val>
                                        </p:tav>
                                        <p:tav tm="100000">
                                          <p:val>
                                            <p:strVal val="#ppt_y"/>
                                          </p:val>
                                        </p:tav>
                                      </p:tavLst>
                                    </p:anim>
                                  </p:childTnLst>
                                </p:cTn>
                              </p:par>
                            </p:childTnLst>
                          </p:cTn>
                        </p:par>
                        <p:par>
                          <p:cTn id="10" fill="hold">
                            <p:stCondLst>
                              <p:cond delay="32000"/>
                            </p:stCondLst>
                            <p:childTnLst>
                              <p:par>
                                <p:cTn id="11" presetID="40" presetClass="entr" presetSubtype="0" fill="hold" grpId="0" nodeType="afterEffect">
                                  <p:stCondLst>
                                    <p:cond delay="0"/>
                                  </p:stCondLst>
                                  <p:iterate type="lt">
                                    <p:tmPct val="10000"/>
                                  </p:iterate>
                                  <p:childTnLst>
                                    <p:set>
                                      <p:cBhvr>
                                        <p:cTn id="12" dur="1" fill="hold">
                                          <p:stCondLst>
                                            <p:cond delay="0"/>
                                          </p:stCondLst>
                                        </p:cTn>
                                        <p:tgtEl>
                                          <p:spTgt spid="7"/>
                                        </p:tgtEl>
                                        <p:attrNameLst>
                                          <p:attrName>style.visibility</p:attrName>
                                        </p:attrNameLst>
                                      </p:cBhvr>
                                      <p:to>
                                        <p:strVal val="visible"/>
                                      </p:to>
                                    </p:set>
                                    <p:animEffect transition="in" filter="fade">
                                      <p:cBhvr>
                                        <p:cTn id="13" dur="1250"/>
                                        <p:tgtEl>
                                          <p:spTgt spid="7"/>
                                        </p:tgtEl>
                                      </p:cBhvr>
                                    </p:animEffect>
                                    <p:anim calcmode="lin" valueType="num">
                                      <p:cBhvr>
                                        <p:cTn id="14" dur="1250" fill="hold"/>
                                        <p:tgtEl>
                                          <p:spTgt spid="7"/>
                                        </p:tgtEl>
                                        <p:attrNameLst>
                                          <p:attrName>ppt_x</p:attrName>
                                        </p:attrNameLst>
                                      </p:cBhvr>
                                      <p:tavLst>
                                        <p:tav tm="0">
                                          <p:val>
                                            <p:strVal val="#ppt_x-.1"/>
                                          </p:val>
                                        </p:tav>
                                        <p:tav tm="100000">
                                          <p:val>
                                            <p:strVal val="#ppt_x"/>
                                          </p:val>
                                        </p:tav>
                                      </p:tavLst>
                                    </p:anim>
                                    <p:anim calcmode="lin" valueType="num">
                                      <p:cBhvr>
                                        <p:cTn id="15" dur="12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esultado de imagen para Jesus nuevo Moise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44301" y="502723"/>
            <a:ext cx="8142350" cy="5880660"/>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12" name="Rectangle 9"/>
          <p:cNvSpPr txBox="1">
            <a:spLocks noChangeArrowheads="1"/>
          </p:cNvSpPr>
          <p:nvPr/>
        </p:nvSpPr>
        <p:spPr bwMode="auto">
          <a:xfrm>
            <a:off x="444301" y="4048790"/>
            <a:ext cx="8142350" cy="2072466"/>
          </a:xfrm>
          <a:prstGeom prst="rect">
            <a:avLst/>
          </a:prstGeom>
          <a:noFill/>
          <a:ln w="9525">
            <a:noFill/>
            <a:miter lim="800000"/>
            <a:headEnd/>
            <a:tailEnd/>
          </a:ln>
          <a:effectLst/>
        </p:spPr>
        <p:txBody>
          <a:bodyPr vert="horz" wrap="square" lIns="91440" tIns="45720" rIns="91440" bIns="45720" numCol="1" anchor="t" anchorCtr="0" compatLnSpc="1"/>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_tradnl" sz="2400" b="1" i="0" u="none" strike="noStrike" kern="1200" cap="none" spc="0" normalizeH="0" baseline="0" noProof="0" dirty="0" smtClean="0">
                <a:ln>
                  <a:noFill/>
                </a:ln>
                <a:solidFill>
                  <a:srgbClr val="FFFFFF"/>
                </a:solidFill>
                <a:effectLst>
                  <a:glow rad="101600">
                    <a:srgbClr val="32000A"/>
                  </a:glow>
                  <a:outerShdw blurRad="38100" dist="38100" dir="2700000" algn="tl">
                    <a:srgbClr val="000000">
                      <a:alpha val="43137"/>
                    </a:srgbClr>
                  </a:outerShdw>
                </a:effectLst>
                <a:uLnTx/>
                <a:uFillTx/>
                <a:latin typeface="Tempus Sans ITC" pitchFamily="82" charset="0"/>
                <a:ea typeface="+mn-ea"/>
                <a:cs typeface="Arial"/>
              </a:rPr>
              <a:t>Motivación: Hoy comienza propiamente el sermón del monte, y Jesús, como nuevo Moisés, nos dice que la ley y los profetas hacen grandes en el Reino a quienes cumplen y enseñan sus mandatos. </a:t>
            </a:r>
            <a:r>
              <a:rPr kumimoji="0" lang="es-PE" sz="2400" b="1" i="0" u="none" strike="noStrike" kern="1200" cap="none" spc="0" normalizeH="0" baseline="0" noProof="0" dirty="0">
                <a:ln>
                  <a:noFill/>
                </a:ln>
                <a:solidFill>
                  <a:srgbClr val="FFFFFF"/>
                </a:solidFill>
                <a:effectLst>
                  <a:glow rad="101600">
                    <a:srgbClr val="32000A"/>
                  </a:glow>
                  <a:outerShdw blurRad="38100" dist="38100" dir="2700000" algn="tl">
                    <a:srgbClr val="000000">
                      <a:alpha val="43137"/>
                    </a:srgbClr>
                  </a:outerShdw>
                </a:effectLst>
                <a:uLnTx/>
                <a:uFillTx/>
                <a:latin typeface="Tempus Sans ITC" pitchFamily="82" charset="0"/>
                <a:ea typeface="+mn-ea"/>
                <a:cs typeface="Arial"/>
              </a:rPr>
              <a:t>Pero Jesús presenta un modo totalmente distinto de interpretar, profundizar y dar vida a la Escritura. Escuchemos:</a:t>
            </a: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s-PE" sz="2400" b="1" i="0" u="none" strike="noStrike" kern="1200" cap="none" spc="0" normalizeH="0" baseline="0" noProof="0" dirty="0">
              <a:ln>
                <a:noFill/>
              </a:ln>
              <a:solidFill>
                <a:srgbClr val="FFFFFF"/>
              </a:solidFill>
              <a:effectLst>
                <a:glow rad="101600">
                  <a:srgbClr val="32000A"/>
                </a:glow>
                <a:outerShdw blurRad="38100" dist="38100" dir="2700000" algn="tl">
                  <a:srgbClr val="000000">
                    <a:alpha val="43137"/>
                  </a:srgbClr>
                </a:outerShdw>
              </a:effectLst>
              <a:uLnTx/>
              <a:uFillTx/>
              <a:latin typeface="Tempus Sans ITC" pitchFamily="82" charset="0"/>
              <a:ea typeface="+mn-ea"/>
              <a:cs typeface="Arial"/>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s-ES_tradnl" sz="2400" b="1" i="0" u="none" strike="noStrike" kern="0" cap="none" spc="0" normalizeH="0" baseline="0" noProof="0" dirty="0">
              <a:ln>
                <a:noFill/>
              </a:ln>
              <a:solidFill>
                <a:srgbClr val="FFFFFF"/>
              </a:solidFill>
              <a:effectLst>
                <a:glow rad="101600">
                  <a:srgbClr val="32000A"/>
                </a:glow>
                <a:outerShdw blurRad="38100" dist="38100" dir="2700000" algn="tl">
                  <a:srgbClr val="000000">
                    <a:alpha val="43137"/>
                  </a:srgbClr>
                </a:outerShdw>
              </a:effectLst>
              <a:uLnTx/>
              <a:uFillTx/>
              <a:latin typeface="Tempus Sans ITC" pitchFamily="82" charset="0"/>
              <a:ea typeface="+mn-ea"/>
              <a:cs typeface="Arial"/>
            </a:endParaRPr>
          </a:p>
        </p:txBody>
      </p:sp>
      <p:sp>
        <p:nvSpPr>
          <p:cNvPr id="17" name="AutoShape 2"/>
          <p:cNvSpPr>
            <a:spLocks noChangeArrowheads="1"/>
          </p:cNvSpPr>
          <p:nvPr/>
        </p:nvSpPr>
        <p:spPr bwMode="auto">
          <a:xfrm>
            <a:off x="563529" y="553248"/>
            <a:ext cx="2475761" cy="883666"/>
          </a:xfrm>
          <a:prstGeom prst="roundRect">
            <a:avLst>
              <a:gd name="adj" fmla="val 16667"/>
            </a:avLst>
          </a:prstGeom>
          <a:solidFill>
            <a:srgbClr val="007635"/>
          </a:solidFill>
          <a:ln w="38100">
            <a:solidFill>
              <a:srgbClr val="FFFF00"/>
            </a:solidFill>
            <a:round/>
            <a:headEnd/>
            <a:tailEnd/>
          </a:ln>
          <a:effectLst>
            <a:outerShdw dist="28398" dir="3806097" algn="ctr" rotWithShape="0">
              <a:srgbClr val="375623"/>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Times New Roman" pitchFamily="18" charset="0"/>
              </a:rPr>
              <a:t>LECTIO</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Times New Roman" pitchFamily="18" charset="0"/>
              </a:rPr>
              <a:t>¿Qué dice el texto?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6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Times New Roman" pitchFamily="18" charset="0"/>
              </a:rPr>
              <a:t>    Mateo 5, </a:t>
            </a:r>
            <a:r>
              <a:rPr kumimoji="0" lang="es-PE" sz="1600" b="1"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Times New Roman" pitchFamily="18" charset="0"/>
              </a:rPr>
              <a:t>17-37</a:t>
            </a:r>
            <a:endParaRPr kumimoji="0" lang="es-PE"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7600683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5000" advClick="0" advTm="30000">
        <p15:prstTrans prst="curtains"/>
        <p:sndAc>
          <p:stSnd loop="1">
            <p:snd r:embed="rId2" name="YANNI - IN THE MIRROR - ONE MAN'S DREAM.wav"/>
          </p:stSnd>
        </p:sndAc>
      </p:transition>
    </mc:Choice>
    <mc:Fallback>
      <p:transition spd="slow" advClick="0" advTm="30000">
        <p:fade/>
        <p:sndAc>
          <p:stSnd loop="1">
            <p:snd r:embed="rId2" name="YANNI - IN THE MIRROR - ONE MAN'S DREAM.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afterEffect">
                                  <p:stCondLst>
                                    <p:cond delay="0"/>
                                  </p:stCondLst>
                                  <p:iterate type="wd">
                                    <p:tmPct val="100000"/>
                                  </p:iterate>
                                  <p:childTnLst>
                                    <p:set>
                                      <p:cBhvr>
                                        <p:cTn id="6" dur="1" fill="hold">
                                          <p:stCondLst>
                                            <p:cond delay="0"/>
                                          </p:stCondLst>
                                        </p:cTn>
                                        <p:tgtEl>
                                          <p:spTgt spid="12"/>
                                        </p:tgtEl>
                                        <p:attrNameLst>
                                          <p:attrName>style.visibility</p:attrName>
                                        </p:attrNameLst>
                                      </p:cBhvr>
                                      <p:to>
                                        <p:strVal val="visible"/>
                                      </p:to>
                                    </p:set>
                                    <p:anim calcmode="lin" valueType="num">
                                      <p:cBhvr>
                                        <p:cTn id="7" dur="300" fill="hold"/>
                                        <p:tgtEl>
                                          <p:spTgt spid="12"/>
                                        </p:tgtEl>
                                        <p:attrNameLst>
                                          <p:attrName>ppt_x</p:attrName>
                                        </p:attrNameLst>
                                      </p:cBhvr>
                                      <p:tavLst>
                                        <p:tav tm="0">
                                          <p:val>
                                            <p:strVal val="#ppt_x-#ppt_w/2"/>
                                          </p:val>
                                        </p:tav>
                                        <p:tav tm="100000">
                                          <p:val>
                                            <p:strVal val="#ppt_x"/>
                                          </p:val>
                                        </p:tav>
                                      </p:tavLst>
                                    </p:anim>
                                    <p:anim calcmode="lin" valueType="num">
                                      <p:cBhvr>
                                        <p:cTn id="8" dur="300" fill="hold"/>
                                        <p:tgtEl>
                                          <p:spTgt spid="12"/>
                                        </p:tgtEl>
                                        <p:attrNameLst>
                                          <p:attrName>ppt_y</p:attrName>
                                        </p:attrNameLst>
                                      </p:cBhvr>
                                      <p:tavLst>
                                        <p:tav tm="0">
                                          <p:val>
                                            <p:strVal val="#ppt_y"/>
                                          </p:val>
                                        </p:tav>
                                        <p:tav tm="100000">
                                          <p:val>
                                            <p:strVal val="#ppt_y"/>
                                          </p:val>
                                        </p:tav>
                                      </p:tavLst>
                                    </p:anim>
                                    <p:anim calcmode="lin" valueType="num">
                                      <p:cBhvr>
                                        <p:cTn id="9" dur="300" fill="hold"/>
                                        <p:tgtEl>
                                          <p:spTgt spid="12"/>
                                        </p:tgtEl>
                                        <p:attrNameLst>
                                          <p:attrName>ppt_w</p:attrName>
                                        </p:attrNameLst>
                                      </p:cBhvr>
                                      <p:tavLst>
                                        <p:tav tm="0">
                                          <p:val>
                                            <p:fltVal val="0"/>
                                          </p:val>
                                        </p:tav>
                                        <p:tav tm="100000">
                                          <p:val>
                                            <p:strVal val="#ppt_w"/>
                                          </p:val>
                                        </p:tav>
                                      </p:tavLst>
                                    </p:anim>
                                    <p:anim calcmode="lin" valueType="num">
                                      <p:cBhvr>
                                        <p:cTn id="10" dur="3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rotWithShape="1">
          <a:blip r:embed="rId3" cstate="email">
            <a:extLst>
              <a:ext uri="{28A0092B-C50C-407E-A947-70E740481C1C}">
                <a14:useLocalDpi xmlns:a14="http://schemas.microsoft.com/office/drawing/2010/main" val="0"/>
              </a:ext>
            </a:extLst>
          </a:blip>
          <a:srcRect t="-1"/>
          <a:stretch/>
        </p:blipFill>
        <p:spPr>
          <a:xfrm>
            <a:off x="473914" y="468709"/>
            <a:ext cx="8112737" cy="5932092"/>
          </a:xfrm>
          <a:prstGeom prst="rect">
            <a:avLst/>
          </a:prstGeom>
        </p:spPr>
      </p:pic>
      <p:sp>
        <p:nvSpPr>
          <p:cNvPr id="5" name="4 Rectángulo"/>
          <p:cNvSpPr/>
          <p:nvPr/>
        </p:nvSpPr>
        <p:spPr>
          <a:xfrm>
            <a:off x="473914" y="415063"/>
            <a:ext cx="2652464" cy="58477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3200" b="1" i="0" u="none" strike="noStrike" kern="1200" cap="none" spc="0" normalizeH="0" baseline="0" noProof="0" dirty="0" smtClean="0">
                <a:ln>
                  <a:noFill/>
                </a:ln>
                <a:solidFill>
                  <a:srgbClr val="FFFF00"/>
                </a:solidFill>
                <a:effectLst>
                  <a:outerShdw blurRad="38100" dist="38100" dir="2700000" algn="tl">
                    <a:srgbClr val="808080"/>
                  </a:outerShdw>
                </a:effectLst>
                <a:uLnTx/>
                <a:uFillTx/>
                <a:latin typeface="Tempus Sans ITC" pitchFamily="82" charset="0"/>
                <a:ea typeface="+mn-ea"/>
                <a:cs typeface="Times New Roman"/>
              </a:rPr>
              <a:t>Mateo </a:t>
            </a:r>
            <a:r>
              <a:rPr kumimoji="0" lang="es-ES_tradnl" sz="2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empus Sans ITC" pitchFamily="82" charset="0"/>
                <a:ea typeface="+mn-ea"/>
                <a:cs typeface="Times New Roman"/>
              </a:rPr>
              <a:t>5, </a:t>
            </a:r>
            <a:r>
              <a:rPr kumimoji="0" lang="es-ES_tradnl" sz="24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Tempus Sans ITC" pitchFamily="82" charset="0"/>
                <a:ea typeface="+mn-ea"/>
                <a:cs typeface="Times New Roman"/>
              </a:rPr>
              <a:t>17-37</a:t>
            </a:r>
            <a:endParaRPr kumimoji="0" lang="es-ES" sz="3200" b="1" i="0" u="none" strike="noStrike" kern="1200" cap="none" spc="0" normalizeH="0" baseline="0" noProof="0" dirty="0">
              <a:ln>
                <a:noFill/>
              </a:ln>
              <a:solidFill>
                <a:srgbClr val="FFFF00"/>
              </a:solidFill>
              <a:effectLst>
                <a:outerShdw blurRad="38100" dist="38100" dir="2700000" algn="tl">
                  <a:srgbClr val="808080"/>
                </a:outerShdw>
              </a:effectLst>
              <a:uLnTx/>
              <a:uFillTx/>
              <a:latin typeface="Tempus Sans ITC" pitchFamily="82" charset="0"/>
              <a:ea typeface="+mn-ea"/>
              <a:cs typeface="Times New Roman"/>
            </a:endParaRPr>
          </a:p>
        </p:txBody>
      </p:sp>
      <p:sp>
        <p:nvSpPr>
          <p:cNvPr id="2" name="Rectangle 2"/>
          <p:cNvSpPr>
            <a:spLocks noChangeArrowheads="1"/>
          </p:cNvSpPr>
          <p:nvPr/>
        </p:nvSpPr>
        <p:spPr bwMode="auto">
          <a:xfrm>
            <a:off x="6093116" y="468709"/>
            <a:ext cx="2493535" cy="4832092"/>
          </a:xfrm>
          <a:prstGeom prst="rect">
            <a:avLst/>
          </a:prstGeom>
          <a:noFill/>
          <a:ln w="9525">
            <a:noFill/>
            <a:miter lim="800000"/>
            <a:headEnd/>
            <a:tailEnd/>
          </a:ln>
        </p:spPr>
        <p:txBody>
          <a:bodyPr wrap="square">
            <a:spAutoFit/>
          </a:bodyPr>
          <a:lstStyle/>
          <a:p>
            <a:pPr lvl="0" algn="r" fontAlgn="base">
              <a:spcBef>
                <a:spcPct val="0"/>
              </a:spcBef>
              <a:spcAft>
                <a:spcPct val="0"/>
              </a:spcAft>
              <a:defRPr/>
            </a:pPr>
            <a:r>
              <a:rPr lang="es-MX" sz="2800" b="1" kern="0" dirty="0">
                <a:ln w="6600">
                  <a:solidFill>
                    <a:srgbClr val="C00000"/>
                  </a:solidFill>
                  <a:prstDash val="solid"/>
                </a:ln>
                <a:solidFill>
                  <a:srgbClr val="FFFFFF"/>
                </a:solidFill>
                <a:effectLst>
                  <a:outerShdw dist="38100" dir="2700000" algn="tl" rotWithShape="0">
                    <a:srgbClr val="3333CC"/>
                  </a:outerShdw>
                </a:effectLst>
                <a:latin typeface="Franklin Gothic Book" pitchFamily="34" charset="0"/>
              </a:rPr>
              <a:t>En aquel tiempo, dijo Jesús a sus discípulos: «No crean que he venido a abolir la ley y los profetas: no he venido a abolir, sino a dar plenitud. </a:t>
            </a:r>
            <a:r>
              <a:rPr kumimoji="0" lang="es-ES" sz="2800" b="1" i="0" u="none" strike="noStrike" kern="0" cap="none" spc="0" normalizeH="0" baseline="0" noProof="0" dirty="0" smtClean="0">
                <a:ln w="6600">
                  <a:solidFill>
                    <a:srgbClr val="C00000"/>
                  </a:solidFill>
                  <a:prstDash val="solid"/>
                </a:ln>
                <a:solidFill>
                  <a:srgbClr val="FFFFFF"/>
                </a:solidFill>
                <a:effectLst>
                  <a:outerShdw dist="38100" dir="2700000" algn="tl" rotWithShape="0">
                    <a:srgbClr val="3333CC"/>
                  </a:outerShdw>
                </a:effectLst>
                <a:uLnTx/>
                <a:uFillTx/>
                <a:latin typeface="Franklin Gothic Book" pitchFamily="34" charset="0"/>
                <a:ea typeface="+mn-ea"/>
                <a:cs typeface="Times New Roman"/>
              </a:rPr>
              <a:t> </a:t>
            </a:r>
            <a:endParaRPr kumimoji="0" lang="es-ES" sz="3200" b="1" i="0" u="none" strike="noStrike" kern="1200" cap="none" spc="0" normalizeH="0" baseline="0" noProof="0" dirty="0">
              <a:ln w="6600">
                <a:solidFill>
                  <a:srgbClr val="C00000"/>
                </a:solidFill>
                <a:prstDash val="solid"/>
              </a:ln>
              <a:solidFill>
                <a:srgbClr val="FFFFFF"/>
              </a:solidFill>
              <a:effectLst>
                <a:outerShdw dist="38100" dir="2700000" algn="tl" rotWithShape="0">
                  <a:srgbClr val="3333CC"/>
                </a:outerShdw>
              </a:effectLst>
              <a:uLnTx/>
              <a:uFillTx/>
              <a:latin typeface="Franklin Gothic Book" pitchFamily="34" charset="0"/>
              <a:ea typeface="+mn-ea"/>
              <a:cs typeface="Times New Roman"/>
            </a:endParaRPr>
          </a:p>
        </p:txBody>
      </p:sp>
    </p:spTree>
    <p:extLst>
      <p:ext uri="{BB962C8B-B14F-4D97-AF65-F5344CB8AC3E}">
        <p14:creationId xmlns:p14="http://schemas.microsoft.com/office/powerpoint/2010/main" val="336288445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000" advClick="0" advTm="30000">
        <p15:prstTrans prst="curtains"/>
        <p:sndAc>
          <p:stSnd loop="1">
            <p:snd r:embed="rId2" name="YANNI - IN THE MIRROR - ONE MAN'S DREAM.wav"/>
          </p:stSnd>
        </p:sndAc>
      </p:transition>
    </mc:Choice>
    <mc:Fallback>
      <p:transition spd="slow" advClick="0" advTm="30000">
        <p:fade/>
        <p:sndAc>
          <p:stSnd loop="1">
            <p:snd r:embed="rId2" name="YANNI - IN THE MIRROR - ONE MAN'S DREAM.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8401" y="452410"/>
            <a:ext cx="8381129" cy="6009349"/>
          </a:xfrm>
          <a:prstGeom prst="rect">
            <a:avLst/>
          </a:prstGeom>
        </p:spPr>
      </p:pic>
      <p:sp>
        <p:nvSpPr>
          <p:cNvPr id="3" name="Rectangle 2"/>
          <p:cNvSpPr>
            <a:spLocks noChangeArrowheads="1"/>
          </p:cNvSpPr>
          <p:nvPr/>
        </p:nvSpPr>
        <p:spPr bwMode="auto">
          <a:xfrm>
            <a:off x="5405139" y="2799361"/>
            <a:ext cx="2807044" cy="3539430"/>
          </a:xfrm>
          <a:prstGeom prst="rect">
            <a:avLst/>
          </a:prstGeom>
          <a:noFill/>
          <a:ln w="9525">
            <a:noFill/>
            <a:miter lim="800000"/>
            <a:headEnd/>
            <a:tailEnd/>
          </a:ln>
        </p:spPr>
        <p:txBody>
          <a:bodyPr wrap="square">
            <a:spAutoFit/>
          </a:bodyPr>
          <a:lstStyle/>
          <a:p>
            <a:pPr lvl="0" algn="ctr" fontAlgn="base">
              <a:spcBef>
                <a:spcPct val="0"/>
              </a:spcBef>
              <a:spcAft>
                <a:spcPct val="0"/>
              </a:spcAft>
              <a:defRPr/>
            </a:pPr>
            <a:r>
              <a:rPr lang="es-MX" sz="2800" b="1" dirty="0">
                <a:ln w="6600">
                  <a:solidFill>
                    <a:srgbClr val="C00000"/>
                  </a:solidFill>
                  <a:prstDash val="solid"/>
                </a:ln>
                <a:solidFill>
                  <a:srgbClr val="FFFFFF"/>
                </a:solidFill>
                <a:effectLst>
                  <a:outerShdw dist="38100" dir="2700000" algn="tl" rotWithShape="0">
                    <a:srgbClr val="3333CC"/>
                  </a:outerShdw>
                </a:effectLst>
                <a:latin typeface="Franklin Gothic Book" pitchFamily="34" charset="0"/>
              </a:rPr>
              <a:t>En verdad les digo que antes pasarán el cielo y la tierra que deje de cumplirse hasta la última letra o tilde de la ley. </a:t>
            </a:r>
            <a:endParaRPr kumimoji="0" lang="es-ES" sz="2800" b="1" i="0" u="none" strike="noStrike" kern="1200" cap="none" spc="0" normalizeH="0" baseline="0" noProof="0" dirty="0">
              <a:ln w="6600">
                <a:solidFill>
                  <a:srgbClr val="C00000"/>
                </a:solidFill>
                <a:prstDash val="solid"/>
              </a:ln>
              <a:solidFill>
                <a:srgbClr val="FFFFFF"/>
              </a:solidFill>
              <a:effectLst>
                <a:outerShdw dist="38100" dir="2700000" algn="tl" rotWithShape="0">
                  <a:srgbClr val="3333CC"/>
                </a:outerShdw>
              </a:effectLst>
              <a:uLnTx/>
              <a:uFillTx/>
              <a:latin typeface="Franklin Gothic Book" pitchFamily="34" charset="0"/>
              <a:ea typeface="+mn-ea"/>
              <a:cs typeface="Times New Roman"/>
            </a:endParaRPr>
          </a:p>
        </p:txBody>
      </p:sp>
    </p:spTree>
    <p:extLst>
      <p:ext uri="{BB962C8B-B14F-4D97-AF65-F5344CB8AC3E}">
        <p14:creationId xmlns:p14="http://schemas.microsoft.com/office/powerpoint/2010/main" val="133352354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000" advClick="0" advTm="30000">
        <p15:prstTrans prst="curtains"/>
        <p:sndAc>
          <p:stSnd loop="1">
            <p:snd r:embed="rId2" name="YANNI - IN THE MIRROR - ONE MAN'S DREAM.wav"/>
          </p:stSnd>
        </p:sndAc>
      </p:transition>
    </mc:Choice>
    <mc:Fallback>
      <p:transition spd="slow" advClick="0" advTm="30000">
        <p:fade/>
        <p:sndAc>
          <p:stSnd loop="1">
            <p:snd r:embed="rId2" name="YANNI - IN THE MIRROR - ONE MAN'S DREAM.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23672" y="435864"/>
            <a:ext cx="8296656" cy="5986272"/>
          </a:xfrm>
          <a:prstGeom prst="rect">
            <a:avLst/>
          </a:prstGeom>
        </p:spPr>
      </p:pic>
      <p:sp>
        <p:nvSpPr>
          <p:cNvPr id="2" name="Rectangle 2"/>
          <p:cNvSpPr>
            <a:spLocks noChangeArrowheads="1"/>
          </p:cNvSpPr>
          <p:nvPr/>
        </p:nvSpPr>
        <p:spPr bwMode="auto">
          <a:xfrm>
            <a:off x="5551596" y="1943100"/>
            <a:ext cx="2960914" cy="4401205"/>
          </a:xfrm>
          <a:prstGeom prst="rect">
            <a:avLst/>
          </a:prstGeom>
          <a:noFill/>
          <a:ln w="9525">
            <a:noFill/>
            <a:miter lim="800000"/>
            <a:headEnd/>
            <a:tailEnd/>
          </a:ln>
        </p:spPr>
        <p:txBody>
          <a:bodyPr wrap="square">
            <a:spAutoFit/>
          </a:bodyPr>
          <a:lstStyle/>
          <a:p>
            <a:pPr lvl="0" algn="ctr" fontAlgn="base">
              <a:spcBef>
                <a:spcPct val="0"/>
              </a:spcBef>
              <a:spcAft>
                <a:spcPct val="0"/>
              </a:spcAft>
              <a:defRPr/>
            </a:pPr>
            <a:r>
              <a:rPr lang="es-MX" sz="2800" b="1" dirty="0">
                <a:ln w="6600">
                  <a:solidFill>
                    <a:srgbClr val="C00000"/>
                  </a:solidFill>
                  <a:prstDash val="solid"/>
                </a:ln>
                <a:solidFill>
                  <a:srgbClr val="FFFFFF"/>
                </a:solidFill>
                <a:effectLst>
                  <a:outerShdw dist="38100" dir="2700000" algn="tl" rotWithShape="0">
                    <a:srgbClr val="3333CC"/>
                  </a:outerShdw>
                </a:effectLst>
                <a:latin typeface="Franklin Gothic Book" pitchFamily="34" charset="0"/>
              </a:rPr>
              <a:t>El que se salte uno solo de los preceptos menos importantes y se lo enseñe así a los hombres será el menos importante en el Reino de los Cielos. </a:t>
            </a:r>
            <a:endParaRPr kumimoji="0" lang="es-ES" sz="2800" b="1" i="0" u="none" strike="noStrike" kern="1200" cap="none" spc="0" normalizeH="0" baseline="0" noProof="0" dirty="0">
              <a:ln w="6600">
                <a:solidFill>
                  <a:srgbClr val="C00000"/>
                </a:solidFill>
                <a:prstDash val="solid"/>
              </a:ln>
              <a:solidFill>
                <a:srgbClr val="FFFFFF"/>
              </a:solidFill>
              <a:effectLst>
                <a:outerShdw dist="38100" dir="2700000" algn="tl" rotWithShape="0">
                  <a:srgbClr val="3333CC"/>
                </a:outerShdw>
              </a:effectLst>
              <a:uLnTx/>
              <a:uFillTx/>
              <a:latin typeface="Franklin Gothic Book" pitchFamily="34" charset="0"/>
              <a:ea typeface="+mn-ea"/>
              <a:cs typeface="Times New Roman"/>
            </a:endParaRPr>
          </a:p>
        </p:txBody>
      </p:sp>
    </p:spTree>
    <p:extLst>
      <p:ext uri="{BB962C8B-B14F-4D97-AF65-F5344CB8AC3E}">
        <p14:creationId xmlns:p14="http://schemas.microsoft.com/office/powerpoint/2010/main" val="277969185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000" advClick="0" advTm="30000">
        <p15:prstTrans prst="curtains"/>
        <p:sndAc>
          <p:stSnd loop="1">
            <p:snd r:embed="rId2" name="YANNI - IN THE MIRROR - ONE MAN'S DREAM.wav"/>
          </p:stSnd>
        </p:sndAc>
      </p:transition>
    </mc:Choice>
    <mc:Fallback>
      <p:transition spd="slow" advClick="0" advTm="30000">
        <p:fade/>
        <p:sndAc>
          <p:stSnd loop="1">
            <p:snd r:embed="rId2" name="YANNI - IN THE MIRROR - ONE MAN'S DREAM.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Tema de Office">
  <a:themeElements>
    <a:clrScheme name="Tema de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a de Offi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a de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a de Offi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a de Offi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a de Offi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a de Offi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a de Offi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a de Offi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a de Offi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a de Offi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a de Offi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a de Offi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a de Offi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En blanco">
  <a:themeElements>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 blanco">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 blanc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 blanc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 blanc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 blanc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 blanc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 blanc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 blanc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 blanc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 blanc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 blanc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 blanc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olormaster">
  <a:themeElements>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1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efault Design">
  <a:themeElements>
    <a:clrScheme name="Default Design 14">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0033CC"/>
      </a:hlink>
      <a:folHlink>
        <a:srgbClr val="F0E5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0066FF"/>
        </a:hlink>
        <a:folHlink>
          <a:srgbClr val="F0E500"/>
        </a:folHlink>
      </a:clrScheme>
      <a:clrMap bg1="dk2" tx1="lt1" bg2="dk1" tx2="lt2" accent1="accent1" accent2="accent2" accent3="accent3" accent4="accent4" accent5="accent5" accent6="accent6" hlink="hlink" folHlink="folHlink"/>
    </a:extraClrScheme>
    <a:extraClrScheme>
      <a:clrScheme name="Default Design 14">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0033CC"/>
        </a:hlink>
        <a:folHlink>
          <a:srgbClr val="F0E50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simple">
  <a:themeElements>
    <a:clrScheme name="simpl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fontScheme name="sim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impl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simpl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simpl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simpl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simpl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simpl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simpl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simpl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simpl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simpl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simpl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simpl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simpl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simpl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simpl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simpl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Office Theme</Template>
  <TotalTime>177</TotalTime>
  <Words>1706</Words>
  <Application>Microsoft Office PowerPoint</Application>
  <PresentationFormat>Presentación en pantalla (4:3)</PresentationFormat>
  <Paragraphs>97</Paragraphs>
  <Slides>34</Slides>
  <Notes>1</Notes>
  <HiddenSlides>0</HiddenSlides>
  <MMClips>0</MMClips>
  <ScaleCrop>false</ScaleCrop>
  <HeadingPairs>
    <vt:vector size="6" baseType="variant">
      <vt:variant>
        <vt:lpstr>Fuentes usadas</vt:lpstr>
      </vt:variant>
      <vt:variant>
        <vt:i4>24</vt:i4>
      </vt:variant>
      <vt:variant>
        <vt:lpstr>Tema</vt:lpstr>
      </vt:variant>
      <vt:variant>
        <vt:i4>12</vt:i4>
      </vt:variant>
      <vt:variant>
        <vt:lpstr>Títulos de diapositiva</vt:lpstr>
      </vt:variant>
      <vt:variant>
        <vt:i4>34</vt:i4>
      </vt:variant>
    </vt:vector>
  </HeadingPairs>
  <TitlesOfParts>
    <vt:vector size="70" baseType="lpstr">
      <vt:lpstr>Agency FB</vt:lpstr>
      <vt:lpstr>Algerian</vt:lpstr>
      <vt:lpstr>Arial</vt:lpstr>
      <vt:lpstr>Arial Narrow</vt:lpstr>
      <vt:lpstr>Arial Rounded MT Bold</vt:lpstr>
      <vt:lpstr>Book Antiqua</vt:lpstr>
      <vt:lpstr>Calibri</vt:lpstr>
      <vt:lpstr>Calibri Light</vt:lpstr>
      <vt:lpstr>Comic Sans MS</vt:lpstr>
      <vt:lpstr>Franklin Gothic Book</vt:lpstr>
      <vt:lpstr>Franklin Gothic Medium Cond</vt:lpstr>
      <vt:lpstr>Geometr415 Blk BT</vt:lpstr>
      <vt:lpstr>Kristen ITC</vt:lpstr>
      <vt:lpstr>Poor Richard</vt:lpstr>
      <vt:lpstr>Segoe UI</vt:lpstr>
      <vt:lpstr>Segoe UI Black</vt:lpstr>
      <vt:lpstr>Segoe UI Symbol</vt:lpstr>
      <vt:lpstr>Showcard Gothic</vt:lpstr>
      <vt:lpstr>Stencil</vt:lpstr>
      <vt:lpstr>Swis721 BlkCn BT</vt:lpstr>
      <vt:lpstr>Tempus Sans ITC</vt:lpstr>
      <vt:lpstr>Times</vt:lpstr>
      <vt:lpstr>Times New Roman</vt:lpstr>
      <vt:lpstr>Wingdings</vt:lpstr>
      <vt:lpstr>2_Default Design</vt:lpstr>
      <vt:lpstr>1_colormaster</vt:lpstr>
      <vt:lpstr>Default Design</vt:lpstr>
      <vt:lpstr>2_Diseño predeterminado</vt:lpstr>
      <vt:lpstr>1_Default Design</vt:lpstr>
      <vt:lpstr>3_Diseño predeterminado</vt:lpstr>
      <vt:lpstr>4_Diseño predeterminado</vt:lpstr>
      <vt:lpstr>7_Diseño predeterminado</vt:lpstr>
      <vt:lpstr>1_simple</vt:lpstr>
      <vt:lpstr>Diseño predeterminado</vt:lpstr>
      <vt:lpstr>1_Tema de Office</vt:lpstr>
      <vt:lpstr>1_En blanco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Admin</cp:lastModifiedBy>
  <cp:revision>10</cp:revision>
  <dcterms:created xsi:type="dcterms:W3CDTF">2020-02-10T16:58:14Z</dcterms:created>
  <dcterms:modified xsi:type="dcterms:W3CDTF">2026-02-14T21:36:14Z</dcterms:modified>
</cp:coreProperties>
</file>