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3"/>
  </p:notesMasterIdLst>
  <p:sldIdLst>
    <p:sldId id="311" r:id="rId3"/>
    <p:sldId id="258" r:id="rId4"/>
    <p:sldId id="259" r:id="rId5"/>
    <p:sldId id="260" r:id="rId6"/>
    <p:sldId id="261" r:id="rId7"/>
    <p:sldId id="262" r:id="rId8"/>
    <p:sldId id="263" r:id="rId9"/>
    <p:sldId id="264" r:id="rId10"/>
    <p:sldId id="313" r:id="rId11"/>
    <p:sldId id="266" r:id="rId12"/>
    <p:sldId id="267" r:id="rId13"/>
    <p:sldId id="268" r:id="rId14"/>
    <p:sldId id="271" r:id="rId15"/>
    <p:sldId id="273" r:id="rId16"/>
    <p:sldId id="274" r:id="rId17"/>
    <p:sldId id="275" r:id="rId18"/>
    <p:sldId id="276" r:id="rId19"/>
    <p:sldId id="283" r:id="rId20"/>
    <p:sldId id="282" r:id="rId21"/>
    <p:sldId id="287" r:id="rId22"/>
    <p:sldId id="288" r:id="rId23"/>
    <p:sldId id="292" r:id="rId24"/>
    <p:sldId id="289" r:id="rId25"/>
    <p:sldId id="291" r:id="rId26"/>
    <p:sldId id="294" r:id="rId27"/>
    <p:sldId id="295" r:id="rId28"/>
    <p:sldId id="297" r:id="rId29"/>
    <p:sldId id="309" r:id="rId30"/>
    <p:sldId id="293" r:id="rId31"/>
    <p:sldId id="310" r:id="rId3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160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2B69C-B536-4F7B-B9B4-A90FDCCFB8B4}" type="datetimeFigureOut">
              <a:rPr lang="es-PE" smtClean="0"/>
              <a:t>26/12/2025</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86243-75C5-4866-9D47-EB09ABAD6B1B}" type="slidenum">
              <a:rPr lang="es-PE" smtClean="0"/>
              <a:t>‹Nº›</a:t>
            </a:fld>
            <a:endParaRPr lang="es-PE"/>
          </a:p>
        </p:txBody>
      </p:sp>
    </p:spTree>
    <p:extLst>
      <p:ext uri="{BB962C8B-B14F-4D97-AF65-F5344CB8AC3E}">
        <p14:creationId xmlns:p14="http://schemas.microsoft.com/office/powerpoint/2010/main" val="90122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BB53C4E2-147C-45EA-8252-E0EBA63FEB2D}" type="slidenum">
              <a:rPr lang="es-PE" smtClean="0">
                <a:solidFill>
                  <a:prstClr val="black"/>
                </a:solidFill>
              </a:rPr>
              <a:pPr/>
              <a:t>5</a:t>
            </a:fld>
            <a:endParaRPr lang="es-PE">
              <a:solidFill>
                <a:prstClr val="black"/>
              </a:solidFill>
            </a:endParaRPr>
          </a:p>
        </p:txBody>
      </p:sp>
    </p:spTree>
    <p:extLst>
      <p:ext uri="{BB962C8B-B14F-4D97-AF65-F5344CB8AC3E}">
        <p14:creationId xmlns:p14="http://schemas.microsoft.com/office/powerpoint/2010/main" val="150960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BB53C4E2-147C-45EA-8252-E0EBA63FEB2D}" type="slidenum">
              <a:rPr lang="es-PE" smtClean="0">
                <a:solidFill>
                  <a:prstClr val="black"/>
                </a:solidFill>
              </a:rPr>
              <a:pPr/>
              <a:t>6</a:t>
            </a:fld>
            <a:endParaRPr lang="es-PE">
              <a:solidFill>
                <a:prstClr val="black"/>
              </a:solidFill>
            </a:endParaRPr>
          </a:p>
        </p:txBody>
      </p:sp>
    </p:spTree>
    <p:extLst>
      <p:ext uri="{BB962C8B-B14F-4D97-AF65-F5344CB8AC3E}">
        <p14:creationId xmlns:p14="http://schemas.microsoft.com/office/powerpoint/2010/main" val="170182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1390F93-EACA-4EEA-B772-5C0AAE7D822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4252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FBB3DD66-B8E7-4E61-B3B5-8BD1191F887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57206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C6B7D40-7071-47A2-9620-A75D168F06A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94036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E0B8B5D-CA1E-4BB7-A197-B52298FE1EB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20541294"/>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8771788-1D50-475C-841B-B655F3D7EF1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07194022"/>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6CA0FC5-C7EA-4D8E-8F98-90E7EBEAD36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68986385"/>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312B552-CC32-4720-92C7-E39E7604AF4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47073026"/>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52644FFD-90F6-4FEE-B139-5648B63458A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18547483"/>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8AD3E76E-15FA-485D-B667-4EDA9A2C2E3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05725265"/>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6B518169-2B82-40B1-9DB4-971EE8DF122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70663190"/>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45CAC73-39B6-43B7-B520-660484DD4B6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3816737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816D223C-4915-4F3A-9989-430322711B3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46240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5DC89E3-C41F-44FF-85B1-CE4D9D10FCB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36195972"/>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CB5825A-D202-45B2-92A9-434A36DF51E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5422399"/>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71D9200-909E-407A-99C0-44A597A4BA3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50348657"/>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FC9DA0C-3822-4A91-B4C9-C90CC3631F6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19017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0A295C59-759F-46B3-80F1-AC98EC95B64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99222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440F71CB-7487-4261-9754-0EDFECDBEC6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8033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3423270C-335E-4D09-B013-DD07A6A98A4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70597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106749DA-E702-4F61-97BB-7FCA7C410CE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1818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ADEBB64C-68DB-465E-81CF-5D932CBED04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8800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4A55A3A4-266D-459F-874E-4FDABD5CF0E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1629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8F53CF0-CE71-413B-A205-CE473A921554}" type="slidenum">
              <a:rPr lang="en-US">
                <a:solidFill>
                  <a:srgbClr val="FFFFFF"/>
                </a:solidFill>
                <a:latin typeface="Times New Roman" pitchFamily="18" charset="0"/>
                <a:cs typeface="Times New Roman" pitchFamily="18" charset="0"/>
              </a:rPr>
              <a:pPr fontAlgn="base">
                <a:spcBef>
                  <a:spcPct val="0"/>
                </a:spcBef>
                <a:spcAft>
                  <a:spcPct val="0"/>
                </a:spcAft>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37580028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0830729-C897-480C-A1FB-370B18E709FA}"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39532941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84. Hacia belen va una burr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535363"/>
            <a:ext cx="8136904" cy="5917974"/>
          </a:xfrm>
          <a:prstGeom prst="rect">
            <a:avLst/>
          </a:prstGeom>
          <a:scene3d>
            <a:camera prst="orthographicFront"/>
            <a:lightRig rig="threePt" dir="t"/>
          </a:scene3d>
          <a:sp3d>
            <a:bevelT prst="convex"/>
          </a:sp3d>
        </p:spPr>
      </p:pic>
      <p:sp>
        <p:nvSpPr>
          <p:cNvPr id="3" name="Rectángulo 2"/>
          <p:cNvSpPr/>
          <p:nvPr/>
        </p:nvSpPr>
        <p:spPr>
          <a:xfrm rot="21138539">
            <a:off x="1012405" y="6127576"/>
            <a:ext cx="747319" cy="276999"/>
          </a:xfrm>
          <a:prstGeom prst="rect">
            <a:avLst/>
          </a:prstGeom>
        </p:spPr>
        <p:txBody>
          <a:bodyPr wrap="none">
            <a:spAutoFit/>
          </a:bodyPr>
          <a:lstStyle/>
          <a:p>
            <a:pPr algn="ctr" fontAlgn="base">
              <a:spcBef>
                <a:spcPct val="0"/>
              </a:spcBef>
              <a:spcAft>
                <a:spcPct val="0"/>
              </a:spcAft>
            </a:pPr>
            <a:r>
              <a:rPr lang="es-ES" sz="600"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chemeClr val="bg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0059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000" advClick="0" advTm="20000">
        <p15:prstTrans prst="curtains"/>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Jerusalem-11736"/>
          <p:cNvPicPr>
            <a:picLocks noChangeAspect="1" noChangeArrowheads="1"/>
          </p:cNvPicPr>
          <p:nvPr/>
        </p:nvPicPr>
        <p:blipFill>
          <a:blip r:embed="rId2"/>
          <a:srcRect/>
          <a:stretch>
            <a:fillRect/>
          </a:stretch>
        </p:blipFill>
        <p:spPr bwMode="auto">
          <a:xfrm>
            <a:off x="539552" y="548680"/>
            <a:ext cx="8136904" cy="4176464"/>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30601" r="1564" b="8380"/>
          <a:stretch/>
        </p:blipFill>
        <p:spPr>
          <a:xfrm>
            <a:off x="539552" y="4042468"/>
            <a:ext cx="8136904" cy="2474285"/>
          </a:xfrm>
          <a:prstGeom prst="rect">
            <a:avLst/>
          </a:prstGeom>
        </p:spPr>
      </p:pic>
      <p:sp>
        <p:nvSpPr>
          <p:cNvPr id="5" name="4 Rectángulo"/>
          <p:cNvSpPr/>
          <p:nvPr/>
        </p:nvSpPr>
        <p:spPr>
          <a:xfrm>
            <a:off x="479167" y="4364148"/>
            <a:ext cx="8136904" cy="2246769"/>
          </a:xfrm>
          <a:prstGeom prst="rect">
            <a:avLst/>
          </a:prstGeom>
        </p:spPr>
        <p:txBody>
          <a:bodyPr wrap="square">
            <a:spAutoFit/>
          </a:bodyPr>
          <a:lstStyle/>
          <a:p>
            <a:pPr algn="ctr" fontAlgn="base">
              <a:spcBef>
                <a:spcPct val="0"/>
              </a:spcBef>
              <a:spcAft>
                <a:spcPct val="0"/>
              </a:spcAft>
            </a:pPr>
            <a:r>
              <a:rPr lang="es-MX" sz="2800" dirty="0">
                <a:ln w="18415" cmpd="sng">
                  <a:solidFill>
                    <a:srgbClr val="FFFFFF"/>
                  </a:solidFill>
                  <a:prstDash val="solid"/>
                </a:ln>
                <a:solidFill>
                  <a:srgbClr val="FFFFFF"/>
                </a:solidFill>
                <a:effectLst>
                  <a:glow rad="63500">
                    <a:schemeClr val="bg1">
                      <a:lumMod val="50000"/>
                      <a:alpha val="40000"/>
                    </a:schemeClr>
                  </a:glow>
                  <a:outerShdw blurRad="50800" dist="38100" algn="l" rotWithShape="0">
                    <a:prstClr val="black"/>
                  </a:outerShdw>
                </a:effectLst>
                <a:latin typeface="Georgia" pitchFamily="18" charset="0"/>
                <a:cs typeface="Times New Roman" pitchFamily="18" charset="0"/>
              </a:rPr>
              <a:t>José se levantó, tomó al niño y a su madre, de noche, se fue a Egipto y se quedó hasta la muerte de Herodes para que se cumpliese lo que dijo el Señor por medio del profeta: «De Egipto llamé a mi hijo». </a:t>
            </a:r>
            <a:endParaRPr lang="es-PE" sz="2800" dirty="0">
              <a:ln w="18415" cmpd="sng">
                <a:solidFill>
                  <a:srgbClr val="FFFFFF"/>
                </a:solidFill>
                <a:prstDash val="solid"/>
              </a:ln>
              <a:solidFill>
                <a:srgbClr val="FFFFFF"/>
              </a:solidFill>
              <a:effectLst>
                <a:glow rad="63500">
                  <a:schemeClr val="bg1">
                    <a:lumMod val="50000"/>
                    <a:alpha val="40000"/>
                  </a:schemeClr>
                </a:glow>
                <a:outerShdw blurRad="50800" dist="38100" algn="l" rotWithShape="0">
                  <a:prstClr val="black"/>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51053570"/>
      </p:ext>
    </p:extLst>
  </p:cSld>
  <p:clrMapOvr>
    <a:masterClrMapping/>
  </p:clrMapOvr>
  <mc:AlternateContent xmlns:mc="http://schemas.openxmlformats.org/markup-compatibility/2006">
    <mc:Choice xmlns:p14="http://schemas.microsoft.com/office/powerpoint/2010/main" Requires="p14">
      <p:transition spd="slow" p14:dur="1500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48680"/>
            <a:ext cx="8136904" cy="3744416"/>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30601" r="1564" b="8380"/>
          <a:stretch/>
        </p:blipFill>
        <p:spPr>
          <a:xfrm>
            <a:off x="539552" y="3533265"/>
            <a:ext cx="8136904" cy="3039065"/>
          </a:xfrm>
          <a:prstGeom prst="rect">
            <a:avLst/>
          </a:prstGeom>
        </p:spPr>
      </p:pic>
      <p:sp>
        <p:nvSpPr>
          <p:cNvPr id="2" name="1 Rectángulo"/>
          <p:cNvSpPr/>
          <p:nvPr/>
        </p:nvSpPr>
        <p:spPr>
          <a:xfrm>
            <a:off x="539552" y="4992413"/>
            <a:ext cx="7992888" cy="1384995"/>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base">
              <a:spcBef>
                <a:spcPct val="0"/>
              </a:spcBef>
              <a:spcAft>
                <a:spcPct val="0"/>
              </a:spcAft>
            </a:pPr>
            <a:r>
              <a:rPr lang="es-MX" sz="2800" dirty="0" smtClean="0">
                <a:solidFill>
                  <a:srgbClr val="FFFFFF"/>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Cuando </a:t>
            </a:r>
            <a:r>
              <a:rPr lang="es-MX" sz="2800" dirty="0">
                <a:solidFill>
                  <a:srgbClr val="FFFFFF"/>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murió Herodes, el ángel del Señor se apareció de nuevo en sueños a José en Egipto y le dijo</a:t>
            </a:r>
            <a:r>
              <a:rPr lang="es-MX" sz="2800" dirty="0" smtClean="0">
                <a:solidFill>
                  <a:srgbClr val="FFFFFF"/>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a:t>
            </a:r>
            <a:endParaRPr lang="es-ES" sz="2800" dirty="0">
              <a:solidFill>
                <a:srgbClr val="FFFFFF"/>
              </a:solidFill>
              <a:effectLst>
                <a:glow rad="63500">
                  <a:schemeClr val="accent4">
                    <a:satMod val="175000"/>
                    <a:alpha val="40000"/>
                  </a:schemeClr>
                </a:glow>
                <a:outerShdw blurRad="50800" dist="38100" algn="l" rotWithShape="0">
                  <a:prstClr val="black"/>
                </a:outerShdw>
              </a:effectLst>
              <a:latin typeface="Georgia" panose="02040502050405020303" pitchFamily="18" charset="0"/>
            </a:endParaRPr>
          </a:p>
        </p:txBody>
      </p:sp>
    </p:spTree>
    <p:extLst>
      <p:ext uri="{BB962C8B-B14F-4D97-AF65-F5344CB8AC3E}">
        <p14:creationId xmlns:p14="http://schemas.microsoft.com/office/powerpoint/2010/main" val="2850054603"/>
      </p:ext>
    </p:extLst>
  </p:cSld>
  <p:clrMapOvr>
    <a:masterClrMapping/>
  </p:clrMapOvr>
  <mc:AlternateContent xmlns:mc="http://schemas.openxmlformats.org/markup-compatibility/2006">
    <mc:Choice xmlns:p14="http://schemas.microsoft.com/office/powerpoint/2010/main" Requires="p14">
      <p:transition spd="slow" p14:dur="1500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1.bp.blogspot.com/_Dr9zXAfN9l0/SJLwEQzzxxI/AAAAAAAAAlM/CvZ8CeHLetw/s400/camellos.jpg"/>
          <p:cNvPicPr>
            <a:picLocks noChangeAspect="1" noChangeArrowheads="1"/>
          </p:cNvPicPr>
          <p:nvPr/>
        </p:nvPicPr>
        <p:blipFill rotWithShape="1">
          <a:blip r:embed="rId2"/>
          <a:srcRect t="-1" b="-12096"/>
          <a:stretch/>
        </p:blipFill>
        <p:spPr bwMode="auto">
          <a:xfrm>
            <a:off x="537922" y="476672"/>
            <a:ext cx="8092594" cy="4680520"/>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30601" r="1564" b="8380"/>
          <a:stretch/>
        </p:blipFill>
        <p:spPr>
          <a:xfrm>
            <a:off x="537922" y="4005064"/>
            <a:ext cx="8136904" cy="2474285"/>
          </a:xfrm>
          <a:prstGeom prst="rect">
            <a:avLst/>
          </a:prstGeom>
        </p:spPr>
      </p:pic>
      <p:sp>
        <p:nvSpPr>
          <p:cNvPr id="2" name="Rectangle 2"/>
          <p:cNvSpPr>
            <a:spLocks noChangeArrowheads="1"/>
          </p:cNvSpPr>
          <p:nvPr/>
        </p:nvSpPr>
        <p:spPr bwMode="auto">
          <a:xfrm>
            <a:off x="495651" y="5094354"/>
            <a:ext cx="8134865" cy="138499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MX" sz="2800" dirty="0" smtClean="0">
                <a:solidFill>
                  <a:srgbClr val="FFFFFF"/>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a:t>
            </a:r>
            <a:r>
              <a:rPr lang="es-MX" sz="2800" dirty="0">
                <a:solidFill>
                  <a:srgbClr val="FFFFFF"/>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Levántate, coge al niño y a su madre y vuelve a la tierra de Israel, porque han muerto los que atentaban contra la vida del niño». </a:t>
            </a:r>
            <a:endParaRPr lang="es-ES" sz="2800" dirty="0">
              <a:solidFill>
                <a:srgbClr val="000000"/>
              </a:solidFill>
              <a:effectLst>
                <a:glow rad="63500">
                  <a:schemeClr val="accent4">
                    <a:satMod val="175000"/>
                    <a:alpha val="40000"/>
                  </a:schemeClr>
                </a:glow>
                <a:outerShdw blurRad="50800" dist="38100" algn="l" rotWithShape="0">
                  <a:prstClr val="black"/>
                </a:outerShdw>
              </a:effectLst>
              <a:latin typeface="Georgia" panose="02040502050405020303" pitchFamily="18" charset="0"/>
            </a:endParaRPr>
          </a:p>
        </p:txBody>
      </p:sp>
    </p:spTree>
    <p:extLst>
      <p:ext uri="{BB962C8B-B14F-4D97-AF65-F5344CB8AC3E}">
        <p14:creationId xmlns:p14="http://schemas.microsoft.com/office/powerpoint/2010/main" val="3540379008"/>
      </p:ext>
    </p:extLst>
  </p:cSld>
  <p:clrMapOvr>
    <a:masterClrMapping/>
  </p:clrMapOvr>
  <mc:AlternateContent xmlns:mc="http://schemas.openxmlformats.org/markup-compatibility/2006">
    <mc:Choice xmlns:p14="http://schemas.microsoft.com/office/powerpoint/2010/main" Requires="p14">
      <p:transition spd="slow" p14:dur="15000" advClick="0" advTm="13000">
        <p14:prism isInverted="1"/>
      </p:transition>
    </mc:Choice>
    <mc:Fallback>
      <p:transition spd="slow"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08029"/>
            <a:ext cx="8208912" cy="4289123"/>
          </a:xfrm>
          <a:prstGeom prst="rect">
            <a:avLst/>
          </a:prstGeom>
          <a:scene3d>
            <a:camera prst="orthographicFront"/>
            <a:lightRig rig="threePt" dir="t"/>
          </a:scene3d>
          <a:sp3d>
            <a:bevelT prst="slope"/>
          </a:sp3d>
        </p:spPr>
      </p:pic>
      <p:sp>
        <p:nvSpPr>
          <p:cNvPr id="5" name="Rectangle 2"/>
          <p:cNvSpPr>
            <a:spLocks noChangeArrowheads="1"/>
          </p:cNvSpPr>
          <p:nvPr/>
        </p:nvSpPr>
        <p:spPr bwMode="auto">
          <a:xfrm>
            <a:off x="1072282" y="5478323"/>
            <a:ext cx="7172126" cy="830997"/>
          </a:xfrm>
          <a:prstGeom prst="rect">
            <a:avLst/>
          </a:prstGeom>
          <a:solidFill>
            <a:srgbClr val="643200"/>
          </a:solidFill>
          <a:ln w="9525">
            <a:noFill/>
            <a:miter lim="800000"/>
            <a:headEnd/>
            <a:tailEnd/>
          </a:ln>
          <a:effectLst/>
          <a:scene3d>
            <a:camera prst="orthographicFront"/>
            <a:lightRig rig="threePt" dir="t"/>
          </a:scene3d>
          <a:sp3d>
            <a:bevelT prst="slope"/>
          </a:sp3d>
        </p:spPr>
        <p:txBody>
          <a:bodyPr wrap="square">
            <a:spAutoFit/>
          </a:bodyPr>
          <a:lstStyle/>
          <a:p>
            <a:pPr algn="ctr" fontAlgn="base">
              <a:spcBef>
                <a:spcPct val="0"/>
              </a:spcBef>
              <a:spcAft>
                <a:spcPct val="0"/>
              </a:spcAft>
            </a:pPr>
            <a:r>
              <a:rPr lang="es-ES" sz="2400" dirty="0">
                <a:solidFill>
                  <a:srgbClr val="FFFFFF"/>
                </a:solidFill>
                <a:effectLst>
                  <a:outerShdw blurRad="38100" dist="38100" dir="2700000" algn="tl">
                    <a:srgbClr val="000000"/>
                  </a:outerShdw>
                </a:effectLst>
                <a:latin typeface="Georgia" pitchFamily="18" charset="0"/>
              </a:rPr>
              <a:t>– «Hijo, ¿por qué nos has tratado así? Mira que tu padre y yo te buscábamos angustiados».</a:t>
            </a:r>
            <a:r>
              <a:rPr lang="es-ES" sz="2400" dirty="0">
                <a:solidFill>
                  <a:srgbClr val="FFFFFF"/>
                </a:solidFill>
                <a:effectLst>
                  <a:outerShdw blurRad="38100" dist="38100" dir="2700000" algn="tl">
                    <a:srgbClr val="FFFFFF"/>
                  </a:outerShdw>
                </a:effectLst>
                <a:latin typeface="Georgia" pitchFamily="18" charset="0"/>
              </a:rPr>
              <a:t> </a:t>
            </a: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30509" r="1710" b="22149"/>
          <a:stretch/>
        </p:blipFill>
        <p:spPr>
          <a:xfrm>
            <a:off x="498353" y="2768005"/>
            <a:ext cx="8178103" cy="3704188"/>
          </a:xfrm>
          <a:prstGeom prst="rect">
            <a:avLst/>
          </a:prstGeom>
        </p:spPr>
      </p:pic>
      <p:sp>
        <p:nvSpPr>
          <p:cNvPr id="4098" name="Rectangle 2"/>
          <p:cNvSpPr>
            <a:spLocks noChangeArrowheads="1"/>
          </p:cNvSpPr>
          <p:nvPr/>
        </p:nvSpPr>
        <p:spPr bwMode="auto">
          <a:xfrm>
            <a:off x="498353" y="4656311"/>
            <a:ext cx="8314859" cy="1815882"/>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fontAlgn="base">
              <a:spcBef>
                <a:spcPct val="0"/>
              </a:spcBef>
              <a:spcAft>
                <a:spcPct val="0"/>
              </a:spcAft>
            </a:pPr>
            <a:r>
              <a:rPr lang="es-MX" sz="2800" dirty="0">
                <a:solidFill>
                  <a:schemeClr val="bg1"/>
                </a:solidFill>
                <a:effectLst>
                  <a:glow rad="63500">
                    <a:schemeClr val="accent4">
                      <a:satMod val="175000"/>
                      <a:alpha val="40000"/>
                    </a:schemeClr>
                  </a:glow>
                  <a:outerShdw blurRad="50800" dist="38100" algn="l" rotWithShape="0">
                    <a:prstClr val="black"/>
                  </a:outerShdw>
                </a:effectLst>
                <a:latin typeface="Georgia" pitchFamily="18" charset="0"/>
              </a:rPr>
              <a:t>Se levantó, tomó al niño y a su madre y volvió a la tierra de Israel. Pero al enterarse de que </a:t>
            </a:r>
            <a:r>
              <a:rPr lang="es-MX" sz="2800" dirty="0" err="1">
                <a:solidFill>
                  <a:schemeClr val="bg1"/>
                </a:solidFill>
                <a:effectLst>
                  <a:glow rad="63500">
                    <a:schemeClr val="accent4">
                      <a:satMod val="175000"/>
                      <a:alpha val="40000"/>
                    </a:schemeClr>
                  </a:glow>
                  <a:outerShdw blurRad="50800" dist="38100" algn="l" rotWithShape="0">
                    <a:prstClr val="black"/>
                  </a:outerShdw>
                </a:effectLst>
                <a:latin typeface="Georgia" pitchFamily="18" charset="0"/>
              </a:rPr>
              <a:t>Arquelao</a:t>
            </a:r>
            <a:r>
              <a:rPr lang="es-MX" sz="2800" dirty="0">
                <a:solidFill>
                  <a:schemeClr val="bg1"/>
                </a:solidFill>
                <a:effectLst>
                  <a:glow rad="63500">
                    <a:schemeClr val="accent4">
                      <a:satMod val="175000"/>
                      <a:alpha val="40000"/>
                    </a:schemeClr>
                  </a:glow>
                  <a:outerShdw blurRad="50800" dist="38100" algn="l" rotWithShape="0">
                    <a:prstClr val="black"/>
                  </a:outerShdw>
                </a:effectLst>
                <a:latin typeface="Georgia" pitchFamily="18" charset="0"/>
              </a:rPr>
              <a:t> reinaba en Judea como sucesor de su padre Herodes tuvo miedo de ir allá</a:t>
            </a:r>
            <a:r>
              <a:rPr lang="es-MX" sz="2800" dirty="0" smtClean="0">
                <a:solidFill>
                  <a:schemeClr val="bg1"/>
                </a:solidFill>
                <a:effectLst>
                  <a:glow rad="63500">
                    <a:schemeClr val="accent4">
                      <a:satMod val="175000"/>
                      <a:alpha val="40000"/>
                    </a:schemeClr>
                  </a:glow>
                  <a:outerShdw blurRad="50800" dist="38100" algn="l" rotWithShape="0">
                    <a:prstClr val="black"/>
                  </a:outerShdw>
                </a:effectLst>
                <a:latin typeface="Georgia" pitchFamily="18" charset="0"/>
              </a:rPr>
              <a:t>.</a:t>
            </a:r>
            <a:endParaRPr lang="es-ES" sz="2800" dirty="0">
              <a:solidFill>
                <a:schemeClr val="bg1"/>
              </a:solidFill>
              <a:effectLst>
                <a:glow rad="63500">
                  <a:schemeClr val="accent4">
                    <a:satMod val="175000"/>
                    <a:alpha val="40000"/>
                  </a:schemeClr>
                </a:glow>
                <a:outerShdw blurRad="50800" dist="38100" algn="l" rotWithShape="0">
                  <a:prstClr val="black"/>
                </a:outerShdw>
              </a:effectLst>
              <a:latin typeface="Georgia" pitchFamily="18" charset="0"/>
            </a:endParaRPr>
          </a:p>
        </p:txBody>
      </p:sp>
    </p:spTree>
    <p:extLst>
      <p:ext uri="{BB962C8B-B14F-4D97-AF65-F5344CB8AC3E}">
        <p14:creationId xmlns:p14="http://schemas.microsoft.com/office/powerpoint/2010/main" val="3969315077"/>
      </p:ext>
    </p:extLst>
  </p:cSld>
  <p:clrMapOvr>
    <a:masterClrMapping/>
  </p:clrMapOvr>
  <mc:AlternateContent xmlns:mc="http://schemas.openxmlformats.org/markup-compatibility/2006">
    <mc:Choice xmlns:p14="http://schemas.microsoft.com/office/powerpoint/2010/main" Requires="p14">
      <p:transition spd="slow" p14:dur="15000" advClick="0" advTm="16000">
        <p14:prism isInverted="1"/>
      </p:transition>
    </mc:Choice>
    <mc:Fallback>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par>
                          <p:cTn id="8" fill="hold">
                            <p:stCondLst>
                              <p:cond delay="1500"/>
                            </p:stCondLst>
                            <p:childTnLst>
                              <p:par>
                                <p:cTn id="9" presetID="4" presetClass="entr" presetSubtype="16"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64" y="548680"/>
            <a:ext cx="8082509" cy="4464496"/>
          </a:xfrm>
          <a:prstGeom prst="rect">
            <a:avLst/>
          </a:prstGeom>
          <a:scene3d>
            <a:camera prst="orthographicFront"/>
            <a:lightRig rig="threePt" dir="t"/>
          </a:scene3d>
          <a:sp3d>
            <a:bevelT w="101600" prst="riblet"/>
          </a:sp3d>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30601" r="1564" b="19090"/>
          <a:stretch/>
        </p:blipFill>
        <p:spPr>
          <a:xfrm>
            <a:off x="467544" y="4005064"/>
            <a:ext cx="8172130" cy="2448272"/>
          </a:xfrm>
          <a:prstGeom prst="rect">
            <a:avLst/>
          </a:prstGeom>
        </p:spPr>
      </p:pic>
      <p:sp>
        <p:nvSpPr>
          <p:cNvPr id="6146" name="Rectangle 2"/>
          <p:cNvSpPr>
            <a:spLocks noChangeArrowheads="1"/>
          </p:cNvSpPr>
          <p:nvPr/>
        </p:nvSpPr>
        <p:spPr bwMode="auto">
          <a:xfrm>
            <a:off x="329521" y="4206567"/>
            <a:ext cx="8050843" cy="2246769"/>
          </a:xfrm>
          <a:prstGeom prst="rect">
            <a:avLst/>
          </a:prstGeom>
          <a:noFill/>
          <a:ln w="9525">
            <a:noFill/>
            <a:miter lim="800000"/>
            <a:headEnd/>
            <a:tailEnd/>
          </a:ln>
          <a:effectLst/>
          <a:scene3d>
            <a:camera prst="orthographicFront"/>
            <a:lightRig rig="threePt" dir="t"/>
          </a:scene3d>
          <a:sp3d>
            <a:bevelT w="139700" prst="cross"/>
          </a:sp3d>
        </p:spPr>
        <p:txBody>
          <a:bodyPr wrap="square">
            <a:spAutoFit/>
          </a:bodyPr>
          <a:lstStyle/>
          <a:p>
            <a:pPr algn="ctr" fontAlgn="base">
              <a:spcBef>
                <a:spcPct val="0"/>
              </a:spcBef>
              <a:spcAft>
                <a:spcPct val="0"/>
              </a:spcAft>
            </a:pPr>
            <a:r>
              <a:rPr lang="es-MX" sz="2800" dirty="0">
                <a:ln>
                  <a:solidFill>
                    <a:srgbClr val="FFC000"/>
                  </a:solidFill>
                </a:ln>
                <a:solidFill>
                  <a:schemeClr val="bg1"/>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Y, avisado en sueños, se retiró a Galilea y se estableció en una</a:t>
            </a:r>
          </a:p>
          <a:p>
            <a:pPr algn="ctr" fontAlgn="base">
              <a:spcBef>
                <a:spcPct val="0"/>
              </a:spcBef>
              <a:spcAft>
                <a:spcPct val="0"/>
              </a:spcAft>
            </a:pPr>
            <a:r>
              <a:rPr lang="es-MX" sz="2800" dirty="0">
                <a:ln>
                  <a:solidFill>
                    <a:srgbClr val="FFC000"/>
                  </a:solidFill>
                </a:ln>
                <a:solidFill>
                  <a:schemeClr val="bg1"/>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ciudad llamada Nazaret. Así se cumplió lo dicho por medio de</a:t>
            </a:r>
          </a:p>
          <a:p>
            <a:pPr algn="ctr" fontAlgn="base">
              <a:spcBef>
                <a:spcPct val="0"/>
              </a:spcBef>
              <a:spcAft>
                <a:spcPct val="0"/>
              </a:spcAft>
            </a:pPr>
            <a:r>
              <a:rPr lang="es-MX" sz="2800" dirty="0">
                <a:ln>
                  <a:solidFill>
                    <a:srgbClr val="FFC000"/>
                  </a:solidFill>
                </a:ln>
                <a:solidFill>
                  <a:schemeClr val="bg1"/>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los profetas, que se llamaría nazareno</a:t>
            </a:r>
            <a:r>
              <a:rPr lang="es-MX" sz="2800" dirty="0" smtClean="0">
                <a:ln>
                  <a:solidFill>
                    <a:srgbClr val="FFC000"/>
                  </a:solidFill>
                </a:ln>
                <a:solidFill>
                  <a:schemeClr val="bg1"/>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a:t>
            </a:r>
            <a:endParaRPr lang="es-MX" sz="2800" dirty="0">
              <a:ln>
                <a:solidFill>
                  <a:srgbClr val="FFC000"/>
                </a:solidFill>
              </a:ln>
              <a:solidFill>
                <a:schemeClr val="bg1"/>
              </a:solidFill>
              <a:effectLst>
                <a:glow rad="63500">
                  <a:schemeClr val="accent4">
                    <a:satMod val="175000"/>
                    <a:alpha val="40000"/>
                  </a:schemeClr>
                </a:glow>
                <a:outerShdw blurRad="50800" dist="38100" algn="l" rotWithShape="0">
                  <a:prstClr val="black"/>
                </a:outerShdw>
              </a:effectLst>
              <a:latin typeface="Georgia" panose="02040502050405020303" pitchFamily="18" charset="0"/>
            </a:endParaRPr>
          </a:p>
        </p:txBody>
      </p:sp>
    </p:spTree>
    <p:extLst>
      <p:ext uri="{BB962C8B-B14F-4D97-AF65-F5344CB8AC3E}">
        <p14:creationId xmlns:p14="http://schemas.microsoft.com/office/powerpoint/2010/main" val="4016734358"/>
      </p:ext>
    </p:extLst>
  </p:cSld>
  <p:clrMapOvr>
    <a:masterClrMapping/>
  </p:clrMapOvr>
  <mc:AlternateContent xmlns:mc="http://schemas.openxmlformats.org/markup-compatibility/2006" xmlns:p14="http://schemas.microsoft.com/office/powerpoint/2010/main">
    <mc:Choice Requires="p14">
      <p:transition spd="slow" p14:dur="15000" advClick="0" advTm="16000">
        <p14:prism isInverted="1"/>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027" descr="Nazaret Vista general Jo"/>
          <p:cNvPicPr>
            <a:picLocks noChangeAspect="1" noChangeArrowheads="1"/>
          </p:cNvPicPr>
          <p:nvPr/>
        </p:nvPicPr>
        <p:blipFill>
          <a:blip r:embed="rId2"/>
          <a:srcRect/>
          <a:stretch>
            <a:fillRect/>
          </a:stretch>
        </p:blipFill>
        <p:spPr bwMode="auto">
          <a:xfrm>
            <a:off x="502276" y="525479"/>
            <a:ext cx="8174180" cy="4608511"/>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30601" r="1564" b="8380"/>
          <a:stretch/>
        </p:blipFill>
        <p:spPr>
          <a:xfrm>
            <a:off x="520914" y="3993221"/>
            <a:ext cx="8136904" cy="2474285"/>
          </a:xfrm>
          <a:prstGeom prst="rect">
            <a:avLst/>
          </a:prstGeom>
        </p:spPr>
      </p:pic>
      <p:sp>
        <p:nvSpPr>
          <p:cNvPr id="13314" name="Rectangle 1026"/>
          <p:cNvSpPr>
            <a:spLocks noChangeArrowheads="1"/>
          </p:cNvSpPr>
          <p:nvPr/>
        </p:nvSpPr>
        <p:spPr bwMode="auto">
          <a:xfrm>
            <a:off x="520914" y="4106978"/>
            <a:ext cx="8136903" cy="2246769"/>
          </a:xfrm>
          <a:prstGeom prst="rect">
            <a:avLst/>
          </a:prstGeom>
          <a:noFill/>
          <a:ln w="9525">
            <a:noFill/>
            <a:miter lim="800000"/>
            <a:headEnd/>
            <a:tailEnd/>
          </a:ln>
          <a:effectLst/>
          <a:scene3d>
            <a:camera prst="orthographicFront"/>
            <a:lightRig rig="threePt" dir="t"/>
          </a:scene3d>
          <a:sp3d>
            <a:bevelT/>
          </a:sp3d>
        </p:spPr>
        <p:txBody>
          <a:bodyPr wrap="square">
            <a:spAutoFit/>
          </a:bodyPr>
          <a:lstStyle/>
          <a:p>
            <a:pPr algn="ctr" fontAlgn="base">
              <a:spcBef>
                <a:spcPct val="0"/>
              </a:spcBef>
              <a:spcAft>
                <a:spcPct val="0"/>
              </a:spcAft>
            </a:pPr>
            <a:r>
              <a:rPr lang="es-MX" sz="2800" dirty="0">
                <a:solidFill>
                  <a:srgbClr val="FFFFFF"/>
                </a:solidFill>
                <a:effectLst>
                  <a:glow rad="63500">
                    <a:schemeClr val="accent4">
                      <a:satMod val="175000"/>
                      <a:alpha val="40000"/>
                    </a:schemeClr>
                  </a:glow>
                  <a:outerShdw blurRad="50800" dist="38100" algn="l" rotWithShape="0">
                    <a:prstClr val="black"/>
                  </a:outerShdw>
                </a:effectLst>
                <a:latin typeface="Arial" charset="0"/>
              </a:rPr>
              <a:t>Preguntas para la lectura:</a:t>
            </a:r>
          </a:p>
          <a:p>
            <a:pPr algn="ctr" fontAlgn="base">
              <a:spcBef>
                <a:spcPct val="0"/>
              </a:spcBef>
              <a:spcAft>
                <a:spcPct val="0"/>
              </a:spcAft>
            </a:pPr>
            <a:endParaRPr lang="es-MX" sz="2800" dirty="0">
              <a:solidFill>
                <a:srgbClr val="FFFFFF"/>
              </a:solidFill>
              <a:effectLst>
                <a:glow rad="63500">
                  <a:schemeClr val="accent4">
                    <a:satMod val="175000"/>
                    <a:alpha val="40000"/>
                  </a:schemeClr>
                </a:glow>
                <a:outerShdw blurRad="50800" dist="38100" algn="l" rotWithShape="0">
                  <a:prstClr val="black"/>
                </a:outerShdw>
              </a:effectLst>
              <a:latin typeface="Arial" charset="0"/>
            </a:endParaRPr>
          </a:p>
          <a:p>
            <a:pPr algn="ctr" fontAlgn="base">
              <a:spcBef>
                <a:spcPct val="0"/>
              </a:spcBef>
              <a:spcAft>
                <a:spcPct val="0"/>
              </a:spcAft>
            </a:pPr>
            <a:r>
              <a:rPr lang="es-MX" sz="2800" dirty="0">
                <a:solidFill>
                  <a:srgbClr val="FFFFFF"/>
                </a:solidFill>
                <a:effectLst>
                  <a:glow rad="63500">
                    <a:schemeClr val="accent4">
                      <a:satMod val="175000"/>
                      <a:alpha val="40000"/>
                    </a:schemeClr>
                  </a:glow>
                  <a:outerShdw blurRad="50800" dist="38100" algn="l" rotWithShape="0">
                    <a:prstClr val="black"/>
                  </a:outerShdw>
                </a:effectLst>
                <a:latin typeface="Arial" charset="0"/>
              </a:rPr>
              <a:t>•	¿Qué relación encuentras entre Moisés y Jesús? </a:t>
            </a:r>
            <a:r>
              <a:rPr lang="es-MX" sz="2800" dirty="0" smtClean="0">
                <a:solidFill>
                  <a:srgbClr val="FFFFFF"/>
                </a:solidFill>
                <a:effectLst>
                  <a:glow rad="63500">
                    <a:schemeClr val="accent4">
                      <a:satMod val="175000"/>
                      <a:alpha val="40000"/>
                    </a:schemeClr>
                  </a:glow>
                  <a:outerShdw blurRad="50800" dist="38100" algn="l" rotWithShape="0">
                    <a:prstClr val="black"/>
                  </a:outerShdw>
                </a:effectLst>
                <a:latin typeface="Arial" charset="0"/>
              </a:rPr>
              <a:t>¿Qué dificultades parecidas experimentaron ambos?</a:t>
            </a:r>
          </a:p>
        </p:txBody>
      </p:sp>
    </p:spTree>
    <p:extLst>
      <p:ext uri="{BB962C8B-B14F-4D97-AF65-F5344CB8AC3E}">
        <p14:creationId xmlns:p14="http://schemas.microsoft.com/office/powerpoint/2010/main" val="1857211693"/>
      </p:ext>
    </p:extLst>
  </p:cSld>
  <p:clrMapOvr>
    <a:masterClrMapping/>
  </p:clrMapOvr>
  <mc:AlternateContent xmlns:mc="http://schemas.openxmlformats.org/markup-compatibility/2006" xmlns:p14="http://schemas.microsoft.com/office/powerpoint/2010/main">
    <mc:Choice Requires="p14">
      <p:transition spd="slow" p14:dur="15000" advClick="0" advTm="16000">
        <p14:prism isInverted="1"/>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314"/>
                                        </p:tgtEl>
                                        <p:attrNameLst>
                                          <p:attrName>ppt_y</p:attrName>
                                        </p:attrNameLst>
                                      </p:cBhvr>
                                      <p:tavLst>
                                        <p:tav tm="0">
                                          <p:val>
                                            <p:strVal val="#ppt_y"/>
                                          </p:val>
                                        </p:tav>
                                        <p:tav tm="100000">
                                          <p:val>
                                            <p:strVal val="#ppt_y"/>
                                          </p:val>
                                        </p:tav>
                                      </p:tavLst>
                                    </p:anim>
                                    <p:anim calcmode="lin" valueType="num">
                                      <p:cBhvr>
                                        <p:cTn id="9" dur="5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548680"/>
            <a:ext cx="8094139" cy="437619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30601" r="1564" b="8380"/>
          <a:stretch/>
        </p:blipFill>
        <p:spPr>
          <a:xfrm>
            <a:off x="445137" y="4295956"/>
            <a:ext cx="8188553" cy="2239956"/>
          </a:xfrm>
          <a:prstGeom prst="rect">
            <a:avLst/>
          </a:prstGeom>
        </p:spPr>
      </p:pic>
      <p:sp>
        <p:nvSpPr>
          <p:cNvPr id="6" name="Rectangle 2"/>
          <p:cNvSpPr>
            <a:spLocks noChangeArrowheads="1"/>
          </p:cNvSpPr>
          <p:nvPr/>
        </p:nvSpPr>
        <p:spPr bwMode="auto">
          <a:xfrm>
            <a:off x="401529" y="4642391"/>
            <a:ext cx="7796564" cy="1815882"/>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MX" sz="2800" dirty="0">
                <a:solidFill>
                  <a:srgbClr val="FFFFFF"/>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	En el relato encontramos tres elementos que se repiten: orden de partida y regreso por parte del ángel, realización de la orden y cita bíblica conclusiva. ¿Qué te sugiere todo esto?</a:t>
            </a:r>
            <a:endParaRPr lang="es-ES" sz="2800" dirty="0">
              <a:solidFill>
                <a:srgbClr val="FFFFFF"/>
              </a:solidFill>
              <a:effectLst>
                <a:glow rad="63500">
                  <a:schemeClr val="accent4">
                    <a:satMod val="175000"/>
                    <a:alpha val="40000"/>
                  </a:schemeClr>
                </a:glow>
                <a:outerShdw blurRad="50800" dist="38100" algn="l" rotWithShape="0">
                  <a:prstClr val="black"/>
                </a:outerShdw>
              </a:effectLst>
              <a:latin typeface="Georgia" panose="02040502050405020303" pitchFamily="18" charset="0"/>
            </a:endParaRPr>
          </a:p>
        </p:txBody>
      </p:sp>
    </p:spTree>
    <p:extLst>
      <p:ext uri="{BB962C8B-B14F-4D97-AF65-F5344CB8AC3E}">
        <p14:creationId xmlns:p14="http://schemas.microsoft.com/office/powerpoint/2010/main" val="1345944821"/>
      </p:ext>
    </p:extLst>
  </p:cSld>
  <p:clrMapOvr>
    <a:masterClrMapping/>
  </p:clrMapOvr>
  <mc:AlternateContent xmlns:mc="http://schemas.openxmlformats.org/markup-compatibility/2006" xmlns:p14="http://schemas.microsoft.com/office/powerpoint/2010/main">
    <mc:Choice Requires="p14">
      <p:transition spd="slow" p14:dur="15000" advClick="0" advTm="16000">
        <p14:prism isInverted="1"/>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2.bp.blogspot.com/_gMB_tNnnWkU/SGRkw4AEYrI/AAAAAAAAG40/BBzytBWWi68/s400/jesus_fondoscatolicos.blogspot.com_+(6).jpg"/>
          <p:cNvPicPr>
            <a:picLocks noChangeAspect="1" noChangeArrowheads="1"/>
          </p:cNvPicPr>
          <p:nvPr/>
        </p:nvPicPr>
        <p:blipFill>
          <a:blip r:embed="rId2"/>
          <a:srcRect/>
          <a:stretch>
            <a:fillRect/>
          </a:stretch>
        </p:blipFill>
        <p:spPr bwMode="auto">
          <a:xfrm>
            <a:off x="539552" y="476673"/>
            <a:ext cx="8136904" cy="446449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convex"/>
          </a:sp3d>
        </p:spPr>
      </p:pic>
      <p:sp>
        <p:nvSpPr>
          <p:cNvPr id="5" name="4 Rectángulo"/>
          <p:cNvSpPr/>
          <p:nvPr/>
        </p:nvSpPr>
        <p:spPr>
          <a:xfrm>
            <a:off x="5115924" y="5715016"/>
            <a:ext cx="3313728" cy="646331"/>
          </a:xfrm>
          <a:prstGeom prst="rect">
            <a:avLst/>
          </a:prstGeom>
          <a:noFill/>
        </p:spPr>
        <p:txBody>
          <a:bodyPr wrap="none" lIns="91440" tIns="45720" rIns="91440" bIns="45720">
            <a:spAutoFit/>
          </a:bodyPr>
          <a:lstStyle/>
          <a:p>
            <a:pPr algn="ctr" fontAlgn="base">
              <a:spcBef>
                <a:spcPct val="0"/>
              </a:spcBef>
              <a:spcAft>
                <a:spcPct val="0"/>
              </a:spcAft>
            </a:pPr>
            <a:r>
              <a:rPr lang="es-ES" sz="3600" b="1" dirty="0">
                <a:ln w="17780" cmpd="sng">
                  <a:solidFill>
                    <a:srgbClr val="00CC99">
                      <a:tint val="3000"/>
                    </a:srgbClr>
                  </a:solidFill>
                  <a:prstDash val="solid"/>
                  <a:miter lim="800000"/>
                </a:ln>
                <a:gradFill>
                  <a:gsLst>
                    <a:gs pos="10000">
                      <a:srgbClr val="00CC99">
                        <a:tint val="63000"/>
                        <a:sat val="105000"/>
                      </a:srgbClr>
                    </a:gs>
                    <a:gs pos="90000">
                      <a:srgbClr val="00CC99">
                        <a:shade val="50000"/>
                        <a:satMod val="100000"/>
                      </a:srgbClr>
                    </a:gs>
                  </a:gsLst>
                  <a:lin ang="5400000"/>
                </a:gradFill>
                <a:effectLst>
                  <a:outerShdw blurRad="55000" dist="50800" dir="5400000" algn="tl">
                    <a:srgbClr val="000000">
                      <a:alpha val="33000"/>
                    </a:srgbClr>
                  </a:outerShdw>
                </a:effectLst>
              </a:rPr>
              <a:t>Palabra de Dios</a:t>
            </a: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30601" r="1564" b="8380"/>
          <a:stretch/>
        </p:blipFill>
        <p:spPr>
          <a:xfrm>
            <a:off x="461914" y="4065449"/>
            <a:ext cx="8136904" cy="2474285"/>
          </a:xfrm>
          <a:prstGeom prst="rect">
            <a:avLst/>
          </a:prstGeom>
        </p:spPr>
      </p:pic>
      <p:sp>
        <p:nvSpPr>
          <p:cNvPr id="3" name="Rectangle 2"/>
          <p:cNvSpPr>
            <a:spLocks noChangeArrowheads="1"/>
          </p:cNvSpPr>
          <p:nvPr/>
        </p:nvSpPr>
        <p:spPr bwMode="auto">
          <a:xfrm>
            <a:off x="758890" y="5407240"/>
            <a:ext cx="7698228" cy="954107"/>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MX" sz="2800" dirty="0">
                <a:ln>
                  <a:solidFill>
                    <a:srgbClr val="808080">
                      <a:lumMod val="20000"/>
                      <a:lumOff val="80000"/>
                    </a:srgbClr>
                  </a:solidFill>
                </a:ln>
                <a:solidFill>
                  <a:srgbClr val="FFFFFF"/>
                </a:solidFill>
                <a:effectLst>
                  <a:glow rad="63500">
                    <a:schemeClr val="accent4">
                      <a:satMod val="175000"/>
                      <a:alpha val="40000"/>
                    </a:schemeClr>
                  </a:glow>
                  <a:outerShdw blurRad="50800" dist="38100" algn="l" rotWithShape="0">
                    <a:prstClr val="black"/>
                  </a:outerShdw>
                </a:effectLst>
                <a:latin typeface="Georgia" panose="02040502050405020303" pitchFamily="18" charset="0"/>
              </a:rPr>
              <a:t>•	¿Por qué motivos la familia de Jesús se instala en un lugar distinto al que vivía antes?</a:t>
            </a:r>
            <a:endParaRPr lang="es-ES" sz="2800" dirty="0">
              <a:ln>
                <a:solidFill>
                  <a:srgbClr val="808080">
                    <a:lumMod val="20000"/>
                    <a:lumOff val="80000"/>
                  </a:srgbClr>
                </a:solidFill>
              </a:ln>
              <a:solidFill>
                <a:srgbClr val="FFFFFF"/>
              </a:solidFill>
              <a:effectLst>
                <a:glow rad="63500">
                  <a:schemeClr val="accent4">
                    <a:satMod val="175000"/>
                    <a:alpha val="40000"/>
                  </a:schemeClr>
                </a:glow>
                <a:outerShdw blurRad="50800" dist="38100" algn="l" rotWithShape="0">
                  <a:prstClr val="black"/>
                </a:outerShdw>
              </a:effectLst>
              <a:latin typeface="Georgia" panose="02040502050405020303" pitchFamily="18" charset="0"/>
            </a:endParaRPr>
          </a:p>
        </p:txBody>
      </p:sp>
    </p:spTree>
    <p:extLst>
      <p:ext uri="{BB962C8B-B14F-4D97-AF65-F5344CB8AC3E}">
        <p14:creationId xmlns:p14="http://schemas.microsoft.com/office/powerpoint/2010/main" val="4277427180"/>
      </p:ext>
    </p:extLst>
  </p:cSld>
  <p:clrMapOvr>
    <a:masterClrMapping/>
  </p:clrMapOvr>
  <mc:AlternateContent xmlns:mc="http://schemas.openxmlformats.org/markup-compatibility/2006" xmlns:p14="http://schemas.microsoft.com/office/powerpoint/2010/main">
    <mc:Choice Requires="p14">
      <p:transition spd="slow" p14:dur="15000" advClick="0" advTm="16000">
        <p14:prism isInverted="1"/>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15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rotWithShape="1">
          <a:blip r:embed="rId2">
            <a:extLst>
              <a:ext uri="{28A0092B-C50C-407E-A947-70E740481C1C}">
                <a14:useLocalDpi xmlns:a14="http://schemas.microsoft.com/office/drawing/2010/main" val="0"/>
              </a:ext>
            </a:extLst>
          </a:blip>
          <a:srcRect t="2750"/>
          <a:stretch/>
        </p:blipFill>
        <p:spPr>
          <a:xfrm>
            <a:off x="496787" y="539236"/>
            <a:ext cx="8200302" cy="5928913"/>
          </a:xfrm>
          <a:prstGeom prst="rect">
            <a:avLst/>
          </a:prstGeom>
          <a:scene3d>
            <a:camera prst="orthographicFront"/>
            <a:lightRig rig="threePt" dir="t"/>
          </a:scene3d>
          <a:sp3d>
            <a:bevelT prst="convex"/>
          </a:sp3d>
        </p:spPr>
      </p:pic>
      <p:sp>
        <p:nvSpPr>
          <p:cNvPr id="2" name="1 Rectángulo"/>
          <p:cNvSpPr/>
          <p:nvPr/>
        </p:nvSpPr>
        <p:spPr>
          <a:xfrm>
            <a:off x="1403648" y="3188725"/>
            <a:ext cx="2068195" cy="523220"/>
          </a:xfrm>
          <a:prstGeom prst="rect">
            <a:avLst/>
          </a:prstGeom>
        </p:spPr>
        <p:txBody>
          <a:bodyPr wrap="none">
            <a:spAutoFit/>
          </a:bodyPr>
          <a:lstStyle/>
          <a:p>
            <a:pPr fontAlgn="base">
              <a:spcBef>
                <a:spcPct val="20000"/>
              </a:spcBef>
              <a:spcAft>
                <a:spcPct val="0"/>
              </a:spcAft>
              <a:defRPr/>
            </a:pPr>
            <a:r>
              <a:rPr lang="es-ES_tradnl" sz="2800" b="1" i="1" kern="0" dirty="0">
                <a:solidFill>
                  <a:srgbClr val="FFFFFF"/>
                </a:solidFill>
                <a:effectLst>
                  <a:glow rad="63500">
                    <a:schemeClr val="accent4">
                      <a:satMod val="175000"/>
                      <a:alpha val="40000"/>
                    </a:schemeClr>
                  </a:glow>
                  <a:outerShdw blurRad="50800" dist="38100" algn="l" rotWithShape="0">
                    <a:prstClr val="black"/>
                  </a:outerShdw>
                </a:effectLst>
              </a:rPr>
              <a:t>Motivación: </a:t>
            </a:r>
          </a:p>
        </p:txBody>
      </p:sp>
      <p:sp>
        <p:nvSpPr>
          <p:cNvPr id="6" name="5 Rectángulo"/>
          <p:cNvSpPr/>
          <p:nvPr/>
        </p:nvSpPr>
        <p:spPr>
          <a:xfrm>
            <a:off x="496787" y="4159826"/>
            <a:ext cx="8192052" cy="1569660"/>
          </a:xfrm>
          <a:prstGeom prst="rect">
            <a:avLst/>
          </a:prstGeom>
        </p:spPr>
        <p:txBody>
          <a:bodyPr wrap="square">
            <a:spAutoFit/>
          </a:bodyPr>
          <a:lstStyle/>
          <a:p>
            <a:pPr algn="ctr" fontAlgn="base">
              <a:spcAft>
                <a:spcPct val="0"/>
              </a:spcAft>
              <a:defRPr/>
            </a:pPr>
            <a:r>
              <a:rPr lang="es-MX" sz="2400" b="1" i="1" kern="0"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itchFamily="34" charset="0"/>
              </a:rPr>
              <a:t>También </a:t>
            </a:r>
            <a:r>
              <a:rPr lang="es-MX" sz="2400" b="1" i="1" kern="0" dirty="0">
                <a:solidFill>
                  <a:srgbClr val="FFFFFF"/>
                </a:solidFill>
                <a:effectLst>
                  <a:glow rad="63500">
                    <a:schemeClr val="accent4">
                      <a:satMod val="175000"/>
                      <a:alpha val="40000"/>
                    </a:schemeClr>
                  </a:glow>
                  <a:outerShdw blurRad="50800" dist="38100" algn="l" rotWithShape="0">
                    <a:prstClr val="black"/>
                  </a:outerShdw>
                </a:effectLst>
                <a:latin typeface="Arial Narrow" pitchFamily="34" charset="0"/>
              </a:rPr>
              <a:t>nosotros hemos recibido la vida, las tradiciones y la fe en medio de una familia como la que tuvo Jesús. En ella hemos aprendido a descubrir que Dios conduce la historia e ilumina su sentido con su Palabra.</a:t>
            </a:r>
            <a:endParaRPr lang="es-ES_tradnl" sz="2400" b="1" i="1" kern="0" dirty="0">
              <a:solidFill>
                <a:srgbClr val="FFFFFF"/>
              </a:solidFill>
              <a:effectLst>
                <a:glow rad="63500">
                  <a:schemeClr val="accent4">
                    <a:satMod val="175000"/>
                    <a:alpha val="40000"/>
                  </a:schemeClr>
                </a:glow>
                <a:outerShdw blurRad="50800" dist="38100" algn="l" rotWithShape="0">
                  <a:prstClr val="black"/>
                </a:outerShdw>
              </a:effectLst>
              <a:latin typeface="Arial Narrow" pitchFamily="34" charset="0"/>
            </a:endParaRPr>
          </a:p>
        </p:txBody>
      </p:sp>
      <p:sp>
        <p:nvSpPr>
          <p:cNvPr id="9" name="Rectángulo redondeado 8"/>
          <p:cNvSpPr>
            <a:spLocks noChangeArrowheads="1"/>
          </p:cNvSpPr>
          <p:nvPr/>
        </p:nvSpPr>
        <p:spPr bwMode="auto">
          <a:xfrm>
            <a:off x="4136667" y="585669"/>
            <a:ext cx="2919023" cy="685800"/>
          </a:xfrm>
          <a:prstGeom prst="roundRect">
            <a:avLst>
              <a:gd name="adj" fmla="val 16667"/>
            </a:avLst>
          </a:prstGeom>
          <a:solidFill>
            <a:srgbClr val="FFC000"/>
          </a:solidFill>
          <a:ln>
            <a:headEnd/>
            <a:tailEnd/>
          </a:ln>
        </p:spPr>
        <p:style>
          <a:lnRef idx="0">
            <a:schemeClr val="accent4"/>
          </a:lnRef>
          <a:fillRef idx="3">
            <a:schemeClr val="accent4"/>
          </a:fillRef>
          <a:effectRef idx="3">
            <a:schemeClr val="accent4"/>
          </a:effectRef>
          <a:fontRef idx="minor">
            <a:schemeClr val="lt1"/>
          </a:fontRef>
        </p:style>
        <p:txBody>
          <a:bodyPr rot="0" vert="horz" wrap="square" lIns="91440" tIns="45720" rIns="91440" bIns="45720" anchor="t" anchorCtr="0" upright="1">
            <a:noAutofit/>
          </a:bodyPr>
          <a:lstStyle/>
          <a:p>
            <a:pPr indent="19050" algn="ctr">
              <a:spcAft>
                <a:spcPts val="0"/>
              </a:spcAft>
            </a:pPr>
            <a:r>
              <a:rPr lang="es-ES_tradnl" sz="1400" b="1" dirty="0">
                <a:solidFill>
                  <a:srgbClr val="C00000"/>
                </a:solidFill>
                <a:effectLst/>
                <a:latin typeface="Times New Roman" panose="02020603050405020304" pitchFamily="18" charset="0"/>
                <a:ea typeface="Times New Roman" panose="02020603050405020304" pitchFamily="18" charset="0"/>
              </a:rPr>
              <a:t>MEDITATIO</a:t>
            </a:r>
            <a:endParaRPr lang="es-PE" sz="1400" b="1" dirty="0">
              <a:solidFill>
                <a:srgbClr val="880000"/>
              </a:solidFill>
              <a:effectLst/>
              <a:latin typeface="Times New Roman" panose="02020603050405020304" pitchFamily="18" charset="0"/>
              <a:ea typeface="Times New Roman" panose="02020603050405020304" pitchFamily="18" charset="0"/>
            </a:endParaRPr>
          </a:p>
          <a:p>
            <a:pPr indent="19050" algn="ctr">
              <a:spcAft>
                <a:spcPts val="0"/>
              </a:spcAft>
            </a:pPr>
            <a:r>
              <a:rPr lang="es-ES_tradnl" sz="1600" b="1" dirty="0">
                <a:solidFill>
                  <a:schemeClr val="tx1"/>
                </a:solidFill>
                <a:effectLst/>
                <a:latin typeface="Times New Roman" panose="02020603050405020304" pitchFamily="18" charset="0"/>
                <a:ea typeface="Times New Roman" panose="02020603050405020304" pitchFamily="18" charset="0"/>
              </a:rPr>
              <a:t>¿Qué ME dice el texto?</a:t>
            </a:r>
            <a:endParaRPr lang="es-PE" sz="16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3739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000" advClick="0" advTm="20000">
        <p15:prstTrans prst="curtains"/>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672"/>
            <a:ext cx="8064896" cy="5976664"/>
          </a:xfrm>
          <a:prstGeom prst="rect">
            <a:avLst/>
          </a:prstGeom>
          <a:scene3d>
            <a:camera prst="orthographicFront"/>
            <a:lightRig rig="threePt" dir="t"/>
          </a:scene3d>
          <a:sp3d>
            <a:bevelT prst="convex"/>
          </a:sp3d>
        </p:spPr>
      </p:pic>
      <p:sp>
        <p:nvSpPr>
          <p:cNvPr id="8" name="2 Marcador de contenido"/>
          <p:cNvSpPr txBox="1">
            <a:spLocks/>
          </p:cNvSpPr>
          <p:nvPr/>
        </p:nvSpPr>
        <p:spPr>
          <a:xfrm>
            <a:off x="323528" y="620688"/>
            <a:ext cx="7992888" cy="1080120"/>
          </a:xfrm>
          <a:prstGeom prst="rect">
            <a:avLst/>
          </a:prstGeom>
          <a:noFill/>
        </p:spPr>
        <p:txBody>
          <a:bodyPr/>
          <a:lstStyle/>
          <a:p>
            <a:pPr marL="457200" indent="-457200" algn="ctr" fontAlgn="base">
              <a:spcBef>
                <a:spcPct val="20000"/>
              </a:spcBef>
              <a:spcAft>
                <a:spcPct val="0"/>
              </a:spcAft>
              <a:buFont typeface="Arial" panose="020B0604020202020204" pitchFamily="34" charset="0"/>
              <a:buChar char="•"/>
              <a:defRPr/>
            </a:pPr>
            <a:endParaRPr lang="es-PE" sz="3600" b="1" kern="0" dirty="0">
              <a:solidFill>
                <a:srgbClr val="FFFF00"/>
              </a:solidFill>
              <a:effectLst>
                <a:glow rad="63500">
                  <a:srgbClr val="CCECFF">
                    <a:lumMod val="10000"/>
                    <a:alpha val="40000"/>
                  </a:srgbClr>
                </a:glow>
                <a:outerShdw blurRad="50800" dist="38100" algn="l" rotWithShape="0">
                  <a:prstClr val="black"/>
                </a:outerShdw>
              </a:effectLst>
              <a:latin typeface="Bauhaus 93" panose="04030905020B02020C02" pitchFamily="82" charset="0"/>
            </a:endParaRPr>
          </a:p>
        </p:txBody>
      </p:sp>
      <p:sp>
        <p:nvSpPr>
          <p:cNvPr id="6" name="6 Rectángulo"/>
          <p:cNvSpPr/>
          <p:nvPr/>
        </p:nvSpPr>
        <p:spPr>
          <a:xfrm>
            <a:off x="910692" y="480712"/>
            <a:ext cx="7885579" cy="1569660"/>
          </a:xfrm>
          <a:prstGeom prst="rect">
            <a:avLst/>
          </a:prstGeom>
        </p:spPr>
        <p:txBody>
          <a:bodyPr wrap="square">
            <a:spAutoFit/>
          </a:bodyPr>
          <a:lstStyle/>
          <a:p>
            <a:pPr algn="ctr" fontAlgn="base">
              <a:spcBef>
                <a:spcPct val="0"/>
              </a:spcBef>
              <a:spcAft>
                <a:spcPct val="0"/>
              </a:spcAft>
            </a:pPr>
            <a:r>
              <a:rPr lang="es-MX" sz="3200" b="1" i="1" dirty="0" smtClean="0">
                <a:ln>
                  <a:solidFill>
                    <a:srgbClr val="FFFF00"/>
                  </a:solidFill>
                </a:ln>
                <a:solidFill>
                  <a:srgbClr val="FFFF00"/>
                </a:solidFill>
                <a:effectLst>
                  <a:glow rad="63500">
                    <a:schemeClr val="accent4">
                      <a:lumMod val="10000"/>
                      <a:alpha val="40000"/>
                    </a:schemeClr>
                  </a:glow>
                  <a:outerShdw blurRad="50800" dist="38100" algn="l" rotWithShape="0">
                    <a:prstClr val="black"/>
                  </a:outerShdw>
                </a:effectLst>
                <a:latin typeface="Times New Roman" pitchFamily="18" charset="0"/>
                <a:cs typeface="Times New Roman" pitchFamily="18" charset="0"/>
              </a:rPr>
              <a:t>¿</a:t>
            </a:r>
            <a:r>
              <a:rPr lang="es-MX" sz="3200" b="1" i="1" dirty="0">
                <a:ln>
                  <a:solidFill>
                    <a:srgbClr val="FFFF00"/>
                  </a:solidFill>
                </a:ln>
                <a:solidFill>
                  <a:srgbClr val="FFFF00"/>
                </a:solidFill>
                <a:effectLst>
                  <a:glow rad="63500">
                    <a:schemeClr val="accent4">
                      <a:lumMod val="10000"/>
                      <a:alpha val="40000"/>
                    </a:schemeClr>
                  </a:glow>
                  <a:outerShdw blurRad="50800" dist="38100" algn="l" rotWithShape="0">
                    <a:prstClr val="black"/>
                  </a:outerShdw>
                </a:effectLst>
                <a:latin typeface="Times New Roman" pitchFamily="18" charset="0"/>
                <a:cs typeface="Times New Roman" pitchFamily="18" charset="0"/>
              </a:rPr>
              <a:t>Se vive un verdadero ambiente familiar en la comunidad, grupo o parroquia donde desarrollas tu fe? ¿Qué signos descubres?</a:t>
            </a:r>
            <a:endParaRPr lang="es-PE" sz="3200" b="1" dirty="0">
              <a:ln>
                <a:solidFill>
                  <a:srgbClr val="FFFF00"/>
                </a:solidFill>
              </a:ln>
              <a:solidFill>
                <a:srgbClr val="FFFF00"/>
              </a:solidFill>
              <a:effectLst>
                <a:glow rad="63500">
                  <a:schemeClr val="accent4">
                    <a:lumMod val="10000"/>
                    <a:alpha val="40000"/>
                  </a:schemeClr>
                </a:glow>
                <a:outerShdw blurRad="50800" dist="38100" algn="l" rotWithShape="0">
                  <a:prstClr val="black"/>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42040498"/>
      </p:ext>
    </p:extLst>
  </p:cSld>
  <p:clrMapOvr>
    <a:masterClrMapping/>
  </p:clrMapOvr>
  <mc:AlternateContent xmlns:mc="http://schemas.openxmlformats.org/markup-compatibility/2006" xmlns:p14="http://schemas.microsoft.com/office/powerpoint/2010/main">
    <mc:Choice Requires="p14">
      <p:transition spd="slow" p14:dur="17000" advClick="0" advTm="20000">
        <p14:prism dir="u"/>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500"/>
                            </p:stCondLst>
                            <p:childTnLst>
                              <p:par>
                                <p:cTn id="13" presetID="23" presetClass="entr" presetSubtype="528"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1750" fill="hold"/>
                                        <p:tgtEl>
                                          <p:spTgt spid="6"/>
                                        </p:tgtEl>
                                        <p:attrNameLst>
                                          <p:attrName>ppt_w</p:attrName>
                                        </p:attrNameLst>
                                      </p:cBhvr>
                                      <p:tavLst>
                                        <p:tav tm="0">
                                          <p:val>
                                            <p:fltVal val="0"/>
                                          </p:val>
                                        </p:tav>
                                        <p:tav tm="100000">
                                          <p:val>
                                            <p:strVal val="#ppt_w"/>
                                          </p:val>
                                        </p:tav>
                                      </p:tavLst>
                                    </p:anim>
                                    <p:anim calcmode="lin" valueType="num">
                                      <p:cBhvr>
                                        <p:cTn id="16" dur="1750" fill="hold"/>
                                        <p:tgtEl>
                                          <p:spTgt spid="6"/>
                                        </p:tgtEl>
                                        <p:attrNameLst>
                                          <p:attrName>ppt_h</p:attrName>
                                        </p:attrNameLst>
                                      </p:cBhvr>
                                      <p:tavLst>
                                        <p:tav tm="0">
                                          <p:val>
                                            <p:fltVal val="0"/>
                                          </p:val>
                                        </p:tav>
                                        <p:tav tm="100000">
                                          <p:val>
                                            <p:strVal val="#ppt_h"/>
                                          </p:val>
                                        </p:tav>
                                      </p:tavLst>
                                    </p:anim>
                                    <p:anim calcmode="lin" valueType="num">
                                      <p:cBhvr>
                                        <p:cTn id="17" dur="1750" fill="hold"/>
                                        <p:tgtEl>
                                          <p:spTgt spid="6"/>
                                        </p:tgtEl>
                                        <p:attrNameLst>
                                          <p:attrName>ppt_x</p:attrName>
                                        </p:attrNameLst>
                                      </p:cBhvr>
                                      <p:tavLst>
                                        <p:tav tm="0">
                                          <p:val>
                                            <p:fltVal val="0.5"/>
                                          </p:val>
                                        </p:tav>
                                        <p:tav tm="100000">
                                          <p:val>
                                            <p:strVal val="#ppt_x"/>
                                          </p:val>
                                        </p:tav>
                                      </p:tavLst>
                                    </p:anim>
                                    <p:anim calcmode="lin" valueType="num">
                                      <p:cBhvr>
                                        <p:cTn id="18"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4949" t="6010" r="4407" b="4225"/>
          <a:stretch/>
        </p:blipFill>
        <p:spPr>
          <a:xfrm>
            <a:off x="353317" y="410036"/>
            <a:ext cx="8255357" cy="6156101"/>
          </a:xfrm>
          <a:prstGeom prst="rect">
            <a:avLst/>
          </a:prstGeom>
        </p:spPr>
      </p:pic>
      <p:sp>
        <p:nvSpPr>
          <p:cNvPr id="11" name="4 CuadroTexto"/>
          <p:cNvSpPr txBox="1"/>
          <p:nvPr/>
        </p:nvSpPr>
        <p:spPr>
          <a:xfrm>
            <a:off x="220387" y="5943679"/>
            <a:ext cx="2600087" cy="400110"/>
          </a:xfrm>
          <a:prstGeom prst="rect">
            <a:avLst/>
          </a:prstGeom>
          <a:noFill/>
        </p:spPr>
        <p:txBody>
          <a:bodyPr wrap="square" rtlCol="0">
            <a:spAutoFit/>
          </a:bodyPr>
          <a:lstStyle/>
          <a:p>
            <a:pPr algn="r" fontAlgn="base">
              <a:spcBef>
                <a:spcPct val="0"/>
              </a:spcBef>
              <a:spcAft>
                <a:spcPct val="0"/>
              </a:spcAft>
            </a:pPr>
            <a:r>
              <a:rPr lang="es-ES_tradnl"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28 diciembre 2025</a:t>
            </a:r>
            <a:endParaRPr lang="es-PE" sz="20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WordArt 4"/>
          <p:cNvSpPr>
            <a:spLocks noChangeArrowheads="1" noChangeShapeType="1" noTextEdit="1"/>
          </p:cNvSpPr>
          <p:nvPr/>
        </p:nvSpPr>
        <p:spPr bwMode="auto">
          <a:xfrm>
            <a:off x="5430453" y="4427677"/>
            <a:ext cx="2608814" cy="2890195"/>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PE" sz="3600" b="1" i="1" kern="10" dirty="0" smtClean="0">
                <a:solidFill>
                  <a:srgbClr val="FFFF00"/>
                </a:solidFill>
                <a:effectLst>
                  <a:outerShdw blurRad="38100" dist="38100" dir="2700000" algn="tl">
                    <a:srgbClr val="000000">
                      <a:alpha val="43137"/>
                    </a:srgbClr>
                  </a:outerShdw>
                </a:effectLst>
                <a:latin typeface="Algerian" panose="04020705040A02060702" pitchFamily="82" charset="0"/>
                <a:cs typeface="Times New Roman" pitchFamily="18" charset="0"/>
              </a:rPr>
              <a:t>AMOR </a:t>
            </a:r>
          </a:p>
          <a:p>
            <a:pPr algn="ctr" fontAlgn="base">
              <a:spcBef>
                <a:spcPct val="0"/>
              </a:spcBef>
              <a:spcAft>
                <a:spcPct val="0"/>
              </a:spcAft>
            </a:pPr>
            <a:r>
              <a:rPr lang="es-PE" sz="3600" b="1" i="1" kern="10" dirty="0" smtClean="0">
                <a:solidFill>
                  <a:srgbClr val="FFFF00"/>
                </a:solidFill>
                <a:effectLst>
                  <a:outerShdw blurRad="38100" dist="38100" dir="2700000" algn="tl">
                    <a:srgbClr val="000000">
                      <a:alpha val="43137"/>
                    </a:srgbClr>
                  </a:outerShdw>
                </a:effectLst>
                <a:latin typeface="Algerian" panose="04020705040A02060702" pitchFamily="82" charset="0"/>
                <a:cs typeface="Times New Roman" pitchFamily="18" charset="0"/>
              </a:rPr>
              <a:t>EN </a:t>
            </a:r>
          </a:p>
          <a:p>
            <a:pPr algn="ctr" fontAlgn="base">
              <a:spcBef>
                <a:spcPct val="0"/>
              </a:spcBef>
              <a:spcAft>
                <a:spcPct val="0"/>
              </a:spcAft>
            </a:pPr>
            <a:r>
              <a:rPr lang="es-PE" sz="3600" b="1" i="1" kern="10" dirty="0" smtClean="0">
                <a:solidFill>
                  <a:srgbClr val="FFFF00"/>
                </a:solidFill>
                <a:effectLst>
                  <a:outerShdw blurRad="38100" dist="38100" dir="2700000" algn="tl">
                    <a:srgbClr val="000000">
                      <a:alpha val="43137"/>
                    </a:srgbClr>
                  </a:outerShdw>
                </a:effectLst>
                <a:latin typeface="Algerian" panose="04020705040A02060702" pitchFamily="82" charset="0"/>
                <a:cs typeface="Times New Roman" pitchFamily="18" charset="0"/>
              </a:rPr>
              <a:t>CONVIVENCIA</a:t>
            </a:r>
            <a:endParaRPr lang="es-PE" sz="3600" b="1" i="1" kern="10" dirty="0">
              <a:solidFill>
                <a:srgbClr val="FFFF00"/>
              </a:solidFill>
              <a:effectLst>
                <a:outerShdw blurRad="38100" dist="38100" dir="2700000" algn="tl">
                  <a:srgbClr val="000000">
                    <a:alpha val="43137"/>
                  </a:srgbClr>
                </a:outerShdw>
              </a:effectLst>
              <a:latin typeface="Algerian" panose="04020705040A02060702" pitchFamily="82" charset="0"/>
              <a:cs typeface="Times New Roman" pitchFamily="18" charset="0"/>
            </a:endParaRPr>
          </a:p>
        </p:txBody>
      </p:sp>
      <p:sp>
        <p:nvSpPr>
          <p:cNvPr id="8" name="Text Box 5"/>
          <p:cNvSpPr txBox="1">
            <a:spLocks noChangeArrowheads="1"/>
          </p:cNvSpPr>
          <p:nvPr/>
        </p:nvSpPr>
        <p:spPr bwMode="auto">
          <a:xfrm>
            <a:off x="5110724" y="530805"/>
            <a:ext cx="3248272" cy="461665"/>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400" dirty="0" smtClean="0">
                <a:solidFill>
                  <a:srgbClr val="FFFFCC"/>
                </a:solidFill>
                <a:latin typeface="Comic Sans MS" pitchFamily="66" charset="0"/>
                <a:cs typeface="Times New Roman" pitchFamily="18" charset="0"/>
              </a:rPr>
              <a:t>Mateo 2,13-15.19-23</a:t>
            </a:r>
            <a:endParaRPr lang="es-ES" sz="2400" dirty="0">
              <a:solidFill>
                <a:srgbClr val="FFFFCC"/>
              </a:solidFill>
              <a:latin typeface="Comic Sans MS" pitchFamily="66" charset="0"/>
              <a:cs typeface="Times New Roman" pitchFamily="18" charset="0"/>
            </a:endParaRPr>
          </a:p>
        </p:txBody>
      </p:sp>
      <p:grpSp>
        <p:nvGrpSpPr>
          <p:cNvPr id="24" name="Group 203"/>
          <p:cNvGrpSpPr>
            <a:grpSpLocks/>
          </p:cNvGrpSpPr>
          <p:nvPr/>
        </p:nvGrpSpPr>
        <p:grpSpPr bwMode="auto">
          <a:xfrm>
            <a:off x="648774" y="657781"/>
            <a:ext cx="4343400" cy="513080"/>
            <a:chOff x="1127" y="661"/>
            <a:chExt cx="6840" cy="808"/>
          </a:xfrm>
        </p:grpSpPr>
        <p:sp>
          <p:nvSpPr>
            <p:cNvPr id="25" name="Rectangle 187"/>
            <p:cNvSpPr>
              <a:spLocks noChangeArrowheads="1"/>
            </p:cNvSpPr>
            <p:nvPr/>
          </p:nvSpPr>
          <p:spPr bwMode="auto">
            <a:xfrm>
              <a:off x="1127" y="996"/>
              <a:ext cx="6840" cy="473"/>
            </a:xfrm>
            <a:prstGeom prst="rect">
              <a:avLst/>
            </a:prstGeom>
            <a:solidFill>
              <a:srgbClr val="FFC000"/>
            </a:solidFill>
            <a:ln>
              <a:headEnd/>
              <a:tailEnd/>
            </a:ln>
            <a:scene3d>
              <a:camera prst="orthographicFront">
                <a:rot lat="0" lon="0" rev="0"/>
              </a:camera>
              <a:lightRig rig="threePt" dir="t">
                <a:rot lat="0" lon="0" rev="1200000"/>
              </a:lightRig>
            </a:scene3d>
            <a:sp3d>
              <a:bevelT w="63500" h="25400" prst="softRound"/>
            </a:sp3d>
          </p:spPr>
          <p:style>
            <a:lnRef idx="0">
              <a:schemeClr val="accent4"/>
            </a:lnRef>
            <a:fillRef idx="3">
              <a:schemeClr val="accent4"/>
            </a:fillRef>
            <a:effectRef idx="3">
              <a:schemeClr val="accent4"/>
            </a:effectRef>
            <a:fontRef idx="minor">
              <a:schemeClr val="lt1"/>
            </a:fontRef>
          </p:style>
          <p:txBody>
            <a:bodyPr rot="0" vert="horz" wrap="square" lIns="91440" tIns="45720" rIns="91440" bIns="45720" anchor="t" anchorCtr="0" upright="1">
              <a:noAutofit/>
            </a:bodyPr>
            <a:lstStyle/>
            <a:p>
              <a:endParaRPr lang="es-PE"/>
            </a:p>
          </p:txBody>
        </p:sp>
        <p:sp>
          <p:nvSpPr>
            <p:cNvPr id="26" name="Text Box 188"/>
            <p:cNvSpPr txBox="1">
              <a:spLocks noChangeArrowheads="1"/>
            </p:cNvSpPr>
            <p:nvPr/>
          </p:nvSpPr>
          <p:spPr bwMode="auto">
            <a:xfrm>
              <a:off x="1442" y="661"/>
              <a:ext cx="5582" cy="6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s-ES_tradnl" sz="1100" b="1" dirty="0">
                  <a:solidFill>
                    <a:srgbClr val="806000"/>
                  </a:solidFill>
                  <a:latin typeface="Arial Rounded MT Bold" panose="020F0704030504030204" pitchFamily="34" charset="0"/>
                  <a:ea typeface="Times New Roman" panose="02020603050405020304" pitchFamily="18" charset="0"/>
                </a:rPr>
                <a:t>LECTIO DIVINA –LA SAGRADA FAMILIA</a:t>
              </a:r>
              <a:endParaRPr lang="es-PE" sz="1200" dirty="0">
                <a:latin typeface="Times New Roman" panose="02020603050405020304" pitchFamily="18" charset="0"/>
                <a:ea typeface="Times New Roman" panose="02020603050405020304" pitchFamily="18" charset="0"/>
              </a:endParaRPr>
            </a:p>
            <a:p>
              <a:pPr algn="r">
                <a:spcAft>
                  <a:spcPts val="0"/>
                </a:spcAft>
              </a:pPr>
              <a:r>
                <a:rPr lang="es-ES_tradnl" sz="1100" b="1" dirty="0">
                  <a:solidFill>
                    <a:srgbClr val="BF8F00"/>
                  </a:solidFill>
                  <a:latin typeface="Arial Rounded MT Bold" panose="020F0704030504030204" pitchFamily="34" charset="0"/>
                  <a:ea typeface="Times New Roman" panose="02020603050405020304" pitchFamily="18" charset="0"/>
                </a:rPr>
                <a:t>AMOR EN CONVIVENCIA</a:t>
              </a:r>
              <a:endParaRPr lang="es-PE"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961332249"/>
      </p:ext>
    </p:extLst>
  </p:cSld>
  <p:clrMapOvr>
    <a:masterClrMapping/>
  </p:clrMapOvr>
  <mc:AlternateContent xmlns:mc="http://schemas.openxmlformats.org/markup-compatibility/2006" xmlns:p14="http://schemas.microsoft.com/office/powerpoint/2010/main">
    <mc:Choice Requires="p14">
      <p:transition spd="slow" p14:dur="17000" advClick="0" advTm="20000">
        <p14:prism isInverted="1"/>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circle(in)">
                                      <p:cBhvr>
                                        <p:cTn id="9" dur="2000"/>
                                        <p:tgtEl>
                                          <p:spTgt spid="10"/>
                                        </p:tgtEl>
                                      </p:cBhvr>
                                    </p:animEffect>
                                  </p:childTnLst>
                                </p:cTn>
                              </p:par>
                            </p:childTnLst>
                          </p:cTn>
                        </p:par>
                        <p:par>
                          <p:cTn id="10" fill="hold">
                            <p:stCondLst>
                              <p:cond delay="2000"/>
                            </p:stCondLst>
                            <p:childTnLst>
                              <p:par>
                                <p:cTn id="11" presetID="25"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82612"/>
            <a:ext cx="8208912" cy="6042731"/>
          </a:xfrm>
          <a:prstGeom prst="rect">
            <a:avLst/>
          </a:prstGeom>
        </p:spPr>
      </p:pic>
      <p:sp>
        <p:nvSpPr>
          <p:cNvPr id="4" name="2 Marcador de contenido"/>
          <p:cNvSpPr txBox="1">
            <a:spLocks/>
          </p:cNvSpPr>
          <p:nvPr/>
        </p:nvSpPr>
        <p:spPr>
          <a:xfrm>
            <a:off x="899592" y="4325899"/>
            <a:ext cx="7560840" cy="1078499"/>
          </a:xfrm>
          <a:prstGeom prst="rect">
            <a:avLst/>
          </a:prstGeom>
        </p:spPr>
        <p:txBody>
          <a:bodyPr/>
          <a:lstStyle/>
          <a:p>
            <a:pPr algn="ctr" fontAlgn="base">
              <a:spcBef>
                <a:spcPct val="20000"/>
              </a:spcBef>
              <a:spcAft>
                <a:spcPct val="0"/>
              </a:spcAft>
              <a:defRPr/>
            </a:pPr>
            <a:r>
              <a:rPr lang="es-MX" sz="2800" kern="0" dirty="0" smtClean="0">
                <a:ln>
                  <a:solidFill>
                    <a:srgbClr val="151515"/>
                  </a:solidFill>
                </a:ln>
                <a:solidFill>
                  <a:srgbClr val="FFFFFF"/>
                </a:solidFill>
                <a:effectLst>
                  <a:outerShdw blurRad="38100" dist="38100" dir="2700000" algn="tl">
                    <a:srgbClr val="000000">
                      <a:alpha val="43137"/>
                    </a:srgbClr>
                  </a:outerShdw>
                </a:effectLst>
                <a:latin typeface="Arial Black" panose="020B0A04020102020204" pitchFamily="34" charset="0"/>
              </a:rPr>
              <a:t>¿</a:t>
            </a:r>
            <a:r>
              <a:rPr lang="es-MX" sz="2800" kern="0" dirty="0">
                <a:ln>
                  <a:solidFill>
                    <a:srgbClr val="151515"/>
                  </a:solidFill>
                </a:ln>
                <a:solidFill>
                  <a:srgbClr val="FFFFFF"/>
                </a:solidFill>
                <a:effectLst>
                  <a:outerShdw blurRad="38100" dist="38100" dir="2700000" algn="tl">
                    <a:srgbClr val="000000">
                      <a:alpha val="43137"/>
                    </a:srgbClr>
                  </a:outerShdw>
                </a:effectLst>
                <a:latin typeface="Arial Black" panose="020B0A04020102020204" pitchFamily="34" charset="0"/>
              </a:rPr>
              <a:t>En qué sentido te ha configurado tu familia? ¿Qué importancia ha tenido y tiene en la transmisión y vivencia de tu fe?</a:t>
            </a:r>
            <a:endParaRPr lang="es-PE" sz="2800" kern="0" dirty="0">
              <a:ln>
                <a:solidFill>
                  <a:srgbClr val="151515"/>
                </a:solidFill>
              </a:ln>
              <a:solidFill>
                <a:srgbClr val="FFFF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7487127"/>
      </p:ext>
    </p:extLst>
  </p:cSld>
  <p:clrMapOvr>
    <a:masterClrMapping/>
  </p:clrMapOvr>
  <mc:AlternateContent xmlns:mc="http://schemas.openxmlformats.org/markup-compatibility/2006" xmlns:p14="http://schemas.microsoft.com/office/powerpoint/2010/main">
    <mc:Choice Requires="p14">
      <p:transition spd="slow" p14:dur="17000" advClick="0" advTm="20000">
        <p14:switch dir="r"/>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strVal val="4/3*#ppt_w"/>
                                          </p:val>
                                        </p:tav>
                                        <p:tav tm="100000">
                                          <p:val>
                                            <p:strVal val="#ppt_w"/>
                                          </p:val>
                                        </p:tav>
                                      </p:tavLst>
                                    </p:anim>
                                    <p:anim calcmode="lin" valueType="num">
                                      <p:cBhvr>
                                        <p:cTn id="8" dur="17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188797" cy="6048672"/>
          </a:xfrm>
          <a:prstGeom prst="rect">
            <a:avLst/>
          </a:prstGeom>
        </p:spPr>
      </p:pic>
      <p:sp>
        <p:nvSpPr>
          <p:cNvPr id="5" name="2 Marcador de contenido"/>
          <p:cNvSpPr txBox="1">
            <a:spLocks/>
          </p:cNvSpPr>
          <p:nvPr/>
        </p:nvSpPr>
        <p:spPr>
          <a:xfrm>
            <a:off x="2009955" y="557309"/>
            <a:ext cx="6306461" cy="1719563"/>
          </a:xfrm>
          <a:prstGeom prst="rect">
            <a:avLst/>
          </a:prstGeom>
        </p:spPr>
        <p:txBody>
          <a:bodyPr/>
          <a:lstStyle/>
          <a:p>
            <a:pPr algn="r" fontAlgn="base">
              <a:spcBef>
                <a:spcPct val="20000"/>
              </a:spcBef>
              <a:spcAft>
                <a:spcPct val="0"/>
              </a:spcAft>
              <a:defRPr/>
            </a:pPr>
            <a:r>
              <a:rPr lang="es-MX" sz="3200" kern="0" dirty="0" smtClean="0">
                <a:ln w="18415" cmpd="sng">
                  <a:solidFill>
                    <a:srgbClr val="FFFFFF"/>
                  </a:solidFill>
                  <a:prstDash val="solid"/>
                </a:ln>
                <a:solidFill>
                  <a:srgbClr val="FFFFFF"/>
                </a:solidFill>
                <a:effectLst>
                  <a:glow rad="101600">
                    <a:srgbClr val="4C2600">
                      <a:alpha val="60000"/>
                    </a:srgbClr>
                  </a:glow>
                  <a:outerShdw blurRad="50800" dist="38100" algn="l" rotWithShape="0">
                    <a:srgbClr val="4C2600"/>
                  </a:outerShdw>
                </a:effectLst>
                <a:latin typeface="Arial Narrow" pitchFamily="34" charset="0"/>
              </a:rPr>
              <a:t>¿</a:t>
            </a:r>
            <a:r>
              <a:rPr lang="es-MX" sz="3200" kern="0" dirty="0">
                <a:ln w="18415" cmpd="sng">
                  <a:solidFill>
                    <a:srgbClr val="FFFFFF"/>
                  </a:solidFill>
                  <a:prstDash val="solid"/>
                </a:ln>
                <a:solidFill>
                  <a:srgbClr val="FFFFFF"/>
                </a:solidFill>
                <a:effectLst>
                  <a:glow rad="101600">
                    <a:srgbClr val="4C2600">
                      <a:alpha val="60000"/>
                    </a:srgbClr>
                  </a:glow>
                  <a:outerShdw blurRad="50800" dist="38100" algn="l" rotWithShape="0">
                    <a:srgbClr val="4C2600"/>
                  </a:outerShdw>
                </a:effectLst>
                <a:latin typeface="Arial Narrow" pitchFamily="34" charset="0"/>
              </a:rPr>
              <a:t>Conozco situaciones familiares difíciles? ¿Estoy dispuesto a ayudar? ¿Cómo?</a:t>
            </a:r>
            <a:endParaRPr lang="es-PE" sz="3200" kern="0" dirty="0">
              <a:ln w="18415" cmpd="sng">
                <a:solidFill>
                  <a:srgbClr val="FFFFFF"/>
                </a:solidFill>
                <a:prstDash val="solid"/>
              </a:ln>
              <a:solidFill>
                <a:srgbClr val="FFFFFF"/>
              </a:solidFill>
              <a:effectLst>
                <a:glow rad="101600">
                  <a:srgbClr val="4C2600">
                    <a:alpha val="60000"/>
                  </a:srgbClr>
                </a:glow>
                <a:outerShdw blurRad="50800" dist="38100" algn="l" rotWithShape="0">
                  <a:srgbClr val="4C2600"/>
                </a:outerShdw>
              </a:effectLst>
              <a:latin typeface="Arial Narrow" pitchFamily="34" charset="0"/>
            </a:endParaRPr>
          </a:p>
        </p:txBody>
      </p:sp>
      <p:sp>
        <p:nvSpPr>
          <p:cNvPr id="2" name="AutoShape 4" descr="http://4.bp.blogspot.com/-9SsOS8_l84Y/T7GsJlcrqZI/AAAAAAAAGTY/lN0IMm21ZUg/s1600/19.png"/>
          <p:cNvSpPr>
            <a:spLocks noChangeAspect="1" noChangeArrowheads="1"/>
          </p:cNvSpPr>
          <p:nvPr/>
        </p:nvSpPr>
        <p:spPr bwMode="auto">
          <a:xfrm>
            <a:off x="63500" y="-136525"/>
            <a:ext cx="5029200" cy="2190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FFFFFF"/>
              </a:solidFill>
              <a:latin typeface="Times New Roman" pitchFamily="18" charset="0"/>
              <a:cs typeface="Times New Roman" pitchFamily="18" charset="0"/>
            </a:endParaRPr>
          </a:p>
        </p:txBody>
      </p:sp>
      <p:sp>
        <p:nvSpPr>
          <p:cNvPr id="3" name="Rectángulo redondeado 2"/>
          <p:cNvSpPr/>
          <p:nvPr/>
        </p:nvSpPr>
        <p:spPr>
          <a:xfrm>
            <a:off x="2951819" y="1996219"/>
            <a:ext cx="3240360" cy="20228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PE" sz="2400">
              <a:solidFill>
                <a:srgbClr val="FFFFFF"/>
              </a:solidFill>
            </a:endParaRPr>
          </a:p>
        </p:txBody>
      </p:sp>
    </p:spTree>
    <p:extLst>
      <p:ext uri="{BB962C8B-B14F-4D97-AF65-F5344CB8AC3E}">
        <p14:creationId xmlns:p14="http://schemas.microsoft.com/office/powerpoint/2010/main" val="1301200968"/>
      </p:ext>
    </p:extLst>
  </p:cSld>
  <p:clrMapOvr>
    <a:masterClrMapping/>
  </p:clrMapOvr>
  <mc:AlternateContent xmlns:mc="http://schemas.openxmlformats.org/markup-compatibility/2006" xmlns:p14="http://schemas.microsoft.com/office/powerpoint/2010/main">
    <mc:Choice Requires="p14">
      <p:transition spd="slow" p14:dur="17000" advClick="0" advTm="20000">
        <p14:switch dir="r"/>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13524"/>
            <a:ext cx="8208912" cy="5989746"/>
          </a:xfrm>
          <a:prstGeom prst="rect">
            <a:avLst/>
          </a:prstGeom>
        </p:spPr>
      </p:pic>
      <p:sp>
        <p:nvSpPr>
          <p:cNvPr id="4101" name="Rectangle 5"/>
          <p:cNvSpPr>
            <a:spLocks noChangeArrowheads="1"/>
          </p:cNvSpPr>
          <p:nvPr/>
        </p:nvSpPr>
        <p:spPr bwMode="auto">
          <a:xfrm>
            <a:off x="3419872" y="473909"/>
            <a:ext cx="5184576" cy="52322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pPr>
            <a:r>
              <a:rPr lang="ca-ES" sz="2800" b="1" i="1" dirty="0">
                <a:solidFill>
                  <a:srgbClr val="FFFFFF"/>
                </a:solidFill>
                <a:effectLst>
                  <a:glow rad="63500">
                    <a:schemeClr val="accent4">
                      <a:lumMod val="10000"/>
                      <a:alpha val="40000"/>
                    </a:schemeClr>
                  </a:glow>
                  <a:outerShdw blurRad="50800" dist="38100" algn="l" rotWithShape="0">
                    <a:prstClr val="black"/>
                  </a:outerShdw>
                </a:effectLst>
                <a:latin typeface="Comic Sans MS" pitchFamily="66" charset="0"/>
                <a:cs typeface="Times New Roman" pitchFamily="18" charset="0"/>
              </a:rPr>
              <a:t> </a:t>
            </a:r>
          </a:p>
        </p:txBody>
      </p:sp>
      <p:sp>
        <p:nvSpPr>
          <p:cNvPr id="2" name="Rectángulo 1"/>
          <p:cNvSpPr/>
          <p:nvPr/>
        </p:nvSpPr>
        <p:spPr>
          <a:xfrm>
            <a:off x="2096219" y="5301208"/>
            <a:ext cx="6508229" cy="1015663"/>
          </a:xfrm>
          <a:prstGeom prst="rect">
            <a:avLst/>
          </a:prstGeom>
        </p:spPr>
        <p:txBody>
          <a:bodyPr wrap="square">
            <a:spAutoFit/>
          </a:bodyPr>
          <a:lstStyle/>
          <a:p>
            <a:r>
              <a:rPr lang="es-MX" dirty="0"/>
              <a:t>•</a:t>
            </a:r>
            <a:r>
              <a:rPr lang="es-MX" sz="2000" b="1" dirty="0"/>
              <a:t>	Dios conduce la historia de modos muchas veces incomprensibles. ¿Qué esperanzas anima en mí este modo de actuar de Dios?</a:t>
            </a:r>
            <a:endParaRPr lang="es-PE" sz="2000" b="1" dirty="0"/>
          </a:p>
        </p:txBody>
      </p:sp>
    </p:spTree>
    <p:extLst>
      <p:ext uri="{BB962C8B-B14F-4D97-AF65-F5344CB8AC3E}">
        <p14:creationId xmlns:p14="http://schemas.microsoft.com/office/powerpoint/2010/main" val="2676321365"/>
      </p:ext>
    </p:extLst>
  </p:cSld>
  <p:clrMapOvr>
    <a:masterClrMapping/>
  </p:clrMapOvr>
  <mc:AlternateContent xmlns:mc="http://schemas.openxmlformats.org/markup-compatibility/2006" xmlns:p14="http://schemas.microsoft.com/office/powerpoint/2010/main">
    <mc:Choice Requires="p14">
      <p:transition spd="slow" p14:dur="17000" advClick="0" advTm="20000">
        <p14:conveyor dir="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2500" fill="hold"/>
                                        <p:tgtEl>
                                          <p:spTgt spid="4101"/>
                                        </p:tgtEl>
                                        <p:attrNameLst>
                                          <p:attrName>ppt_x</p:attrName>
                                        </p:attrNameLst>
                                      </p:cBhvr>
                                      <p:tavLst>
                                        <p:tav tm="0">
                                          <p:val>
                                            <p:strVal val="#ppt_x+#ppt_w/2"/>
                                          </p:val>
                                        </p:tav>
                                        <p:tav tm="100000">
                                          <p:val>
                                            <p:strVal val="#ppt_x"/>
                                          </p:val>
                                        </p:tav>
                                      </p:tavLst>
                                    </p:anim>
                                    <p:anim calcmode="lin" valueType="num">
                                      <p:cBhvr>
                                        <p:cTn id="8" dur="2500" fill="hold"/>
                                        <p:tgtEl>
                                          <p:spTgt spid="4101"/>
                                        </p:tgtEl>
                                        <p:attrNameLst>
                                          <p:attrName>ppt_y</p:attrName>
                                        </p:attrNameLst>
                                      </p:cBhvr>
                                      <p:tavLst>
                                        <p:tav tm="0">
                                          <p:val>
                                            <p:strVal val="#ppt_y"/>
                                          </p:val>
                                        </p:tav>
                                        <p:tav tm="100000">
                                          <p:val>
                                            <p:strVal val="#ppt_y"/>
                                          </p:val>
                                        </p:tav>
                                      </p:tavLst>
                                    </p:anim>
                                    <p:anim calcmode="lin" valueType="num">
                                      <p:cBhvr>
                                        <p:cTn id="9" dur="2500" fill="hold"/>
                                        <p:tgtEl>
                                          <p:spTgt spid="4101"/>
                                        </p:tgtEl>
                                        <p:attrNameLst>
                                          <p:attrName>ppt_w</p:attrName>
                                        </p:attrNameLst>
                                      </p:cBhvr>
                                      <p:tavLst>
                                        <p:tav tm="0">
                                          <p:val>
                                            <p:fltVal val="0"/>
                                          </p:val>
                                        </p:tav>
                                        <p:tav tm="100000">
                                          <p:val>
                                            <p:strVal val="#ppt_w"/>
                                          </p:val>
                                        </p:tav>
                                      </p:tavLst>
                                    </p:anim>
                                    <p:anim calcmode="lin" valueType="num">
                                      <p:cBhvr>
                                        <p:cTn id="10" dur="2500" fill="hold"/>
                                        <p:tgtEl>
                                          <p:spTgt spid="4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94" y="520695"/>
            <a:ext cx="8061711" cy="6004649"/>
          </a:xfrm>
          <a:prstGeom prst="rect">
            <a:avLst/>
          </a:prstGeom>
        </p:spPr>
      </p:pic>
      <p:sp>
        <p:nvSpPr>
          <p:cNvPr id="12" name="2 Marcador de contenido"/>
          <p:cNvSpPr txBox="1">
            <a:spLocks/>
          </p:cNvSpPr>
          <p:nvPr/>
        </p:nvSpPr>
        <p:spPr>
          <a:xfrm>
            <a:off x="373487" y="1400510"/>
            <a:ext cx="8251417" cy="4678318"/>
          </a:xfrm>
          <a:prstGeom prst="rect">
            <a:avLst/>
          </a:prstGeom>
          <a:noFill/>
        </p:spPr>
        <p:txBody>
          <a:bodyPr/>
          <a:lstStyle/>
          <a:p>
            <a:pPr algn="ctr" fontAlgn="base">
              <a:spcBef>
                <a:spcPct val="20000"/>
              </a:spcBef>
              <a:spcAft>
                <a:spcPct val="0"/>
              </a:spcAft>
              <a:defRPr/>
            </a:pPr>
            <a:r>
              <a:rPr lang="es-ES_tradnl" sz="2800" b="1" i="1" u="sng" kern="0" dirty="0">
                <a:solidFill>
                  <a:srgbClr val="FFFFFF"/>
                </a:solidFill>
                <a:effectLst>
                  <a:glow rad="63500">
                    <a:schemeClr val="accent4">
                      <a:lumMod val="10000"/>
                      <a:alpha val="40000"/>
                    </a:schemeClr>
                  </a:glow>
                  <a:outerShdw blurRad="50800" dist="38100" algn="l" rotWithShape="0">
                    <a:prstClr val="black"/>
                  </a:outerShdw>
                </a:effectLst>
                <a:latin typeface="Arial Narrow" pitchFamily="34" charset="0"/>
              </a:rPr>
              <a:t>Motivación</a:t>
            </a:r>
            <a:r>
              <a:rPr lang="es-ES_tradnl" sz="2800" b="1" i="1" kern="0" dirty="0">
                <a:solidFill>
                  <a:srgbClr val="FFFFFF"/>
                </a:solidFill>
                <a:effectLst>
                  <a:glow rad="63500">
                    <a:schemeClr val="accent4">
                      <a:lumMod val="10000"/>
                      <a:alpha val="40000"/>
                    </a:schemeClr>
                  </a:glow>
                  <a:outerShdw blurRad="50800" dist="38100" algn="l" rotWithShape="0">
                    <a:prstClr val="black"/>
                  </a:outerShdw>
                </a:effectLst>
                <a:latin typeface="Arial Narrow" pitchFamily="34" charset="0"/>
              </a:rPr>
              <a:t>: </a:t>
            </a:r>
            <a:r>
              <a:rPr lang="es-MX" sz="2800" b="1" i="1" kern="0" dirty="0" smtClean="0">
                <a:solidFill>
                  <a:srgbClr val="FFFFFF"/>
                </a:solidFill>
                <a:effectLst>
                  <a:glow rad="63500">
                    <a:schemeClr val="accent4">
                      <a:lumMod val="10000"/>
                      <a:alpha val="40000"/>
                    </a:schemeClr>
                  </a:glow>
                  <a:outerShdw blurRad="50800" dist="38100" algn="l" rotWithShape="0">
                    <a:prstClr val="black"/>
                  </a:outerShdw>
                </a:effectLst>
                <a:latin typeface="Arial Narrow" pitchFamily="34" charset="0"/>
              </a:rPr>
              <a:t>Muchas </a:t>
            </a:r>
            <a:r>
              <a:rPr lang="es-MX" sz="2800" b="1" i="1" kern="0" dirty="0">
                <a:solidFill>
                  <a:srgbClr val="FFFFFF"/>
                </a:solidFill>
                <a:effectLst>
                  <a:glow rad="63500">
                    <a:schemeClr val="accent4">
                      <a:lumMod val="10000"/>
                      <a:alpha val="40000"/>
                    </a:schemeClr>
                  </a:glow>
                  <a:outerShdw blurRad="50800" dist="38100" algn="l" rotWithShape="0">
                    <a:prstClr val="black"/>
                  </a:outerShdw>
                </a:effectLst>
                <a:latin typeface="Arial Narrow" pitchFamily="34" charset="0"/>
              </a:rPr>
              <a:t>veces, la oración nos abre la mente para la comprensión de la Palabra de Dios y de los sucesos de la vida. Como José, queremos conducir nuestra vida conforme a la voluntad de Dios, que nos habla a través de su Palabra y de los acontecimientos cotidianos.</a:t>
            </a:r>
            <a:endParaRPr lang="es-ES_tradnl" sz="2800" b="1" i="1" kern="0" dirty="0">
              <a:solidFill>
                <a:srgbClr val="FFFFFF"/>
              </a:solidFill>
              <a:effectLst>
                <a:glow rad="63500">
                  <a:schemeClr val="accent4">
                    <a:lumMod val="10000"/>
                    <a:alpha val="40000"/>
                  </a:schemeClr>
                </a:glow>
                <a:outerShdw blurRad="50800" dist="38100" algn="l" rotWithShape="0">
                  <a:prstClr val="black"/>
                </a:outerShdw>
              </a:effectLst>
              <a:latin typeface="Arial Narrow" pitchFamily="34" charset="0"/>
            </a:endParaRPr>
          </a:p>
          <a:p>
            <a:pPr algn="ctr" fontAlgn="base">
              <a:spcBef>
                <a:spcPct val="20000"/>
              </a:spcBef>
              <a:spcAft>
                <a:spcPct val="0"/>
              </a:spcAft>
              <a:defRPr/>
            </a:pPr>
            <a:endParaRPr lang="es-ES_tradnl" sz="2800" b="1" i="1" kern="0" dirty="0">
              <a:solidFill>
                <a:srgbClr val="FFFFFF"/>
              </a:solidFill>
              <a:effectLst>
                <a:glow rad="63500">
                  <a:schemeClr val="accent4">
                    <a:lumMod val="10000"/>
                    <a:alpha val="40000"/>
                  </a:schemeClr>
                </a:glow>
                <a:outerShdw blurRad="50800" dist="38100" algn="l" rotWithShape="0">
                  <a:prstClr val="black"/>
                </a:outerShdw>
              </a:effectLst>
              <a:latin typeface="Arial Narrow" pitchFamily="34" charset="0"/>
            </a:endParaRPr>
          </a:p>
          <a:p>
            <a:pPr algn="ctr" fontAlgn="base">
              <a:spcBef>
                <a:spcPct val="20000"/>
              </a:spcBef>
              <a:spcAft>
                <a:spcPct val="0"/>
              </a:spcAft>
              <a:defRPr/>
            </a:pPr>
            <a:endParaRPr lang="es-ES_tradnl" sz="2800" b="1" i="1" kern="0" dirty="0">
              <a:solidFill>
                <a:srgbClr val="FFFFFF"/>
              </a:solidFill>
              <a:effectLst>
                <a:glow rad="63500">
                  <a:schemeClr val="accent4">
                    <a:lumMod val="10000"/>
                    <a:alpha val="40000"/>
                  </a:schemeClr>
                </a:glow>
                <a:outerShdw blurRad="50800" dist="38100" algn="l" rotWithShape="0">
                  <a:prstClr val="black"/>
                </a:outerShdw>
              </a:effectLst>
              <a:latin typeface="Arial Narrow" pitchFamily="34" charset="0"/>
            </a:endParaRPr>
          </a:p>
          <a:p>
            <a:pPr algn="ctr" fontAlgn="base">
              <a:spcBef>
                <a:spcPct val="20000"/>
              </a:spcBef>
              <a:spcAft>
                <a:spcPct val="0"/>
              </a:spcAft>
              <a:defRPr/>
            </a:pPr>
            <a:endParaRPr lang="es-ES_tradnl" sz="2800" b="1" i="1" kern="0" dirty="0">
              <a:solidFill>
                <a:srgbClr val="FFFFFF"/>
              </a:solidFill>
              <a:effectLst>
                <a:glow rad="63500">
                  <a:schemeClr val="accent4">
                    <a:lumMod val="10000"/>
                    <a:alpha val="40000"/>
                  </a:schemeClr>
                </a:glow>
                <a:outerShdw blurRad="50800" dist="38100" algn="l" rotWithShape="0">
                  <a:prstClr val="black"/>
                </a:outerShdw>
              </a:effectLst>
              <a:latin typeface="Arial Narrow" pitchFamily="34" charset="0"/>
            </a:endParaRPr>
          </a:p>
          <a:p>
            <a:pPr algn="ctr" fontAlgn="base">
              <a:spcBef>
                <a:spcPct val="20000"/>
              </a:spcBef>
              <a:spcAft>
                <a:spcPct val="0"/>
              </a:spcAft>
              <a:defRPr/>
            </a:pPr>
            <a:endParaRPr lang="es-ES_tradnl" sz="2800" b="1" i="1" kern="0" dirty="0">
              <a:solidFill>
                <a:srgbClr val="FFFFFF"/>
              </a:solidFill>
              <a:effectLst>
                <a:glow rad="63500">
                  <a:schemeClr val="accent4">
                    <a:lumMod val="10000"/>
                    <a:alpha val="40000"/>
                  </a:schemeClr>
                </a:glow>
                <a:outerShdw blurRad="50800" dist="38100" algn="l" rotWithShape="0">
                  <a:prstClr val="black"/>
                </a:outerShdw>
              </a:effectLst>
              <a:latin typeface="Arial Narrow" pitchFamily="34" charset="0"/>
            </a:endParaRPr>
          </a:p>
        </p:txBody>
      </p:sp>
      <p:sp>
        <p:nvSpPr>
          <p:cNvPr id="5" name="Rectángulo redondeado 4"/>
          <p:cNvSpPr>
            <a:spLocks noChangeArrowheads="1"/>
          </p:cNvSpPr>
          <p:nvPr/>
        </p:nvSpPr>
        <p:spPr bwMode="auto">
          <a:xfrm>
            <a:off x="563194" y="520695"/>
            <a:ext cx="2571335" cy="763905"/>
          </a:xfrm>
          <a:prstGeom prst="roundRect">
            <a:avLst>
              <a:gd name="adj" fmla="val 16667"/>
            </a:avLst>
          </a:prstGeom>
          <a:solidFill>
            <a:srgbClr val="FFC000"/>
          </a:solidFill>
          <a:ln>
            <a:headEnd/>
            <a:tailEnd/>
          </a:ln>
        </p:spPr>
        <p:style>
          <a:lnRef idx="0">
            <a:schemeClr val="accent4"/>
          </a:lnRef>
          <a:fillRef idx="3">
            <a:schemeClr val="accent4"/>
          </a:fillRef>
          <a:effectRef idx="3">
            <a:schemeClr val="accent4"/>
          </a:effectRef>
          <a:fontRef idx="minor">
            <a:schemeClr val="lt1"/>
          </a:fontRef>
        </p:style>
        <p:txBody>
          <a:bodyPr rot="0" vert="horz" wrap="square" lIns="91440" tIns="45720" rIns="91440" bIns="45720" anchor="t" anchorCtr="0" upright="1">
            <a:noAutofit/>
          </a:bodyPr>
          <a:lstStyle/>
          <a:p>
            <a:pPr indent="19050" algn="ctr">
              <a:spcAft>
                <a:spcPts val="0"/>
              </a:spcAft>
            </a:pPr>
            <a:r>
              <a:rPr lang="es-ES_tradnl" sz="16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ORATIO</a:t>
            </a:r>
            <a:endParaRPr lang="es-PE" sz="1600" b="1"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spcAft>
                <a:spcPts val="0"/>
              </a:spcAft>
            </a:pPr>
            <a:r>
              <a:rPr lang="es-ES_tradnl" sz="1400" b="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¿Qué le digo al Señor motivado por su Palabra?</a:t>
            </a:r>
            <a:endParaRPr lang="es-PE" sz="2000"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506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000" advClick="0" advTm="20000">
        <p15:prstTrans prst="curtains"/>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strVal val="4/3*#ppt_w"/>
                                          </p:val>
                                        </p:tav>
                                        <p:tav tm="100000">
                                          <p:val>
                                            <p:strVal val="#ppt_w"/>
                                          </p:val>
                                        </p:tav>
                                      </p:tavLst>
                                    </p:anim>
                                    <p:anim calcmode="lin" valueType="num">
                                      <p:cBhvr>
                                        <p:cTn id="8" dur="250" fill="hold"/>
                                        <p:tgtEl>
                                          <p:spTgt spid="1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2903"/>
          <a:stretch/>
        </p:blipFill>
        <p:spPr>
          <a:xfrm>
            <a:off x="467544" y="476672"/>
            <a:ext cx="8208912" cy="6062364"/>
          </a:xfrm>
          <a:prstGeom prst="rect">
            <a:avLst/>
          </a:prstGeom>
        </p:spPr>
      </p:pic>
      <p:sp>
        <p:nvSpPr>
          <p:cNvPr id="9219" name="Text Box 3"/>
          <p:cNvSpPr txBox="1">
            <a:spLocks noChangeArrowheads="1"/>
          </p:cNvSpPr>
          <p:nvPr/>
        </p:nvSpPr>
        <p:spPr bwMode="auto">
          <a:xfrm>
            <a:off x="783703" y="332656"/>
            <a:ext cx="2954655" cy="954107"/>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fontAlgn="base">
              <a:spcBef>
                <a:spcPct val="0"/>
              </a:spcBef>
              <a:spcAft>
                <a:spcPct val="0"/>
              </a:spcAft>
            </a:pPr>
            <a:r>
              <a:rPr lang="ca-ES" sz="3200" b="1" i="1" dirty="0">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 </a:t>
            </a:r>
            <a:r>
              <a:rPr lang="ca-ES" sz="3200" b="1" i="1" dirty="0" err="1">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Salmo</a:t>
            </a:r>
            <a:r>
              <a:rPr lang="ca-ES" sz="3200" b="1" i="1" dirty="0">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 </a:t>
            </a:r>
            <a:r>
              <a:rPr lang="ca-ES" sz="1100" b="1" i="1" dirty="0">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 </a:t>
            </a:r>
            <a:r>
              <a:rPr lang="ca-ES" sz="2800" b="1" i="1" dirty="0">
                <a:solidFill>
                  <a:srgbClr val="FFFFFF"/>
                </a:solidFill>
                <a:effectLst>
                  <a:outerShdw blurRad="38100" dist="38100" dir="2700000" algn="tl">
                    <a:srgbClr val="000000">
                      <a:alpha val="43137"/>
                    </a:srgbClr>
                  </a:outerShdw>
                </a:effectLst>
                <a:latin typeface="Comic Sans MS" pitchFamily="66" charset="0"/>
                <a:cs typeface="Times New Roman" pitchFamily="18" charset="0"/>
              </a:rPr>
              <a:t>127</a:t>
            </a:r>
            <a:r>
              <a:rPr lang="ca-ES" sz="24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p>
          <a:p>
            <a:pPr fontAlgn="base">
              <a:spcBef>
                <a:spcPct val="0"/>
              </a:spcBef>
              <a:spcAft>
                <a:spcPct val="0"/>
              </a:spcAft>
            </a:pPr>
            <a:r>
              <a:rPr lang="ca-ES" sz="24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endParaRPr lang="ca-ES" sz="6600" b="1" i="1" dirty="0">
              <a:solidFill>
                <a:srgbClr val="FFFFFF"/>
              </a:solidFill>
              <a:effectLst>
                <a:outerShdw blurRad="38100" dist="38100" dir="2700000" algn="tl">
                  <a:srgbClr val="000000">
                    <a:alpha val="43137"/>
                  </a:srgbClr>
                </a:outerShdw>
              </a:effectLst>
              <a:latin typeface="Comic Sans MS" pitchFamily="66" charset="0"/>
              <a:cs typeface="Times New Roman" pitchFamily="18" charset="0"/>
            </a:endParaRPr>
          </a:p>
        </p:txBody>
      </p:sp>
      <p:sp>
        <p:nvSpPr>
          <p:cNvPr id="2" name="Rectángulo 1"/>
          <p:cNvSpPr/>
          <p:nvPr/>
        </p:nvSpPr>
        <p:spPr>
          <a:xfrm>
            <a:off x="1881240" y="5445224"/>
            <a:ext cx="6685472" cy="1015663"/>
          </a:xfrm>
          <a:prstGeom prst="rect">
            <a:avLst/>
          </a:prstGeom>
        </p:spPr>
        <p:txBody>
          <a:bodyPr wrap="square">
            <a:spAutoFit/>
          </a:bodyPr>
          <a:lstStyle/>
          <a:p>
            <a:r>
              <a:rPr lang="es-MX" sz="2000" b="1" dirty="0"/>
              <a:t>Luego de un tiempo de oración personal, compartimos nuestra oración. Se puede recitar el salmo 127: Dichosos los que temen al Señor</a:t>
            </a:r>
            <a:endParaRPr lang="es-PE" sz="2000" b="1" dirty="0"/>
          </a:p>
        </p:txBody>
      </p:sp>
    </p:spTree>
    <p:extLst>
      <p:ext uri="{BB962C8B-B14F-4D97-AF65-F5344CB8AC3E}">
        <p14:creationId xmlns:p14="http://schemas.microsoft.com/office/powerpoint/2010/main" val="1750839159"/>
      </p:ext>
    </p:extLst>
  </p:cSld>
  <p:clrMapOvr>
    <a:masterClrMapping/>
  </p:clrMapOvr>
  <mc:AlternateContent xmlns:mc="http://schemas.openxmlformats.org/markup-compatibility/2006" xmlns:p14="http://schemas.microsoft.com/office/powerpoint/2010/main">
    <mc:Choice Requires="p14">
      <p:transition spd="slow" p14:dur="17000" advClick="0" advTm="20000">
        <p14:conveyor dir="l"/>
      </p:transition>
    </mc:Choice>
    <mc:Fallback xmlns="">
      <p:transition spd="slow" advClick="0" advTm="2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2083"/>
          <a:stretch/>
        </p:blipFill>
        <p:spPr>
          <a:xfrm>
            <a:off x="494624" y="479964"/>
            <a:ext cx="8211493" cy="5985230"/>
          </a:xfrm>
          <a:prstGeom prst="rect">
            <a:avLst/>
          </a:prstGeom>
        </p:spPr>
      </p:pic>
      <p:sp>
        <p:nvSpPr>
          <p:cNvPr id="7" name="2 Marcador de contenido"/>
          <p:cNvSpPr txBox="1">
            <a:spLocks/>
          </p:cNvSpPr>
          <p:nvPr/>
        </p:nvSpPr>
        <p:spPr>
          <a:xfrm>
            <a:off x="2417461" y="1081825"/>
            <a:ext cx="6413679" cy="4089353"/>
          </a:xfrm>
          <a:prstGeom prst="rect">
            <a:avLst/>
          </a:prstGeom>
          <a:noFill/>
        </p:spPr>
        <p:txBody>
          <a:bodyPr/>
          <a:lstStyle/>
          <a:p>
            <a:pPr algn="ctr" fontAlgn="base">
              <a:spcAft>
                <a:spcPct val="0"/>
              </a:spcAft>
              <a:defRPr/>
            </a:pPr>
            <a:r>
              <a:rPr lang="es-MX" sz="2200" kern="0" dirty="0" smtClean="0">
                <a:solidFill>
                  <a:srgbClr val="FFFF00"/>
                </a:solidFill>
                <a:effectLst>
                  <a:glow rad="101600">
                    <a:schemeClr val="accent4">
                      <a:lumMod val="10000"/>
                      <a:alpha val="40000"/>
                    </a:schemeClr>
                  </a:glow>
                  <a:outerShdw blurRad="50800" dist="63500" algn="l" rotWithShape="0">
                    <a:prstClr val="black"/>
                  </a:outerShdw>
                </a:effectLst>
                <a:latin typeface="Arial Narrow" panose="020B0606020202030204" pitchFamily="34" charset="0"/>
              </a:rPr>
              <a:t>Motivación: Para San Vicente la caridad, el amor, es el elemento esencial que anima la vida de toda comunidad y, por qué no decirlo, de toda familia:</a:t>
            </a:r>
          </a:p>
          <a:p>
            <a:pPr algn="ctr" fontAlgn="base">
              <a:spcAft>
                <a:spcPct val="0"/>
              </a:spcAft>
              <a:defRPr/>
            </a:pPr>
            <a:endParaRPr lang="es-MX" sz="2200" kern="0" dirty="0">
              <a:solidFill>
                <a:srgbClr val="FFFF00"/>
              </a:solidFill>
              <a:effectLst>
                <a:glow rad="101600">
                  <a:schemeClr val="accent4">
                    <a:lumMod val="10000"/>
                    <a:alpha val="40000"/>
                  </a:schemeClr>
                </a:glow>
                <a:outerShdw blurRad="50800" dist="63500" algn="l" rotWithShape="0">
                  <a:prstClr val="black"/>
                </a:outerShdw>
              </a:effectLst>
              <a:latin typeface="Arial Narrow" panose="020B0606020202030204" pitchFamily="34" charset="0"/>
            </a:endParaRPr>
          </a:p>
          <a:p>
            <a:pPr algn="ctr" fontAlgn="base">
              <a:spcAft>
                <a:spcPct val="0"/>
              </a:spcAft>
              <a:defRPr/>
            </a:pPr>
            <a:endParaRPr lang="es-MX" sz="2200" kern="0" dirty="0" smtClean="0">
              <a:solidFill>
                <a:srgbClr val="FFFF00"/>
              </a:solidFill>
              <a:effectLst>
                <a:glow rad="101600">
                  <a:schemeClr val="accent4">
                    <a:lumMod val="10000"/>
                    <a:alpha val="40000"/>
                  </a:schemeClr>
                </a:glow>
                <a:outerShdw blurRad="50800" dist="63500" algn="l" rotWithShape="0">
                  <a:prstClr val="black"/>
                </a:outerShdw>
              </a:effectLst>
              <a:latin typeface="Arial Narrow" panose="020B0606020202030204" pitchFamily="34" charset="0"/>
            </a:endParaRPr>
          </a:p>
          <a:p>
            <a:pPr algn="ctr" fontAlgn="base">
              <a:spcAft>
                <a:spcPct val="0"/>
              </a:spcAft>
              <a:defRPr/>
            </a:pPr>
            <a:r>
              <a:rPr lang="es-MX" sz="2200" kern="0" dirty="0">
                <a:effectLst>
                  <a:glow rad="101600">
                    <a:schemeClr val="accent4">
                      <a:lumMod val="10000"/>
                      <a:alpha val="40000"/>
                    </a:schemeClr>
                  </a:glow>
                  <a:outerShdw blurRad="50800" dist="63500" algn="l" rotWithShape="0">
                    <a:prstClr val="black"/>
                  </a:outerShdw>
                </a:effectLst>
                <a:latin typeface="Arial Narrow" panose="020B0606020202030204" pitchFamily="34" charset="0"/>
              </a:rPr>
              <a:t>“La caridad es el alma de las virtudes y el cielo de las comunidades. La casa de San Lázaro será un cielo si hay caridad; el cielo no es más que amor, caridad; la felicidad principal de la vida eterna consiste en amar… no hay nada más deseable que vivir con los que uno ama y se siente amado”. (XI, 763) </a:t>
            </a:r>
            <a:endParaRPr lang="es-PE" sz="2200" kern="0" dirty="0">
              <a:effectLst>
                <a:glow rad="101600">
                  <a:schemeClr val="accent4">
                    <a:lumMod val="10000"/>
                    <a:alpha val="40000"/>
                  </a:schemeClr>
                </a:glow>
                <a:outerShdw blurRad="50800" dist="63500" algn="l" rotWithShape="0">
                  <a:prstClr val="black"/>
                </a:outerShdw>
              </a:effectLst>
              <a:latin typeface="Arial Narrow" panose="020B0606020202030204" pitchFamily="34" charset="0"/>
            </a:endParaRPr>
          </a:p>
        </p:txBody>
      </p:sp>
      <p:sp>
        <p:nvSpPr>
          <p:cNvPr id="8" name="Rectángulo redondeado 7"/>
          <p:cNvSpPr>
            <a:spLocks noChangeArrowheads="1"/>
          </p:cNvSpPr>
          <p:nvPr/>
        </p:nvSpPr>
        <p:spPr bwMode="auto">
          <a:xfrm>
            <a:off x="507503" y="479964"/>
            <a:ext cx="2998163" cy="601861"/>
          </a:xfrm>
          <a:prstGeom prst="roundRect">
            <a:avLst>
              <a:gd name="adj" fmla="val 16667"/>
            </a:avLst>
          </a:prstGeom>
          <a:solidFill>
            <a:srgbClr val="FFFF00"/>
          </a:solidFill>
          <a:ln>
            <a:headEnd/>
            <a:tailEnd/>
          </a:ln>
        </p:spPr>
        <p:style>
          <a:lnRef idx="0">
            <a:schemeClr val="accent4"/>
          </a:lnRef>
          <a:fillRef idx="3">
            <a:schemeClr val="accent4"/>
          </a:fillRef>
          <a:effectRef idx="3">
            <a:schemeClr val="accent4"/>
          </a:effectRef>
          <a:fontRef idx="minor">
            <a:schemeClr val="lt1"/>
          </a:fontRef>
        </p:style>
        <p:txBody>
          <a:bodyPr rot="0" vert="horz" wrap="square" lIns="91440" tIns="45720" rIns="91440" bIns="45720" anchor="t" anchorCtr="0" upright="1">
            <a:noAutofit/>
          </a:bodyPr>
          <a:lstStyle/>
          <a:p>
            <a:pPr indent="19050" algn="ctr">
              <a:spcAft>
                <a:spcPts val="0"/>
              </a:spcAft>
            </a:pPr>
            <a:r>
              <a:rPr lang="es-ES_tradnl" sz="1200" b="1" dirty="0">
                <a:solidFill>
                  <a:srgbClr val="C00000"/>
                </a:solidFill>
                <a:effectLst/>
                <a:latin typeface="Times New Roman" panose="02020603050405020304" pitchFamily="18" charset="0"/>
                <a:ea typeface="Times New Roman" panose="02020603050405020304" pitchFamily="18" charset="0"/>
              </a:rPr>
              <a:t>CONTEMPLATIO</a:t>
            </a:r>
            <a:endParaRPr lang="es-PE" sz="1400" b="1" dirty="0">
              <a:solidFill>
                <a:srgbClr val="C00000"/>
              </a:solidFill>
              <a:effectLst/>
              <a:latin typeface="Times New Roman" panose="02020603050405020304" pitchFamily="18" charset="0"/>
              <a:ea typeface="Times New Roman" panose="02020603050405020304" pitchFamily="18" charset="0"/>
            </a:endParaRPr>
          </a:p>
          <a:p>
            <a:pPr indent="19050" algn="ctr">
              <a:spcAft>
                <a:spcPts val="0"/>
              </a:spcAft>
            </a:pPr>
            <a:r>
              <a:rPr lang="es-ES_tradnl" sz="1400" b="1"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¿Qué me lleva a hacer el texto?</a:t>
            </a:r>
            <a:endParaRPr lang="es-PE" sz="2000"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5153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000" advClick="0" advTm="20000">
        <p15:prstTrans prst="curtains"/>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fondos de navidad para colocar textos"/>
          <p:cNvPicPr>
            <a:picLocks noChangeAspect="1" noChangeArrowheads="1"/>
          </p:cNvPicPr>
          <p:nvPr/>
        </p:nvPicPr>
        <p:blipFill rotWithShape="1">
          <a:blip r:embed="rId2">
            <a:extLst>
              <a:ext uri="{28A0092B-C50C-407E-A947-70E740481C1C}">
                <a14:useLocalDpi xmlns:a14="http://schemas.microsoft.com/office/drawing/2010/main" val="0"/>
              </a:ext>
            </a:extLst>
          </a:blip>
          <a:srcRect b="11128"/>
          <a:stretch/>
        </p:blipFill>
        <p:spPr bwMode="auto">
          <a:xfrm>
            <a:off x="514362" y="540408"/>
            <a:ext cx="8136904" cy="594227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656801" y="3152676"/>
            <a:ext cx="7531008" cy="3170099"/>
          </a:xfrm>
          <a:prstGeom prst="rect">
            <a:avLst/>
          </a:prstGeom>
        </p:spPr>
        <p:txBody>
          <a:bodyPr wrap="square">
            <a:spAutoFit/>
          </a:bodyPr>
          <a:lstStyle/>
          <a:p>
            <a:pPr algn="ctr" fontAlgn="base">
              <a:spcBef>
                <a:spcPct val="0"/>
              </a:spcBef>
            </a:pPr>
            <a:r>
              <a:rPr lang="es-MX" sz="2000" b="1" dirty="0">
                <a:solidFill>
                  <a:srgbClr val="C0000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Del mensaje del Papa Francisco a las Familias:</a:t>
            </a:r>
          </a:p>
          <a:p>
            <a:pPr algn="ctr" fontAlgn="base">
              <a:spcBef>
                <a:spcPct val="0"/>
              </a:spcBef>
            </a:pPr>
            <a:endParaRPr lang="es-MX" sz="2000" b="1" dirty="0">
              <a:solidFill>
                <a:srgbClr val="C0000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endParaRPr>
          </a:p>
          <a:p>
            <a:pPr algn="ctr" fontAlgn="base">
              <a:spcBef>
                <a:spcPct val="0"/>
              </a:spcBef>
            </a:pPr>
            <a:r>
              <a:rPr lang="es-MX" sz="2000" b="1" dirty="0">
                <a:solidFill>
                  <a:srgbClr val="C0000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Permiso, gracias y perdón. ¿Las decimos todos juntos? Permiso, gracias y perdón. Bien, hagamos estas tres palabras en familia, perdonarse cada día.</a:t>
            </a:r>
          </a:p>
          <a:p>
            <a:pPr algn="ctr" fontAlgn="base">
              <a:spcBef>
                <a:spcPct val="0"/>
              </a:spcBef>
            </a:pPr>
            <a:r>
              <a:rPr lang="es-MX" sz="2000" b="1" dirty="0">
                <a:solidFill>
                  <a:srgbClr val="C00000"/>
                </a:solidFill>
                <a:effectLst>
                  <a:outerShdw blurRad="38100" dist="38100" dir="2700000" algn="tl">
                    <a:srgbClr val="000000">
                      <a:alpha val="43137"/>
                    </a:srgbClr>
                  </a:outerShdw>
                </a:effectLst>
                <a:latin typeface="Times New Roman" pitchFamily="18" charset="0"/>
                <a:ea typeface="Times New Roman" panose="02020603050405020304" pitchFamily="18" charset="0"/>
                <a:cs typeface="Times New Roman" pitchFamily="18" charset="0"/>
              </a:rPr>
              <a:t>En la vida la familia experimenta tantos momentos bellos. El descanso, los almuerzos juntos, las salidas al parque, al campo, la visita a los abuelos, la visita a una persona enferma, pero si falta el amor, falta la alegría, la fiesta, y el amor siempre nos los da Jesús. Él es la fuente inacabable.</a:t>
            </a:r>
          </a:p>
        </p:txBody>
      </p:sp>
      <p:pic>
        <p:nvPicPr>
          <p:cNvPr id="4098" name="Picture 2" descr="Image result for rostro de San Vicente de Pau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627"/>
          <a:stretch/>
        </p:blipFill>
        <p:spPr bwMode="auto">
          <a:xfrm>
            <a:off x="6900768" y="390836"/>
            <a:ext cx="1750498" cy="19531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057255"/>
      </p:ext>
    </p:extLst>
  </p:cSld>
  <p:clrMapOvr>
    <a:masterClrMapping/>
  </p:clrMapOvr>
  <mc:AlternateContent xmlns:mc="http://schemas.openxmlformats.org/markup-compatibility/2006" xmlns:p14="http://schemas.microsoft.com/office/powerpoint/2010/main">
    <mc:Choice Requires="p14">
      <p:transition spd="slow" p14:dur="17000" advClick="0" advTm="20000">
        <p:pull dir="d"/>
      </p:transition>
    </mc:Choice>
    <mc:Fallback xmlns="">
      <p:transition spd="slow" advClick="0" advTm="20000">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58" y="517105"/>
            <a:ext cx="8178823" cy="5986726"/>
          </a:xfrm>
          <a:prstGeom prst="rect">
            <a:avLst/>
          </a:prstGeom>
          <a:scene3d>
            <a:camera prst="orthographicFront"/>
            <a:lightRig rig="threePt" dir="t"/>
          </a:scene3d>
          <a:sp3d>
            <a:bevelT prst="convex"/>
          </a:sp3d>
        </p:spPr>
      </p:pic>
      <p:sp>
        <p:nvSpPr>
          <p:cNvPr id="4" name="3 Rectángulo"/>
          <p:cNvSpPr/>
          <p:nvPr/>
        </p:nvSpPr>
        <p:spPr>
          <a:xfrm>
            <a:off x="1028998" y="795921"/>
            <a:ext cx="3714776" cy="646331"/>
          </a:xfrm>
          <a:prstGeom prst="rect">
            <a:avLst/>
          </a:prstGeom>
          <a:ln>
            <a:no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20000"/>
              </a:spcBef>
              <a:spcAft>
                <a:spcPct val="0"/>
              </a:spcAft>
              <a:defRPr/>
            </a:pPr>
            <a:r>
              <a:rPr lang="es-ES_tradnl" sz="3600" b="1" kern="0" spc="50" dirty="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rPr>
              <a:t>Compromiso: </a:t>
            </a:r>
            <a:endParaRPr lang="es-PE" sz="3600" b="1" kern="0" spc="50" dirty="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4 Rectángulo"/>
          <p:cNvSpPr/>
          <p:nvPr/>
        </p:nvSpPr>
        <p:spPr>
          <a:xfrm>
            <a:off x="661066" y="1442252"/>
            <a:ext cx="5541326" cy="4524315"/>
          </a:xfrm>
          <a:prstGeom prst="rect">
            <a:avLst/>
          </a:prstGeom>
          <a:noFill/>
          <a:ln>
            <a:noFill/>
          </a:ln>
          <a:scene3d>
            <a:camera prst="orthographicFront"/>
            <a:lightRig rig="threePt" dir="t"/>
          </a:scene3d>
          <a:sp3d>
            <a:bevelT prst="convex"/>
          </a:sp3d>
        </p:spPr>
        <p:txBody>
          <a:bodyPr wrap="square">
            <a:spAutoFit/>
          </a:bodyPr>
          <a:lstStyle/>
          <a:p>
            <a:pPr lvl="0" fontAlgn="base">
              <a:spcBef>
                <a:spcPct val="20000"/>
              </a:spcBef>
              <a:spcAft>
                <a:spcPct val="0"/>
              </a:spcAft>
              <a:defRPr/>
            </a:pPr>
            <a:r>
              <a:rPr lang="es-MX" sz="3600" b="1" dirty="0" smtClean="0">
                <a:solidFill>
                  <a:srgbClr val="FFFF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rPr>
              <a:t>Dialogar </a:t>
            </a:r>
            <a:r>
              <a:rPr lang="es-MX" sz="3600" b="1" dirty="0">
                <a:solidFill>
                  <a:srgbClr val="FFFF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rPr>
              <a:t>con tu comunidad, grupo, familia sobre las características de la Sagrada Familia que, hoy, de manera particular habría que tener presente para las futuras familias que se forman en nuestro tiempo</a:t>
            </a:r>
            <a:r>
              <a:rPr lang="es-MX" sz="3600" b="1" dirty="0" smtClean="0">
                <a:solidFill>
                  <a:srgbClr val="FFFF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rPr>
              <a:t>.</a:t>
            </a:r>
            <a:endParaRPr lang="es-PE" sz="4400"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0970536"/>
      </p:ext>
    </p:extLst>
  </p:cSld>
  <p:clrMapOvr>
    <a:masterClrMapping/>
  </p:clrMapOvr>
  <mc:AlternateContent xmlns:mc="http://schemas.openxmlformats.org/markup-compatibility/2006" xmlns:p14="http://schemas.microsoft.com/office/powerpoint/2010/main">
    <mc:Choice Requires="p14">
      <p:transition spd="slow" p14:dur="17000" advClick="0" advTm="20000">
        <p14:rippl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52" y="496513"/>
            <a:ext cx="8364473" cy="6080461"/>
          </a:xfrm>
          <a:prstGeom prst="rect">
            <a:avLst/>
          </a:prstGeom>
        </p:spPr>
      </p:pic>
      <p:sp>
        <p:nvSpPr>
          <p:cNvPr id="6" name="5 Rectángulo"/>
          <p:cNvSpPr/>
          <p:nvPr/>
        </p:nvSpPr>
        <p:spPr>
          <a:xfrm>
            <a:off x="819509" y="690113"/>
            <a:ext cx="5391510" cy="5386090"/>
          </a:xfrm>
          <a:prstGeom prst="rect">
            <a:avLst/>
          </a:prstGeom>
        </p:spPr>
        <p:txBody>
          <a:bodyPr wrap="square">
            <a:spAutoFit/>
          </a:bodyPr>
          <a:lstStyle/>
          <a:p>
            <a:pPr marL="342900" indent="-342900" fontAlgn="base">
              <a:spcBef>
                <a:spcPct val="20000"/>
              </a:spcBef>
              <a:spcAft>
                <a:spcPct val="0"/>
              </a:spcAft>
              <a:defRPr/>
            </a:pPr>
            <a:r>
              <a:rPr lang="es-MX" sz="2400" b="1" kern="0" dirty="0" smtClean="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rPr>
              <a:t>ORACIÓN FINAL </a:t>
            </a:r>
          </a:p>
          <a:p>
            <a:pPr marL="342900" indent="-342900" fontAlgn="base">
              <a:spcBef>
                <a:spcPct val="20000"/>
              </a:spcBef>
              <a:spcAft>
                <a:spcPct val="0"/>
              </a:spcAft>
              <a:defRPr/>
            </a:pPr>
            <a:r>
              <a:rPr lang="es-MX" sz="2800" b="1" kern="0" dirty="0" smtClean="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rPr>
              <a:t>Te </a:t>
            </a:r>
            <a:r>
              <a:rPr lang="es-MX" sz="2800" b="1" kern="0" dirty="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rPr>
              <a:t>damos gracias, Padre, </a:t>
            </a:r>
            <a:r>
              <a:rPr lang="es-MX" sz="2800" b="1" kern="0" dirty="0" smtClean="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rPr>
              <a:t>porque Cristo</a:t>
            </a:r>
            <a:r>
              <a:rPr lang="es-MX" sz="2800" b="1" kern="0" dirty="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rPr>
              <a:t>, </a:t>
            </a:r>
            <a:r>
              <a:rPr lang="es-MX" sz="2800" b="1" kern="0" dirty="0" smtClean="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rPr>
              <a:t>tu </a:t>
            </a:r>
            <a:r>
              <a:rPr lang="es-MX" sz="2800" b="1" kern="0" dirty="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rPr>
              <a:t>Hijo, se hizo verdaderamente como uno </a:t>
            </a:r>
            <a:r>
              <a:rPr lang="es-MX" sz="2800" b="1" kern="0" dirty="0" smtClean="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rPr>
              <a:t>más en </a:t>
            </a:r>
            <a:r>
              <a:rPr lang="es-MX" sz="2800" b="1" kern="0" dirty="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rPr>
              <a:t>nuestros hogares. Su familia de Nazaret nos muestra la existencia del creyente como actitud de éxodo hacia la patria esperada; y, de paso, nos enseña que la cruz estará presente siempre en el camino</a:t>
            </a:r>
            <a:r>
              <a:rPr lang="es-MX" sz="2800" b="1" kern="0" dirty="0" smtClean="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rPr>
              <a:t>.</a:t>
            </a:r>
            <a:endParaRPr lang="es-MX" sz="2800" b="1" kern="0" dirty="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endParaRPr>
          </a:p>
          <a:p>
            <a:pPr marL="342900" indent="-342900" fontAlgn="base">
              <a:spcBef>
                <a:spcPct val="20000"/>
              </a:spcBef>
              <a:spcAft>
                <a:spcPct val="0"/>
              </a:spcAft>
              <a:defRPr/>
            </a:pPr>
            <a:endParaRPr lang="es-ES_tradnl" sz="2400" b="1" kern="0" dirty="0">
              <a:effectLst>
                <a:glow rad="63500">
                  <a:schemeClr val="accent4">
                    <a:lumMod val="10000"/>
                    <a:alpha val="40000"/>
                  </a:schemeClr>
                </a:glow>
                <a:outerShdw blurRad="50800" dist="38100" algn="l" rotWithShape="0">
                  <a:prstClr val="black"/>
                </a:outerShdw>
              </a:effectLst>
              <a:latin typeface="Script MT Bold" pitchFamily="66" charset="0"/>
              <a:cs typeface="Times New Roman" pitchFamily="18" charset="0"/>
            </a:endParaRPr>
          </a:p>
        </p:txBody>
      </p:sp>
      <p:sp>
        <p:nvSpPr>
          <p:cNvPr id="7" name="6 Rectángulo"/>
          <p:cNvSpPr/>
          <p:nvPr/>
        </p:nvSpPr>
        <p:spPr>
          <a:xfrm>
            <a:off x="2532098" y="4293096"/>
            <a:ext cx="5786446" cy="523220"/>
          </a:xfrm>
          <a:prstGeom prst="rect">
            <a:avLst/>
          </a:prstGeom>
        </p:spPr>
        <p:txBody>
          <a:bodyPr wrap="square">
            <a:spAutoFit/>
          </a:bodyPr>
          <a:lstStyle/>
          <a:p>
            <a:pPr marL="342900" indent="-342900" algn="ctr" fontAlgn="base">
              <a:spcBef>
                <a:spcPct val="20000"/>
              </a:spcBef>
              <a:spcAft>
                <a:spcPct val="0"/>
              </a:spcAft>
              <a:defRPr/>
            </a:pPr>
            <a:r>
              <a:rPr lang="es-ES_tradnl" sz="2800" i="1" kern="0" dirty="0">
                <a:solidFill>
                  <a:srgbClr val="CCECFF">
                    <a:lumMod val="10000"/>
                  </a:srgbClr>
                </a:solidFill>
                <a:latin typeface="Script MT Bold" pitchFamily="66" charset="0"/>
                <a:cs typeface="Times New Roman" pitchFamily="18" charset="0"/>
              </a:rPr>
              <a:t> </a:t>
            </a:r>
            <a:endParaRPr lang="es-PE" sz="2800" kern="0" dirty="0">
              <a:solidFill>
                <a:srgbClr val="CCECFF">
                  <a:lumMod val="10000"/>
                </a:srgbClr>
              </a:solidFill>
              <a:latin typeface="Script MT Bold" pitchFamily="66" charset="0"/>
              <a:cs typeface="Times New Roman" pitchFamily="18" charset="0"/>
            </a:endParaRPr>
          </a:p>
        </p:txBody>
      </p:sp>
    </p:spTree>
    <p:extLst>
      <p:ext uri="{BB962C8B-B14F-4D97-AF65-F5344CB8AC3E}">
        <p14:creationId xmlns:p14="http://schemas.microsoft.com/office/powerpoint/2010/main" val="403549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000" advClick="0" advTm="20000">
        <p15:prstTrans prst="peelOff"/>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64" y="451765"/>
            <a:ext cx="8346342" cy="6045896"/>
          </a:xfrm>
          <a:prstGeom prst="rect">
            <a:avLst/>
          </a:prstGeom>
        </p:spPr>
      </p:pic>
      <p:sp>
        <p:nvSpPr>
          <p:cNvPr id="6149" name="Rectangle 5"/>
          <p:cNvSpPr>
            <a:spLocks noChangeArrowheads="1"/>
          </p:cNvSpPr>
          <p:nvPr/>
        </p:nvSpPr>
        <p:spPr bwMode="auto">
          <a:xfrm>
            <a:off x="680832" y="3474713"/>
            <a:ext cx="7764806" cy="3046988"/>
          </a:xfrm>
          <a:prstGeom prst="rect">
            <a:avLst/>
          </a:prstGeom>
          <a:noFill/>
          <a:ln w="9525">
            <a:noFill/>
            <a:miter lim="800000"/>
            <a:headEnd/>
            <a:tailEnd/>
          </a:ln>
          <a:effectLst/>
        </p:spPr>
        <p:txBody>
          <a:bodyPr wrap="square">
            <a:spAutoFit/>
          </a:bodyPr>
          <a:lstStyle/>
          <a:p>
            <a:pPr fontAlgn="base">
              <a:spcBef>
                <a:spcPct val="0"/>
              </a:spcBef>
              <a:spcAft>
                <a:spcPct val="0"/>
              </a:spcAft>
            </a:pPr>
            <a:r>
              <a:rPr lang="es-MX" sz="2400" i="1" dirty="0">
                <a:effectLst>
                  <a:glow rad="101600">
                    <a:srgbClr val="008080">
                      <a:lumMod val="50000"/>
                      <a:alpha val="40000"/>
                    </a:srgbClr>
                  </a:glow>
                  <a:outerShdw blurRad="50800" dist="63500" algn="l" rotWithShape="0">
                    <a:prstClr val="black"/>
                  </a:outerShdw>
                </a:effectLst>
                <a:latin typeface="Comic Sans MS" pitchFamily="66" charset="0"/>
                <a:cs typeface="Times New Roman" pitchFamily="18" charset="0"/>
              </a:rPr>
              <a:t>Su vida en familia santificó esta realidad humana, y nos muestra el valor básico y permanente de la misma: comunión de amor y de vida al servicio tuyo y de los hermanos. </a:t>
            </a:r>
            <a:endParaRPr lang="es-MX" sz="2400" i="1" dirty="0" smtClean="0">
              <a:effectLst>
                <a:glow rad="101600">
                  <a:srgbClr val="008080">
                    <a:lumMod val="50000"/>
                    <a:alpha val="40000"/>
                  </a:srgbClr>
                </a:glow>
                <a:outerShdw blurRad="50800" dist="63500" algn="l" rotWithShape="0">
                  <a:prstClr val="black"/>
                </a:outerShdw>
              </a:effectLst>
              <a:latin typeface="Comic Sans MS" pitchFamily="66" charset="0"/>
              <a:cs typeface="Times New Roman" pitchFamily="18" charset="0"/>
            </a:endParaRPr>
          </a:p>
          <a:p>
            <a:pPr fontAlgn="base">
              <a:spcBef>
                <a:spcPct val="0"/>
              </a:spcBef>
              <a:spcAft>
                <a:spcPct val="0"/>
              </a:spcAft>
            </a:pPr>
            <a:endParaRPr lang="es-MX" sz="2400" i="1" dirty="0">
              <a:effectLst>
                <a:glow rad="101600">
                  <a:srgbClr val="008080">
                    <a:lumMod val="50000"/>
                    <a:alpha val="40000"/>
                  </a:srgbClr>
                </a:glow>
                <a:outerShdw blurRad="50800" dist="63500" algn="l" rotWithShape="0">
                  <a:prstClr val="black"/>
                </a:outerShdw>
              </a:effectLst>
              <a:latin typeface="Comic Sans MS" pitchFamily="66" charset="0"/>
              <a:cs typeface="Times New Roman" pitchFamily="18" charset="0"/>
            </a:endParaRPr>
          </a:p>
          <a:p>
            <a:pPr fontAlgn="base">
              <a:spcBef>
                <a:spcPct val="0"/>
              </a:spcBef>
              <a:spcAft>
                <a:spcPct val="0"/>
              </a:spcAft>
            </a:pPr>
            <a:r>
              <a:rPr lang="es-MX" sz="2400" i="1" dirty="0">
                <a:effectLst>
                  <a:glow rad="101600">
                    <a:srgbClr val="008080">
                      <a:lumMod val="50000"/>
                      <a:alpha val="40000"/>
                    </a:srgbClr>
                  </a:glow>
                  <a:outerShdw blurRad="50800" dist="63500" algn="l" rotWithShape="0">
                    <a:prstClr val="black"/>
                  </a:outerShdw>
                </a:effectLst>
                <a:latin typeface="Comic Sans MS" pitchFamily="66" charset="0"/>
                <a:cs typeface="Times New Roman" pitchFamily="18" charset="0"/>
              </a:rPr>
              <a:t>Por intercesión de María y de José bendice, Señor Jesús, nuestras familias y concédenos que reflejen un poco la tuya de Nazaret. Amén.</a:t>
            </a:r>
          </a:p>
        </p:txBody>
      </p:sp>
    </p:spTree>
    <p:extLst>
      <p:ext uri="{BB962C8B-B14F-4D97-AF65-F5344CB8AC3E}">
        <p14:creationId xmlns:p14="http://schemas.microsoft.com/office/powerpoint/2010/main" val="2389789969"/>
      </p:ext>
    </p:extLst>
  </p:cSld>
  <p:clrMapOvr>
    <a:masterClrMapping/>
  </p:clrMapOvr>
  <mc:AlternateContent xmlns:mc="http://schemas.openxmlformats.org/markup-compatibility/2006" xmlns:p14="http://schemas.microsoft.com/office/powerpoint/2010/main">
    <mc:Choice Requires="p14">
      <p:transition spd="slow" p14:dur="17000" advClick="0" advTm="20000">
        <p14:conveyor dir="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2500" fill="hold"/>
                                        <p:tgtEl>
                                          <p:spTgt spid="6149"/>
                                        </p:tgtEl>
                                        <p:attrNameLst>
                                          <p:attrName>ppt_x</p:attrName>
                                        </p:attrNameLst>
                                      </p:cBhvr>
                                      <p:tavLst>
                                        <p:tav tm="0">
                                          <p:val>
                                            <p:strVal val="#ppt_x+#ppt_w/2"/>
                                          </p:val>
                                        </p:tav>
                                        <p:tav tm="100000">
                                          <p:val>
                                            <p:strVal val="#ppt_x"/>
                                          </p:val>
                                        </p:tav>
                                      </p:tavLst>
                                    </p:anim>
                                    <p:anim calcmode="lin" valueType="num">
                                      <p:cBhvr>
                                        <p:cTn id="8" dur="2500" fill="hold"/>
                                        <p:tgtEl>
                                          <p:spTgt spid="6149"/>
                                        </p:tgtEl>
                                        <p:attrNameLst>
                                          <p:attrName>ppt_y</p:attrName>
                                        </p:attrNameLst>
                                      </p:cBhvr>
                                      <p:tavLst>
                                        <p:tav tm="0">
                                          <p:val>
                                            <p:strVal val="#ppt_y"/>
                                          </p:val>
                                        </p:tav>
                                        <p:tav tm="100000">
                                          <p:val>
                                            <p:strVal val="#ppt_y"/>
                                          </p:val>
                                        </p:tav>
                                      </p:tavLst>
                                    </p:anim>
                                    <p:anim calcmode="lin" valueType="num">
                                      <p:cBhvr>
                                        <p:cTn id="9" dur="2500" fill="hold"/>
                                        <p:tgtEl>
                                          <p:spTgt spid="6149"/>
                                        </p:tgtEl>
                                        <p:attrNameLst>
                                          <p:attrName>ppt_w</p:attrName>
                                        </p:attrNameLst>
                                      </p:cBhvr>
                                      <p:tavLst>
                                        <p:tav tm="0">
                                          <p:val>
                                            <p:fltVal val="0"/>
                                          </p:val>
                                        </p:tav>
                                        <p:tav tm="100000">
                                          <p:val>
                                            <p:strVal val="#ppt_w"/>
                                          </p:val>
                                        </p:tav>
                                      </p:tavLst>
                                    </p:anim>
                                    <p:anim calcmode="lin" valueType="num">
                                      <p:cBhvr>
                                        <p:cTn id="10" dur="2500" fill="hold"/>
                                        <p:tgtEl>
                                          <p:spTgt spid="61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62" y="466059"/>
            <a:ext cx="8149237" cy="6020519"/>
          </a:xfrm>
          <a:prstGeom prst="rect">
            <a:avLst/>
          </a:prstGeom>
        </p:spPr>
      </p:pic>
      <p:sp>
        <p:nvSpPr>
          <p:cNvPr id="10" name="2 Marcador de contenido"/>
          <p:cNvSpPr txBox="1">
            <a:spLocks/>
          </p:cNvSpPr>
          <p:nvPr/>
        </p:nvSpPr>
        <p:spPr>
          <a:xfrm>
            <a:off x="2123728" y="6088739"/>
            <a:ext cx="5310960" cy="283823"/>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342900" indent="-342900" fontAlgn="base">
              <a:spcBef>
                <a:spcPct val="20000"/>
              </a:spcBef>
              <a:spcAft>
                <a:spcPct val="0"/>
              </a:spcAft>
              <a:defRPr/>
            </a:pPr>
            <a:r>
              <a:rPr lang="es-ES_tradnl" sz="1600" b="1" kern="0" dirty="0">
                <a:solidFill>
                  <a:srgbClr val="FFFFFF"/>
                </a:solidFill>
                <a:cs typeface="Times New Roman" pitchFamily="18" charset="0"/>
              </a:rPr>
              <a:t>Cantos sugeridos: </a:t>
            </a:r>
            <a:r>
              <a:rPr lang="es-ES_tradnl" sz="1600" kern="0" dirty="0">
                <a:solidFill>
                  <a:srgbClr val="CCECFF"/>
                </a:solidFill>
                <a:latin typeface="Times New Roman" pitchFamily="18" charset="0"/>
                <a:cs typeface="Times New Roman" pitchFamily="18" charset="0"/>
              </a:rPr>
              <a:t>Vamos pastores, vamos; Noche de Paz</a:t>
            </a:r>
            <a:r>
              <a:rPr lang="es-PE" sz="1600" kern="0" dirty="0">
                <a:solidFill>
                  <a:srgbClr val="CCECFF"/>
                </a:solidFill>
                <a:latin typeface="Times New Roman" pitchFamily="18" charset="0"/>
                <a:cs typeface="Times New Roman" pitchFamily="18" charset="0"/>
              </a:rPr>
              <a:t/>
            </a:r>
            <a:br>
              <a:rPr lang="es-PE" sz="1600" kern="0" dirty="0">
                <a:solidFill>
                  <a:srgbClr val="CCECFF"/>
                </a:solidFill>
                <a:latin typeface="Times New Roman" pitchFamily="18" charset="0"/>
                <a:cs typeface="Times New Roman" pitchFamily="18" charset="0"/>
              </a:rPr>
            </a:br>
            <a:endParaRPr lang="es-PE" sz="1600" kern="0" dirty="0">
              <a:solidFill>
                <a:srgbClr val="CCECFF"/>
              </a:solidFill>
              <a:latin typeface="Times New Roman" pitchFamily="18" charset="0"/>
              <a:cs typeface="Times New Roman" pitchFamily="18" charset="0"/>
            </a:endParaRPr>
          </a:p>
          <a:p>
            <a:pPr marL="342900" indent="-342900" fontAlgn="base">
              <a:spcBef>
                <a:spcPct val="20000"/>
              </a:spcBef>
              <a:spcAft>
                <a:spcPct val="0"/>
              </a:spcAft>
              <a:defRPr/>
            </a:pPr>
            <a:endParaRPr lang="es-PE" sz="1600" kern="0" dirty="0">
              <a:solidFill>
                <a:srgbClr val="FFFFFF"/>
              </a:solidFill>
              <a:cs typeface="Times New Roman" pitchFamily="18" charset="0"/>
            </a:endParaRPr>
          </a:p>
        </p:txBody>
      </p:sp>
      <p:sp>
        <p:nvSpPr>
          <p:cNvPr id="9" name="8 Rectángulo"/>
          <p:cNvSpPr/>
          <p:nvPr/>
        </p:nvSpPr>
        <p:spPr>
          <a:xfrm>
            <a:off x="569762" y="581779"/>
            <a:ext cx="7858246" cy="1384995"/>
          </a:xfrm>
          <a:prstGeom prst="rect">
            <a:avLst/>
          </a:prstGeom>
          <a:solidFill>
            <a:srgbClr val="C00000"/>
          </a:solidFill>
          <a:ln>
            <a:solidFill>
              <a:srgbClr val="9E4F00"/>
            </a:solidFill>
          </a:ln>
          <a:scene3d>
            <a:camera prst="orthographicFront"/>
            <a:lightRig rig="threePt" dir="t"/>
          </a:scene3d>
          <a:sp3d>
            <a:bevelT prst="relaxedInset"/>
          </a:sp3d>
        </p:spPr>
        <p:txBody>
          <a:bodyPr wrap="square">
            <a:spAutoFit/>
          </a:bodyPr>
          <a:lstStyle/>
          <a:p>
            <a:pPr algn="just">
              <a:spcAft>
                <a:spcPts val="0"/>
              </a:spcAft>
            </a:pPr>
            <a:r>
              <a:rPr lang="es-ES_tradnl" sz="1400" b="1" dirty="0">
                <a:latin typeface="Arial Narrow" panose="020B0606020202030204" pitchFamily="34" charset="0"/>
                <a:ea typeface="Times New Roman" panose="02020603050405020304" pitchFamily="18" charset="0"/>
                <a:cs typeface="Arial" panose="020B0604020202020204" pitchFamily="34" charset="0"/>
              </a:rPr>
              <a:t>LA PALABRA HOY</a:t>
            </a:r>
            <a:r>
              <a:rPr lang="es-ES_tradnl" sz="1400" dirty="0">
                <a:latin typeface="Arial Narrow" panose="020B0606020202030204" pitchFamily="34" charset="0"/>
                <a:ea typeface="Times New Roman" panose="02020603050405020304" pitchFamily="18" charset="0"/>
                <a:cs typeface="Arial" panose="020B0604020202020204" pitchFamily="34" charset="0"/>
              </a:rPr>
              <a:t>: Eclesiástico 3, 2-6.12-14; Salmo 127; </a:t>
            </a:r>
            <a:r>
              <a:rPr lang="es-ES_tradnl" sz="1400" dirty="0" err="1">
                <a:latin typeface="Arial Narrow" panose="020B0606020202030204" pitchFamily="34" charset="0"/>
                <a:ea typeface="Times New Roman" panose="02020603050405020304" pitchFamily="18" charset="0"/>
                <a:cs typeface="Arial" panose="020B0604020202020204" pitchFamily="34" charset="0"/>
              </a:rPr>
              <a:t>Colosences</a:t>
            </a:r>
            <a:r>
              <a:rPr lang="es-ES_tradnl" sz="1400" dirty="0">
                <a:latin typeface="Arial Narrow" panose="020B0606020202030204" pitchFamily="34" charset="0"/>
                <a:ea typeface="Times New Roman" panose="02020603050405020304" pitchFamily="18" charset="0"/>
                <a:cs typeface="Arial" panose="020B0604020202020204" pitchFamily="34" charset="0"/>
              </a:rPr>
              <a:t> 3, 12-21; Mateo 2,13-15.19-23</a:t>
            </a:r>
            <a:endParaRPr lang="es-PE" sz="1400" dirty="0">
              <a:latin typeface="Times New Roman" panose="02020603050405020304" pitchFamily="18" charset="0"/>
              <a:ea typeface="Times New Roman" panose="02020603050405020304" pitchFamily="18" charset="0"/>
            </a:endParaRPr>
          </a:p>
          <a:p>
            <a:pPr algn="just">
              <a:spcAft>
                <a:spcPts val="0"/>
              </a:spcAft>
            </a:pPr>
            <a:r>
              <a:rPr lang="es-ES_tradnl" sz="1400" b="1" dirty="0">
                <a:latin typeface="Arial Narrow" panose="020B0606020202030204" pitchFamily="34" charset="0"/>
                <a:ea typeface="Times New Roman" panose="02020603050405020304" pitchFamily="18" charset="0"/>
                <a:cs typeface="Arial" panose="020B0604020202020204" pitchFamily="34" charset="0"/>
              </a:rPr>
              <a:t>Ambientación:</a:t>
            </a:r>
            <a:r>
              <a:rPr lang="es-ES_tradnl" sz="1400" dirty="0">
                <a:latin typeface="Arial Narrow" panose="020B0606020202030204" pitchFamily="34" charset="0"/>
                <a:ea typeface="Times New Roman" panose="02020603050405020304" pitchFamily="18" charset="0"/>
                <a:cs typeface="Arial" panose="020B0604020202020204" pitchFamily="34" charset="0"/>
              </a:rPr>
              <a:t> Imágenes de san José, la Virgen y el Niño. Alrededor de ellos podemos poner fotos de familias, de las nuestras, de inmigrantes o los nombres de nuestros familiares.</a:t>
            </a:r>
            <a:endParaRPr lang="es-PE" sz="1400" dirty="0">
              <a:latin typeface="Times New Roman" panose="02020603050405020304" pitchFamily="18" charset="0"/>
              <a:ea typeface="Times New Roman" panose="02020603050405020304" pitchFamily="18" charset="0"/>
            </a:endParaRPr>
          </a:p>
          <a:p>
            <a:pPr algn="just">
              <a:spcAft>
                <a:spcPts val="0"/>
              </a:spcAft>
            </a:pPr>
            <a:r>
              <a:rPr lang="es-ES_tradnl" sz="1400" dirty="0">
                <a:latin typeface="Arial Narrow" panose="020B0606020202030204" pitchFamily="34" charset="0"/>
                <a:ea typeface="Times New Roman" panose="02020603050405020304" pitchFamily="18" charset="0"/>
                <a:cs typeface="Arial" panose="020B0604020202020204" pitchFamily="34" charset="0"/>
              </a:rPr>
              <a:t>CANTOS SUGERIDOS: Cantando la alegría de vivir; Id y enseñad</a:t>
            </a:r>
            <a:endParaRPr lang="es-PE" sz="1400" dirty="0">
              <a:latin typeface="Times New Roman" panose="02020603050405020304" pitchFamily="18" charset="0"/>
              <a:ea typeface="Times New Roman" panose="02020603050405020304" pitchFamily="18" charset="0"/>
            </a:endParaRPr>
          </a:p>
          <a:p>
            <a:pPr algn="ctr">
              <a:defRPr/>
            </a:pPr>
            <a:r>
              <a:rPr lang="es-ES_tradnl" sz="1400" b="1" kern="0" dirty="0" smtClean="0">
                <a:solidFill>
                  <a:srgbClr val="FFFFFF"/>
                </a:solidFill>
                <a:latin typeface="Times New Roman" pitchFamily="18" charset="0"/>
                <a:cs typeface="Times New Roman" pitchFamily="18" charset="0"/>
              </a:rPr>
              <a:t>Ambientación: </a:t>
            </a:r>
            <a:r>
              <a:rPr lang="es-PE" sz="1400" b="1" kern="0" dirty="0" smtClean="0">
                <a:solidFill>
                  <a:srgbClr val="FFFFFF"/>
                </a:solidFill>
                <a:latin typeface="Times New Roman" pitchFamily="18" charset="0"/>
                <a:cs typeface="Times New Roman" pitchFamily="18" charset="0"/>
              </a:rPr>
              <a:t>Imágenes de san José, la Virgen y el Niño. Alrededor de ellos podemos poner fotos de familias de los participantes</a:t>
            </a:r>
            <a:endParaRPr lang="es-PE" sz="1400" kern="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099518813"/>
      </p:ext>
    </p:extLst>
  </p:cSld>
  <p:clrMapOvr>
    <a:masterClrMapping/>
  </p:clrMapOvr>
  <mc:AlternateContent xmlns:mc="http://schemas.openxmlformats.org/markup-compatibility/2006" xmlns:p14="http://schemas.microsoft.com/office/powerpoint/2010/main">
    <mc:Choice Requires="p14">
      <p:transition spd="slow" p14:dur="17000" advClick="0" advTm="20000">
        <p:blinds dir="vert"/>
      </p:transition>
    </mc:Choice>
    <mc:Fallback xmlns="">
      <p:transition spd="slow" advClick="0" advTm="2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915" y="533195"/>
            <a:ext cx="8017363" cy="5977653"/>
          </a:xfrm>
          <a:prstGeom prst="rect">
            <a:avLst/>
          </a:prstGeom>
        </p:spPr>
      </p:pic>
      <p:sp>
        <p:nvSpPr>
          <p:cNvPr id="4" name="CuadroTexto 3"/>
          <p:cNvSpPr txBox="1"/>
          <p:nvPr/>
        </p:nvSpPr>
        <p:spPr>
          <a:xfrm>
            <a:off x="4328174" y="4778217"/>
            <a:ext cx="4080680" cy="523220"/>
          </a:xfrm>
          <a:prstGeom prst="rect">
            <a:avLst/>
          </a:prstGeom>
          <a:noFill/>
        </p:spPr>
        <p:txBody>
          <a:bodyPr wrap="square" rtlCol="0">
            <a:spAutoFit/>
          </a:bodyPr>
          <a:lstStyle/>
          <a:p>
            <a:pPr algn="ctr"/>
            <a:r>
              <a:rPr lang="es-PE" sz="2800" dirty="0">
                <a:solidFill>
                  <a:srgbClr val="FFFF00"/>
                </a:solidFill>
                <a:effectLst>
                  <a:outerShdw blurRad="38100" dist="38100" dir="2700000" algn="tl">
                    <a:srgbClr val="000000">
                      <a:alpha val="43137"/>
                    </a:srgbClr>
                  </a:outerShdw>
                </a:effectLst>
                <a:latin typeface="Freehand521 BT" panose="03080802030307080304" pitchFamily="66" charset="0"/>
              </a:rPr>
              <a:t>Feliz </a:t>
            </a:r>
            <a:r>
              <a:rPr lang="es-PE" sz="2800" dirty="0" smtClean="0">
                <a:solidFill>
                  <a:srgbClr val="FFFF00"/>
                </a:solidFill>
                <a:effectLst>
                  <a:outerShdw blurRad="38100" dist="38100" dir="2700000" algn="tl">
                    <a:srgbClr val="000000">
                      <a:alpha val="43137"/>
                    </a:srgbClr>
                  </a:outerShdw>
                </a:effectLst>
                <a:latin typeface="Freehand521 BT" panose="03080802030307080304" pitchFamily="66" charset="0"/>
              </a:rPr>
              <a:t>Año </a:t>
            </a:r>
            <a:r>
              <a:rPr lang="es-PE" sz="2800" dirty="0">
                <a:solidFill>
                  <a:srgbClr val="FFFF00"/>
                </a:solidFill>
                <a:effectLst>
                  <a:outerShdw blurRad="38100" dist="38100" dir="2700000" algn="tl">
                    <a:srgbClr val="000000">
                      <a:alpha val="43137"/>
                    </a:srgbClr>
                  </a:outerShdw>
                </a:effectLst>
                <a:latin typeface="Freehand521 BT" panose="03080802030307080304" pitchFamily="66" charset="0"/>
              </a:rPr>
              <a:t>Nuevo </a:t>
            </a:r>
            <a:r>
              <a:rPr lang="es-PE" sz="2800" dirty="0" smtClean="0">
                <a:solidFill>
                  <a:srgbClr val="FFFF00"/>
                </a:solidFill>
                <a:effectLst>
                  <a:outerShdw blurRad="38100" dist="38100" dir="2700000" algn="tl">
                    <a:srgbClr val="000000">
                      <a:alpha val="43137"/>
                    </a:srgbClr>
                  </a:outerShdw>
                </a:effectLst>
                <a:latin typeface="Freehand521 BT" panose="03080802030307080304" pitchFamily="66" charset="0"/>
              </a:rPr>
              <a:t>2026</a:t>
            </a:r>
            <a:endParaRPr lang="es-PE" sz="2800" dirty="0">
              <a:solidFill>
                <a:srgbClr val="FFFF00"/>
              </a:solidFill>
              <a:effectLst>
                <a:outerShdw blurRad="38100" dist="38100" dir="2700000" algn="tl">
                  <a:srgbClr val="000000">
                    <a:alpha val="43137"/>
                  </a:srgbClr>
                </a:outerShdw>
              </a:effectLst>
              <a:latin typeface="Freehand521 BT" panose="03080802030307080304" pitchFamily="66"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806" y="375129"/>
            <a:ext cx="3799416" cy="4194161"/>
          </a:xfrm>
          <a:prstGeom prst="rect">
            <a:avLst/>
          </a:prstGeom>
        </p:spPr>
      </p:pic>
      <p:sp>
        <p:nvSpPr>
          <p:cNvPr id="7" name="Text Box 7"/>
          <p:cNvSpPr txBox="1">
            <a:spLocks noChangeArrowheads="1"/>
          </p:cNvSpPr>
          <p:nvPr/>
        </p:nvSpPr>
        <p:spPr bwMode="auto">
          <a:xfrm>
            <a:off x="1180179" y="5993104"/>
            <a:ext cx="6774834" cy="461665"/>
          </a:xfrm>
          <a:prstGeom prst="rect">
            <a:avLst/>
          </a:prstGeom>
          <a:solidFill>
            <a:srgbClr val="C00000"/>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200" dirty="0">
                <a:effectLst>
                  <a:outerShdw blurRad="38100" dist="38100" dir="2700000" algn="tl">
                    <a:srgbClr val="000000">
                      <a:alpha val="43137"/>
                    </a:srgbClr>
                  </a:outerShdw>
                </a:effectLst>
                <a:latin typeface="Poor Richard" pitchFamily="18" charset="0"/>
                <a:cs typeface="Times New Roman" pitchFamily="18" charset="0"/>
              </a:rPr>
              <a:t>Texto de </a:t>
            </a:r>
            <a:r>
              <a:rPr lang="es-PE" sz="1200" dirty="0" err="1">
                <a:effectLst>
                  <a:outerShdw blurRad="38100" dist="38100" dir="2700000" algn="tl">
                    <a:srgbClr val="000000">
                      <a:alpha val="43137"/>
                    </a:srgbClr>
                  </a:outerShdw>
                </a:effectLst>
                <a:latin typeface="Poor Richard" pitchFamily="18" charset="0"/>
                <a:cs typeface="Times New Roman" pitchFamily="18" charset="0"/>
              </a:rPr>
              <a:t>Lectio</a:t>
            </a:r>
            <a:r>
              <a:rPr lang="es-PE" sz="1200" dirty="0">
                <a:effectLst>
                  <a:outerShdw blurRad="38100" dist="38100" dir="2700000" algn="tl">
                    <a:srgbClr val="000000">
                      <a:alpha val="43137"/>
                    </a:srgbClr>
                  </a:outerShdw>
                </a:effectLst>
                <a:latin typeface="Poor Richard" pitchFamily="18" charset="0"/>
                <a:cs typeface="Times New Roman" pitchFamily="18" charset="0"/>
              </a:rPr>
              <a:t> Divina:  Padre César Chávez  </a:t>
            </a:r>
            <a:r>
              <a:rPr lang="es-PE" sz="1200" dirty="0" err="1">
                <a:effectLst>
                  <a:outerShdw blurRad="38100" dist="38100" dir="2700000" algn="tl">
                    <a:srgbClr val="000000">
                      <a:alpha val="43137"/>
                    </a:srgbClr>
                  </a:outerShdw>
                </a:effectLst>
                <a:latin typeface="Poor Richard" pitchFamily="18" charset="0"/>
                <a:cs typeface="Times New Roman" pitchFamily="18" charset="0"/>
              </a:rPr>
              <a:t>Alva</a:t>
            </a:r>
            <a:r>
              <a:rPr lang="es-PE" sz="1200" dirty="0">
                <a:effectLst>
                  <a:outerShdw blurRad="38100" dist="38100" dir="2700000" algn="tl">
                    <a:srgbClr val="000000">
                      <a:alpha val="43137"/>
                    </a:srgbClr>
                  </a:outerShdw>
                </a:effectLst>
                <a:latin typeface="Poor Richard" pitchFamily="18" charset="0"/>
                <a:cs typeface="Times New Roman" pitchFamily="18" charset="0"/>
              </a:rPr>
              <a:t> (Chuno) </a:t>
            </a:r>
            <a:r>
              <a:rPr lang="es-PE" sz="1200" dirty="0" err="1">
                <a:effectLst>
                  <a:outerShdw blurRad="38100" dist="38100" dir="2700000" algn="tl">
                    <a:srgbClr val="000000">
                      <a:alpha val="43137"/>
                    </a:srgbClr>
                  </a:outerShdw>
                </a:effectLst>
                <a:latin typeface="Poor Richard" pitchFamily="18" charset="0"/>
                <a:cs typeface="Times New Roman" pitchFamily="18" charset="0"/>
              </a:rPr>
              <a:t>C.ongregación</a:t>
            </a:r>
            <a:r>
              <a:rPr lang="es-PE" sz="1200" dirty="0">
                <a:effectLst>
                  <a:outerShdw blurRad="38100" dist="38100" dir="2700000" algn="tl">
                    <a:srgbClr val="000000">
                      <a:alpha val="43137"/>
                    </a:srgbClr>
                  </a:outerShdw>
                </a:effectLst>
                <a:latin typeface="Poor Richard" pitchFamily="18" charset="0"/>
                <a:cs typeface="Times New Roman" pitchFamily="18" charset="0"/>
              </a:rPr>
              <a:t> de la Misión.</a:t>
            </a:r>
          </a:p>
          <a:p>
            <a:pPr algn="ctr" fontAlgn="base">
              <a:spcAft>
                <a:spcPct val="0"/>
              </a:spcAft>
              <a:defRPr/>
            </a:pPr>
            <a:r>
              <a:rPr lang="es-PE" sz="1200" dirty="0">
                <a:effectLst>
                  <a:outerShdw blurRad="38100" dist="38100" dir="2700000" algn="tl">
                    <a:srgbClr val="000000">
                      <a:alpha val="43137"/>
                    </a:srgbClr>
                  </a:outerShdw>
                </a:effectLst>
                <a:latin typeface="Poor Richard" pitchFamily="18" charset="0"/>
                <a:cs typeface="Times New Roman" pitchFamily="18" charset="0"/>
              </a:rPr>
              <a:t> </a:t>
            </a:r>
            <a:r>
              <a:rPr lang="es-PE" sz="1200" dirty="0" err="1">
                <a:effectLst>
                  <a:outerShdw blurRad="38100" dist="38100" dir="2700000" algn="tl">
                    <a:srgbClr val="000000">
                      <a:alpha val="43137"/>
                    </a:srgbClr>
                  </a:outerShdw>
                </a:effectLst>
                <a:latin typeface="Poor Richard" pitchFamily="18" charset="0"/>
                <a:cs typeface="Times New Roman" pitchFamily="18" charset="0"/>
              </a:rPr>
              <a:t>Power</a:t>
            </a:r>
            <a:r>
              <a:rPr lang="es-PE" sz="1200" dirty="0">
                <a:effectLst>
                  <a:outerShdw blurRad="38100" dist="38100" dir="2700000" algn="tl">
                    <a:srgbClr val="000000">
                      <a:alpha val="43137"/>
                    </a:srgbClr>
                  </a:outerShdw>
                </a:effectLst>
                <a:latin typeface="Poor Richard" pitchFamily="18" charset="0"/>
                <a:cs typeface="Times New Roman" pitchFamily="18" charset="0"/>
              </a:rPr>
              <a:t> Point :  Sor Pilar Caycho Vela  - Hija de la Caridad de San Vicente de </a:t>
            </a:r>
            <a:r>
              <a:rPr lang="es-PE" sz="1200" dirty="0" smtClean="0">
                <a:effectLst>
                  <a:outerShdw blurRad="38100" dist="38100" dir="2700000" algn="tl">
                    <a:srgbClr val="000000">
                      <a:alpha val="43137"/>
                    </a:srgbClr>
                  </a:outerShdw>
                </a:effectLst>
                <a:latin typeface="Poor Richard" pitchFamily="18" charset="0"/>
                <a:cs typeface="Times New Roman" pitchFamily="18" charset="0"/>
              </a:rPr>
              <a:t>Paúl</a:t>
            </a:r>
            <a:endParaRPr lang="es-PE" sz="1200" dirty="0">
              <a:effectLst>
                <a:outerShdw blurRad="38100" dist="38100" dir="2700000" algn="tl">
                  <a:srgbClr val="000000">
                    <a:alpha val="43137"/>
                  </a:srgbClr>
                </a:outerShdw>
              </a:effectLst>
              <a:latin typeface="Poor Richard" pitchFamily="18" charset="0"/>
              <a:cs typeface="Times New Roman" pitchFamily="18" charset="0"/>
            </a:endParaRPr>
          </a:p>
        </p:txBody>
      </p:sp>
    </p:spTree>
    <p:extLst>
      <p:ext uri="{BB962C8B-B14F-4D97-AF65-F5344CB8AC3E}">
        <p14:creationId xmlns:p14="http://schemas.microsoft.com/office/powerpoint/2010/main" val="1652605770"/>
      </p:ext>
    </p:extLst>
  </p:cSld>
  <p:clrMapOvr>
    <a:masterClrMapping/>
  </p:clrMapOvr>
  <mc:AlternateContent xmlns:mc="http://schemas.openxmlformats.org/markup-compatibility/2006" xmlns:p14="http://schemas.microsoft.com/office/powerpoint/2010/main">
    <mc:Choice Requires="p14">
      <p:transition spd="slow" p14:dur="17000" advClick="0" advTm="20000">
        <p14:vortex dir="r"/>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600"/>
                            </p:stCondLst>
                            <p:childTnLst>
                              <p:par>
                                <p:cTn id="12" presetID="16" presetClass="entr" presetSubtype="2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ondo de navidad para power 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75" y="564888"/>
            <a:ext cx="8116337" cy="59533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la sagrada familia de naza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613" y="1843738"/>
            <a:ext cx="4375420" cy="324036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1" name="7 Rectángulo"/>
          <p:cNvSpPr/>
          <p:nvPr/>
        </p:nvSpPr>
        <p:spPr>
          <a:xfrm>
            <a:off x="6141489" y="647762"/>
            <a:ext cx="2547323" cy="3416320"/>
          </a:xfrm>
          <a:prstGeom prst="rect">
            <a:avLst/>
          </a:prstGeom>
        </p:spPr>
        <p:txBody>
          <a:bodyPr wrap="square">
            <a:spAutoFit/>
          </a:bodyPr>
          <a:lstStyle/>
          <a:p>
            <a:r>
              <a:rPr lang="es-ES_tradnl" b="1" dirty="0"/>
              <a:t>AMBIENTACIÓN:</a:t>
            </a:r>
            <a:r>
              <a:rPr lang="es-ES_tradnl" dirty="0"/>
              <a:t>  </a:t>
            </a:r>
            <a:endParaRPr lang="es-PE" dirty="0"/>
          </a:p>
          <a:p>
            <a:r>
              <a:rPr lang="es-ES_tradnl" i="1" dirty="0" smtClean="0"/>
              <a:t>Pero </a:t>
            </a:r>
            <a:r>
              <a:rPr lang="es-ES_tradnl" i="1" dirty="0"/>
              <a:t>él vino para encarnarse y para compartir todas las dificultades humanas, también las familiares. Que nuestras familias y todas nuestras relaciones se revistan del amor, para poder así superar todas las adversidades</a:t>
            </a:r>
            <a:r>
              <a:rPr lang="es-ES_tradnl" i="1" dirty="0" smtClean="0"/>
              <a:t>.</a:t>
            </a:r>
            <a:endParaRPr lang="es-PE" dirty="0"/>
          </a:p>
        </p:txBody>
      </p:sp>
      <p:sp>
        <p:nvSpPr>
          <p:cNvPr id="10" name="7 Rectángulo"/>
          <p:cNvSpPr/>
          <p:nvPr/>
        </p:nvSpPr>
        <p:spPr>
          <a:xfrm>
            <a:off x="452421" y="956218"/>
            <a:ext cx="2457981" cy="2585323"/>
          </a:xfrm>
          <a:prstGeom prst="rect">
            <a:avLst/>
          </a:prstGeom>
        </p:spPr>
        <p:txBody>
          <a:bodyPr wrap="square">
            <a:spAutoFit/>
          </a:bodyPr>
          <a:lstStyle/>
          <a:p>
            <a:r>
              <a:rPr lang="es-ES_tradnl" b="1" dirty="0"/>
              <a:t>AMBIENTACIÓN:</a:t>
            </a:r>
            <a:r>
              <a:rPr lang="es-ES_tradnl" dirty="0"/>
              <a:t>  </a:t>
            </a:r>
            <a:endParaRPr lang="es-PE" dirty="0"/>
          </a:p>
          <a:p>
            <a:r>
              <a:rPr lang="es-ES_tradnl" i="1" dirty="0"/>
              <a:t>En medio de una familia Jesús se educó, creció y maduró. No siempre fue fácil su vida familiar, como muestra el evangelio de hoy. </a:t>
            </a:r>
            <a:endParaRPr lang="es-PE" dirty="0"/>
          </a:p>
        </p:txBody>
      </p:sp>
    </p:spTree>
    <p:extLst>
      <p:ext uri="{BB962C8B-B14F-4D97-AF65-F5344CB8AC3E}">
        <p14:creationId xmlns:p14="http://schemas.microsoft.com/office/powerpoint/2010/main" val="1504321427"/>
      </p:ext>
    </p:extLst>
  </p:cSld>
  <p:clrMapOvr>
    <a:masterClrMapping/>
  </p:clrMapOvr>
  <mc:AlternateContent xmlns:mc="http://schemas.openxmlformats.org/markup-compatibility/2006" xmlns:p14="http://schemas.microsoft.com/office/powerpoint/2010/main">
    <mc:Choice Requires="p14">
      <p:transition spd="slow" p14:dur="17000" advClick="0" advTm="20000">
        <p:checker/>
      </p:transition>
    </mc:Choice>
    <mc:Fallback xmlns="">
      <p:transition spd="slow" advClick="0" advTm="20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3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17" presetClass="entr" presetSubtype="10"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3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30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17" presetClass="entr" presetSubtype="10"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p:cTn id="17" dur="3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8" dur="3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9000"/>
                            </p:stCondLst>
                            <p:childTnLst>
                              <p:par>
                                <p:cTn id="20" presetID="17" presetClass="entr" presetSubtype="10" fill="hold" grpId="0" nodeType="after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 calcmode="lin" valueType="num">
                                      <p:cBhvr>
                                        <p:cTn id="22" dur="3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3" dur="30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la sagrada familia de naza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24" y="540913"/>
            <a:ext cx="8185882" cy="5912423"/>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750765" y="540913"/>
            <a:ext cx="2694969" cy="523220"/>
          </a:xfrm>
          <a:prstGeom prst="rect">
            <a:avLst/>
          </a:prstGeom>
          <a:noFill/>
        </p:spPr>
        <p:txBody>
          <a:bodyPr wrap="none" lIns="91440" tIns="45720" rIns="91440" bIns="45720">
            <a:spAutoFit/>
          </a:bodyPr>
          <a:lstStyle/>
          <a:p>
            <a:pPr algn="ctr" fontAlgn="base">
              <a:spcBef>
                <a:spcPct val="0"/>
              </a:spcBef>
              <a:spcAft>
                <a:spcPct val="0"/>
              </a:spcAft>
            </a:pPr>
            <a:r>
              <a:rPr lang="es-ES_tradnl" sz="2800" dirty="0">
                <a:solidFill>
                  <a:schemeClr val="accent2">
                    <a:lumMod val="60000"/>
                    <a:lumOff val="40000"/>
                  </a:schemeClr>
                </a:solidFill>
                <a:effectLst>
                  <a:outerShdw blurRad="38100" dist="38100" dir="2700000" algn="tl">
                    <a:srgbClr val="000000">
                      <a:alpha val="43137"/>
                    </a:srgbClr>
                  </a:outerShdw>
                </a:effectLst>
                <a:latin typeface="Kartika" panose="02020503030404060203" pitchFamily="18" charset="0"/>
                <a:cs typeface="Kartika" panose="02020503030404060203" pitchFamily="18" charset="0"/>
              </a:rPr>
              <a:t>Oración inicial</a:t>
            </a:r>
            <a:endParaRPr lang="es-PE" sz="2800" dirty="0">
              <a:solidFill>
                <a:schemeClr val="accent2">
                  <a:lumMod val="60000"/>
                  <a:lumOff val="40000"/>
                </a:schemeClr>
              </a:solidFill>
              <a:effectLst>
                <a:outerShdw blurRad="38100" dist="38100" dir="2700000" algn="tl">
                  <a:srgbClr val="000000">
                    <a:alpha val="43137"/>
                  </a:srgbClr>
                </a:outerShdw>
              </a:effectLst>
              <a:latin typeface="Kartika" panose="02020503030404060203" pitchFamily="18" charset="0"/>
              <a:cs typeface="Kartika" panose="02020503030404060203" pitchFamily="18" charset="0"/>
            </a:endParaRPr>
          </a:p>
        </p:txBody>
      </p:sp>
      <p:sp>
        <p:nvSpPr>
          <p:cNvPr id="10" name="2 Marcador de contenido"/>
          <p:cNvSpPr>
            <a:spLocks noGrp="1"/>
          </p:cNvSpPr>
          <p:nvPr>
            <p:ph idx="1"/>
          </p:nvPr>
        </p:nvSpPr>
        <p:spPr>
          <a:xfrm>
            <a:off x="535424" y="986453"/>
            <a:ext cx="5316072" cy="2067298"/>
          </a:xfrm>
          <a:noFill/>
          <a:ln>
            <a:noFill/>
          </a:ln>
          <a:effectLst>
            <a:outerShdw blurRad="225425" dist="50800" dir="5220000" algn="ctr">
              <a:srgbClr val="000000">
                <a:alpha val="33000"/>
              </a:srgbClr>
            </a:outerShdw>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a:lstStyle/>
          <a:p>
            <a:pPr marL="0" indent="0">
              <a:spcBef>
                <a:spcPts val="0"/>
              </a:spcBef>
              <a:buNone/>
            </a:pPr>
            <a:r>
              <a:rPr lang="es-ES_tradnl" sz="2200" b="1" i="1" dirty="0" smtClean="0">
                <a:solidFill>
                  <a:srgbClr val="C00000"/>
                </a:solidFill>
                <a:effectLst>
                  <a:glow rad="101600">
                    <a:schemeClr val="tx1">
                      <a:alpha val="60000"/>
                    </a:schemeClr>
                  </a:glow>
                  <a:outerShdw blurRad="50800" dist="38100" algn="l" rotWithShape="0">
                    <a:schemeClr val="tx1"/>
                  </a:outerShdw>
                </a:effectLst>
                <a:latin typeface="Arial Narrow" pitchFamily="34" charset="0"/>
              </a:rPr>
              <a:t> </a:t>
            </a:r>
            <a:r>
              <a:rPr lang="es-MX" sz="2200" b="1" i="1" dirty="0">
                <a:solidFill>
                  <a:srgbClr val="C00000"/>
                </a:solidFill>
                <a:effectLst>
                  <a:glow rad="101600">
                    <a:schemeClr val="tx1">
                      <a:alpha val="60000"/>
                    </a:schemeClr>
                  </a:glow>
                  <a:outerShdw blurRad="50800" dist="38100" algn="l" rotWithShape="0">
                    <a:schemeClr val="tx1"/>
                  </a:outerShdw>
                </a:effectLst>
                <a:latin typeface="Arial Narrow" pitchFamily="34" charset="0"/>
              </a:rPr>
              <a:t>Oh Dios, nuestro Creador y Padre, </a:t>
            </a:r>
          </a:p>
          <a:p>
            <a:pPr marL="0" indent="0">
              <a:spcBef>
                <a:spcPts val="0"/>
              </a:spcBef>
              <a:buNone/>
            </a:pPr>
            <a:r>
              <a:rPr lang="es-MX" sz="2200" b="1" i="1" dirty="0">
                <a:solidFill>
                  <a:srgbClr val="C00000"/>
                </a:solidFill>
                <a:effectLst>
                  <a:glow rad="101600">
                    <a:schemeClr val="tx1">
                      <a:alpha val="60000"/>
                    </a:schemeClr>
                  </a:glow>
                  <a:outerShdw blurRad="50800" dist="38100" algn="l" rotWithShape="0">
                    <a:schemeClr val="tx1"/>
                  </a:outerShdw>
                </a:effectLst>
                <a:latin typeface="Arial Narrow" pitchFamily="34" charset="0"/>
              </a:rPr>
              <a:t>tú has querido que tu Hijo, </a:t>
            </a:r>
          </a:p>
          <a:p>
            <a:pPr marL="0" indent="0">
              <a:spcBef>
                <a:spcPts val="0"/>
              </a:spcBef>
              <a:buNone/>
            </a:pPr>
            <a:r>
              <a:rPr lang="es-MX" sz="2200" b="1" i="1" dirty="0">
                <a:solidFill>
                  <a:srgbClr val="C00000"/>
                </a:solidFill>
                <a:effectLst>
                  <a:glow rad="101600">
                    <a:schemeClr val="tx1">
                      <a:alpha val="60000"/>
                    </a:schemeClr>
                  </a:glow>
                  <a:outerShdw blurRad="50800" dist="38100" algn="l" rotWithShape="0">
                    <a:schemeClr val="tx1"/>
                  </a:outerShdw>
                </a:effectLst>
                <a:latin typeface="Arial Narrow" pitchFamily="34" charset="0"/>
              </a:rPr>
              <a:t>engendrado antes de la aurora del mundo, </a:t>
            </a:r>
          </a:p>
          <a:p>
            <a:pPr marL="0" indent="0">
              <a:spcBef>
                <a:spcPts val="0"/>
              </a:spcBef>
              <a:buNone/>
            </a:pPr>
            <a:r>
              <a:rPr lang="es-MX" sz="2200" b="1" i="1" dirty="0">
                <a:solidFill>
                  <a:srgbClr val="C00000"/>
                </a:solidFill>
                <a:effectLst>
                  <a:glow rad="101600">
                    <a:schemeClr val="tx1">
                      <a:alpha val="60000"/>
                    </a:schemeClr>
                  </a:glow>
                  <a:outerShdw blurRad="50800" dist="38100" algn="l" rotWithShape="0">
                    <a:schemeClr val="tx1"/>
                  </a:outerShdw>
                </a:effectLst>
                <a:latin typeface="Arial Narrow" pitchFamily="34" charset="0"/>
              </a:rPr>
              <a:t>fuese en todo semejante a nosotros </a:t>
            </a:r>
          </a:p>
          <a:p>
            <a:pPr marL="0" indent="0">
              <a:spcBef>
                <a:spcPts val="0"/>
              </a:spcBef>
              <a:buNone/>
            </a:pPr>
            <a:r>
              <a:rPr lang="es-MX" sz="2200" b="1" i="1" dirty="0">
                <a:solidFill>
                  <a:srgbClr val="C00000"/>
                </a:solidFill>
                <a:effectLst>
                  <a:glow rad="101600">
                    <a:schemeClr val="tx1">
                      <a:alpha val="60000"/>
                    </a:schemeClr>
                  </a:glow>
                  <a:outerShdw blurRad="50800" dist="38100" algn="l" rotWithShape="0">
                    <a:schemeClr val="tx1"/>
                  </a:outerShdw>
                </a:effectLst>
                <a:latin typeface="Arial Narrow" pitchFamily="34" charset="0"/>
              </a:rPr>
              <a:t>encarnándose en el seno de la Virgen María </a:t>
            </a:r>
          </a:p>
          <a:p>
            <a:pPr marL="0" indent="0">
              <a:spcBef>
                <a:spcPts val="0"/>
              </a:spcBef>
              <a:buNone/>
            </a:pPr>
            <a:r>
              <a:rPr lang="es-MX" sz="2200" b="1" i="1" dirty="0">
                <a:solidFill>
                  <a:srgbClr val="C00000"/>
                </a:solidFill>
                <a:effectLst>
                  <a:glow rad="101600">
                    <a:schemeClr val="tx1">
                      <a:alpha val="60000"/>
                    </a:schemeClr>
                  </a:glow>
                  <a:outerShdw blurRad="50800" dist="38100" algn="l" rotWithShape="0">
                    <a:schemeClr val="tx1"/>
                  </a:outerShdw>
                </a:effectLst>
                <a:latin typeface="Arial Narrow" pitchFamily="34" charset="0"/>
              </a:rPr>
              <a:t>por obra del Espíritu Santo. </a:t>
            </a:r>
          </a:p>
          <a:p>
            <a:pPr marL="0" indent="0">
              <a:spcBef>
                <a:spcPts val="0"/>
              </a:spcBef>
              <a:buNone/>
            </a:pPr>
            <a:endParaRPr lang="es-PE" sz="2200" b="1" i="1" dirty="0" smtClean="0">
              <a:solidFill>
                <a:srgbClr val="C00000"/>
              </a:solidFill>
              <a:effectLst>
                <a:glow rad="101600">
                  <a:schemeClr val="tx1">
                    <a:alpha val="60000"/>
                  </a:schemeClr>
                </a:glow>
                <a:outerShdw blurRad="50800" dist="38100" algn="l" rotWithShape="0">
                  <a:schemeClr val="tx1"/>
                </a:outerShdw>
              </a:effectLst>
              <a:latin typeface="Arial Narrow" pitchFamily="34" charset="0"/>
            </a:endParaRPr>
          </a:p>
          <a:p>
            <a:pPr marL="0" indent="0">
              <a:spcBef>
                <a:spcPts val="0"/>
              </a:spcBef>
              <a:buNone/>
            </a:pPr>
            <a:endParaRPr lang="es-PE" sz="2200" b="1" i="1" dirty="0">
              <a:solidFill>
                <a:srgbClr val="C00000"/>
              </a:solidFill>
              <a:effectLst>
                <a:glow rad="101600">
                  <a:schemeClr val="tx1">
                    <a:alpha val="60000"/>
                  </a:schemeClr>
                </a:glow>
                <a:outerShdw blurRad="50800" dist="38100" algn="l" rotWithShape="0">
                  <a:schemeClr val="tx1"/>
                </a:outerShdw>
              </a:effectLst>
              <a:latin typeface="Arial Narrow" pitchFamily="34" charset="0"/>
            </a:endParaRPr>
          </a:p>
          <a:p>
            <a:pPr marL="0" indent="0">
              <a:spcBef>
                <a:spcPts val="0"/>
              </a:spcBef>
              <a:buNone/>
            </a:pPr>
            <a:endParaRPr lang="es-PE" sz="2200" b="1" i="1" dirty="0" smtClean="0">
              <a:solidFill>
                <a:srgbClr val="C00000"/>
              </a:solidFill>
              <a:effectLst>
                <a:glow rad="101600">
                  <a:schemeClr val="tx1">
                    <a:alpha val="60000"/>
                  </a:schemeClr>
                </a:glow>
                <a:outerShdw blurRad="50800" dist="38100" algn="l" rotWithShape="0">
                  <a:schemeClr val="tx1"/>
                </a:outerShdw>
              </a:effectLst>
              <a:latin typeface="Arial Narrow" pitchFamily="34" charset="0"/>
            </a:endParaRPr>
          </a:p>
          <a:p>
            <a:pPr marL="0" indent="0">
              <a:spcBef>
                <a:spcPts val="0"/>
              </a:spcBef>
              <a:buNone/>
            </a:pPr>
            <a:endParaRPr lang="es-PE" sz="2200" b="1" i="1" dirty="0">
              <a:solidFill>
                <a:srgbClr val="C00000"/>
              </a:solidFill>
              <a:effectLst>
                <a:glow rad="101600">
                  <a:schemeClr val="tx1">
                    <a:alpha val="60000"/>
                  </a:schemeClr>
                </a:glow>
                <a:outerShdw blurRad="50800" dist="38100" algn="l" rotWithShape="0">
                  <a:schemeClr val="tx1"/>
                </a:outerShdw>
              </a:effectLst>
              <a:latin typeface="Arial Narrow" pitchFamily="34" charset="0"/>
            </a:endParaRPr>
          </a:p>
          <a:p>
            <a:pPr marL="0" indent="0">
              <a:spcBef>
                <a:spcPts val="0"/>
              </a:spcBef>
              <a:buNone/>
            </a:pPr>
            <a:endParaRPr lang="es-PE" sz="2200" b="1" i="1" dirty="0" smtClean="0">
              <a:solidFill>
                <a:srgbClr val="C00000"/>
              </a:solidFill>
              <a:effectLst>
                <a:glow rad="101600">
                  <a:schemeClr val="tx1">
                    <a:alpha val="60000"/>
                  </a:schemeClr>
                </a:glow>
                <a:outerShdw blurRad="50800" dist="38100" algn="l" rotWithShape="0">
                  <a:schemeClr val="tx1"/>
                </a:outerShdw>
              </a:effectLst>
              <a:latin typeface="Arial Narrow" pitchFamily="34" charset="0"/>
            </a:endParaRPr>
          </a:p>
          <a:p>
            <a:pPr marL="0" indent="0">
              <a:spcBef>
                <a:spcPts val="0"/>
              </a:spcBef>
              <a:buNone/>
            </a:pPr>
            <a:endParaRPr lang="es-PE" sz="2200" b="1" i="1" dirty="0">
              <a:solidFill>
                <a:srgbClr val="C00000"/>
              </a:solidFill>
              <a:effectLst>
                <a:glow rad="101600">
                  <a:schemeClr val="tx1">
                    <a:alpha val="60000"/>
                  </a:schemeClr>
                </a:glow>
                <a:outerShdw blurRad="50800" dist="38100" algn="l" rotWithShape="0">
                  <a:schemeClr val="tx1"/>
                </a:outerShdw>
              </a:effectLst>
              <a:latin typeface="Arial Narrow" pitchFamily="34" charset="0"/>
            </a:endParaRPr>
          </a:p>
          <a:p>
            <a:pPr marL="0" indent="0" algn="ctr">
              <a:spcBef>
                <a:spcPts val="0"/>
              </a:spcBef>
              <a:buNone/>
            </a:pPr>
            <a:endParaRPr lang="es-PE" sz="2200" b="1" i="1" dirty="0">
              <a:solidFill>
                <a:srgbClr val="C00000"/>
              </a:solidFill>
              <a:effectLst>
                <a:glow rad="101600">
                  <a:schemeClr val="tx1">
                    <a:alpha val="60000"/>
                  </a:schemeClr>
                </a:glow>
                <a:outerShdw blurRad="50800" dist="38100" algn="l" rotWithShape="0">
                  <a:schemeClr val="tx1"/>
                </a:outerShdw>
              </a:effectLst>
              <a:latin typeface="Arial Narrow" pitchFamily="34" charset="0"/>
            </a:endParaRPr>
          </a:p>
        </p:txBody>
      </p:sp>
    </p:spTree>
    <p:extLst>
      <p:ext uri="{BB962C8B-B14F-4D97-AF65-F5344CB8AC3E}">
        <p14:creationId xmlns:p14="http://schemas.microsoft.com/office/powerpoint/2010/main" val="1724759991"/>
      </p:ext>
    </p:extLst>
  </p:cSld>
  <p:clrMapOvr>
    <a:masterClrMapping/>
  </p:clrMapOvr>
  <mc:AlternateContent xmlns:mc="http://schemas.openxmlformats.org/markup-compatibility/2006" xmlns:p14="http://schemas.microsoft.com/office/powerpoint/2010/main">
    <mc:Choice Requires="p14">
      <p:transition spd="slow" p14:dur="17000" advClick="0" advTm="20000">
        <p:wheel spokes="1"/>
      </p:transition>
    </mc:Choice>
    <mc:Fallback xmlns="">
      <p:transition spd="slow" advClick="0" advTm="20000">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la sagrada familia de naza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27" y="548680"/>
            <a:ext cx="8165529" cy="5889843"/>
          </a:xfrm>
          <a:prstGeom prst="rect">
            <a:avLst/>
          </a:prstGeom>
          <a:noFill/>
          <a:extLst>
            <a:ext uri="{909E8E84-426E-40DD-AFC4-6F175D3DCCD1}">
              <a14:hiddenFill xmlns:a14="http://schemas.microsoft.com/office/drawing/2010/main">
                <a:solidFill>
                  <a:srgbClr val="FFFFFF"/>
                </a:solidFill>
              </a14:hiddenFill>
            </a:ext>
          </a:extLst>
        </p:spPr>
      </p:pic>
      <p:sp>
        <p:nvSpPr>
          <p:cNvPr id="10" name="2 Marcador de contenido"/>
          <p:cNvSpPr>
            <a:spLocks noGrp="1"/>
          </p:cNvSpPr>
          <p:nvPr>
            <p:ph idx="1"/>
          </p:nvPr>
        </p:nvSpPr>
        <p:spPr>
          <a:xfrm>
            <a:off x="402915" y="484286"/>
            <a:ext cx="8273542" cy="2902858"/>
          </a:xfrm>
          <a:noFill/>
          <a:ln>
            <a:noFill/>
          </a:ln>
          <a:effectLst>
            <a:outerShdw blurRad="225425" dist="50800" dir="5220000" algn="ctr">
              <a:srgbClr val="000000">
                <a:alpha val="33000"/>
              </a:srgbClr>
            </a:outerShdw>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a:lstStyle/>
          <a:p>
            <a:pPr marL="0" indent="0" algn="ctr">
              <a:spcBef>
                <a:spcPts val="0"/>
              </a:spcBef>
              <a:buNone/>
            </a:pPr>
            <a:r>
              <a:rPr lang="es-MX"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rPr>
              <a:t>Envía sobre nosotros </a:t>
            </a:r>
          </a:p>
          <a:p>
            <a:pPr marL="0" indent="0" algn="ctr">
              <a:spcBef>
                <a:spcPts val="0"/>
              </a:spcBef>
              <a:buNone/>
            </a:pPr>
            <a:r>
              <a:rPr lang="es-MX"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rPr>
              <a:t>tu mismo Espíritu vivificador, </a:t>
            </a:r>
          </a:p>
          <a:p>
            <a:pPr marL="0" indent="0" algn="ctr">
              <a:spcBef>
                <a:spcPts val="0"/>
              </a:spcBef>
              <a:buNone/>
            </a:pPr>
            <a:r>
              <a:rPr lang="es-MX"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rPr>
              <a:t>para que podamos ser siempre más dóciles </a:t>
            </a:r>
          </a:p>
          <a:p>
            <a:pPr marL="0" indent="0" algn="ctr">
              <a:spcBef>
                <a:spcPts val="0"/>
              </a:spcBef>
              <a:buNone/>
            </a:pPr>
            <a:endParaRPr lang="es-PE" sz="2400" b="1" dirty="0" smtClean="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smtClean="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smtClean="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smtClean="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r>
              <a:rPr lang="es-MX"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rPr>
              <a:t> </a:t>
            </a:r>
            <a:r>
              <a:rPr lang="es-MX" sz="2400" b="1" dirty="0" smtClean="0">
                <a:solidFill>
                  <a:srgbClr val="C00000"/>
                </a:solidFill>
                <a:effectLst>
                  <a:glow rad="101600">
                    <a:schemeClr val="tx1">
                      <a:alpha val="60000"/>
                    </a:schemeClr>
                  </a:glow>
                  <a:outerShdw blurRad="50800" dist="63500" algn="l" rotWithShape="0">
                    <a:schemeClr val="tx1"/>
                  </a:outerShdw>
                </a:effectLst>
                <a:latin typeface="Arial Narrow" pitchFamily="34" charset="0"/>
              </a:rPr>
              <a:t>a la </a:t>
            </a:r>
            <a:r>
              <a:rPr lang="es-MX"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rPr>
              <a:t>acción santificadora, </a:t>
            </a:r>
          </a:p>
          <a:p>
            <a:pPr marL="0" indent="0" algn="ctr">
              <a:spcBef>
                <a:spcPts val="0"/>
              </a:spcBef>
              <a:buNone/>
            </a:pPr>
            <a:r>
              <a:rPr lang="es-MX"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rPr>
              <a:t>dejándonos transformar dócilmente </a:t>
            </a:r>
          </a:p>
          <a:p>
            <a:pPr marL="0" indent="0" algn="ctr">
              <a:spcBef>
                <a:spcPts val="0"/>
              </a:spcBef>
              <a:buNone/>
            </a:pPr>
            <a:r>
              <a:rPr lang="es-MX"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rPr>
              <a:t>por el mismo Espíritu en la imagen </a:t>
            </a:r>
          </a:p>
          <a:p>
            <a:pPr marL="0" indent="0" algn="ctr">
              <a:spcBef>
                <a:spcPts val="0"/>
              </a:spcBef>
              <a:buNone/>
            </a:pPr>
            <a:r>
              <a:rPr lang="es-MX"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rPr>
              <a:t>y semejanza de Jesucristo tu Hijo, </a:t>
            </a:r>
          </a:p>
          <a:p>
            <a:pPr marL="0" indent="0" algn="ctr">
              <a:spcBef>
                <a:spcPts val="0"/>
              </a:spcBef>
              <a:buNone/>
            </a:pPr>
            <a:r>
              <a:rPr lang="es-MX"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rPr>
              <a:t>nuestro hermano, salvador y redentor.</a:t>
            </a:r>
          </a:p>
          <a:p>
            <a:pPr marL="0" indent="0" algn="ctr">
              <a:spcBef>
                <a:spcPts val="0"/>
              </a:spcBef>
              <a:buNone/>
            </a:pPr>
            <a:r>
              <a:rPr lang="es-MX"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rPr>
              <a:t>AMÉN.</a:t>
            </a:r>
          </a:p>
          <a:p>
            <a:pPr marL="0" indent="0" algn="ctr">
              <a:spcBef>
                <a:spcPts val="0"/>
              </a:spcBef>
              <a:buNone/>
            </a:pPr>
            <a:endParaRPr lang="es-PE" sz="2400" b="1" dirty="0" smtClean="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smtClean="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smtClean="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smtClean="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smtClean="0">
              <a:solidFill>
                <a:srgbClr val="C00000"/>
              </a:solidFill>
              <a:effectLst>
                <a:glow rad="101600">
                  <a:schemeClr val="tx1">
                    <a:alpha val="60000"/>
                  </a:schemeClr>
                </a:glow>
                <a:outerShdw blurRad="50800" dist="63500" algn="l" rotWithShape="0">
                  <a:schemeClr val="tx1"/>
                </a:outerShdw>
              </a:effectLst>
              <a:latin typeface="Arial Narrow" pitchFamily="34" charset="0"/>
            </a:endParaRPr>
          </a:p>
          <a:p>
            <a:pPr marL="0" indent="0" algn="ctr">
              <a:spcBef>
                <a:spcPts val="0"/>
              </a:spcBef>
              <a:buNone/>
            </a:pPr>
            <a:endParaRPr lang="es-PE" sz="2400" b="1" dirty="0">
              <a:solidFill>
                <a:srgbClr val="C00000"/>
              </a:solidFill>
              <a:effectLst>
                <a:glow rad="101600">
                  <a:schemeClr val="tx1">
                    <a:alpha val="60000"/>
                  </a:schemeClr>
                </a:glow>
                <a:outerShdw blurRad="50800" dist="38100" algn="l" rotWithShape="0">
                  <a:schemeClr val="tx1"/>
                </a:outerShdw>
              </a:effectLst>
              <a:latin typeface="Arial Narrow" pitchFamily="34" charset="0"/>
            </a:endParaRPr>
          </a:p>
        </p:txBody>
      </p:sp>
    </p:spTree>
    <p:extLst>
      <p:ext uri="{BB962C8B-B14F-4D97-AF65-F5344CB8AC3E}">
        <p14:creationId xmlns:p14="http://schemas.microsoft.com/office/powerpoint/2010/main" val="1994688052"/>
      </p:ext>
    </p:extLst>
  </p:cSld>
  <p:clrMapOvr>
    <a:masterClrMapping/>
  </p:clrMapOvr>
  <mc:AlternateContent xmlns:mc="http://schemas.openxmlformats.org/markup-compatibility/2006" xmlns:p14="http://schemas.microsoft.com/office/powerpoint/2010/main">
    <mc:Choice Requires="p14">
      <p:transition spd="slow" p14:dur="1200" advClick="0" advTm="20000">
        <p14:prism/>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250" fill="hold"/>
                                        <p:tgtEl>
                                          <p:spTgt spid="10"/>
                                        </p:tgtEl>
                                        <p:attrNameLst>
                                          <p:attrName>ppt_w</p:attrName>
                                        </p:attrNameLst>
                                      </p:cBhvr>
                                      <p:tavLst>
                                        <p:tav tm="0">
                                          <p:val>
                                            <p:fltVal val="0"/>
                                          </p:val>
                                        </p:tav>
                                        <p:tav tm="100000">
                                          <p:val>
                                            <p:strVal val="#ppt_w"/>
                                          </p:val>
                                        </p:tav>
                                      </p:tavLst>
                                    </p:anim>
                                    <p:anim calcmode="lin" valueType="num">
                                      <p:cBhvr>
                                        <p:cTn id="8" dur="1250" fill="hold"/>
                                        <p:tgtEl>
                                          <p:spTgt spid="10"/>
                                        </p:tgtEl>
                                        <p:attrNameLst>
                                          <p:attrName>ppt_h</p:attrName>
                                        </p:attrNameLst>
                                      </p:cBhvr>
                                      <p:tavLst>
                                        <p:tav tm="0">
                                          <p:val>
                                            <p:fltVal val="0"/>
                                          </p:val>
                                        </p:tav>
                                        <p:tav tm="100000">
                                          <p:val>
                                            <p:strVal val="#ppt_h"/>
                                          </p:val>
                                        </p:tav>
                                      </p:tavLst>
                                    </p:anim>
                                    <p:anim calcmode="lin" valueType="num">
                                      <p:cBhvr>
                                        <p:cTn id="9" dur="125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25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freepik : fondo de navidad para texto"/>
          <p:cNvPicPr>
            <a:picLocks noChangeAspect="1" noChangeArrowheads="1"/>
          </p:cNvPicPr>
          <p:nvPr/>
        </p:nvPicPr>
        <p:blipFill rotWithShape="1">
          <a:blip r:embed="rId2">
            <a:extLst>
              <a:ext uri="{28A0092B-C50C-407E-A947-70E740481C1C}">
                <a14:useLocalDpi xmlns:a14="http://schemas.microsoft.com/office/drawing/2010/main" val="0"/>
              </a:ext>
            </a:extLst>
          </a:blip>
          <a:srcRect b="19087"/>
          <a:stretch/>
        </p:blipFill>
        <p:spPr bwMode="auto">
          <a:xfrm>
            <a:off x="553566" y="548680"/>
            <a:ext cx="8122889" cy="6007840"/>
          </a:xfrm>
          <a:prstGeom prst="rect">
            <a:avLst/>
          </a:prstGeom>
          <a:noFill/>
          <a:extLst>
            <a:ext uri="{909E8E84-426E-40DD-AFC4-6F175D3DCCD1}">
              <a14:hiddenFill xmlns:a14="http://schemas.microsoft.com/office/drawing/2010/main">
                <a:solidFill>
                  <a:srgbClr val="FFFFFF"/>
                </a:solidFill>
              </a14:hiddenFill>
            </a:ext>
          </a:extLst>
        </p:spPr>
      </p:pic>
      <p:sp>
        <p:nvSpPr>
          <p:cNvPr id="14" name="2 Marcador de contenido"/>
          <p:cNvSpPr txBox="1">
            <a:spLocks/>
          </p:cNvSpPr>
          <p:nvPr/>
        </p:nvSpPr>
        <p:spPr bwMode="auto">
          <a:xfrm>
            <a:off x="3132237" y="4149080"/>
            <a:ext cx="5904656" cy="15121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defRPr/>
            </a:pPr>
            <a:endParaRPr lang="es-PE" sz="2800" kern="0" dirty="0">
              <a:solidFill>
                <a:srgbClr val="FFFF61"/>
              </a:solidFill>
              <a:latin typeface="Arial Narrow" pitchFamily="34" charset="0"/>
            </a:endParaRPr>
          </a:p>
        </p:txBody>
      </p:sp>
      <p:pic>
        <p:nvPicPr>
          <p:cNvPr id="2050" name="Picture 2" descr="C:\DATA\Imagenes\Jesús\Jesus niño y adolescent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6433"/>
            <a:ext cx="4168463" cy="436796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bwMode="auto">
          <a:xfrm>
            <a:off x="4039471" y="874787"/>
            <a:ext cx="4636984" cy="51465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r>
              <a:rPr lang="es-ES_tradnl" sz="2800" i="1" u="sng" kern="0" dirty="0">
                <a:solidFill>
                  <a:srgbClr val="FFFFFF"/>
                </a:solidFill>
                <a:effectLst>
                  <a:glow rad="63500">
                    <a:schemeClr val="tx2">
                      <a:lumMod val="10000"/>
                      <a:alpha val="40000"/>
                    </a:schemeClr>
                  </a:glow>
                  <a:outerShdw blurRad="50800" dist="38100" algn="l" rotWithShape="0">
                    <a:prstClr val="black"/>
                  </a:outerShdw>
                </a:effectLst>
                <a:latin typeface="Arial Narrow" pitchFamily="34" charset="0"/>
              </a:rPr>
              <a:t>Motivación</a:t>
            </a:r>
            <a:r>
              <a:rPr lang="es-ES_tradnl" sz="2800" i="1" kern="0" dirty="0">
                <a:solidFill>
                  <a:srgbClr val="FFFFFF"/>
                </a:solidFill>
                <a:effectLst>
                  <a:glow rad="63500">
                    <a:schemeClr val="tx2">
                      <a:lumMod val="10000"/>
                      <a:alpha val="40000"/>
                    </a:schemeClr>
                  </a:glow>
                  <a:outerShdw blurRad="50800" dist="38100" algn="l" rotWithShape="0">
                    <a:prstClr val="black"/>
                  </a:outerShdw>
                </a:effectLst>
                <a:latin typeface="Arial Narrow" pitchFamily="34" charset="0"/>
              </a:rPr>
              <a:t>: </a:t>
            </a:r>
            <a:r>
              <a:rPr lang="es-MX" sz="2800" i="1" kern="0" dirty="0" smtClean="0">
                <a:solidFill>
                  <a:srgbClr val="FFFFFF"/>
                </a:solidFill>
                <a:effectLst>
                  <a:glow rad="63500">
                    <a:schemeClr val="tx2">
                      <a:lumMod val="10000"/>
                      <a:alpha val="40000"/>
                    </a:schemeClr>
                  </a:glow>
                  <a:outerShdw blurRad="50800" dist="38100" algn="l" rotWithShape="0">
                    <a:prstClr val="black"/>
                  </a:outerShdw>
                </a:effectLst>
                <a:latin typeface="Arial Narrow" pitchFamily="34" charset="0"/>
              </a:rPr>
              <a:t> </a:t>
            </a:r>
            <a:r>
              <a:rPr lang="es-MX" sz="2800" i="1" kern="0" dirty="0">
                <a:solidFill>
                  <a:srgbClr val="FFFFFF"/>
                </a:solidFill>
                <a:effectLst>
                  <a:glow rad="63500">
                    <a:schemeClr val="tx2">
                      <a:lumMod val="10000"/>
                      <a:alpha val="40000"/>
                    </a:schemeClr>
                  </a:glow>
                  <a:outerShdw blurRad="50800" dist="38100" algn="l" rotWithShape="0">
                    <a:prstClr val="black"/>
                  </a:outerShdw>
                </a:effectLst>
                <a:latin typeface="Arial Narrow" pitchFamily="34" charset="0"/>
              </a:rPr>
              <a:t>La vida de Jesús, reconocido por los paganos y rechazado por los suyos, se encuentra amenazada de muerte, pero guiada siempre por Dios. Escuchemos:</a:t>
            </a:r>
            <a:endParaRPr lang="es-PE" sz="2400" kern="0" dirty="0">
              <a:solidFill>
                <a:srgbClr val="FFFFFF"/>
              </a:solidFill>
              <a:effectLst>
                <a:glow rad="63500">
                  <a:schemeClr val="tx2">
                    <a:lumMod val="10000"/>
                    <a:alpha val="40000"/>
                  </a:schemeClr>
                </a:glow>
                <a:outerShdw blurRad="50800" dist="38100" algn="l" rotWithShape="0">
                  <a:prstClr val="black"/>
                </a:outerShdw>
              </a:effectLst>
              <a:latin typeface="Arial Narrow" pitchFamily="34" charset="0"/>
              <a:cs typeface="Times New Roman" pitchFamily="18" charset="0"/>
            </a:endParaRPr>
          </a:p>
          <a:p>
            <a:pPr algn="ctr" fontAlgn="base">
              <a:spcBef>
                <a:spcPct val="20000"/>
              </a:spcBef>
              <a:spcAft>
                <a:spcPct val="0"/>
              </a:spcAft>
              <a:defRPr/>
            </a:pPr>
            <a:endParaRPr lang="es-ES_tradnl" sz="2800" i="1" kern="0" dirty="0">
              <a:solidFill>
                <a:srgbClr val="FFFFFF"/>
              </a:solidFill>
              <a:effectLst>
                <a:glow rad="63500">
                  <a:schemeClr val="tx2">
                    <a:lumMod val="10000"/>
                    <a:alpha val="40000"/>
                  </a:schemeClr>
                </a:glow>
                <a:outerShdw blurRad="50800" dist="38100" algn="l" rotWithShape="0">
                  <a:prstClr val="black"/>
                </a:outerShdw>
              </a:effectLst>
              <a:latin typeface="Arial Narrow" pitchFamily="34" charset="0"/>
            </a:endParaRPr>
          </a:p>
        </p:txBody>
      </p:sp>
      <p:sp>
        <p:nvSpPr>
          <p:cNvPr id="9" name="Rectángulo redondeado 8"/>
          <p:cNvSpPr>
            <a:spLocks noChangeArrowheads="1"/>
          </p:cNvSpPr>
          <p:nvPr/>
        </p:nvSpPr>
        <p:spPr bwMode="auto">
          <a:xfrm>
            <a:off x="1159100" y="561559"/>
            <a:ext cx="3022040" cy="623297"/>
          </a:xfrm>
          <a:prstGeom prst="roundRect">
            <a:avLst>
              <a:gd name="adj" fmla="val 16667"/>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MX" sz="1200" b="1" dirty="0" smtClean="0">
                <a:solidFill>
                  <a:srgbClr val="C00000"/>
                </a:solidFill>
                <a:effectLst>
                  <a:outerShdw blurRad="38100" dist="38100" dir="2700000" algn="tl">
                    <a:srgbClr val="000000">
                      <a:alpha val="43137"/>
                    </a:srgbClr>
                  </a:outerShdw>
                </a:effectLst>
                <a:latin typeface="Swis721 BlkCn BT" panose="020B0806030502040204" pitchFamily="34" charset="0"/>
                <a:ea typeface="Times New Roman" panose="02020603050405020304" pitchFamily="18" charset="0"/>
              </a:rPr>
              <a:t>LECTIO</a:t>
            </a:r>
            <a:endParaRPr lang="es-MX" sz="1200" b="1" dirty="0">
              <a:solidFill>
                <a:srgbClr val="C00000"/>
              </a:solidFill>
              <a:effectLst>
                <a:outerShdw blurRad="38100" dist="38100" dir="2700000" algn="tl">
                  <a:srgbClr val="000000">
                    <a:alpha val="43137"/>
                  </a:srgbClr>
                </a:outerShdw>
              </a:effectLst>
              <a:latin typeface="Swis721 BlkCn BT" panose="020B0806030502040204" pitchFamily="34" charset="0"/>
              <a:ea typeface="Times New Roman" panose="02020603050405020304" pitchFamily="18" charset="0"/>
            </a:endParaRPr>
          </a:p>
          <a:p>
            <a:pPr indent="19050" algn="ctr">
              <a:spcAft>
                <a:spcPts val="0"/>
              </a:spcAft>
            </a:pPr>
            <a:r>
              <a:rPr lang="es-MX" sz="1200" b="1" dirty="0">
                <a:solidFill>
                  <a:srgbClr val="C00000"/>
                </a:solidFill>
                <a:effectLst>
                  <a:outerShdw blurRad="38100" dist="38100" dir="2700000" algn="tl">
                    <a:srgbClr val="000000">
                      <a:alpha val="43137"/>
                    </a:srgbClr>
                  </a:outerShdw>
                </a:effectLst>
                <a:latin typeface="Swis721 BlkCn BT" panose="020B0806030502040204" pitchFamily="34" charset="0"/>
                <a:ea typeface="Times New Roman" panose="02020603050405020304" pitchFamily="18" charset="0"/>
              </a:rPr>
              <a:t>¿Qué dice el texto?</a:t>
            </a:r>
          </a:p>
          <a:p>
            <a:pPr indent="19050" algn="ctr">
              <a:spcAft>
                <a:spcPts val="0"/>
              </a:spcAft>
            </a:pPr>
            <a:r>
              <a:rPr lang="es-MX" sz="1200" b="1" dirty="0">
                <a:solidFill>
                  <a:srgbClr val="C00000"/>
                </a:solidFill>
                <a:effectLst>
                  <a:outerShdw blurRad="38100" dist="38100" dir="2700000" algn="tl">
                    <a:srgbClr val="000000">
                      <a:alpha val="43137"/>
                    </a:srgbClr>
                  </a:outerShdw>
                </a:effectLst>
                <a:latin typeface="Swis721 BlkCn BT" panose="020B0806030502040204" pitchFamily="34" charset="0"/>
                <a:ea typeface="Times New Roman" panose="02020603050405020304" pitchFamily="18" charset="0"/>
              </a:rPr>
              <a:t>Mateo  2, 13-15. </a:t>
            </a:r>
            <a:r>
              <a:rPr lang="es-MX" sz="1200" b="1" dirty="0" smtClean="0">
                <a:solidFill>
                  <a:srgbClr val="C00000"/>
                </a:solidFill>
                <a:effectLst>
                  <a:outerShdw blurRad="38100" dist="38100" dir="2700000" algn="tl">
                    <a:srgbClr val="000000">
                      <a:alpha val="43137"/>
                    </a:srgbClr>
                  </a:outerShdw>
                </a:effectLst>
                <a:latin typeface="Swis721 BlkCn BT" panose="020B0806030502040204" pitchFamily="34" charset="0"/>
                <a:ea typeface="Times New Roman" panose="02020603050405020304" pitchFamily="18" charset="0"/>
              </a:rPr>
              <a:t>19-23</a:t>
            </a:r>
            <a:endParaRPr lang="es-MX" sz="1200" b="1" dirty="0">
              <a:solidFill>
                <a:srgbClr val="C00000"/>
              </a:solidFill>
              <a:effectLst>
                <a:outerShdw blurRad="38100" dist="38100" dir="2700000" algn="tl">
                  <a:srgbClr val="000000">
                    <a:alpha val="43137"/>
                  </a:srgbClr>
                </a:outerShdw>
              </a:effectLst>
              <a:latin typeface="Swis721 BlkCn BT" panose="020B0806030502040204" pitchFamily="34" charset="0"/>
              <a:ea typeface="Times New Roman" panose="02020603050405020304" pitchFamily="18" charset="0"/>
            </a:endParaRPr>
          </a:p>
        </p:txBody>
      </p:sp>
      <p:pic>
        <p:nvPicPr>
          <p:cNvPr id="2" name="Imagen 1"/>
          <p:cNvPicPr>
            <a:picLocks noChangeAspect="1"/>
          </p:cNvPicPr>
          <p:nvPr/>
        </p:nvPicPr>
        <p:blipFill>
          <a:blip r:embed="rId4"/>
          <a:stretch>
            <a:fillRect/>
          </a:stretch>
        </p:blipFill>
        <p:spPr>
          <a:xfrm>
            <a:off x="2708202" y="3208998"/>
            <a:ext cx="3727595" cy="440003"/>
          </a:xfrm>
          <a:prstGeom prst="rect">
            <a:avLst/>
          </a:prstGeom>
        </p:spPr>
      </p:pic>
    </p:spTree>
    <p:extLst>
      <p:ext uri="{BB962C8B-B14F-4D97-AF65-F5344CB8AC3E}">
        <p14:creationId xmlns:p14="http://schemas.microsoft.com/office/powerpoint/2010/main" val="3628858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000" advClick="0" advTm="20000">
        <p15:prstTrans prst="curtains"/>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8" presetClass="entr" presetSubtype="16" fill="hold" grpId="0" nodeType="afterEffect" nodePh="1">
                                  <p:stCondLst>
                                    <p:cond delay="0"/>
                                  </p:stCondLst>
                                  <p:endCondLst>
                                    <p:cond evt="begin" delay="0">
                                      <p:tn val="9"/>
                                    </p:cond>
                                  </p:endCondLst>
                                  <p:childTnLst>
                                    <p:set>
                                      <p:cBhvr>
                                        <p:cTn id="10" dur="1" fill="hold">
                                          <p:stCondLst>
                                            <p:cond delay="0"/>
                                          </p:stCondLst>
                                        </p:cTn>
                                        <p:tgtEl>
                                          <p:spTgt spid="14"/>
                                        </p:tgtEl>
                                        <p:attrNameLst>
                                          <p:attrName>style.visibility</p:attrName>
                                        </p:attrNameLst>
                                      </p:cBhvr>
                                      <p:to>
                                        <p:strVal val="visible"/>
                                      </p:to>
                                    </p:set>
                                    <p:animEffect transition="in" filter="diamond(in)">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54802" y="494122"/>
            <a:ext cx="8121654" cy="4303030"/>
          </a:xfrm>
          <a:prstGeom prst="rect">
            <a:avLst/>
          </a:prstGeom>
        </p:spPr>
      </p:pic>
      <p:sp>
        <p:nvSpPr>
          <p:cNvPr id="5" name="4 Rectángulo"/>
          <p:cNvSpPr/>
          <p:nvPr/>
        </p:nvSpPr>
        <p:spPr>
          <a:xfrm>
            <a:off x="2267744" y="494122"/>
            <a:ext cx="4374916" cy="584775"/>
          </a:xfrm>
          <a:prstGeom prst="rect">
            <a:avLst/>
          </a:prstGeom>
        </p:spPr>
        <p:txBody>
          <a:bodyPr wrap="none">
            <a:spAutoFit/>
          </a:bodyPr>
          <a:lstStyle/>
          <a:p>
            <a:pPr fontAlgn="base">
              <a:spcBef>
                <a:spcPct val="0"/>
              </a:spcBef>
              <a:spcAft>
                <a:spcPct val="0"/>
              </a:spcAft>
            </a:pPr>
            <a:r>
              <a:rPr lang="es-ES" sz="3200" dirty="0" smtClean="0">
                <a:solidFill>
                  <a:srgbClr val="FFFFFF"/>
                </a:solidFill>
                <a:effectLst>
                  <a:outerShdw blurRad="50800" dist="38100" algn="l" rotWithShape="0">
                    <a:prstClr val="black"/>
                  </a:outerShdw>
                </a:effectLst>
                <a:latin typeface="Comic Sans MS" pitchFamily="66" charset="0"/>
              </a:rPr>
              <a:t>Mateo </a:t>
            </a:r>
            <a:r>
              <a:rPr lang="es-ES" sz="3200" dirty="0">
                <a:solidFill>
                  <a:srgbClr val="FFFFFF"/>
                </a:solidFill>
                <a:effectLst>
                  <a:outerShdw blurRad="50800" dist="38100" algn="l" rotWithShape="0">
                    <a:prstClr val="black"/>
                  </a:outerShdw>
                </a:effectLst>
                <a:latin typeface="Comic Sans MS" pitchFamily="66" charset="0"/>
              </a:rPr>
              <a:t>2, </a:t>
            </a:r>
            <a:r>
              <a:rPr lang="es-ES" sz="3200" dirty="0" smtClean="0">
                <a:solidFill>
                  <a:srgbClr val="FFFFFF"/>
                </a:solidFill>
                <a:effectLst>
                  <a:outerShdw blurRad="50800" dist="38100" algn="l" rotWithShape="0">
                    <a:prstClr val="black"/>
                  </a:outerShdw>
                </a:effectLst>
                <a:latin typeface="Comic Sans MS" pitchFamily="66" charset="0"/>
              </a:rPr>
              <a:t>13-15. 19-23</a:t>
            </a:r>
            <a:endParaRPr lang="es-PE" sz="2400" dirty="0">
              <a:solidFill>
                <a:srgbClr val="FFFFFF"/>
              </a:solidFill>
              <a:effectLst>
                <a:outerShdw blurRad="50800" dist="38100" algn="l" rotWithShape="0">
                  <a:prstClr val="black"/>
                </a:outerShdw>
              </a:effectLst>
            </a:endParaRP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30601" r="1564" b="8380"/>
          <a:stretch/>
        </p:blipFill>
        <p:spPr>
          <a:xfrm>
            <a:off x="451285" y="4066241"/>
            <a:ext cx="8136904" cy="2474285"/>
          </a:xfrm>
          <a:prstGeom prst="rect">
            <a:avLst/>
          </a:prstGeom>
        </p:spPr>
      </p:pic>
      <p:sp>
        <p:nvSpPr>
          <p:cNvPr id="3074" name="Rectangle 2"/>
          <p:cNvSpPr>
            <a:spLocks noChangeArrowheads="1"/>
          </p:cNvSpPr>
          <p:nvPr/>
        </p:nvSpPr>
        <p:spPr bwMode="auto">
          <a:xfrm>
            <a:off x="590647" y="4970866"/>
            <a:ext cx="7858180" cy="1569660"/>
          </a:xfrm>
          <a:prstGeom prst="rect">
            <a:avLst/>
          </a:prstGeom>
          <a:noFill/>
          <a:ln w="9525">
            <a:noFill/>
            <a:miter lim="800000"/>
            <a:headEnd/>
            <a:tailEnd/>
          </a:ln>
          <a:effectLst/>
        </p:spPr>
        <p:txBody>
          <a:bodyPr wrap="square">
            <a:spAutoFit/>
          </a:bodyPr>
          <a:lstStyle/>
          <a:p>
            <a:pPr fontAlgn="base">
              <a:spcBef>
                <a:spcPct val="0"/>
              </a:spcBef>
              <a:spcAft>
                <a:spcPct val="0"/>
              </a:spcAft>
            </a:pPr>
            <a:r>
              <a:rPr lang="es-MX" sz="3200" dirty="0">
                <a:solidFill>
                  <a:srgbClr val="FFFF61"/>
                </a:solidFill>
                <a:effectLst>
                  <a:glow rad="63500">
                    <a:schemeClr val="accent4">
                      <a:satMod val="175000"/>
                      <a:alpha val="40000"/>
                    </a:schemeClr>
                  </a:glow>
                  <a:outerShdw blurRad="50800" dist="38100" algn="l" rotWithShape="0">
                    <a:prstClr val="black"/>
                  </a:outerShdw>
                </a:effectLst>
                <a:latin typeface="Georgia" pitchFamily="18" charset="0"/>
              </a:rPr>
              <a:t>Cuando se retiraron los magos, el ángel del Señor se </a:t>
            </a:r>
            <a:r>
              <a:rPr lang="es-MX" sz="3200" dirty="0" smtClean="0">
                <a:solidFill>
                  <a:srgbClr val="FFFF61"/>
                </a:solidFill>
                <a:effectLst>
                  <a:glow rad="63500">
                    <a:schemeClr val="accent4">
                      <a:satMod val="175000"/>
                      <a:alpha val="40000"/>
                    </a:schemeClr>
                  </a:glow>
                  <a:outerShdw blurRad="50800" dist="38100" algn="l" rotWithShape="0">
                    <a:prstClr val="black"/>
                  </a:outerShdw>
                </a:effectLst>
                <a:latin typeface="Georgia" pitchFamily="18" charset="0"/>
              </a:rPr>
              <a:t>apareció en </a:t>
            </a:r>
            <a:r>
              <a:rPr lang="es-MX" sz="3200" dirty="0">
                <a:solidFill>
                  <a:srgbClr val="FFFF61"/>
                </a:solidFill>
                <a:effectLst>
                  <a:glow rad="63500">
                    <a:schemeClr val="accent4">
                      <a:satMod val="175000"/>
                      <a:alpha val="40000"/>
                    </a:schemeClr>
                  </a:glow>
                  <a:outerShdw blurRad="50800" dist="38100" algn="l" rotWithShape="0">
                    <a:prstClr val="black"/>
                  </a:outerShdw>
                </a:effectLst>
                <a:latin typeface="Georgia" pitchFamily="18" charset="0"/>
              </a:rPr>
              <a:t>sueños a José y le dijo</a:t>
            </a:r>
            <a:r>
              <a:rPr lang="es-MX" sz="3200" dirty="0" smtClean="0">
                <a:solidFill>
                  <a:srgbClr val="FFFF61"/>
                </a:solidFill>
                <a:effectLst>
                  <a:glow rad="63500">
                    <a:schemeClr val="accent4">
                      <a:satMod val="175000"/>
                      <a:alpha val="40000"/>
                    </a:schemeClr>
                  </a:glow>
                  <a:outerShdw blurRad="50800" dist="38100" algn="l" rotWithShape="0">
                    <a:prstClr val="black"/>
                  </a:outerShdw>
                </a:effectLst>
                <a:latin typeface="Georgia" pitchFamily="18" charset="0"/>
              </a:rPr>
              <a:t>:</a:t>
            </a:r>
            <a:endParaRPr lang="es-ES" sz="3200" dirty="0">
              <a:solidFill>
                <a:srgbClr val="FFFF61"/>
              </a:solidFill>
              <a:effectLst>
                <a:glow rad="63500">
                  <a:schemeClr val="accent4">
                    <a:satMod val="175000"/>
                    <a:alpha val="40000"/>
                  </a:schemeClr>
                </a:glow>
                <a:outerShdw blurRad="50800" dist="38100" algn="l" rotWithShape="0">
                  <a:prstClr val="black"/>
                </a:outerShdw>
              </a:effectLst>
              <a:latin typeface="Georgia" pitchFamily="18" charset="0"/>
            </a:endParaRPr>
          </a:p>
        </p:txBody>
      </p:sp>
    </p:spTree>
    <p:extLst>
      <p:ext uri="{BB962C8B-B14F-4D97-AF65-F5344CB8AC3E}">
        <p14:creationId xmlns:p14="http://schemas.microsoft.com/office/powerpoint/2010/main" val="1510518820"/>
      </p:ext>
    </p:extLst>
  </p:cSld>
  <p:clrMapOvr>
    <a:masterClrMapping/>
  </p:clrMapOvr>
  <mc:AlternateContent xmlns:mc="http://schemas.openxmlformats.org/markup-compatibility/2006" xmlns:p14="http://schemas.microsoft.com/office/powerpoint/2010/main">
    <mc:Choice Requires="p14">
      <p:transition spd="slow" p14:dur="15000" advClick="0" advTm="13000">
        <p14:prism isInverted="1"/>
      </p:transition>
    </mc:Choice>
    <mc:Fallback xmlns="">
      <p:transition spd="slow"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par>
                          <p:cTn id="15" fill="hold">
                            <p:stCondLst>
                              <p:cond delay="1000"/>
                            </p:stCondLst>
                            <p:childTnLst>
                              <p:par>
                                <p:cTn id="16" presetID="5" presetClass="entr" presetSubtype="10" fill="hold" grpId="0" nodeType="afterEffect">
                                  <p:stCondLst>
                                    <p:cond delay="1000"/>
                                  </p:stCondLst>
                                  <p:childTnLst>
                                    <p:set>
                                      <p:cBhvr>
                                        <p:cTn id="17" dur="1" fill="hold">
                                          <p:stCondLst>
                                            <p:cond delay="0"/>
                                          </p:stCondLst>
                                        </p:cTn>
                                        <p:tgtEl>
                                          <p:spTgt spid="3074"/>
                                        </p:tgtEl>
                                        <p:attrNameLst>
                                          <p:attrName>style.visibility</p:attrName>
                                        </p:attrNameLst>
                                      </p:cBhvr>
                                      <p:to>
                                        <p:strVal val="visible"/>
                                      </p:to>
                                    </p:set>
                                    <p:animEffect transition="in" filter="checkerboard(across)">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6815" y="457200"/>
            <a:ext cx="8108829" cy="6003985"/>
          </a:xfrm>
          <a:prstGeom prst="rect">
            <a:avLst/>
          </a:prstGeom>
        </p:spPr>
      </p:pic>
      <p:pic>
        <p:nvPicPr>
          <p:cNvPr id="3" name="Imagen 2"/>
          <p:cNvPicPr>
            <a:picLocks noChangeAspect="1"/>
          </p:cNvPicPr>
          <p:nvPr/>
        </p:nvPicPr>
        <p:blipFill>
          <a:blip r:embed="rId3"/>
          <a:stretch>
            <a:fillRect/>
          </a:stretch>
        </p:blipFill>
        <p:spPr>
          <a:xfrm>
            <a:off x="510898" y="3985994"/>
            <a:ext cx="8132769" cy="2475191"/>
          </a:xfrm>
          <a:prstGeom prst="rect">
            <a:avLst/>
          </a:prstGeom>
        </p:spPr>
      </p:pic>
      <p:sp>
        <p:nvSpPr>
          <p:cNvPr id="4" name="Rectángulo 3"/>
          <p:cNvSpPr/>
          <p:nvPr/>
        </p:nvSpPr>
        <p:spPr>
          <a:xfrm>
            <a:off x="694425" y="4645303"/>
            <a:ext cx="7634377" cy="1815882"/>
          </a:xfrm>
          <a:prstGeom prst="rect">
            <a:avLst/>
          </a:prstGeom>
        </p:spPr>
        <p:txBody>
          <a:bodyPr wrap="square">
            <a:spAutoFit/>
          </a:bodyPr>
          <a:lstStyle/>
          <a:p>
            <a:r>
              <a:rPr lang="es-PE" sz="2800" b="1" dirty="0">
                <a:solidFill>
                  <a:schemeClr val="bg1"/>
                </a:solidFill>
                <a:latin typeface="Arial" panose="020B0604020202020204" pitchFamily="34" charset="0"/>
                <a:ea typeface="Times New Roman" panose="02020603050405020304" pitchFamily="18" charset="0"/>
              </a:rPr>
              <a:t>«Levántate, toma al niño y a su madre y huye a Egipto; quédate allí hasta que yo te avise, porque Herodes va a buscar al niño para matarlo». </a:t>
            </a:r>
            <a:endParaRPr lang="es-PE" sz="2800" b="1" dirty="0">
              <a:solidFill>
                <a:schemeClr val="bg1"/>
              </a:solidFill>
            </a:endParaRPr>
          </a:p>
        </p:txBody>
      </p:sp>
    </p:spTree>
    <p:extLst>
      <p:ext uri="{BB962C8B-B14F-4D97-AF65-F5344CB8AC3E}">
        <p14:creationId xmlns:p14="http://schemas.microsoft.com/office/powerpoint/2010/main" val="824380038"/>
      </p:ext>
    </p:extLst>
  </p:cSld>
  <p:clrMapOvr>
    <a:masterClrMapping/>
  </p:clrMapOvr>
  <p:transition spd="slow" advClick="0" advTm="20000">
    <p:random/>
  </p:transition>
  <p:timing>
    <p:tnLst>
      <p:par>
        <p:cTn id="1" dur="indefinite" restart="never" nodeType="tmRoot"/>
      </p:par>
    </p:tnLst>
  </p:timing>
</p:sld>
</file>

<file path=ppt/theme/theme1.xml><?xml version="1.0" encoding="utf-8"?>
<a:theme xmlns:a="http://schemas.openxmlformats.org/drawingml/2006/main" name="vees">
  <a:themeElements>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1191</Words>
  <Application>Microsoft Office PowerPoint</Application>
  <PresentationFormat>Presentación en pantalla (4:3)</PresentationFormat>
  <Paragraphs>114</Paragraphs>
  <Slides>30</Slides>
  <Notes>2</Notes>
  <HiddenSlides>0</HiddenSlides>
  <MMClips>1</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30</vt:i4>
      </vt:variant>
    </vt:vector>
  </HeadingPairs>
  <TitlesOfParts>
    <vt:vector size="47" baseType="lpstr">
      <vt:lpstr>Algerian</vt:lpstr>
      <vt:lpstr>Arial</vt:lpstr>
      <vt:lpstr>Arial Black</vt:lpstr>
      <vt:lpstr>Arial Narrow</vt:lpstr>
      <vt:lpstr>Arial Rounded MT Bold</vt:lpstr>
      <vt:lpstr>Bauhaus 93</vt:lpstr>
      <vt:lpstr>Calibri</vt:lpstr>
      <vt:lpstr>Comic Sans MS</vt:lpstr>
      <vt:lpstr>Freehand521 BT</vt:lpstr>
      <vt:lpstr>Georgia</vt:lpstr>
      <vt:lpstr>Kartika</vt:lpstr>
      <vt:lpstr>Poor Richard</vt:lpstr>
      <vt:lpstr>Script MT Bold</vt:lpstr>
      <vt:lpstr>Swis721 BlkCn BT</vt:lpstr>
      <vt:lpstr>Times New Roman</vt:lpstr>
      <vt:lpstr>vees</vt:lpstr>
      <vt:lpstr>2_Diseño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63</cp:revision>
  <dcterms:created xsi:type="dcterms:W3CDTF">2018-12-24T12:29:23Z</dcterms:created>
  <dcterms:modified xsi:type="dcterms:W3CDTF">2025-12-26T15:49:40Z</dcterms:modified>
</cp:coreProperties>
</file>