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21" r:id="rId4"/>
    <p:sldMasterId id="2147483733" r:id="rId5"/>
    <p:sldMasterId id="2147483745" r:id="rId6"/>
  </p:sldMasterIdLst>
  <p:notesMasterIdLst>
    <p:notesMasterId r:id="rId36"/>
  </p:notesMasterIdLst>
  <p:sldIdLst>
    <p:sldId id="293" r:id="rId7"/>
    <p:sldId id="257" r:id="rId8"/>
    <p:sldId id="260" r:id="rId9"/>
    <p:sldId id="261" r:id="rId10"/>
    <p:sldId id="262" r:id="rId11"/>
    <p:sldId id="263" r:id="rId12"/>
    <p:sldId id="264" r:id="rId13"/>
    <p:sldId id="265" r:id="rId14"/>
    <p:sldId id="266" r:id="rId15"/>
    <p:sldId id="267" r:id="rId16"/>
    <p:sldId id="268" r:id="rId17"/>
    <p:sldId id="269" r:id="rId18"/>
    <p:sldId id="275" r:id="rId19"/>
    <p:sldId id="276" r:id="rId20"/>
    <p:sldId id="277" r:id="rId21"/>
    <p:sldId id="278" r:id="rId22"/>
    <p:sldId id="279" r:id="rId23"/>
    <p:sldId id="281" r:id="rId24"/>
    <p:sldId id="282" r:id="rId25"/>
    <p:sldId id="283" r:id="rId26"/>
    <p:sldId id="285" r:id="rId27"/>
    <p:sldId id="284" r:id="rId28"/>
    <p:sldId id="286" r:id="rId29"/>
    <p:sldId id="287" r:id="rId30"/>
    <p:sldId id="288" r:id="rId31"/>
    <p:sldId id="289" r:id="rId32"/>
    <p:sldId id="290" r:id="rId33"/>
    <p:sldId id="291" r:id="rId34"/>
    <p:sldId id="292" r:id="rId35"/>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CF73"/>
    <a:srgbClr val="465B18"/>
    <a:srgbClr val="000510"/>
    <a:srgbClr val="B49546"/>
    <a:srgbClr val="FF0066"/>
    <a:srgbClr val="000B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7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F53AE-CB01-4584-8CA4-4B30568AAEFF}" type="datetimeFigureOut">
              <a:rPr lang="es-PE" smtClean="0"/>
              <a:t>8/11/2025</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D6548-F273-45BA-B65E-9888C8B8A2A7}" type="slidenum">
              <a:rPr lang="es-PE" smtClean="0"/>
              <a:t>‹Nº›</a:t>
            </a:fld>
            <a:endParaRPr lang="es-PE"/>
          </a:p>
        </p:txBody>
      </p:sp>
    </p:spTree>
    <p:extLst>
      <p:ext uri="{BB962C8B-B14F-4D97-AF65-F5344CB8AC3E}">
        <p14:creationId xmlns:p14="http://schemas.microsoft.com/office/powerpoint/2010/main" val="48211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64D6548-F273-45BA-B65E-9888C8B8A2A7}" type="slidenum">
              <a:rPr lang="es-PE" smtClean="0"/>
              <a:t>2</a:t>
            </a:fld>
            <a:endParaRPr lang="es-PE" dirty="0"/>
          </a:p>
        </p:txBody>
      </p:sp>
    </p:spTree>
    <p:extLst>
      <p:ext uri="{BB962C8B-B14F-4D97-AF65-F5344CB8AC3E}">
        <p14:creationId xmlns:p14="http://schemas.microsoft.com/office/powerpoint/2010/main" val="279331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2B44664-500F-48A2-BCE4-B01BB1409E1C}" type="slidenum">
              <a:rPr lang="es-ES" smtClean="0">
                <a:solidFill>
                  <a:prstClr val="black"/>
                </a:solidFill>
              </a:rPr>
              <a:pPr>
                <a:defRPr/>
              </a:pPr>
              <a:t>5</a:t>
            </a:fld>
            <a:endParaRPr lang="es-ES" dirty="0">
              <a:solidFill>
                <a:prstClr val="black"/>
              </a:solidFill>
            </a:endParaRPr>
          </a:p>
        </p:txBody>
      </p:sp>
    </p:spTree>
    <p:extLst>
      <p:ext uri="{BB962C8B-B14F-4D97-AF65-F5344CB8AC3E}">
        <p14:creationId xmlns:p14="http://schemas.microsoft.com/office/powerpoint/2010/main" val="292867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smtClean="0"/>
          </a:p>
        </p:txBody>
      </p:sp>
      <p:sp>
        <p:nvSpPr>
          <p:cNvPr id="481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AFABB0-92FF-4A72-A72C-01D972977BBB}" type="slidenum">
              <a:rPr lang="es-ES" smtClean="0">
                <a:solidFill>
                  <a:prstClr val="black"/>
                </a:solidFill>
              </a:rPr>
              <a:pPr/>
              <a:t>14</a:t>
            </a:fld>
            <a:endParaRPr lang="es-ES" dirty="0" smtClean="0">
              <a:solidFill>
                <a:prstClr val="black"/>
              </a:solidFill>
            </a:endParaRPr>
          </a:p>
        </p:txBody>
      </p:sp>
    </p:spTree>
    <p:extLst>
      <p:ext uri="{BB962C8B-B14F-4D97-AF65-F5344CB8AC3E}">
        <p14:creationId xmlns:p14="http://schemas.microsoft.com/office/powerpoint/2010/main" val="99682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smtClean="0"/>
          </a:p>
        </p:txBody>
      </p:sp>
      <p:sp>
        <p:nvSpPr>
          <p:cNvPr id="481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AFABB0-92FF-4A72-A72C-01D972977BBB}" type="slidenum">
              <a:rPr lang="es-ES" smtClean="0">
                <a:solidFill>
                  <a:prstClr val="black"/>
                </a:solidFill>
              </a:rPr>
              <a:pPr/>
              <a:t>15</a:t>
            </a:fld>
            <a:endParaRPr lang="es-ES" dirty="0" smtClean="0">
              <a:solidFill>
                <a:prstClr val="black"/>
              </a:solidFill>
            </a:endParaRPr>
          </a:p>
        </p:txBody>
      </p:sp>
    </p:spTree>
    <p:extLst>
      <p:ext uri="{BB962C8B-B14F-4D97-AF65-F5344CB8AC3E}">
        <p14:creationId xmlns:p14="http://schemas.microsoft.com/office/powerpoint/2010/main" val="3944801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smtClean="0"/>
          </a:p>
        </p:txBody>
      </p:sp>
      <p:sp>
        <p:nvSpPr>
          <p:cNvPr id="481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AFABB0-92FF-4A72-A72C-01D972977BBB}" type="slidenum">
              <a:rPr lang="es-ES" smtClean="0">
                <a:solidFill>
                  <a:prstClr val="black"/>
                </a:solidFill>
              </a:rPr>
              <a:pPr/>
              <a:t>16</a:t>
            </a:fld>
            <a:endParaRPr lang="es-ES" dirty="0" smtClean="0">
              <a:solidFill>
                <a:prstClr val="black"/>
              </a:solidFill>
            </a:endParaRPr>
          </a:p>
        </p:txBody>
      </p:sp>
    </p:spTree>
    <p:extLst>
      <p:ext uri="{BB962C8B-B14F-4D97-AF65-F5344CB8AC3E}">
        <p14:creationId xmlns:p14="http://schemas.microsoft.com/office/powerpoint/2010/main" val="38011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91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491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BA9DD4-E315-4C23-91F4-514CB772BF3B}" type="slidenum">
              <a:rPr lang="es-ES" smtClean="0">
                <a:solidFill>
                  <a:prstClr val="black"/>
                </a:solidFill>
              </a:rPr>
              <a:pPr/>
              <a:t>27</a:t>
            </a:fld>
            <a:endParaRPr lang="es-ES" dirty="0" smtClean="0">
              <a:solidFill>
                <a:prstClr val="black"/>
              </a:solidFill>
            </a:endParaRPr>
          </a:p>
        </p:txBody>
      </p:sp>
    </p:spTree>
    <p:extLst>
      <p:ext uri="{BB962C8B-B14F-4D97-AF65-F5344CB8AC3E}">
        <p14:creationId xmlns:p14="http://schemas.microsoft.com/office/powerpoint/2010/main" val="2410740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91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491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BA9DD4-E315-4C23-91F4-514CB772BF3B}" type="slidenum">
              <a:rPr lang="es-ES" smtClean="0">
                <a:solidFill>
                  <a:prstClr val="black"/>
                </a:solidFill>
              </a:rPr>
              <a:pPr/>
              <a:t>28</a:t>
            </a:fld>
            <a:endParaRPr lang="es-ES" dirty="0" smtClean="0">
              <a:solidFill>
                <a:prstClr val="black"/>
              </a:solidFill>
            </a:endParaRPr>
          </a:p>
        </p:txBody>
      </p:sp>
    </p:spTree>
    <p:extLst>
      <p:ext uri="{BB962C8B-B14F-4D97-AF65-F5344CB8AC3E}">
        <p14:creationId xmlns:p14="http://schemas.microsoft.com/office/powerpoint/2010/main" val="242299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DB313-8B4B-46E4-BB2C-9A099A0DAAC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02610238"/>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F4D3B8-EE0E-411F-A7A2-8BEC4DDA026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58122922"/>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A58F50-A63F-44BC-B849-D495BE8E2EC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47770745"/>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2C2C98-26D5-4346-A39C-CCAE7FD88F8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482238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EB24DB-0EF1-4B8F-8FF8-F8804EA358F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5204751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80939B-BEB0-4E3F-A08B-E37C8C37650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3588213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21BE5A-0927-4577-9109-8DC320B4230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87828425"/>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3E073A-CC1C-416F-8503-1BC3494E7FC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95058190"/>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E7DF5F9-BBA3-426E-9954-C17AF8AAF62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88690831"/>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A5E6C9-0CA5-41AC-AABC-9DD964E1C55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8686117"/>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7AFF8A-8205-46BE-A084-9A6D35326EB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99501152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5E0C2-0222-4C1A-956A-F9970F73CD5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57891875"/>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32BE83-7B6A-412C-AA9A-6E7F26E7B13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28972061"/>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E51B9B-0383-409D-BF60-06C30DBFD53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53756967"/>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FFB9E3-C403-48FD-A393-9B31C3D29C0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557054269"/>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FAF18B-059F-4760-BD6B-AC1F4927E38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07962430"/>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F78B9A-160B-4490-A34B-2DADF95936E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10562309"/>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7CA892-81C4-41B8-959C-8594072F958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0299649"/>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339EE8-15FF-4445-9996-4AF96FEC0B7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63870717"/>
      </p:ext>
    </p:extLst>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6392B2-D8B3-46C8-BECD-428F3C9BFA1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19101141"/>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BEC921C-3224-419F-AA90-78BF4753122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70310642"/>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0E7DD87-C27C-432B-B7CB-093AD1C3C59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87816150"/>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493BD5-972D-4F57-9F99-79DBCC34D69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34196988"/>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60DAB2-FB41-4FFB-818B-C0F4CD8F027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69176577"/>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19C899-14C0-42E2-9819-326DC7F20FF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50808179"/>
      </p:ext>
    </p:extLst>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A5CDD5-68DC-4282-BB0B-4E64811484F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31333101"/>
      </p:ext>
    </p:extLst>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3D2AEA-A73A-4853-9298-F2C45894F21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77820758"/>
      </p:ext>
    </p:extLst>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85800" y="609600"/>
            <a:ext cx="7772400" cy="5486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48B23E-5A55-4ECA-A3BC-9CCA8B04C7A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60618222"/>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4B2D27-DBA0-4947-B052-09FEB572870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14738750"/>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F60EE6-F204-4E2C-83AF-D3508F0CCE1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89732057"/>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B01BE3-42B6-475F-86E5-22094A22090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20034239"/>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75387A-D357-4F92-99B7-B527B2E4D22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90146130"/>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2B0FB3-536B-4D27-B193-BF87D1A0351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77632169"/>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D4712D-EACE-4923-89F1-B5E0C5038A0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58040349"/>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3F3A56-E8B4-4B67-AAAF-1BFE71913F8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72623312"/>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B293836-3844-47F0-8BB7-2CF58CFF87D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35438127"/>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DD45F4-9DF2-41B4-9460-B6509E3D5B0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65020932"/>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C1A351-408F-425E-8F73-77680E48B85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31962754"/>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BEFD8A-386D-4147-A8FE-48C271792C1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44907573"/>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FB2BFD-E76D-464E-B23C-F3C0BB5BDE3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75049646"/>
      </p:ext>
    </p:extLst>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6E014B7-D12D-4C7D-A61A-4E17C767764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30780693"/>
      </p:ext>
    </p:extLst>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5D07C7C-900B-40B6-80F7-D7FDE479144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884243082"/>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9D841BE-F9C6-41F1-9331-A023DFFD29C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628425355"/>
      </p:ext>
    </p:extLst>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038383B-3DA1-4DD9-8B71-E744665E5A5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363191141"/>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E631BF-B577-478E-99A6-D2135FAEAB9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46735023"/>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1548F649-2154-4234-BDEE-AE582A64A3A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20803194"/>
      </p:ext>
    </p:extLst>
  </p:cSld>
  <p:clrMapOvr>
    <a:masterClrMapping/>
  </p:clrMapOvr>
  <p:transition spd="slow">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6583CF79-238B-4EB7-8C39-FA073FBA8AF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965853531"/>
      </p:ext>
    </p:extLst>
  </p:cSld>
  <p:clrMapOvr>
    <a:masterClrMapping/>
  </p:clrMapOvr>
  <p:transition spd="slow">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7C6C52A8-3521-4975-88FD-6275EB4028F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75817014"/>
      </p:ext>
    </p:extLst>
  </p:cSld>
  <p:clrMapOvr>
    <a:masterClrMapping/>
  </p:clrMapOvr>
  <p:transition spd="slow">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E8CCC195-BBEA-4C33-824A-46F04BC7548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771354738"/>
      </p:ext>
    </p:extLst>
  </p:cSld>
  <p:clrMapOvr>
    <a:masterClrMapping/>
  </p:clrMapOvr>
  <p:transition spd="slow">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6B1ED1E-77D0-4296-85D2-434FCB24544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886806529"/>
      </p:ext>
    </p:extLst>
  </p:cSld>
  <p:clrMapOvr>
    <a:masterClrMapping/>
  </p:clrMapOvr>
  <p:transition spd="slow">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26DEED3-276C-42E2-A365-F390450FAF4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89628725"/>
      </p:ext>
    </p:extLst>
  </p:cSld>
  <p:clrMapOvr>
    <a:masterClrMapping/>
  </p:clrMapOvr>
  <p:transition spd="slow">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73D3893-9CF6-4E31-9F7D-E18C2653F53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60595454"/>
      </p:ext>
    </p:extLst>
  </p:cSld>
  <p:clrMapOvr>
    <a:masterClrMapping/>
  </p:clrMapOvr>
  <p:transition spd="slow">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17F92A53-B9BF-4D20-84D6-2395E2D66506}"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3972049736"/>
      </p:ext>
    </p:extLst>
  </p:cSld>
  <p:clrMapOvr>
    <a:masterClrMapping/>
  </p:clrMapOvr>
  <p:transition spd="slow" advTm="1200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BDD64FA-5445-4031-B33D-45BDA42C6C90}"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1791668795"/>
      </p:ext>
    </p:extLst>
  </p:cSld>
  <p:clrMapOvr>
    <a:masterClrMapping/>
  </p:clrMapOvr>
  <p:transition spd="slow" advTm="12000"/>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849756EF-BD75-4DD8-B074-C8EE52309E7D}"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2363890893"/>
      </p:ext>
    </p:extLst>
  </p:cSld>
  <p:clrMapOvr>
    <a:masterClrMapping/>
  </p:clrMapOvr>
  <p:transition spd="slow" advTm="12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013984-6065-4A17-81C7-B6637F9E921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00424760"/>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600C0D0-B139-4A72-A0A0-289D7DAC172B}"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867719506"/>
      </p:ext>
    </p:extLst>
  </p:cSld>
  <p:clrMapOvr>
    <a:masterClrMapping/>
  </p:clrMapOvr>
  <p:transition spd="slow" advTm="1200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E9FFA7E6-C5F0-41FF-860E-CF90DB68F32C}"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1955332125"/>
      </p:ext>
    </p:extLst>
  </p:cSld>
  <p:clrMapOvr>
    <a:masterClrMapping/>
  </p:clrMapOvr>
  <p:transition spd="slow" advTm="1200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031E3F12-3E35-49E0-9EAD-6D4E4CB34284}"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1632843416"/>
      </p:ext>
    </p:extLst>
  </p:cSld>
  <p:clrMapOvr>
    <a:masterClrMapping/>
  </p:clrMapOvr>
  <p:transition spd="slow" advTm="12000"/>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839339A5-2FDF-4663-88B5-379D5C7CB449}"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528387934"/>
      </p:ext>
    </p:extLst>
  </p:cSld>
  <p:clrMapOvr>
    <a:masterClrMapping/>
  </p:clrMapOvr>
  <p:transition spd="slow" advTm="12000"/>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402DDB9-0CD5-41EE-90FC-E203C2B1B21A}"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3888883197"/>
      </p:ext>
    </p:extLst>
  </p:cSld>
  <p:clrMapOvr>
    <a:masterClrMapping/>
  </p:clrMapOvr>
  <p:transition spd="slow" advTm="12000"/>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D0CC360D-FBD8-4415-A3D9-604376BC7E2D}"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1256388414"/>
      </p:ext>
    </p:extLst>
  </p:cSld>
  <p:clrMapOvr>
    <a:masterClrMapping/>
  </p:clrMapOvr>
  <p:transition spd="slow" advTm="1200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4FC6243F-81FA-48AF-86F7-8F6D3E2B9446}"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2987640312"/>
      </p:ext>
    </p:extLst>
  </p:cSld>
  <p:clrMapOvr>
    <a:masterClrMapping/>
  </p:clrMapOvr>
  <p:transition spd="slow" advTm="1200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240080A-CD54-435D-B2DD-EE710A337D7C}"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371460666"/>
      </p:ext>
    </p:extLst>
  </p:cSld>
  <p:clrMapOvr>
    <a:masterClrMapping/>
  </p:clrMapOvr>
  <p:transition spd="slow" advTm="12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7A37958-AC59-443D-9BF9-C1F96670753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05307708"/>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CB76D8-A6AB-4B22-A850-16AD6297CD1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53175891"/>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0AAC5B-2923-4F57-82E8-AF0BC516954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19047416"/>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2257B7D-7DDA-4562-A5C1-79C6A76FC974}"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34131357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fontAlgn="base">
              <a:spcBef>
                <a:spcPct val="0"/>
              </a:spcBef>
              <a:spcAft>
                <a:spcPct val="0"/>
              </a:spcAft>
              <a:defRPr/>
            </a:pPr>
            <a:endParaRPr lang="es-E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fontAlgn="base">
              <a:spcBef>
                <a:spcPct val="0"/>
              </a:spcBef>
              <a:spcAft>
                <a:spcPct val="0"/>
              </a:spcAft>
              <a:defRPr/>
            </a:pPr>
            <a:endParaRPr lang="es-E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0D5E4BA7-DAC4-41A6-9F5F-778F537CDEC5}" type="slidenum">
              <a:rPr lang="es-ES">
                <a:solidFill>
                  <a:srgbClr val="000000"/>
                </a:solidFill>
                <a:cs typeface="Times New Roman" pitchFamily="18" charset="0"/>
              </a:rPr>
              <a:pPr fontAlgn="base">
                <a:spcBef>
                  <a:spcPct val="0"/>
                </a:spcBef>
                <a:spcAft>
                  <a:spcPct val="0"/>
                </a:spcAft>
                <a:defRPr/>
              </a:pPr>
              <a:t>‹Nº›</a:t>
            </a:fld>
            <a:endParaRPr lang="es-ES">
              <a:solidFill>
                <a:srgbClr val="000000"/>
              </a:solidFill>
              <a:cs typeface="Times New Roman" pitchFamily="18" charset="0"/>
            </a:endParaRPr>
          </a:p>
        </p:txBody>
      </p:sp>
    </p:spTree>
    <p:extLst>
      <p:ext uri="{BB962C8B-B14F-4D97-AF65-F5344CB8AC3E}">
        <p14:creationId xmlns:p14="http://schemas.microsoft.com/office/powerpoint/2010/main" val="28312143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s-E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s-E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D52841FF-0290-4729-A8C9-EB269CED799B}" type="slidenum">
              <a:rPr lang="es-ES">
                <a:solidFill>
                  <a:srgbClr val="000000"/>
                </a:solidFill>
                <a:cs typeface="Times New Roman" pitchFamily="18" charset="0"/>
              </a:rPr>
              <a:pPr fontAlgn="base">
                <a:spcBef>
                  <a:spcPct val="0"/>
                </a:spcBef>
                <a:spcAft>
                  <a:spcPct val="0"/>
                </a:spcAft>
                <a:defRPr/>
              </a:pPr>
              <a:t>‹Nº›</a:t>
            </a:fld>
            <a:endParaRPr lang="es-ES">
              <a:solidFill>
                <a:srgbClr val="000000"/>
              </a:solidFill>
              <a:cs typeface="Times New Roman" pitchFamily="18" charset="0"/>
            </a:endParaRPr>
          </a:p>
        </p:txBody>
      </p:sp>
    </p:spTree>
    <p:extLst>
      <p:ext uri="{BB962C8B-B14F-4D97-AF65-F5344CB8AC3E}">
        <p14:creationId xmlns:p14="http://schemas.microsoft.com/office/powerpoint/2010/main" val="39974193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slow">
    <p:rand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A61168C-6DB6-4EE5-A672-9BC8608CD805}" type="slidenum">
              <a:rPr lang="es-ES">
                <a:solidFill>
                  <a:srgbClr val="000000"/>
                </a:solidFill>
                <a:cs typeface="Times New Roman" pitchFamily="18" charset="0"/>
              </a:rPr>
              <a:pPr fontAlgn="base">
                <a:spcBef>
                  <a:spcPct val="0"/>
                </a:spcBef>
                <a:spcAft>
                  <a:spcPct val="0"/>
                </a:spcAft>
                <a:defRPr/>
              </a:pPr>
              <a:t>‹Nº›</a:t>
            </a:fld>
            <a:endParaRPr lang="es-ES">
              <a:solidFill>
                <a:srgbClr val="000000"/>
              </a:solidFill>
              <a:cs typeface="Times New Roman" pitchFamily="18" charset="0"/>
            </a:endParaRPr>
          </a:p>
        </p:txBody>
      </p:sp>
    </p:spTree>
    <p:extLst>
      <p:ext uri="{BB962C8B-B14F-4D97-AF65-F5344CB8AC3E}">
        <p14:creationId xmlns:p14="http://schemas.microsoft.com/office/powerpoint/2010/main" val="119254832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spd="slow">
    <p:rand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D49C112-B5B2-43B9-9376-1895A5AAF541}" type="slidenum">
              <a:rPr lang="es-ES">
                <a:solidFill>
                  <a:srgbClr val="000000"/>
                </a:solidFill>
                <a:cs typeface="Times New Roman" pitchFamily="18" charset="0"/>
              </a:rPr>
              <a:pPr fontAlgn="base">
                <a:spcBef>
                  <a:spcPct val="0"/>
                </a:spcBef>
                <a:spcAft>
                  <a:spcPct val="0"/>
                </a:spcAft>
              </a:pPr>
              <a:t>‹Nº›</a:t>
            </a:fld>
            <a:endParaRPr lang="es-ES">
              <a:solidFill>
                <a:srgbClr val="000000"/>
              </a:solidFill>
              <a:cs typeface="Times New Roman" pitchFamily="18" charset="0"/>
            </a:endParaRPr>
          </a:p>
        </p:txBody>
      </p:sp>
    </p:spTree>
    <p:extLst>
      <p:ext uri="{BB962C8B-B14F-4D97-AF65-F5344CB8AC3E}">
        <p14:creationId xmlns:p14="http://schemas.microsoft.com/office/powerpoint/2010/main" val="265741179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slow">
    <p:random/>
  </p:transition>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849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pt-BR">
              <a:solidFill>
                <a:srgbClr val="000000"/>
              </a:solidFill>
              <a:latin typeface="Times New Roman" pitchFamily="18" charset="0"/>
              <a:cs typeface="Times New Roman" pitchFamily="18" charset="0"/>
            </a:endParaRPr>
          </a:p>
        </p:txBody>
      </p:sp>
      <p:sp>
        <p:nvSpPr>
          <p:cNvPr id="84997" name="Rectangle 5"/>
          <p:cNvSpPr>
            <a:spLocks noGrp="1" noChangeArrowheads="1"/>
          </p:cNvSpPr>
          <p:nvPr>
            <p:ph type="ftr" sz="quarter" idx="3"/>
          </p:nvPr>
        </p:nvSpPr>
        <p:spPr bwMode="auto">
          <a:xfrm>
            <a:off x="0" y="6597650"/>
            <a:ext cx="9144000" cy="260350"/>
          </a:xfrm>
          <a:prstGeom prst="rect">
            <a:avLst/>
          </a:prstGeom>
          <a:solidFill>
            <a:srgbClr val="000000"/>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smtClean="0">
                <a:solidFill>
                  <a:srgbClr val="5F5F5F"/>
                </a:solidFill>
                <a:latin typeface="Times New Roman" pitchFamily="18" charset="0"/>
              </a:defRPr>
            </a:lvl1pPr>
          </a:lstStyle>
          <a:p>
            <a:pPr fontAlgn="base">
              <a:spcBef>
                <a:spcPct val="0"/>
              </a:spcBef>
              <a:spcAft>
                <a:spcPct val="0"/>
              </a:spcAft>
              <a:defRPr/>
            </a:pPr>
            <a:endParaRPr lang="pt-BR">
              <a:cs typeface="Times New Roman" pitchFamily="18" charset="0"/>
            </a:endParaRPr>
          </a:p>
        </p:txBody>
      </p:sp>
      <p:sp>
        <p:nvSpPr>
          <p:cNvPr id="849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76BB6B9A-4686-47BC-9014-C58FDBAE0EBB}" type="slidenum">
              <a:rPr lang="pt-BR">
                <a:solidFill>
                  <a:srgbClr val="000000"/>
                </a:solidFill>
                <a:latin typeface="Times New Roman" pitchFamily="18" charset="0"/>
                <a:cs typeface="Times New Roman" pitchFamily="18" charset="0"/>
              </a:rPr>
              <a:pPr fontAlgn="base">
                <a:spcBef>
                  <a:spcPct val="0"/>
                </a:spcBef>
                <a:spcAft>
                  <a:spcPct val="0"/>
                </a:spcAft>
                <a:defRPr/>
              </a:pPr>
              <a:t>‹Nº›</a:t>
            </a:fld>
            <a:endParaRPr lang="pt-BR">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1292026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spd="slow" advTm="12000"/>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1.xml"/><Relationship Id="rId5" Type="http://schemas.openxmlformats.org/officeDocument/2006/relationships/image" Target="../media/image8.jp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63.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PE"/>
          </a:p>
        </p:txBody>
      </p:sp>
      <p:sp>
        <p:nvSpPr>
          <p:cNvPr id="3" name="Subtítulo 2"/>
          <p:cNvSpPr>
            <a:spLocks noGrp="1"/>
          </p:cNvSpPr>
          <p:nvPr>
            <p:ph type="subTitle" idx="1"/>
          </p:nvPr>
        </p:nvSpPr>
        <p:spPr/>
        <p:txBody>
          <a:bodyPr/>
          <a:lstStyle/>
          <a:p>
            <a:endParaRPr lang="es-PE"/>
          </a:p>
        </p:txBody>
      </p:sp>
      <p:pic>
        <p:nvPicPr>
          <p:cNvPr id="4" name="Imagen 3"/>
          <p:cNvPicPr>
            <a:picLocks noChangeAspect="1"/>
          </p:cNvPicPr>
          <p:nvPr/>
        </p:nvPicPr>
        <p:blipFill>
          <a:blip r:embed="rId2"/>
          <a:stretch>
            <a:fillRect/>
          </a:stretch>
        </p:blipFill>
        <p:spPr>
          <a:xfrm>
            <a:off x="529936" y="554585"/>
            <a:ext cx="8125208" cy="5731915"/>
          </a:xfrm>
          <a:prstGeom prst="rect">
            <a:avLst/>
          </a:prstGeom>
        </p:spPr>
      </p:pic>
    </p:spTree>
    <p:extLst>
      <p:ext uri="{BB962C8B-B14F-4D97-AF65-F5344CB8AC3E}">
        <p14:creationId xmlns:p14="http://schemas.microsoft.com/office/powerpoint/2010/main" val="1437504527"/>
      </p:ext>
    </p:extLst>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61109" y="498765"/>
            <a:ext cx="8032173" cy="5798126"/>
          </a:xfrm>
          <a:prstGeom prst="rect">
            <a:avLst/>
          </a:prstGeom>
        </p:spPr>
      </p:pic>
      <p:sp>
        <p:nvSpPr>
          <p:cNvPr id="9218" name="Rectangle 2"/>
          <p:cNvSpPr>
            <a:spLocks noChangeArrowheads="1"/>
          </p:cNvSpPr>
          <p:nvPr/>
        </p:nvSpPr>
        <p:spPr bwMode="auto">
          <a:xfrm>
            <a:off x="1175063" y="3732693"/>
            <a:ext cx="6383383" cy="2400657"/>
          </a:xfrm>
          <a:prstGeom prst="rect">
            <a:avLst/>
          </a:prstGeom>
          <a:noFill/>
          <a:ln>
            <a:noFill/>
          </a:ln>
          <a:effectLst/>
          <a:extLst/>
        </p:spPr>
        <p:txBody>
          <a:bodyPr wrap="square">
            <a:spAutoFit/>
          </a:bodyPr>
          <a:lstStyle/>
          <a:p>
            <a:pPr algn="ctr" fontAlgn="base">
              <a:spcBef>
                <a:spcPct val="50000"/>
              </a:spcBef>
              <a:spcAft>
                <a:spcPct val="0"/>
              </a:spcAft>
            </a:pPr>
            <a:r>
              <a:rPr lang="es-MX" sz="2800" b="1" dirty="0">
                <a:solidFill>
                  <a:srgbClr val="FFFFFF"/>
                </a:solidFill>
                <a:effectLst>
                  <a:glow rad="63500">
                    <a:srgbClr val="000000">
                      <a:satMod val="175000"/>
                      <a:alpha val="40000"/>
                    </a:srgbClr>
                  </a:glow>
                  <a:outerShdw blurRad="50800" dist="38100" algn="l" rotWithShape="0">
                    <a:prstClr val="black"/>
                  </a:outerShdw>
                </a:effectLst>
                <a:latin typeface="Arial" panose="020B0604020202020204" pitchFamily="34" charset="0"/>
                <a:cs typeface="Arial" panose="020B0604020202020204" pitchFamily="34" charset="0"/>
              </a:rPr>
              <a:t>•	</a:t>
            </a:r>
            <a:r>
              <a:rPr lang="es-MX" sz="5000" b="1" dirty="0">
                <a:solidFill>
                  <a:srgbClr val="FFFFFF"/>
                </a:solidFill>
                <a:effectLst>
                  <a:glow rad="63500">
                    <a:srgbClr val="000000">
                      <a:satMod val="175000"/>
                      <a:alpha val="40000"/>
                    </a:srgbClr>
                  </a:glow>
                  <a:outerShdw blurRad="50800" dist="38100" algn="l" rotWithShape="0">
                    <a:prstClr val="black"/>
                  </a:outerShdw>
                </a:effectLst>
                <a:latin typeface="Arial" panose="020B0604020202020204" pitchFamily="34" charset="0"/>
                <a:cs typeface="Arial" panose="020B0604020202020204" pitchFamily="34" charset="0"/>
              </a:rPr>
              <a:t>¿Qué pretende demostrar con este gesto?</a:t>
            </a:r>
            <a:endParaRPr lang="es-ES" sz="5000" b="1" dirty="0">
              <a:solidFill>
                <a:srgbClr val="FFFFFF"/>
              </a:solidFill>
              <a:effectLst>
                <a:glow rad="63500">
                  <a:srgbClr val="000000">
                    <a:satMod val="175000"/>
                    <a:alpha val="40000"/>
                  </a:srgbClr>
                </a:glow>
                <a:outerShdw blurRad="50800" dist="38100" algn="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50574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50718" y="508601"/>
            <a:ext cx="8099032" cy="5881807"/>
          </a:xfrm>
          <a:prstGeom prst="rect">
            <a:avLst/>
          </a:prstGeom>
        </p:spPr>
      </p:pic>
      <p:sp>
        <p:nvSpPr>
          <p:cNvPr id="8194" name="Rectangle 2"/>
          <p:cNvSpPr>
            <a:spLocks noChangeArrowheads="1"/>
          </p:cNvSpPr>
          <p:nvPr/>
        </p:nvSpPr>
        <p:spPr bwMode="auto">
          <a:xfrm>
            <a:off x="944106" y="3275053"/>
            <a:ext cx="6871063" cy="1631216"/>
          </a:xfrm>
          <a:prstGeom prst="rect">
            <a:avLst/>
          </a:prstGeom>
          <a:noFill/>
          <a:ln>
            <a:noFill/>
          </a:ln>
          <a:effectLst/>
          <a:extLst/>
        </p:spPr>
        <p:txBody>
          <a:bodyPr wrap="square">
            <a:spAutoFit/>
          </a:bodyPr>
          <a:lstStyle/>
          <a:p>
            <a:pPr fontAlgn="base">
              <a:spcBef>
                <a:spcPct val="50000"/>
              </a:spcBef>
              <a:spcAft>
                <a:spcPct val="0"/>
              </a:spcAft>
            </a:pPr>
            <a:r>
              <a:rPr lang="es-MX" sz="5000" b="1" dirty="0">
                <a:solidFill>
                  <a:srgbClr val="FFFF00"/>
                </a:solidFill>
                <a:effectLst>
                  <a:glow rad="101600">
                    <a:srgbClr val="C00000">
                      <a:alpha val="60000"/>
                    </a:srgbClr>
                  </a:glow>
                  <a:outerShdw blurRad="50800" dist="38100" algn="l" rotWithShape="0">
                    <a:prstClr val="black"/>
                  </a:outerShdw>
                </a:effectLst>
                <a:latin typeface="Arial" panose="020B0604020202020204" pitchFamily="34" charset="0"/>
                <a:cs typeface="Arial" panose="020B0604020202020204" pitchFamily="34" charset="0"/>
              </a:rPr>
              <a:t>	¿Cómo reaccionan quienes lo escuchan?</a:t>
            </a:r>
            <a:endParaRPr lang="es-ES" sz="5000" b="1" dirty="0">
              <a:solidFill>
                <a:srgbClr val="FFFF00"/>
              </a:solidFill>
              <a:effectLst>
                <a:glow rad="101600">
                  <a:srgbClr val="C00000">
                    <a:alpha val="60000"/>
                  </a:srgbClr>
                </a:glow>
                <a:outerShdw blurRad="50800" dist="38100" algn="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24100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32995" y="529935"/>
            <a:ext cx="8205396" cy="5746173"/>
          </a:xfrm>
          <a:prstGeom prst="rect">
            <a:avLst/>
          </a:prstGeom>
        </p:spPr>
      </p:pic>
      <p:sp>
        <p:nvSpPr>
          <p:cNvPr id="8194" name="Rectangle 2"/>
          <p:cNvSpPr>
            <a:spLocks noChangeArrowheads="1"/>
          </p:cNvSpPr>
          <p:nvPr/>
        </p:nvSpPr>
        <p:spPr bwMode="auto">
          <a:xfrm>
            <a:off x="1065389" y="1978974"/>
            <a:ext cx="7521262" cy="2862322"/>
          </a:xfrm>
          <a:prstGeom prst="rect">
            <a:avLst/>
          </a:prstGeom>
          <a:noFill/>
          <a:ln>
            <a:noFill/>
          </a:ln>
          <a:effectLst/>
        </p:spPr>
        <p:txBody>
          <a:bodyPr wrap="square">
            <a:spAutoFit/>
          </a:bodyPr>
          <a:lstStyle/>
          <a:p>
            <a:pPr algn="ctr" fontAlgn="base">
              <a:spcBef>
                <a:spcPct val="50000"/>
              </a:spcBef>
              <a:spcAft>
                <a:spcPct val="0"/>
              </a:spcAft>
            </a:pPr>
            <a:r>
              <a:rPr lang="es-MX" sz="4000" b="1" dirty="0" smtClean="0">
                <a:solidFill>
                  <a:srgbClr val="FFFFFF"/>
                </a:solidFill>
                <a:effectLst>
                  <a:glow rad="101600">
                    <a:schemeClr val="accent4">
                      <a:satMod val="175000"/>
                      <a:alpha val="40000"/>
                    </a:schemeClr>
                  </a:glow>
                  <a:outerShdw blurRad="50800" dist="38100" dir="10800000" algn="r" rotWithShape="0">
                    <a:prstClr val="black"/>
                  </a:outerShdw>
                </a:effectLst>
                <a:latin typeface="Arial" panose="020B0604020202020204" pitchFamily="34" charset="0"/>
                <a:cs typeface="Arial" panose="020B0604020202020204" pitchFamily="34" charset="0"/>
              </a:rPr>
              <a:t>¿</a:t>
            </a:r>
            <a:r>
              <a:rPr lang="es-MX" sz="4000" b="1" dirty="0">
                <a:solidFill>
                  <a:srgbClr val="FFFFFF"/>
                </a:solidFill>
                <a:effectLst>
                  <a:glow rad="101600">
                    <a:schemeClr val="accent4">
                      <a:satMod val="175000"/>
                      <a:alpha val="40000"/>
                    </a:schemeClr>
                  </a:glow>
                  <a:outerShdw blurRad="50800" dist="38100" dir="10800000" algn="r" rotWithShape="0">
                    <a:prstClr val="black"/>
                  </a:outerShdw>
                </a:effectLst>
                <a:latin typeface="Arial" panose="020B0604020202020204" pitchFamily="34" charset="0"/>
                <a:cs typeface="Arial" panose="020B0604020202020204" pitchFamily="34" charset="0"/>
              </a:rPr>
              <a:t>De qué templo hablaba Jesús? </a:t>
            </a:r>
            <a:endParaRPr lang="es-MX" sz="4000" b="1" dirty="0" smtClean="0">
              <a:solidFill>
                <a:srgbClr val="FFFFFF"/>
              </a:solidFill>
              <a:effectLst>
                <a:glow rad="101600">
                  <a:schemeClr val="accent4">
                    <a:satMod val="175000"/>
                    <a:alpha val="40000"/>
                  </a:schemeClr>
                </a:glow>
                <a:outerShdw blurRad="50800" dist="38100" dir="10800000" algn="r" rotWithShape="0">
                  <a:prstClr val="black"/>
                </a:outerShdw>
              </a:effectLst>
              <a:latin typeface="Arial" panose="020B0604020202020204" pitchFamily="34" charset="0"/>
              <a:cs typeface="Arial" panose="020B0604020202020204" pitchFamily="34" charset="0"/>
            </a:endParaRPr>
          </a:p>
          <a:p>
            <a:pPr algn="ctr" fontAlgn="base">
              <a:spcBef>
                <a:spcPct val="50000"/>
              </a:spcBef>
              <a:spcAft>
                <a:spcPct val="0"/>
              </a:spcAft>
            </a:pPr>
            <a:r>
              <a:rPr lang="es-MX" sz="4000" b="1" dirty="0" smtClean="0">
                <a:solidFill>
                  <a:srgbClr val="FFFFFF"/>
                </a:solidFill>
                <a:effectLst>
                  <a:glow rad="101600">
                    <a:schemeClr val="accent4">
                      <a:satMod val="175000"/>
                      <a:alpha val="40000"/>
                    </a:schemeClr>
                  </a:glow>
                  <a:outerShdw blurRad="50800" dist="38100" dir="10800000" algn="r" rotWithShape="0">
                    <a:prstClr val="black"/>
                  </a:outerShdw>
                </a:effectLst>
                <a:latin typeface="Arial" panose="020B0604020202020204" pitchFamily="34" charset="0"/>
                <a:cs typeface="Arial" panose="020B0604020202020204" pitchFamily="34" charset="0"/>
              </a:rPr>
              <a:t>¿</a:t>
            </a:r>
            <a:r>
              <a:rPr lang="es-MX" sz="4000" b="1" dirty="0">
                <a:solidFill>
                  <a:srgbClr val="FFFFFF"/>
                </a:solidFill>
                <a:effectLst>
                  <a:glow rad="101600">
                    <a:schemeClr val="accent4">
                      <a:satMod val="175000"/>
                      <a:alpha val="40000"/>
                    </a:schemeClr>
                  </a:glow>
                  <a:outerShdw blurRad="50800" dist="38100" dir="10800000" algn="r" rotWithShape="0">
                    <a:prstClr val="black"/>
                  </a:outerShdw>
                </a:effectLst>
                <a:latin typeface="Arial" panose="020B0604020202020204" pitchFamily="34" charset="0"/>
                <a:cs typeface="Arial" panose="020B0604020202020204" pitchFamily="34" charset="0"/>
              </a:rPr>
              <a:t>Cuándo recuerdan sus discípulos estas palabras?</a:t>
            </a:r>
            <a:endParaRPr lang="es-ES" sz="4000" b="1" dirty="0">
              <a:solidFill>
                <a:srgbClr val="FFFFFF"/>
              </a:solidFill>
              <a:effectLst>
                <a:glow rad="101600">
                  <a:schemeClr val="accent4">
                    <a:satMod val="175000"/>
                    <a:alpha val="40000"/>
                  </a:schemeClr>
                </a:glow>
                <a:outerShdw blurRad="50800" dist="38100" dir="10800000" algn="r"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3153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6 Rectángulo"/>
          <p:cNvSpPr>
            <a:spLocks noChangeArrowheads="1"/>
          </p:cNvSpPr>
          <p:nvPr/>
        </p:nvSpPr>
        <p:spPr bwMode="auto">
          <a:xfrm>
            <a:off x="542925" y="2493329"/>
            <a:ext cx="3636559" cy="2246769"/>
          </a:xfrm>
          <a:prstGeom prst="rect">
            <a:avLst/>
          </a:prstGeom>
          <a:noFill/>
          <a:ln w="9525">
            <a:noFill/>
            <a:miter lim="800000"/>
            <a:headEnd/>
            <a:tailEnd/>
          </a:ln>
        </p:spPr>
        <p:txBody>
          <a:bodyPr wrap="square">
            <a:spAutoFit/>
          </a:bodyPr>
          <a:lstStyle/>
          <a:p>
            <a:pPr algn="ctr" fontAlgn="base">
              <a:spcBef>
                <a:spcPct val="0"/>
              </a:spcBef>
              <a:spcAft>
                <a:spcPct val="0"/>
              </a:spcAft>
            </a:pPr>
            <a:r>
              <a:rPr lang="es-MX" sz="2800" b="1" i="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ea typeface="Times New Roman" pitchFamily="18" charset="0"/>
                <a:cs typeface="Arial" panose="020B0604020202020204" pitchFamily="34" charset="0"/>
              </a:rPr>
              <a:t>Jesús plantea una nueva forma de vivir la religión basada en su persona. </a:t>
            </a:r>
            <a:endParaRPr lang="es-ES" sz="2800" b="1" i="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ea typeface="Times New Roman" pitchFamily="18"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611095" y="560342"/>
            <a:ext cx="7951014" cy="5726157"/>
          </a:xfrm>
          <a:prstGeom prst="rect">
            <a:avLst/>
          </a:prstGeom>
        </p:spPr>
      </p:pic>
      <p:sp>
        <p:nvSpPr>
          <p:cNvPr id="2" name="Rectángulo 1"/>
          <p:cNvSpPr/>
          <p:nvPr/>
        </p:nvSpPr>
        <p:spPr>
          <a:xfrm>
            <a:off x="883741" y="1565799"/>
            <a:ext cx="2198038" cy="523220"/>
          </a:xfrm>
          <a:prstGeom prst="rect">
            <a:avLst/>
          </a:prstGeom>
        </p:spPr>
        <p:txBody>
          <a:bodyPr wrap="none">
            <a:spAutoFit/>
          </a:bodyPr>
          <a:lstStyle/>
          <a:p>
            <a:r>
              <a:rPr lang="es-PE" sz="2800" dirty="0">
                <a:solidFill>
                  <a:srgbClr val="FFFFFF"/>
                </a:solidFill>
                <a:effectLst>
                  <a:glow rad="101600">
                    <a:srgbClr val="3E1F00"/>
                  </a:glow>
                </a:effectLst>
                <a:latin typeface="Comic Sans MS" panose="030F0702030302020204" pitchFamily="66" charset="0"/>
                <a:ea typeface="Times New Roman" pitchFamily="18" charset="0"/>
                <a:cs typeface="Arial" panose="020B0604020202020204" pitchFamily="34" charset="0"/>
              </a:rPr>
              <a:t>Motivación: </a:t>
            </a:r>
            <a:endParaRPr lang="en-US" sz="2800" dirty="0">
              <a:effectLst>
                <a:glow rad="101600">
                  <a:srgbClr val="3E1F00"/>
                </a:glow>
              </a:effectLst>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392" y="560342"/>
            <a:ext cx="2813534" cy="841737"/>
          </a:xfrm>
          <a:prstGeom prst="roundRect">
            <a:avLst/>
          </a:prstGeom>
          <a:scene3d>
            <a:camera prst="orthographicFront"/>
            <a:lightRig rig="threePt" dir="t"/>
          </a:scene3d>
          <a:sp3d>
            <a:bevelT prst="convex"/>
          </a:sp3d>
        </p:spPr>
      </p:pic>
      <p:sp>
        <p:nvSpPr>
          <p:cNvPr id="11" name="Rectángulo redondeado 10"/>
          <p:cNvSpPr>
            <a:spLocks noChangeArrowheads="1"/>
          </p:cNvSpPr>
          <p:nvPr/>
        </p:nvSpPr>
        <p:spPr bwMode="auto">
          <a:xfrm>
            <a:off x="654348" y="606810"/>
            <a:ext cx="2637491" cy="568847"/>
          </a:xfrm>
          <a:prstGeom prst="roundRect">
            <a:avLst>
              <a:gd name="adj" fmla="val 16667"/>
            </a:avLst>
          </a:prstGeom>
          <a:noFill/>
          <a:ln w="6350" cap="flat" cmpd="sng" algn="ctr">
            <a:noFill/>
            <a:prstDash val="solid"/>
            <a:miter lim="800000"/>
            <a:headEnd/>
            <a:tailEnd/>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pPr>
            <a:r>
              <a:rPr lang="es-ES_tradnl" b="1" kern="0" dirty="0">
                <a:solidFill>
                  <a:srgbClr val="C00000"/>
                </a:solidFill>
                <a:ea typeface="Times New Roman" panose="02020603050405020304" pitchFamily="18" charset="0"/>
              </a:rPr>
              <a:t>MEDITATIO</a:t>
            </a:r>
            <a:endParaRPr lang="es-PE" kern="0" dirty="0">
              <a:solidFill>
                <a:srgbClr val="880000"/>
              </a:solidFill>
              <a:ea typeface="Times New Roman" panose="02020603050405020304" pitchFamily="18" charset="0"/>
            </a:endParaRPr>
          </a:p>
          <a:p>
            <a:pPr indent="19050" algn="ctr" fontAlgn="base">
              <a:spcBef>
                <a:spcPct val="0"/>
              </a:spcBef>
              <a:spcAft>
                <a:spcPct val="0"/>
              </a:spcAft>
            </a:pPr>
            <a:r>
              <a:rPr lang="es-ES_tradnl" b="1" kern="0" dirty="0">
                <a:solidFill>
                  <a:srgbClr val="833C0B"/>
                </a:solidFill>
                <a:ea typeface="Times New Roman" panose="02020603050405020304" pitchFamily="18" charset="0"/>
              </a:rPr>
              <a:t>¿Qué ME dice el texto?</a:t>
            </a:r>
            <a:endParaRPr lang="es-PE" kern="0" dirty="0">
              <a:solidFill>
                <a:srgbClr val="880000"/>
              </a:solidFill>
              <a:ea typeface="Times New Roman" panose="02020603050405020304" pitchFamily="18" charset="0"/>
            </a:endParaRPr>
          </a:p>
        </p:txBody>
      </p:sp>
      <p:sp>
        <p:nvSpPr>
          <p:cNvPr id="7" name="6 Rectángulo"/>
          <p:cNvSpPr>
            <a:spLocks noChangeArrowheads="1"/>
          </p:cNvSpPr>
          <p:nvPr/>
        </p:nvSpPr>
        <p:spPr bwMode="auto">
          <a:xfrm>
            <a:off x="4094019" y="778459"/>
            <a:ext cx="4271748" cy="4832092"/>
          </a:xfrm>
          <a:prstGeom prst="rect">
            <a:avLst/>
          </a:prstGeom>
          <a:noFill/>
          <a:ln w="9525">
            <a:noFill/>
            <a:miter lim="800000"/>
            <a:headEnd/>
            <a:tailEnd/>
          </a:ln>
        </p:spPr>
        <p:txBody>
          <a:bodyPr wrap="square">
            <a:spAutoFit/>
          </a:bodyPr>
          <a:lstStyle/>
          <a:p>
            <a:pPr algn="r" fontAlgn="base">
              <a:spcBef>
                <a:spcPct val="0"/>
              </a:spcBef>
              <a:spcAft>
                <a:spcPct val="0"/>
              </a:spcAft>
            </a:pPr>
            <a:r>
              <a:rPr lang="es-MX" sz="2800" b="1" i="1" dirty="0">
                <a:ln w="6600">
                  <a:solidFill>
                    <a:sysClr val="windowText" lastClr="000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panose="020B0604020202020204" pitchFamily="34" charset="0"/>
                <a:ea typeface="Times New Roman" pitchFamily="18" charset="0"/>
                <a:cs typeface="Arial" panose="020B0604020202020204" pitchFamily="34" charset="0"/>
              </a:rPr>
              <a:t>Jesús plantea una nueva forma de vivir la religión basada en su persona. ¿Cómo reaccionaría hoy ante muchas realidades y situaciones de nuestra Iglesia, de nuestras parroquias, de nuestras familias cristianas, de nosotros mismos</a:t>
            </a:r>
            <a:r>
              <a:rPr lang="es-MX" sz="2800" b="1" i="1" dirty="0" smtClean="0">
                <a:ln w="6600">
                  <a:solidFill>
                    <a:sysClr val="windowText" lastClr="000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panose="020B0604020202020204" pitchFamily="34" charset="0"/>
                <a:ea typeface="Times New Roman" pitchFamily="18" charset="0"/>
                <a:cs typeface="Arial" panose="020B0604020202020204" pitchFamily="34" charset="0"/>
              </a:rPr>
              <a:t>?</a:t>
            </a:r>
            <a:endParaRPr lang="es-MX" sz="2800" b="1" i="1" dirty="0">
              <a:ln w="6600">
                <a:solidFill>
                  <a:sysClr val="windowText" lastClr="000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panose="020B0604020202020204" pitchFamily="34" charset="0"/>
              <a:ea typeface="Times New Roman" pitchFamily="18" charset="0"/>
              <a:cs typeface="Arial" panose="020B0604020202020204" pitchFamily="34" charset="0"/>
            </a:endParaRPr>
          </a:p>
        </p:txBody>
      </p:sp>
    </p:spTree>
    <p:extLst>
      <p:ext uri="{BB962C8B-B14F-4D97-AF65-F5344CB8AC3E}">
        <p14:creationId xmlns:p14="http://schemas.microsoft.com/office/powerpoint/2010/main" val="1190836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24581"/>
                                        </p:tgtEl>
                                        <p:attrNameLst>
                                          <p:attrName>style.visibility</p:attrName>
                                        </p:attrNameLst>
                                      </p:cBhvr>
                                      <p:to>
                                        <p:strVal val="visible"/>
                                      </p:to>
                                    </p:set>
                                    <p:anim calcmode="lin" valueType="num">
                                      <p:cBhvr>
                                        <p:cTn id="12" dur="1000" fill="hold"/>
                                        <p:tgtEl>
                                          <p:spTgt spid="24581"/>
                                        </p:tgtEl>
                                        <p:attrNameLst>
                                          <p:attrName>ppt_w</p:attrName>
                                        </p:attrNameLst>
                                      </p:cBhvr>
                                      <p:tavLst>
                                        <p:tav tm="0">
                                          <p:val>
                                            <p:fltVal val="0"/>
                                          </p:val>
                                        </p:tav>
                                        <p:tav tm="100000">
                                          <p:val>
                                            <p:strVal val="#ppt_w"/>
                                          </p:val>
                                        </p:tav>
                                      </p:tavLst>
                                    </p:anim>
                                    <p:anim calcmode="lin" valueType="num">
                                      <p:cBhvr>
                                        <p:cTn id="13" dur="1000" fill="hold"/>
                                        <p:tgtEl>
                                          <p:spTgt spid="24581"/>
                                        </p:tgtEl>
                                        <p:attrNameLst>
                                          <p:attrName>ppt_h</p:attrName>
                                        </p:attrNameLst>
                                      </p:cBhvr>
                                      <p:tavLst>
                                        <p:tav tm="0">
                                          <p:val>
                                            <p:fltVal val="0"/>
                                          </p:val>
                                        </p:tav>
                                        <p:tav tm="100000">
                                          <p:val>
                                            <p:strVal val="#ppt_h"/>
                                          </p:val>
                                        </p:tav>
                                      </p:tavLst>
                                    </p:anim>
                                  </p:childTnLst>
                                </p:cTn>
                              </p:par>
                            </p:childTnLst>
                          </p:cTn>
                        </p:par>
                        <p:par>
                          <p:cTn id="14" fill="hold">
                            <p:stCondLst>
                              <p:cond delay="890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539146" y="551438"/>
            <a:ext cx="8065707" cy="5755123"/>
          </a:xfrm>
          <a:prstGeom prst="rect">
            <a:avLst/>
          </a:prstGeom>
        </p:spPr>
      </p:pic>
      <p:sp>
        <p:nvSpPr>
          <p:cNvPr id="4" name="7 Rectángulo"/>
          <p:cNvSpPr>
            <a:spLocks noChangeArrowheads="1"/>
          </p:cNvSpPr>
          <p:nvPr/>
        </p:nvSpPr>
        <p:spPr bwMode="auto">
          <a:xfrm>
            <a:off x="976251" y="3283527"/>
            <a:ext cx="7471558" cy="1077218"/>
          </a:xfrm>
          <a:prstGeom prst="rect">
            <a:avLst/>
          </a:prstGeom>
          <a:noFill/>
          <a:ln w="9525">
            <a:noFill/>
            <a:miter lim="800000"/>
            <a:headEnd/>
            <a:tailEnd/>
          </a:ln>
        </p:spPr>
        <p:txBody>
          <a:bodyPr wrap="square">
            <a:spAutoFit/>
          </a:bodyPr>
          <a:lstStyle/>
          <a:p>
            <a:pPr marL="457200" indent="-457200" algn="ctr" eaLnBrk="0" fontAlgn="base" hangingPunct="0">
              <a:spcBef>
                <a:spcPct val="0"/>
              </a:spcBef>
              <a:spcAft>
                <a:spcPct val="0"/>
              </a:spcAft>
              <a:buFont typeface="Wingdings" panose="05000000000000000000" pitchFamily="2" charset="2"/>
              <a:buChar char="Ø"/>
              <a:tabLst>
                <a:tab pos="228600" algn="l"/>
              </a:tabLst>
            </a:pPr>
            <a:r>
              <a:rPr lang="es-MX" sz="3200" b="1" dirty="0" smtClean="0">
                <a:ln w="12700">
                  <a:solidFill>
                    <a:schemeClr val="accent5"/>
                  </a:solidFill>
                  <a:prstDash val="solid"/>
                </a:ln>
                <a:pattFill prst="ltDnDiag">
                  <a:fgClr>
                    <a:schemeClr val="accent5">
                      <a:lumMod val="60000"/>
                      <a:lumOff val="40000"/>
                    </a:schemeClr>
                  </a:fgClr>
                  <a:bgClr>
                    <a:schemeClr val="bg1"/>
                  </a:bgClr>
                </a:pattFill>
                <a:effectLst>
                  <a:glow rad="139700">
                    <a:schemeClr val="accent4">
                      <a:satMod val="175000"/>
                      <a:alpha val="40000"/>
                    </a:schemeClr>
                  </a:glow>
                </a:effectLst>
                <a:latin typeface="Arial Rounded MT Bold" panose="020F0704030504030204" pitchFamily="34" charset="0"/>
                <a:ea typeface="Times New Roman" pitchFamily="18" charset="0"/>
                <a:cs typeface="Arial" charset="0"/>
              </a:rPr>
              <a:t>•¿Es </a:t>
            </a:r>
            <a:r>
              <a:rPr lang="es-MX" sz="3200" b="1" dirty="0">
                <a:ln w="12700">
                  <a:solidFill>
                    <a:schemeClr val="accent5"/>
                  </a:solidFill>
                  <a:prstDash val="solid"/>
                </a:ln>
                <a:pattFill prst="ltDnDiag">
                  <a:fgClr>
                    <a:schemeClr val="accent5">
                      <a:lumMod val="60000"/>
                      <a:lumOff val="40000"/>
                    </a:schemeClr>
                  </a:fgClr>
                  <a:bgClr>
                    <a:schemeClr val="bg1"/>
                  </a:bgClr>
                </a:pattFill>
                <a:effectLst>
                  <a:glow rad="139700">
                    <a:schemeClr val="accent4">
                      <a:satMod val="175000"/>
                      <a:alpha val="40000"/>
                    </a:schemeClr>
                  </a:glow>
                </a:effectLst>
                <a:latin typeface="Arial Rounded MT Bold" panose="020F0704030504030204" pitchFamily="34" charset="0"/>
                <a:ea typeface="Times New Roman" pitchFamily="18" charset="0"/>
                <a:cs typeface="Arial" charset="0"/>
              </a:rPr>
              <a:t>Jesús y su mensaje el centro de nuestro culto?</a:t>
            </a:r>
            <a:endParaRPr lang="es-ES" sz="3200" b="1" dirty="0">
              <a:ln w="12700">
                <a:solidFill>
                  <a:schemeClr val="accent5"/>
                </a:solidFill>
                <a:prstDash val="solid"/>
              </a:ln>
              <a:pattFill prst="ltDnDiag">
                <a:fgClr>
                  <a:schemeClr val="accent5">
                    <a:lumMod val="60000"/>
                    <a:lumOff val="40000"/>
                  </a:schemeClr>
                </a:fgClr>
                <a:bgClr>
                  <a:schemeClr val="bg1"/>
                </a:bgClr>
              </a:pattFill>
              <a:effectLst>
                <a:glow rad="139700">
                  <a:schemeClr val="accent4">
                    <a:satMod val="175000"/>
                    <a:alpha val="40000"/>
                  </a:schemeClr>
                </a:glow>
              </a:effectLst>
              <a:latin typeface="Arial Rounded MT Bold" panose="020F0704030504030204" pitchFamily="34" charset="0"/>
              <a:ea typeface="Times New Roman" pitchFamily="18" charset="0"/>
              <a:cs typeface="Arial" charset="0"/>
            </a:endParaRPr>
          </a:p>
        </p:txBody>
      </p:sp>
    </p:spTree>
    <p:extLst>
      <p:ext uri="{BB962C8B-B14F-4D97-AF65-F5344CB8AC3E}">
        <p14:creationId xmlns:p14="http://schemas.microsoft.com/office/powerpoint/2010/main" val="222351719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540327" y="561109"/>
            <a:ext cx="8039594" cy="5725391"/>
          </a:xfrm>
          <a:prstGeom prst="rect">
            <a:avLst/>
          </a:prstGeom>
        </p:spPr>
      </p:pic>
      <p:sp>
        <p:nvSpPr>
          <p:cNvPr id="25606" name="7 Rectángulo"/>
          <p:cNvSpPr>
            <a:spLocks noChangeArrowheads="1"/>
          </p:cNvSpPr>
          <p:nvPr/>
        </p:nvSpPr>
        <p:spPr bwMode="auto">
          <a:xfrm>
            <a:off x="4094018" y="1243955"/>
            <a:ext cx="4235140" cy="2862322"/>
          </a:xfrm>
          <a:prstGeom prst="rect">
            <a:avLst/>
          </a:prstGeom>
          <a:noFill/>
          <a:ln w="9525">
            <a:noFill/>
            <a:miter lim="800000"/>
            <a:headEnd/>
            <a:tailEnd/>
          </a:ln>
        </p:spPr>
        <p:txBody>
          <a:bodyPr wrap="square">
            <a:spAutoFit/>
          </a:bodyPr>
          <a:lstStyle/>
          <a:p>
            <a:pPr marL="457200" indent="-457200" algn="ctr" eaLnBrk="0" fontAlgn="base" hangingPunct="0">
              <a:spcBef>
                <a:spcPct val="0"/>
              </a:spcBef>
              <a:spcAft>
                <a:spcPct val="0"/>
              </a:spcAft>
              <a:buFont typeface="Wingdings" panose="05000000000000000000" pitchFamily="2" charset="2"/>
              <a:buChar char="Ø"/>
              <a:tabLst>
                <a:tab pos="228600" algn="l"/>
              </a:tabLst>
            </a:pPr>
            <a:r>
              <a:rPr lang="es-MX" sz="3200" b="1" dirty="0">
                <a:ln w="12700">
                  <a:solidFill>
                    <a:schemeClr val="accent5"/>
                  </a:solidFill>
                  <a:prstDash val="solid"/>
                </a:ln>
                <a:solidFill>
                  <a:srgbClr val="FFFF00"/>
                </a:solidFill>
                <a:latin typeface="Arial Rounded MT Bold" panose="020F0704030504030204" pitchFamily="34" charset="0"/>
                <a:ea typeface="Times New Roman" pitchFamily="18" charset="0"/>
                <a:cs typeface="Arial" charset="0"/>
              </a:rPr>
              <a:t>•</a:t>
            </a:r>
            <a:r>
              <a:rPr lang="es-MX" sz="3600" b="1" dirty="0">
                <a:ln w="12700">
                  <a:solidFill>
                    <a:schemeClr val="accent5"/>
                  </a:solidFill>
                  <a:prstDash val="solid"/>
                </a:ln>
                <a:solidFill>
                  <a:srgbClr val="FFFF00"/>
                </a:solidFill>
                <a:latin typeface="Arial Rounded MT Bold" panose="020F0704030504030204" pitchFamily="34" charset="0"/>
                <a:ea typeface="Times New Roman" pitchFamily="18" charset="0"/>
                <a:cs typeface="Arial" charset="0"/>
              </a:rPr>
              <a:t>	¿Qué deberíamos purificar en nuestras celebraciones?</a:t>
            </a:r>
            <a:endParaRPr lang="es-ES" sz="3600" b="1" dirty="0">
              <a:ln w="12700">
                <a:solidFill>
                  <a:schemeClr val="accent5"/>
                </a:solidFill>
                <a:prstDash val="solid"/>
              </a:ln>
              <a:solidFill>
                <a:srgbClr val="FFFF00"/>
              </a:solidFill>
              <a:latin typeface="Arial Rounded MT Bold" panose="020F0704030504030204" pitchFamily="34" charset="0"/>
              <a:ea typeface="Times New Roman" pitchFamily="18" charset="0"/>
              <a:cs typeface="Arial" charset="0"/>
            </a:endParaRPr>
          </a:p>
        </p:txBody>
      </p:sp>
    </p:spTree>
    <p:extLst>
      <p:ext uri="{BB962C8B-B14F-4D97-AF65-F5344CB8AC3E}">
        <p14:creationId xmlns:p14="http://schemas.microsoft.com/office/powerpoint/2010/main" val="259688357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25606"/>
                                        </p:tgtEl>
                                        <p:attrNameLst>
                                          <p:attrName>style.visibility</p:attrName>
                                        </p:attrNameLst>
                                      </p:cBhvr>
                                      <p:to>
                                        <p:strVal val="visible"/>
                                      </p:to>
                                    </p:set>
                                    <p:anim calcmode="lin" valueType="num">
                                      <p:cBhvr>
                                        <p:cTn id="7" dur="1000" fill="hold"/>
                                        <p:tgtEl>
                                          <p:spTgt spid="25606"/>
                                        </p:tgtEl>
                                        <p:attrNameLst>
                                          <p:attrName>ppt_w</p:attrName>
                                        </p:attrNameLst>
                                      </p:cBhvr>
                                      <p:tavLst>
                                        <p:tav tm="0">
                                          <p:val>
                                            <p:fltVal val="0"/>
                                          </p:val>
                                        </p:tav>
                                        <p:tav tm="100000">
                                          <p:val>
                                            <p:strVal val="#ppt_w"/>
                                          </p:val>
                                        </p:tav>
                                      </p:tavLst>
                                    </p:anim>
                                    <p:anim calcmode="lin" valueType="num">
                                      <p:cBhvr>
                                        <p:cTn id="8" dur="1000" fill="hold"/>
                                        <p:tgtEl>
                                          <p:spTgt spid="25606"/>
                                        </p:tgtEl>
                                        <p:attrNameLst>
                                          <p:attrName>ppt_h</p:attrName>
                                        </p:attrNameLst>
                                      </p:cBhvr>
                                      <p:tavLst>
                                        <p:tav tm="0">
                                          <p:val>
                                            <p:fltVal val="0"/>
                                          </p:val>
                                        </p:tav>
                                        <p:tav tm="100000">
                                          <p:val>
                                            <p:strVal val="#ppt_h"/>
                                          </p:val>
                                        </p:tav>
                                      </p:tavLst>
                                    </p:anim>
                                    <p:anim calcmode="lin" valueType="num">
                                      <p:cBhvr>
                                        <p:cTn id="9" dur="1000" fill="hold"/>
                                        <p:tgtEl>
                                          <p:spTgt spid="25606"/>
                                        </p:tgtEl>
                                        <p:attrNameLst>
                                          <p:attrName>ppt_x</p:attrName>
                                        </p:attrNameLst>
                                      </p:cBhvr>
                                      <p:tavLst>
                                        <p:tav tm="0">
                                          <p:val>
                                            <p:fltVal val="0.5"/>
                                          </p:val>
                                        </p:tav>
                                        <p:tav tm="100000">
                                          <p:val>
                                            <p:strVal val="#ppt_x"/>
                                          </p:val>
                                        </p:tav>
                                      </p:tavLst>
                                    </p:anim>
                                    <p:anim calcmode="lin" valueType="num">
                                      <p:cBhvr>
                                        <p:cTn id="10" dur="1000" fill="hold"/>
                                        <p:tgtEl>
                                          <p:spTgt spid="2560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erca de las manos de la mujer rezando en la iglesia, la mujer cree y reza  a dios. | Foto Prem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519344"/>
            <a:ext cx="7988300" cy="5757631"/>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723572" y="729672"/>
            <a:ext cx="4497480" cy="3416320"/>
          </a:xfrm>
          <a:prstGeom prst="rect">
            <a:avLst/>
          </a:prstGeom>
          <a:noFill/>
          <a:ln>
            <a:noFill/>
          </a:ln>
        </p:spPr>
        <p:txBody>
          <a:bodyPr wrap="square">
            <a:spAutoFit/>
          </a:bodyPr>
          <a:lstStyle/>
          <a:p>
            <a:pPr marL="457200" indent="-457200" algn="ctr" fontAlgn="base">
              <a:spcBef>
                <a:spcPct val="0"/>
              </a:spcBef>
              <a:spcAft>
                <a:spcPct val="0"/>
              </a:spcAft>
              <a:buFont typeface="Wingdings" panose="05000000000000000000" pitchFamily="2" charset="2"/>
              <a:buChar char="Ø"/>
            </a:pPr>
            <a:r>
              <a:rPr lang="es-MX" sz="3200" b="1" dirty="0">
                <a:ln w="6600">
                  <a:solidFill>
                    <a:srgbClr val="FF0000"/>
                  </a:solidFill>
                  <a:prstDash val="solid"/>
                </a:ln>
                <a:solidFill>
                  <a:srgbClr val="FFFFFF"/>
                </a:solidFill>
                <a:effectLst>
                  <a:outerShdw dist="38100" dir="2700000" algn="tl" rotWithShape="0">
                    <a:srgbClr val="3333CC"/>
                  </a:outerShdw>
                </a:effectLst>
                <a:latin typeface="Arial Rounded MT Bold" panose="020F0704030504030204" pitchFamily="34" charset="0"/>
              </a:rPr>
              <a:t>•	</a:t>
            </a:r>
            <a:r>
              <a:rPr lang="es-MX" sz="3600" b="1" dirty="0">
                <a:ln w="6600">
                  <a:solidFill>
                    <a:srgbClr val="FF0000"/>
                  </a:solidFill>
                  <a:prstDash val="solid"/>
                </a:ln>
                <a:solidFill>
                  <a:srgbClr val="FFFFFF"/>
                </a:solidFill>
                <a:effectLst>
                  <a:outerShdw dist="38100" dir="2700000" algn="tl" rotWithShape="0">
                    <a:srgbClr val="3333CC"/>
                  </a:outerShdw>
                </a:effectLst>
                <a:latin typeface="Arial Rounded MT Bold" panose="020F0704030504030204" pitchFamily="34" charset="0"/>
              </a:rPr>
              <a:t>¿Descubres algo de mercantilismo, de “negociado” en tu relación con Dios?</a:t>
            </a:r>
            <a:endParaRPr lang="es-ES" sz="3600" b="1" dirty="0">
              <a:ln w="6600">
                <a:solidFill>
                  <a:srgbClr val="FF0000"/>
                </a:solidFill>
                <a:prstDash val="solid"/>
              </a:ln>
              <a:solidFill>
                <a:srgbClr val="FFFFFF"/>
              </a:solidFill>
              <a:effectLst>
                <a:outerShdw dist="38100" dir="2700000" algn="tl" rotWithShape="0">
                  <a:srgbClr val="3333CC"/>
                </a:outerShdw>
              </a:effectLst>
              <a:latin typeface="Arial Rounded MT Bold" panose="020F0704030504030204" pitchFamily="34" charset="0"/>
              <a:ea typeface="Times New Roman" pitchFamily="18" charset="0"/>
              <a:cs typeface="Arial" charset="0"/>
            </a:endParaRPr>
          </a:p>
        </p:txBody>
      </p:sp>
    </p:spTree>
    <p:extLst>
      <p:ext uri="{BB962C8B-B14F-4D97-AF65-F5344CB8AC3E}">
        <p14:creationId xmlns:p14="http://schemas.microsoft.com/office/powerpoint/2010/main" val="357769476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09155" y="529936"/>
            <a:ext cx="8128523" cy="5808519"/>
          </a:xfrm>
          <a:prstGeom prst="rect">
            <a:avLst/>
          </a:prstGeom>
        </p:spPr>
      </p:pic>
      <p:sp>
        <p:nvSpPr>
          <p:cNvPr id="4" name="3 Rectángulo"/>
          <p:cNvSpPr/>
          <p:nvPr/>
        </p:nvSpPr>
        <p:spPr>
          <a:xfrm>
            <a:off x="409309" y="5068060"/>
            <a:ext cx="8247017" cy="954107"/>
          </a:xfrm>
          <a:prstGeom prst="rect">
            <a:avLst/>
          </a:prstGeom>
          <a:noFill/>
          <a:ln>
            <a:noFill/>
          </a:ln>
        </p:spPr>
        <p:txBody>
          <a:bodyPr wrap="square">
            <a:spAutoFit/>
          </a:bodyPr>
          <a:lstStyle/>
          <a:p>
            <a:pPr algn="ctr" eaLnBrk="0" fontAlgn="base" hangingPunct="0">
              <a:spcBef>
                <a:spcPct val="0"/>
              </a:spcBef>
              <a:spcAft>
                <a:spcPct val="0"/>
              </a:spcAft>
              <a:buFont typeface="Wingdings" panose="05000000000000000000" pitchFamily="2" charset="2"/>
              <a:buChar char="Ø"/>
              <a:tabLst>
                <a:tab pos="228600" algn="l"/>
              </a:tabLst>
              <a:defRPr/>
            </a:pPr>
            <a:r>
              <a:rPr lang="es-PE" sz="2800" b="1" dirty="0">
                <a:ln w="6600">
                  <a:solidFill>
                    <a:srgbClr val="C00000"/>
                  </a:solidFill>
                  <a:prstDash val="solid"/>
                </a:ln>
                <a:solidFill>
                  <a:srgbClr val="FFFF00"/>
                </a:solidFill>
                <a:effectLst>
                  <a:outerShdw dist="38100" dir="2700000" algn="tl" rotWithShape="0">
                    <a:srgbClr val="3333CC"/>
                  </a:outerShdw>
                </a:effectLst>
                <a:latin typeface="Arial Rounded MT Bold" panose="020F0704030504030204" pitchFamily="34" charset="0"/>
              </a:rPr>
              <a:t> </a:t>
            </a:r>
            <a:r>
              <a:rPr lang="es-MX" sz="2800" b="1" dirty="0">
                <a:ln w="6600">
                  <a:solidFill>
                    <a:srgbClr val="C00000"/>
                  </a:solidFill>
                  <a:prstDash val="solid"/>
                </a:ln>
                <a:solidFill>
                  <a:srgbClr val="FFFF00"/>
                </a:solidFill>
                <a:effectLst>
                  <a:outerShdw dist="38100" dir="2700000" algn="tl" rotWithShape="0">
                    <a:srgbClr val="3333CC"/>
                  </a:outerShdw>
                </a:effectLst>
                <a:latin typeface="Arial Rounded MT Bold" panose="020F0704030504030204" pitchFamily="34" charset="0"/>
              </a:rPr>
              <a:t>•	Una Iglesia de piedras vivas, ¿cómo nos animaría en la construcción del Reino?</a:t>
            </a:r>
            <a:endParaRPr lang="es-ES" sz="2800" b="1" dirty="0">
              <a:ln w="6600">
                <a:solidFill>
                  <a:srgbClr val="C00000"/>
                </a:solidFill>
                <a:prstDash val="solid"/>
              </a:ln>
              <a:solidFill>
                <a:srgbClr val="FFFF00"/>
              </a:solidFill>
              <a:effectLst>
                <a:outerShdw dist="38100" dir="2700000" algn="tl" rotWithShape="0">
                  <a:srgbClr val="3333CC"/>
                </a:outerShdw>
              </a:effectLst>
              <a:latin typeface="Arial Rounded MT Bold" panose="020F0704030504030204" pitchFamily="34" charset="0"/>
            </a:endParaRPr>
          </a:p>
        </p:txBody>
      </p:sp>
    </p:spTree>
    <p:extLst>
      <p:ext uri="{BB962C8B-B14F-4D97-AF65-F5344CB8AC3E}">
        <p14:creationId xmlns:p14="http://schemas.microsoft.com/office/powerpoint/2010/main" val="152842162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Oración para antes de leer la biblia 2021 | OracionesPoderosa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65" y="503238"/>
            <a:ext cx="8075360" cy="577373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6868" name="Rectangle 5"/>
          <p:cNvSpPr>
            <a:spLocks noChangeArrowheads="1"/>
          </p:cNvSpPr>
          <p:nvPr/>
        </p:nvSpPr>
        <p:spPr bwMode="auto">
          <a:xfrm>
            <a:off x="4358607" y="853481"/>
            <a:ext cx="2122236" cy="523220"/>
          </a:xfrm>
          <a:prstGeom prst="rect">
            <a:avLst/>
          </a:prstGeom>
          <a:noFill/>
          <a:ln w="9525">
            <a:noFill/>
            <a:miter lim="800000"/>
            <a:headEnd/>
            <a:tailEnd/>
          </a:ln>
        </p:spPr>
        <p:txBody>
          <a:bodyPr wrap="square" anchor="ctr">
            <a:spAutoFit/>
          </a:bodyPr>
          <a:lstStyle/>
          <a:p>
            <a:pPr algn="ctr" eaLnBrk="0" fontAlgn="base" hangingPunct="0">
              <a:spcBef>
                <a:spcPct val="0"/>
              </a:spcBef>
              <a:spcAft>
                <a:spcPct val="0"/>
              </a:spcAft>
              <a:tabLst>
                <a:tab pos="228600" algn="l"/>
              </a:tabLst>
            </a:pPr>
            <a:r>
              <a:rPr lang="es-PE" sz="2800" dirty="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ea typeface="Times New Roman" pitchFamily="18" charset="0"/>
                <a:cs typeface="Arial" charset="0"/>
              </a:rPr>
              <a:t>Motivación</a:t>
            </a:r>
            <a:r>
              <a:rPr lang="es-PE" sz="2800" dirty="0" smtClean="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ea typeface="Times New Roman" pitchFamily="18" charset="0"/>
                <a:cs typeface="Arial" charset="0"/>
              </a:rPr>
              <a:t>:</a:t>
            </a:r>
            <a:endParaRPr lang="es-ES" sz="2800" dirty="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ea typeface="Times New Roman" pitchFamily="18" charset="0"/>
              <a:cs typeface="Arial" charset="0"/>
            </a:endParaRPr>
          </a:p>
        </p:txBody>
      </p:sp>
      <p:sp>
        <p:nvSpPr>
          <p:cNvPr id="7" name="Rectangle 5"/>
          <p:cNvSpPr>
            <a:spLocks noChangeArrowheads="1"/>
          </p:cNvSpPr>
          <p:nvPr/>
        </p:nvSpPr>
        <p:spPr bwMode="auto">
          <a:xfrm>
            <a:off x="971600" y="5210616"/>
            <a:ext cx="7128792" cy="523220"/>
          </a:xfrm>
          <a:prstGeom prst="rect">
            <a:avLst/>
          </a:prstGeom>
          <a:noFill/>
          <a:ln w="9525">
            <a:noFill/>
            <a:miter lim="800000"/>
            <a:headEnd/>
            <a:tailEnd/>
          </a:ln>
        </p:spPr>
        <p:txBody>
          <a:bodyPr wrap="square" anchor="ctr">
            <a:spAutoFit/>
          </a:bodyPr>
          <a:lstStyle/>
          <a:p>
            <a:pPr algn="ctr" eaLnBrk="0" fontAlgn="base" hangingPunct="0">
              <a:spcBef>
                <a:spcPct val="0"/>
              </a:spcBef>
              <a:spcAft>
                <a:spcPct val="0"/>
              </a:spcAft>
              <a:tabLst>
                <a:tab pos="228600" algn="l"/>
              </a:tabLst>
            </a:pPr>
            <a:endParaRPr lang="es-ES" sz="2800" dirty="0">
              <a:solidFill>
                <a:srgbClr val="FFFF00"/>
              </a:solidFill>
              <a:effectLst>
                <a:glow rad="63500">
                  <a:srgbClr val="000000">
                    <a:satMod val="175000"/>
                    <a:alpha val="40000"/>
                  </a:srgbClr>
                </a:glow>
                <a:outerShdw blurRad="50800" dist="38100" dir="10800000" algn="r" rotWithShape="0">
                  <a:prstClr val="black"/>
                </a:outerShdw>
              </a:effectLst>
              <a:ea typeface="Times New Roman" pitchFamily="18" charset="0"/>
              <a:cs typeface="Arial" charset="0"/>
            </a:endParaRPr>
          </a:p>
        </p:txBody>
      </p:sp>
      <p:sp>
        <p:nvSpPr>
          <p:cNvPr id="8" name="Rectangle 5"/>
          <p:cNvSpPr>
            <a:spLocks noChangeArrowheads="1"/>
          </p:cNvSpPr>
          <p:nvPr/>
        </p:nvSpPr>
        <p:spPr bwMode="auto">
          <a:xfrm>
            <a:off x="739236" y="1983632"/>
            <a:ext cx="7627685" cy="2677656"/>
          </a:xfrm>
          <a:prstGeom prst="rect">
            <a:avLst/>
          </a:prstGeom>
          <a:noFill/>
          <a:ln w="9525">
            <a:noFill/>
            <a:miter lim="800000"/>
            <a:headEnd/>
            <a:tailEnd/>
          </a:ln>
        </p:spPr>
        <p:txBody>
          <a:bodyPr wrap="square" anchor="ctr">
            <a:spAutoFit/>
          </a:bodyPr>
          <a:lstStyle/>
          <a:p>
            <a:pPr algn="ctr" eaLnBrk="0" fontAlgn="base" hangingPunct="0">
              <a:spcBef>
                <a:spcPct val="0"/>
              </a:spcBef>
              <a:spcAft>
                <a:spcPct val="0"/>
              </a:spcAft>
              <a:tabLst>
                <a:tab pos="228600" algn="l"/>
              </a:tabLst>
            </a:pPr>
            <a:r>
              <a:rPr lang="es-MX" sz="2800" i="1" dirty="0">
                <a:solidFill>
                  <a:srgbClr val="FFFFFF"/>
                </a:solidFill>
                <a:effectLst>
                  <a:glow rad="139700">
                    <a:schemeClr val="accent4">
                      <a:satMod val="175000"/>
                      <a:alpha val="40000"/>
                    </a:schemeClr>
                  </a:glow>
                  <a:outerShdw blurRad="50800" dist="38100" dir="10800000" algn="r" rotWithShape="0">
                    <a:prstClr val="black"/>
                  </a:outerShdw>
                </a:effectLst>
                <a:latin typeface="Tekton Pro" panose="020F0603020208020904" pitchFamily="34" charset="0"/>
                <a:ea typeface="Times New Roman" pitchFamily="18" charset="0"/>
                <a:cs typeface="Arial" charset="0"/>
              </a:rPr>
              <a:t>el culto en espíritu y verdad, es la religión de la vida entera, vivida en fidelidad a la voluntad de Dios y en solidaridad fraterna con los demás, especialmente con nuestros hermanos más débiles y necesitados. Con estos sentimientos dirigimos nuestra oración a Dios.</a:t>
            </a:r>
            <a:endParaRPr lang="es-ES" sz="2800" i="1" dirty="0">
              <a:solidFill>
                <a:srgbClr val="FFFFFF"/>
              </a:solidFill>
              <a:effectLst>
                <a:glow rad="139700">
                  <a:schemeClr val="accent4">
                    <a:satMod val="175000"/>
                    <a:alpha val="40000"/>
                  </a:schemeClr>
                </a:glow>
                <a:outerShdw blurRad="50800" dist="38100" dir="10800000" algn="r" rotWithShape="0">
                  <a:prstClr val="black"/>
                </a:outerShdw>
              </a:effectLst>
              <a:latin typeface="Tekton Pro" panose="020F0603020208020904" pitchFamily="34" charset="0"/>
              <a:ea typeface="Times New Roman" pitchFamily="18" charset="0"/>
              <a:cs typeface="Arial" charset="0"/>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391" y="560342"/>
            <a:ext cx="3597305" cy="1019727"/>
          </a:xfrm>
          <a:prstGeom prst="roundRect">
            <a:avLst/>
          </a:prstGeom>
          <a:scene3d>
            <a:camera prst="orthographicFront"/>
            <a:lightRig rig="threePt" dir="t"/>
          </a:scene3d>
          <a:sp3d>
            <a:bevelT prst="convex"/>
          </a:sp3d>
        </p:spPr>
      </p:pic>
      <p:sp>
        <p:nvSpPr>
          <p:cNvPr id="10" name="Rectángulo redondeado 9"/>
          <p:cNvSpPr>
            <a:spLocks noChangeArrowheads="1"/>
          </p:cNvSpPr>
          <p:nvPr/>
        </p:nvSpPr>
        <p:spPr bwMode="auto">
          <a:xfrm>
            <a:off x="739236" y="560342"/>
            <a:ext cx="3266707" cy="888505"/>
          </a:xfrm>
          <a:prstGeom prst="roundRect">
            <a:avLst>
              <a:gd name="adj" fmla="val 16667"/>
            </a:avLst>
          </a:prstGeom>
          <a:no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indent="19050" algn="ctr"/>
            <a:r>
              <a:rPr lang="es-ES_tradnl" sz="1600" b="1" dirty="0">
                <a:solidFill>
                  <a:srgbClr val="C00000"/>
                </a:solidFill>
                <a:latin typeface="Arial" panose="020B0604020202020204" pitchFamily="34" charset="0"/>
                <a:ea typeface="Times New Roman" panose="02020603050405020304" pitchFamily="18" charset="0"/>
                <a:cs typeface="Arial" panose="020B0604020202020204" pitchFamily="34" charset="0"/>
              </a:rPr>
              <a:t>ORATIO</a:t>
            </a:r>
            <a:endParaRPr lang="es-PE" sz="16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indent="19050" algn="ctr"/>
            <a:r>
              <a:rPr lang="es-ES_tradnl" sz="1600" b="1" dirty="0">
                <a:solidFill>
                  <a:schemeClr val="tx1"/>
                </a:solidFill>
                <a:latin typeface="Arial" panose="020B0604020202020204" pitchFamily="34" charset="0"/>
                <a:ea typeface="Times New Roman" panose="02020603050405020304" pitchFamily="18" charset="0"/>
                <a:cs typeface="Arial" panose="020B0604020202020204" pitchFamily="34" charset="0"/>
              </a:rPr>
              <a:t>¿Qué le digo al Señor motivado por su Palabra?</a:t>
            </a:r>
            <a:endParaRPr lang="es-PE" sz="2400" b="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66293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36" fill="hold" grpId="0" nodeType="afterEffect">
                                  <p:stCondLst>
                                    <p:cond delay="0"/>
                                  </p:stCondLst>
                                  <p:iterate type="lt">
                                    <p:tmPct val="10000"/>
                                  </p:iterate>
                                  <p:childTnLst>
                                    <p:set>
                                      <p:cBhvr>
                                        <p:cTn id="11" dur="1" fill="hold">
                                          <p:stCondLst>
                                            <p:cond delay="0"/>
                                          </p:stCondLst>
                                        </p:cTn>
                                        <p:tgtEl>
                                          <p:spTgt spid="36868"/>
                                        </p:tgtEl>
                                        <p:attrNameLst>
                                          <p:attrName>style.visibility</p:attrName>
                                        </p:attrNameLst>
                                      </p:cBhvr>
                                      <p:to>
                                        <p:strVal val="visible"/>
                                      </p:to>
                                    </p:set>
                                    <p:anim calcmode="lin" valueType="num">
                                      <p:cBhvr>
                                        <p:cTn id="12" dur="1000" fill="hold"/>
                                        <p:tgtEl>
                                          <p:spTgt spid="36868"/>
                                        </p:tgtEl>
                                        <p:attrNameLst>
                                          <p:attrName>ppt_w</p:attrName>
                                        </p:attrNameLst>
                                      </p:cBhvr>
                                      <p:tavLst>
                                        <p:tav tm="0">
                                          <p:val>
                                            <p:strVal val="(6*min(max(#ppt_w*#ppt_h,.3),1)-7.4)/-.7*#ppt_w"/>
                                          </p:val>
                                        </p:tav>
                                        <p:tav tm="100000">
                                          <p:val>
                                            <p:strVal val="#ppt_w"/>
                                          </p:val>
                                        </p:tav>
                                      </p:tavLst>
                                    </p:anim>
                                    <p:anim calcmode="lin" valueType="num">
                                      <p:cBhvr>
                                        <p:cTn id="13" dur="1000" fill="hold"/>
                                        <p:tgtEl>
                                          <p:spTgt spid="36868"/>
                                        </p:tgtEl>
                                        <p:attrNameLst>
                                          <p:attrName>ppt_h</p:attrName>
                                        </p:attrNameLst>
                                      </p:cBhvr>
                                      <p:tavLst>
                                        <p:tav tm="0">
                                          <p:val>
                                            <p:strVal val="(6*min(max(#ppt_w*#ppt_h,.3),1)-7.4)/-.7*#ppt_h"/>
                                          </p:val>
                                        </p:tav>
                                        <p:tav tm="100000">
                                          <p:val>
                                            <p:strVal val="#ppt_h"/>
                                          </p:val>
                                        </p:tav>
                                      </p:tavLst>
                                    </p:anim>
                                    <p:anim calcmode="lin" valueType="num">
                                      <p:cBhvr>
                                        <p:cTn id="14" dur="1000" fill="hold"/>
                                        <p:tgtEl>
                                          <p:spTgt spid="36868"/>
                                        </p:tgtEl>
                                        <p:attrNameLst>
                                          <p:attrName>ppt_x</p:attrName>
                                        </p:attrNameLst>
                                      </p:cBhvr>
                                      <p:tavLst>
                                        <p:tav tm="0">
                                          <p:val>
                                            <p:fltVal val="0.5"/>
                                          </p:val>
                                        </p:tav>
                                        <p:tav tm="100000">
                                          <p:val>
                                            <p:strVal val="#ppt_x"/>
                                          </p:val>
                                        </p:tav>
                                      </p:tavLst>
                                    </p:anim>
                                    <p:anim calcmode="lin" valueType="num">
                                      <p:cBhvr>
                                        <p:cTn id="15" dur="1000" fill="hold"/>
                                        <p:tgtEl>
                                          <p:spTgt spid="36868"/>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2500"/>
                            </p:stCondLst>
                            <p:childTnLst>
                              <p:par>
                                <p:cTn id="17" presetID="23" presetClass="entr" presetSubtype="36"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6*min(max(#ppt_w*#ppt_h,.3),1)-7.4)/-.7*#ppt_w"/>
                                          </p:val>
                                        </p:tav>
                                        <p:tav tm="100000">
                                          <p:val>
                                            <p:strVal val="#ppt_w"/>
                                          </p:val>
                                        </p:tav>
                                      </p:tavLst>
                                    </p:anim>
                                    <p:anim calcmode="lin" valueType="num">
                                      <p:cBhvr>
                                        <p:cTn id="20" dur="1000" fill="hold"/>
                                        <p:tgtEl>
                                          <p:spTgt spid="8"/>
                                        </p:tgtEl>
                                        <p:attrNameLst>
                                          <p:attrName>ppt_h</p:attrName>
                                        </p:attrNameLst>
                                      </p:cBhvr>
                                      <p:tavLst>
                                        <p:tav tm="0">
                                          <p:val>
                                            <p:strVal val="(6*min(max(#ppt_w*#ppt_h,.3),1)-7.4)/-.7*#ppt_h"/>
                                          </p:val>
                                        </p:tav>
                                        <p:tav tm="100000">
                                          <p:val>
                                            <p:strVal val="#ppt_h"/>
                                          </p:val>
                                        </p:tav>
                                      </p:tavLst>
                                    </p:anim>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8332"/>
          <a:stretch/>
        </p:blipFill>
        <p:spPr>
          <a:xfrm>
            <a:off x="457200" y="567915"/>
            <a:ext cx="8188035" cy="5677021"/>
          </a:xfrm>
          <a:prstGeom prst="rect">
            <a:avLst/>
          </a:prstGeom>
        </p:spPr>
      </p:pic>
      <p:sp>
        <p:nvSpPr>
          <p:cNvPr id="5" name="2 Marcador de contenido"/>
          <p:cNvSpPr>
            <a:spLocks noGrp="1"/>
          </p:cNvSpPr>
          <p:nvPr>
            <p:ph idx="1"/>
          </p:nvPr>
        </p:nvSpPr>
        <p:spPr>
          <a:xfrm>
            <a:off x="377645" y="4113756"/>
            <a:ext cx="8267590" cy="847944"/>
          </a:xfrm>
        </p:spPr>
        <p:txBody>
          <a:bodyPr/>
          <a:lstStyle/>
          <a:p>
            <a:pPr algn="ctr">
              <a:buNone/>
            </a:pPr>
            <a:r>
              <a:rPr lang="es-PE" sz="2400" dirty="0">
                <a:solidFill>
                  <a:srgbClr val="FFFF00"/>
                </a:solidFill>
                <a:effectLst>
                  <a:glow rad="101600">
                    <a:srgbClr val="080808"/>
                  </a:glow>
                  <a:outerShdw blurRad="50800" dist="38100" dir="18900000" algn="bl" rotWithShape="0">
                    <a:prstClr val="black">
                      <a:alpha val="40000"/>
                    </a:prstClr>
                  </a:outerShdw>
                </a:effectLst>
                <a:latin typeface="Arial Narrow" panose="020B0606020202030204" pitchFamily="34" charset="0"/>
              </a:rPr>
              <a:t>•	</a:t>
            </a:r>
            <a:r>
              <a:rPr lang="es-MX" sz="2400" dirty="0">
                <a:solidFill>
                  <a:srgbClr val="FFFF00"/>
                </a:solidFill>
                <a:effectLst>
                  <a:glow rad="101600">
                    <a:srgbClr val="080808"/>
                  </a:glow>
                  <a:outerShdw blurRad="50800" dist="38100" dir="18900000" algn="bl" rotWithShape="0">
                    <a:prstClr val="black">
                      <a:alpha val="40000"/>
                    </a:prstClr>
                  </a:outerShdw>
                </a:effectLst>
                <a:latin typeface="Arial Narrow" panose="020B0606020202030204" pitchFamily="34" charset="0"/>
              </a:rPr>
              <a:t>•	Luego de un tiempo de oración personal, podemos compartir en voz alta nuestra oración, siempre dirigiéndonos a Dios mediante la alabanza, la acción de gracias o la súplica confiada. </a:t>
            </a:r>
          </a:p>
          <a:p>
            <a:pPr algn="ctr">
              <a:buNone/>
            </a:pPr>
            <a:r>
              <a:rPr lang="es-MX" sz="2400" dirty="0">
                <a:solidFill>
                  <a:srgbClr val="FFFF00"/>
                </a:solidFill>
                <a:effectLst>
                  <a:glow rad="101600">
                    <a:srgbClr val="080808"/>
                  </a:glow>
                  <a:outerShdw blurRad="50800" dist="38100" dir="18900000" algn="bl" rotWithShape="0">
                    <a:prstClr val="black">
                      <a:alpha val="40000"/>
                    </a:prstClr>
                  </a:outerShdw>
                </a:effectLst>
                <a:latin typeface="Arial Narrow" panose="020B0606020202030204" pitchFamily="34" charset="0"/>
              </a:rPr>
              <a:t>•	Se puede, también, recitar el salmo responsorial que corresponde a este domingo. (Salmo 45)</a:t>
            </a:r>
          </a:p>
          <a:p>
            <a:pPr algn="ctr">
              <a:buNone/>
            </a:pPr>
            <a:endParaRPr lang="es-PE" sz="2400" dirty="0">
              <a:solidFill>
                <a:srgbClr val="FFFF00"/>
              </a:solidFill>
              <a:effectLst>
                <a:glow rad="101600">
                  <a:srgbClr val="080808"/>
                </a:glow>
                <a:outerShdw blurRad="50800" dist="38100" dir="18900000" algn="bl" rotWithShape="0">
                  <a:prstClr val="black">
                    <a:alpha val="40000"/>
                  </a:prstClr>
                </a:outerShdw>
              </a:effectLst>
              <a:latin typeface="Arial Narrow" panose="020B0606020202030204" pitchFamily="34" charset="0"/>
            </a:endParaRPr>
          </a:p>
        </p:txBody>
      </p:sp>
    </p:spTree>
    <p:extLst>
      <p:ext uri="{BB962C8B-B14F-4D97-AF65-F5344CB8AC3E}">
        <p14:creationId xmlns:p14="http://schemas.microsoft.com/office/powerpoint/2010/main" val="978313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621405" y="6072285"/>
            <a:ext cx="1867819" cy="253916"/>
          </a:xfrm>
          <a:prstGeom prst="rect">
            <a:avLst/>
          </a:prstGeom>
        </p:spPr>
        <p:txBody>
          <a:bodyPr wrap="none">
            <a:spAutoFit/>
          </a:bodyPr>
          <a:lstStyle/>
          <a:p>
            <a:r>
              <a:rPr lang="es-ES_tradnl" sz="1050" dirty="0">
                <a:solidFill>
                  <a:srgbClr val="FFFFFF"/>
                </a:solidFill>
                <a:effectLst>
                  <a:outerShdw blurRad="38100" dist="38100" dir="2700000" algn="tl">
                    <a:srgbClr val="000000">
                      <a:alpha val="43137"/>
                    </a:srgbClr>
                  </a:outerShdw>
                </a:effectLst>
                <a:latin typeface="Comic Sans MS" panose="030F0702030302020204" pitchFamily="66" charset="0"/>
              </a:rPr>
              <a:t>Imagen: P. Erick Félix, CM </a:t>
            </a:r>
            <a:endParaRPr lang="es-PE" sz="1050" dirty="0">
              <a:solidFill>
                <a:srgbClr val="FFFFFF"/>
              </a:solidFill>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3"/>
          <a:stretch>
            <a:fillRect/>
          </a:stretch>
        </p:blipFill>
        <p:spPr>
          <a:xfrm>
            <a:off x="496584" y="539280"/>
            <a:ext cx="8063345" cy="6068290"/>
          </a:xfrm>
          <a:prstGeom prst="rect">
            <a:avLst/>
          </a:prstGeom>
        </p:spPr>
      </p:pic>
      <p:sp>
        <p:nvSpPr>
          <p:cNvPr id="13" name="WordArt 8"/>
          <p:cNvSpPr>
            <a:spLocks noChangeArrowheads="1" noChangeShapeType="1" noTextEdit="1"/>
          </p:cNvSpPr>
          <p:nvPr/>
        </p:nvSpPr>
        <p:spPr bwMode="auto">
          <a:xfrm rot="203020">
            <a:off x="404764" y="2541276"/>
            <a:ext cx="7098799" cy="1397364"/>
          </a:xfrm>
          <a:prstGeom prst="rect">
            <a:avLst/>
          </a:prstGeom>
        </p:spPr>
        <p:txBody>
          <a:bodyPr wrap="none" fromWordArt="1">
            <a:prstTxWarp prst="textPlain">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s-PE" sz="3600" kern="10" dirty="0" err="1" smtClean="0">
                <a:ln w="9525">
                  <a:round/>
                  <a:headEnd/>
                  <a:tailEnd/>
                </a:ln>
                <a:solidFill>
                  <a:srgbClr val="FFFF00"/>
                </a:solidFill>
                <a:latin typeface="Clarendon Blk BT" panose="02040905050505020204" pitchFamily="18" charset="0"/>
                <a:cs typeface="Arial" panose="020B0604020202020204" pitchFamily="34" charset="0"/>
              </a:rPr>
              <a:t>Amense</a:t>
            </a:r>
            <a:r>
              <a:rPr lang="es-PE" sz="3600" kern="10" dirty="0" smtClean="0">
                <a:ln w="9525">
                  <a:round/>
                  <a:headEnd/>
                  <a:tailEnd/>
                </a:ln>
                <a:solidFill>
                  <a:srgbClr val="FFFF00"/>
                </a:solidFill>
                <a:latin typeface="Clarendon Blk BT" panose="02040905050505020204" pitchFamily="18" charset="0"/>
                <a:cs typeface="Arial" panose="020B0604020202020204" pitchFamily="34" charset="0"/>
              </a:rPr>
              <a:t> </a:t>
            </a:r>
          </a:p>
          <a:p>
            <a:pPr algn="ctr"/>
            <a:r>
              <a:rPr lang="es-PE" sz="3600" kern="10" dirty="0" smtClean="0">
                <a:ln w="9525">
                  <a:round/>
                  <a:headEnd/>
                  <a:tailEnd/>
                </a:ln>
                <a:solidFill>
                  <a:srgbClr val="FFFF00"/>
                </a:solidFill>
                <a:latin typeface="Clarendon Blk BT" panose="02040905050505020204" pitchFamily="18" charset="0"/>
                <a:cs typeface="Arial" panose="020B0604020202020204" pitchFamily="34" charset="0"/>
              </a:rPr>
              <a:t>como yo les he amado</a:t>
            </a:r>
            <a:endParaRPr lang="es-ES" sz="3600" kern="10" dirty="0">
              <a:ln w="9525">
                <a:round/>
                <a:headEnd/>
                <a:tailEnd/>
              </a:ln>
              <a:solidFill>
                <a:srgbClr val="FFFF00"/>
              </a:solidFill>
              <a:latin typeface="Clarendon Blk BT" panose="02040905050505020204" pitchFamily="18" charset="0"/>
              <a:cs typeface="Arial" panose="020B0604020202020204" pitchFamily="34" charset="0"/>
            </a:endParaRPr>
          </a:p>
        </p:txBody>
      </p:sp>
      <p:sp>
        <p:nvSpPr>
          <p:cNvPr id="10" name="Rectángulo 9"/>
          <p:cNvSpPr/>
          <p:nvPr/>
        </p:nvSpPr>
        <p:spPr>
          <a:xfrm>
            <a:off x="621405" y="539280"/>
            <a:ext cx="4572000" cy="646331"/>
          </a:xfrm>
          <a:prstGeom prst="rect">
            <a:avLst/>
          </a:prstGeom>
        </p:spPr>
        <p:txBody>
          <a:bodyPr>
            <a:spAutoFit/>
          </a:bodyPr>
          <a:lstStyle/>
          <a:p>
            <a:r>
              <a:rPr lang="es-MX" dirty="0">
                <a:solidFill>
                  <a:schemeClr val="bg1"/>
                </a:solidFill>
              </a:rPr>
              <a:t>LECTIO DIVINA – DEDICACIÓN BASÍLICA DE LETRÁN </a:t>
            </a:r>
            <a:endParaRPr lang="es-PE" dirty="0">
              <a:solidFill>
                <a:schemeClr val="bg1"/>
              </a:solidFill>
            </a:endParaRPr>
          </a:p>
        </p:txBody>
      </p:sp>
      <p:sp>
        <p:nvSpPr>
          <p:cNvPr id="11" name="Rectángulo 10"/>
          <p:cNvSpPr/>
          <p:nvPr/>
        </p:nvSpPr>
        <p:spPr>
          <a:xfrm>
            <a:off x="369714" y="5530352"/>
            <a:ext cx="8317086" cy="1077218"/>
          </a:xfrm>
          <a:prstGeom prst="rect">
            <a:avLst/>
          </a:prstGeom>
          <a:solidFill>
            <a:schemeClr val="accent5">
              <a:lumMod val="75000"/>
            </a:schemeClr>
          </a:solidFill>
        </p:spPr>
        <p:txBody>
          <a:bodyPr wrap="square">
            <a:spAutoFit/>
          </a:bodyPr>
          <a:lstStyle/>
          <a:p>
            <a:r>
              <a:rPr lang="es-MX" sz="1600" b="1" dirty="0">
                <a:solidFill>
                  <a:srgbClr val="FFFF00"/>
                </a:solidFill>
              </a:rPr>
              <a:t>LA PALABRA HOY: Ezequiel 47,1-2.8-9.12; Salmo 45; 1 Corintios 3,9-11.16-17; Juan 2,13-22</a:t>
            </a:r>
          </a:p>
          <a:p>
            <a:r>
              <a:rPr lang="es-MX" sz="1600" b="1" dirty="0">
                <a:solidFill>
                  <a:srgbClr val="FFFF00"/>
                </a:solidFill>
              </a:rPr>
              <a:t>Ambientación: Crucifijo, cirios, ladrillos de cartulina con los nombres de los grupos que forman nuestra parroquia (o comunidades de nuestras Congregación)</a:t>
            </a:r>
          </a:p>
          <a:p>
            <a:r>
              <a:rPr lang="es-MX" sz="1600" b="1" dirty="0">
                <a:solidFill>
                  <a:srgbClr val="FFFF00"/>
                </a:solidFill>
              </a:rPr>
              <a:t>Cantos sugeridos: Qué alegría cuando me dijeron; Iglesia peregrina</a:t>
            </a:r>
          </a:p>
        </p:txBody>
      </p:sp>
    </p:spTree>
    <p:extLst>
      <p:ext uri="{BB962C8B-B14F-4D97-AF65-F5344CB8AC3E}">
        <p14:creationId xmlns:p14="http://schemas.microsoft.com/office/powerpoint/2010/main" val="360884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5000">
        <p15:prstTrans prst="curtains"/>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set>
                                      <p:cBhvr>
                                        <p:cTn id="7" dur="683" fill="hold">
                                          <p:stCondLst>
                                            <p:cond delay="0"/>
                                          </p:stCondLst>
                                        </p:cTn>
                                        <p:tgtEl>
                                          <p:spTgt spid="13"/>
                                        </p:tgtEl>
                                        <p:attrNameLst>
                                          <p:attrName>style.rotation</p:attrName>
                                        </p:attrNameLst>
                                      </p:cBhvr>
                                      <p:to>
                                        <p:strVal val="-45.0"/>
                                      </p:to>
                                    </p:set>
                                    <p:anim calcmode="lin" valueType="num">
                                      <p:cBhvr>
                                        <p:cTn id="8" dur="683" fill="hold">
                                          <p:stCondLst>
                                            <p:cond delay="683"/>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9" dur="683"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0" dur="234" decel="50000" autoRev="1" fill="hold">
                                          <p:stCondLst>
                                            <p:cond delay="683"/>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1" dur="204" fill="hold">
                                          <p:stCondLst>
                                            <p:cond delay="1296"/>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8681" y="542045"/>
            <a:ext cx="8386719" cy="5827582"/>
          </a:xfrm>
          <a:prstGeom prst="rect">
            <a:avLst/>
          </a:prstGeom>
        </p:spPr>
      </p:pic>
      <p:sp>
        <p:nvSpPr>
          <p:cNvPr id="3075" name="Text Box 3"/>
          <p:cNvSpPr txBox="1">
            <a:spLocks noChangeArrowheads="1"/>
          </p:cNvSpPr>
          <p:nvPr/>
        </p:nvSpPr>
        <p:spPr bwMode="auto">
          <a:xfrm>
            <a:off x="528681" y="1737811"/>
            <a:ext cx="7852474" cy="2677656"/>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2800" b="1" baseline="30000" dirty="0">
                <a:solidFill>
                  <a:srgbClr val="FFC000"/>
                </a:solidFill>
                <a:effectLst>
                  <a:glow rad="63500">
                    <a:srgbClr val="000000">
                      <a:satMod val="175000"/>
                      <a:alpha val="40000"/>
                    </a:srgbClr>
                  </a:glow>
                  <a:outerShdw blurRad="50800" dist="38100" dir="10800000" algn="r" rotWithShape="0">
                    <a:prstClr val="black"/>
                  </a:outerShdw>
                </a:effectLst>
                <a:latin typeface="Arial Rounded MT Bold" panose="020F0704030504030204" pitchFamily="34" charset="0"/>
                <a:cs typeface="Times New Roman" pitchFamily="18" charset="0"/>
              </a:rPr>
              <a:t> </a:t>
            </a:r>
            <a:r>
              <a:rPr lang="es-MX" sz="2800" b="1" dirty="0" smtClean="0">
                <a:solidFill>
                  <a:schemeClr val="bg1"/>
                </a:solidFill>
                <a:effectLst>
                  <a:glow rad="63500">
                    <a:srgbClr val="000000">
                      <a:satMod val="175000"/>
                      <a:alpha val="40000"/>
                    </a:srgbClr>
                  </a:glow>
                  <a:outerShdw blurRad="50800" dist="38100" dir="10800000" algn="r" rotWithShape="0">
                    <a:prstClr val="black"/>
                  </a:outerShdw>
                </a:effectLst>
                <a:latin typeface="Arial Rounded MT Bold" panose="020F0704030504030204" pitchFamily="34" charset="0"/>
                <a:cs typeface="Times New Roman" pitchFamily="18" charset="0"/>
              </a:rPr>
              <a:t>Dios </a:t>
            </a:r>
            <a:r>
              <a:rPr lang="es-MX" sz="2800" b="1" dirty="0">
                <a:solidFill>
                  <a:schemeClr val="bg1"/>
                </a:solidFill>
                <a:effectLst>
                  <a:glow rad="63500">
                    <a:srgbClr val="000000">
                      <a:satMod val="175000"/>
                      <a:alpha val="40000"/>
                    </a:srgbClr>
                  </a:glow>
                  <a:outerShdw blurRad="50800" dist="38100" dir="10800000" algn="r" rotWithShape="0">
                    <a:prstClr val="black"/>
                  </a:outerShdw>
                </a:effectLst>
                <a:latin typeface="Arial Rounded MT Bold" panose="020F0704030504030204" pitchFamily="34" charset="0"/>
                <a:cs typeface="Times New Roman" pitchFamily="18" charset="0"/>
              </a:rPr>
              <a:t>es nuestro refugio y nuestra fuerza,</a:t>
            </a:r>
          </a:p>
          <a:p>
            <a:pPr algn="ctr" fontAlgn="base">
              <a:spcBef>
                <a:spcPct val="0"/>
              </a:spcBef>
              <a:spcAft>
                <a:spcPct val="0"/>
              </a:spcAft>
            </a:pPr>
            <a:r>
              <a:rPr lang="es-MX" sz="2800" b="1" dirty="0">
                <a:solidFill>
                  <a:schemeClr val="bg1"/>
                </a:solidFill>
                <a:effectLst>
                  <a:glow rad="63500">
                    <a:srgbClr val="000000">
                      <a:satMod val="175000"/>
                      <a:alpha val="40000"/>
                    </a:srgbClr>
                  </a:glow>
                  <a:outerShdw blurRad="50800" dist="38100" dir="10800000" algn="r" rotWithShape="0">
                    <a:prstClr val="black"/>
                  </a:outerShdw>
                </a:effectLst>
                <a:latin typeface="Arial Rounded MT Bold" panose="020F0704030504030204" pitchFamily="34" charset="0"/>
                <a:cs typeface="Times New Roman" pitchFamily="18" charset="0"/>
              </a:rPr>
              <a:t>poderoso defensor en el peligro.</a:t>
            </a:r>
          </a:p>
          <a:p>
            <a:pPr algn="ctr" fontAlgn="base">
              <a:spcBef>
                <a:spcPct val="0"/>
              </a:spcBef>
              <a:spcAft>
                <a:spcPct val="0"/>
              </a:spcAft>
            </a:pPr>
            <a:endParaRPr lang="es-MX" sz="2800" b="1" dirty="0">
              <a:solidFill>
                <a:schemeClr val="bg1"/>
              </a:solidFill>
              <a:effectLst>
                <a:glow rad="63500">
                  <a:srgbClr val="000000">
                    <a:satMod val="175000"/>
                    <a:alpha val="40000"/>
                  </a:srgbClr>
                </a:glow>
                <a:outerShdw blurRad="50800" dist="38100" dir="10800000" algn="r" rotWithShape="0">
                  <a:prstClr val="black"/>
                </a:outerShdw>
              </a:effectLst>
              <a:latin typeface="Arial Rounded MT Bold" panose="020F0704030504030204" pitchFamily="34" charset="0"/>
              <a:cs typeface="Times New Roman" pitchFamily="18" charset="0"/>
            </a:endParaRPr>
          </a:p>
          <a:p>
            <a:pPr algn="ctr" fontAlgn="base">
              <a:spcBef>
                <a:spcPct val="0"/>
              </a:spcBef>
              <a:spcAft>
                <a:spcPct val="0"/>
              </a:spcAft>
            </a:pPr>
            <a:r>
              <a:rPr lang="es-MX" sz="2800" b="1" dirty="0" smtClean="0">
                <a:solidFill>
                  <a:schemeClr val="bg1"/>
                </a:solidFill>
                <a:effectLst>
                  <a:glow rad="63500">
                    <a:srgbClr val="000000">
                      <a:satMod val="175000"/>
                      <a:alpha val="40000"/>
                    </a:srgbClr>
                  </a:glow>
                  <a:outerShdw blurRad="50800" dist="38100" dir="10800000" algn="r" rotWithShape="0">
                    <a:prstClr val="black"/>
                  </a:outerShdw>
                </a:effectLst>
                <a:latin typeface="Arial Rounded MT Bold" panose="020F0704030504030204" pitchFamily="34" charset="0"/>
                <a:cs typeface="Times New Roman" pitchFamily="18" charset="0"/>
              </a:rPr>
              <a:t>Por </a:t>
            </a:r>
            <a:r>
              <a:rPr lang="es-MX" sz="2800" b="1" dirty="0">
                <a:solidFill>
                  <a:schemeClr val="bg1"/>
                </a:solidFill>
                <a:effectLst>
                  <a:glow rad="63500">
                    <a:srgbClr val="000000">
                      <a:satMod val="175000"/>
                      <a:alpha val="40000"/>
                    </a:srgbClr>
                  </a:glow>
                  <a:outerShdw blurRad="50800" dist="38100" dir="10800000" algn="r" rotWithShape="0">
                    <a:prstClr val="black"/>
                  </a:outerShdw>
                </a:effectLst>
                <a:latin typeface="Arial Rounded MT Bold" panose="020F0704030504030204" pitchFamily="34" charset="0"/>
                <a:cs typeface="Times New Roman" pitchFamily="18" charset="0"/>
              </a:rPr>
              <a:t>eso no tememos aunque tiemble la tierra,</a:t>
            </a:r>
          </a:p>
          <a:p>
            <a:pPr algn="ctr" fontAlgn="base">
              <a:spcBef>
                <a:spcPct val="0"/>
              </a:spcBef>
              <a:spcAft>
                <a:spcPct val="0"/>
              </a:spcAft>
            </a:pPr>
            <a:r>
              <a:rPr lang="es-MX" sz="2800" b="1" dirty="0">
                <a:solidFill>
                  <a:schemeClr val="bg1"/>
                </a:solidFill>
                <a:effectLst>
                  <a:glow rad="63500">
                    <a:srgbClr val="000000">
                      <a:satMod val="175000"/>
                      <a:alpha val="40000"/>
                    </a:srgbClr>
                  </a:glow>
                  <a:outerShdw blurRad="50800" dist="38100" dir="10800000" algn="r" rotWithShape="0">
                    <a:prstClr val="black"/>
                  </a:outerShdw>
                </a:effectLst>
                <a:latin typeface="Arial Rounded MT Bold" panose="020F0704030504030204" pitchFamily="34" charset="0"/>
                <a:cs typeface="Times New Roman" pitchFamily="18" charset="0"/>
              </a:rPr>
              <a:t>y los montes se desplomen en el mar.</a:t>
            </a:r>
            <a:endParaRPr lang="es-ES" sz="2800" b="1" dirty="0">
              <a:solidFill>
                <a:schemeClr val="bg1"/>
              </a:solidFill>
              <a:effectLst>
                <a:glow rad="63500">
                  <a:srgbClr val="000000">
                    <a:satMod val="175000"/>
                    <a:alpha val="40000"/>
                  </a:srgbClr>
                </a:glow>
                <a:outerShdw blurRad="50800" dist="38100" dir="10800000" algn="r" rotWithShape="0">
                  <a:prstClr val="black"/>
                </a:outerShdw>
              </a:effectLst>
              <a:latin typeface="Arial Rounded MT Bold" panose="020F0704030504030204" pitchFamily="34" charset="0"/>
              <a:cs typeface="Times New Roman" pitchFamily="18" charset="0"/>
            </a:endParaRPr>
          </a:p>
        </p:txBody>
      </p:sp>
      <p:sp>
        <p:nvSpPr>
          <p:cNvPr id="3076" name="Text Box 4"/>
          <p:cNvSpPr txBox="1">
            <a:spLocks noChangeArrowheads="1"/>
          </p:cNvSpPr>
          <p:nvPr/>
        </p:nvSpPr>
        <p:spPr bwMode="auto">
          <a:xfrm>
            <a:off x="336458" y="4799180"/>
            <a:ext cx="8505825" cy="1200329"/>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600" b="1" dirty="0" smtClean="0">
                <a:ln w="6600">
                  <a:solidFill>
                    <a:schemeClr val="accent2"/>
                  </a:solidFill>
                  <a:prstDash val="solid"/>
                </a:ln>
                <a:solidFill>
                  <a:schemeClr val="bg1"/>
                </a:solidFill>
                <a:effectLst>
                  <a:outerShdw dist="38100" dir="2700000" algn="tl" rotWithShape="0">
                    <a:schemeClr val="accent2"/>
                  </a:outerShdw>
                </a:effectLst>
                <a:latin typeface="AR CENA" panose="02000000000000000000" pitchFamily="2" charset="0"/>
                <a:cs typeface="Times New Roman" pitchFamily="18" charset="0"/>
              </a:rPr>
              <a:t>Los canales del rio alegran la ciudad de Dios</a:t>
            </a:r>
            <a:endParaRPr lang="es-ES" sz="3600" b="1" dirty="0">
              <a:ln w="6600">
                <a:solidFill>
                  <a:schemeClr val="accent2"/>
                </a:solidFill>
                <a:prstDash val="solid"/>
              </a:ln>
              <a:solidFill>
                <a:schemeClr val="bg1"/>
              </a:solidFill>
              <a:effectLst>
                <a:outerShdw dist="38100" dir="2700000" algn="tl" rotWithShape="0">
                  <a:schemeClr val="accent2"/>
                </a:outerShdw>
              </a:effectLst>
              <a:latin typeface="AR CENA" panose="02000000000000000000" pitchFamily="2" charset="0"/>
              <a:cs typeface="Times New Roman" pitchFamily="18" charset="0"/>
            </a:endParaRPr>
          </a:p>
        </p:txBody>
      </p:sp>
      <p:sp>
        <p:nvSpPr>
          <p:cNvPr id="7" name="6 Rectángulo"/>
          <p:cNvSpPr/>
          <p:nvPr/>
        </p:nvSpPr>
        <p:spPr>
          <a:xfrm>
            <a:off x="797588" y="542045"/>
            <a:ext cx="1842172"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en-US" sz="3200" b="1" spc="50" dirty="0">
                <a:ln w="11430"/>
                <a:solidFill>
                  <a:srgbClr val="00CC99">
                    <a:lumMod val="60000"/>
                    <a:lumOff val="40000"/>
                  </a:srgbClr>
                </a:solidFill>
                <a:effectLst>
                  <a:glow rad="101600">
                    <a:schemeClr val="accent4">
                      <a:satMod val="175000"/>
                      <a:alpha val="40000"/>
                    </a:schemeClr>
                  </a:glow>
                  <a:outerShdw blurRad="76200" dist="50800" dir="5400000" algn="tl" rotWithShape="0">
                    <a:srgbClr val="000000">
                      <a:alpha val="65000"/>
                    </a:srgbClr>
                  </a:outerShdw>
                </a:effectLst>
                <a:cs typeface="Times New Roman" pitchFamily="18" charset="0"/>
              </a:rPr>
              <a:t>Salmo </a:t>
            </a:r>
            <a:r>
              <a:rPr lang="en-US" sz="3200" b="1" spc="50" dirty="0" smtClean="0">
                <a:ln w="11430"/>
                <a:solidFill>
                  <a:srgbClr val="00CC99">
                    <a:lumMod val="60000"/>
                    <a:lumOff val="40000"/>
                  </a:srgbClr>
                </a:solidFill>
                <a:effectLst>
                  <a:glow rad="101600">
                    <a:schemeClr val="accent4">
                      <a:satMod val="175000"/>
                      <a:alpha val="40000"/>
                    </a:schemeClr>
                  </a:glow>
                  <a:outerShdw blurRad="76200" dist="50800" dir="5400000" algn="tl" rotWithShape="0">
                    <a:srgbClr val="000000">
                      <a:alpha val="65000"/>
                    </a:srgbClr>
                  </a:outerShdw>
                </a:effectLst>
                <a:cs typeface="Times New Roman" pitchFamily="18" charset="0"/>
              </a:rPr>
              <a:t>45</a:t>
            </a:r>
            <a:endParaRPr lang="es-ES" sz="3200" b="1" spc="50" dirty="0">
              <a:ln w="11430"/>
              <a:solidFill>
                <a:srgbClr val="00CC99">
                  <a:lumMod val="60000"/>
                  <a:lumOff val="40000"/>
                </a:srgbClr>
              </a:solidFill>
              <a:effectLst>
                <a:glow rad="101600">
                  <a:schemeClr val="accent4">
                    <a:satMod val="175000"/>
                    <a:alpha val="40000"/>
                  </a:schemeClr>
                </a:glow>
                <a:outerShdw blurRad="76200" dist="50800" dir="5400000" algn="tl" rotWithShape="0">
                  <a:srgbClr val="000000">
                    <a:alpha val="65000"/>
                  </a:srgbClr>
                </a:outerShdw>
              </a:effectLst>
              <a:cs typeface="Times New Roman" pitchFamily="18" charset="0"/>
            </a:endParaRPr>
          </a:p>
        </p:txBody>
      </p:sp>
    </p:spTree>
    <p:extLst>
      <p:ext uri="{BB962C8B-B14F-4D97-AF65-F5344CB8AC3E}">
        <p14:creationId xmlns:p14="http://schemas.microsoft.com/office/powerpoint/2010/main" val="42639495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075"/>
                                        </p:tgtEl>
                                        <p:attrNameLst>
                                          <p:attrName>ppt_y</p:attrName>
                                        </p:attrNameLst>
                                      </p:cBhvr>
                                      <p:tavLst>
                                        <p:tav tm="0">
                                          <p:val>
                                            <p:strVal val="#ppt_y"/>
                                          </p:val>
                                        </p:tav>
                                        <p:tav tm="100000">
                                          <p:val>
                                            <p:strVal val="#ppt_y"/>
                                          </p:val>
                                        </p:tav>
                                      </p:tavLst>
                                    </p:anim>
                                    <p:anim calcmode="lin" valueType="num">
                                      <p:cBhvr>
                                        <p:cTn id="9" dur="1000" fill="hold"/>
                                        <p:tgtEl>
                                          <p:spTgt spid="307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07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075"/>
                                        </p:tgtEl>
                                      </p:cBhvr>
                                    </p:animEffect>
                                  </p:childTnLst>
                                </p:cTn>
                              </p:par>
                            </p:childTnLst>
                          </p:cTn>
                        </p:par>
                        <p:par>
                          <p:cTn id="12" fill="hold">
                            <p:stCondLst>
                              <p:cond delay="13800"/>
                            </p:stCondLst>
                            <p:childTnLst>
                              <p:par>
                                <p:cTn id="13" presetID="23" presetClass="entr" presetSubtype="16" fill="hold" grpId="0" nodeType="afterEffect">
                                  <p:stCondLst>
                                    <p:cond delay="0"/>
                                  </p:stCondLst>
                                  <p:iterate type="lt">
                                    <p:tmPct val="10000"/>
                                  </p:iterate>
                                  <p:childTnLst>
                                    <p:set>
                                      <p:cBhvr>
                                        <p:cTn id="14" dur="1" fill="hold">
                                          <p:stCondLst>
                                            <p:cond delay="0"/>
                                          </p:stCondLst>
                                        </p:cTn>
                                        <p:tgtEl>
                                          <p:spTgt spid="3076"/>
                                        </p:tgtEl>
                                        <p:attrNameLst>
                                          <p:attrName>style.visibility</p:attrName>
                                        </p:attrNameLst>
                                      </p:cBhvr>
                                      <p:to>
                                        <p:strVal val="visible"/>
                                      </p:to>
                                    </p:set>
                                    <p:anim calcmode="lin" valueType="num">
                                      <p:cBhvr>
                                        <p:cTn id="15" dur="1000" fill="hold"/>
                                        <p:tgtEl>
                                          <p:spTgt spid="3076"/>
                                        </p:tgtEl>
                                        <p:attrNameLst>
                                          <p:attrName>ppt_w</p:attrName>
                                        </p:attrNameLst>
                                      </p:cBhvr>
                                      <p:tavLst>
                                        <p:tav tm="0">
                                          <p:val>
                                            <p:fltVal val="0"/>
                                          </p:val>
                                        </p:tav>
                                        <p:tav tm="100000">
                                          <p:val>
                                            <p:strVal val="#ppt_w"/>
                                          </p:val>
                                        </p:tav>
                                      </p:tavLst>
                                    </p:anim>
                                    <p:anim calcmode="lin" valueType="num">
                                      <p:cBhvr>
                                        <p:cTn id="16" dur="1000" fill="hold"/>
                                        <p:tgtEl>
                                          <p:spTgt spid="30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05247" y="540261"/>
            <a:ext cx="8094518" cy="5930762"/>
          </a:xfrm>
          <a:prstGeom prst="rect">
            <a:avLst/>
          </a:prstGeom>
        </p:spPr>
      </p:pic>
      <p:sp>
        <p:nvSpPr>
          <p:cNvPr id="5123" name="Text Box 3"/>
          <p:cNvSpPr txBox="1">
            <a:spLocks noChangeArrowheads="1"/>
          </p:cNvSpPr>
          <p:nvPr/>
        </p:nvSpPr>
        <p:spPr bwMode="auto">
          <a:xfrm>
            <a:off x="166256" y="540261"/>
            <a:ext cx="8572500" cy="3108543"/>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endParaRPr lang="es-MX" sz="2800" dirty="0" smtClean="0">
              <a:solidFill>
                <a:schemeClr val="bg1"/>
              </a:solidFill>
              <a:effectLst>
                <a:glow rad="63500">
                  <a:srgbClr val="C00000">
                    <a:alpha val="40000"/>
                  </a:srgbClr>
                </a:glow>
              </a:effectLst>
              <a:latin typeface="Arial Rounded MT Bold" panose="020F0704030504030204" pitchFamily="34" charset="0"/>
              <a:cs typeface="Times New Roman" pitchFamily="18" charset="0"/>
            </a:endParaRPr>
          </a:p>
          <a:p>
            <a:pPr algn="ctr" fontAlgn="base">
              <a:spcBef>
                <a:spcPct val="0"/>
              </a:spcBef>
              <a:spcAft>
                <a:spcPct val="0"/>
              </a:spcAft>
              <a:defRPr/>
            </a:pPr>
            <a:endParaRPr lang="es-MX" sz="2800" dirty="0">
              <a:solidFill>
                <a:schemeClr val="bg1"/>
              </a:solidFill>
              <a:effectLst>
                <a:glow rad="63500">
                  <a:srgbClr val="C00000">
                    <a:alpha val="40000"/>
                  </a:srgbClr>
                </a:glow>
              </a:effectLst>
              <a:latin typeface="Arial Rounded MT Bold" panose="020F0704030504030204" pitchFamily="34" charset="0"/>
              <a:cs typeface="Times New Roman" pitchFamily="18" charset="0"/>
            </a:endParaRPr>
          </a:p>
          <a:p>
            <a:pPr algn="ctr" fontAlgn="base">
              <a:spcBef>
                <a:spcPct val="0"/>
              </a:spcBef>
              <a:spcAft>
                <a:spcPct val="0"/>
              </a:spcAft>
              <a:defRPr/>
            </a:pPr>
            <a:endParaRPr lang="es-MX" sz="2800" dirty="0" smtClean="0">
              <a:solidFill>
                <a:schemeClr val="bg1"/>
              </a:solidFill>
              <a:effectLst>
                <a:glow rad="63500">
                  <a:srgbClr val="C00000">
                    <a:alpha val="40000"/>
                  </a:srgbClr>
                </a:glow>
              </a:effectLst>
              <a:latin typeface="Arial Rounded MT Bold" panose="020F0704030504030204" pitchFamily="34" charset="0"/>
              <a:cs typeface="Times New Roman" pitchFamily="18" charset="0"/>
            </a:endParaRPr>
          </a:p>
          <a:p>
            <a:pPr algn="ctr" fontAlgn="base">
              <a:spcBef>
                <a:spcPct val="0"/>
              </a:spcBef>
              <a:spcAft>
                <a:spcPct val="0"/>
              </a:spcAft>
              <a:defRPr/>
            </a:pPr>
            <a:r>
              <a:rPr lang="es-MX" sz="2800" dirty="0" smtClean="0">
                <a:solidFill>
                  <a:schemeClr val="bg1"/>
                </a:solidFill>
                <a:effectLst>
                  <a:glow rad="63500">
                    <a:srgbClr val="C00000">
                      <a:alpha val="40000"/>
                    </a:srgbClr>
                  </a:glow>
                </a:effectLst>
                <a:latin typeface="Arial Rounded MT Bold" panose="020F0704030504030204" pitchFamily="34" charset="0"/>
                <a:cs typeface="Times New Roman" pitchFamily="18" charset="0"/>
              </a:rPr>
              <a:t>El </a:t>
            </a:r>
            <a:r>
              <a:rPr lang="es-MX" sz="2800" dirty="0">
                <a:solidFill>
                  <a:schemeClr val="bg1"/>
                </a:solidFill>
                <a:effectLst>
                  <a:glow rad="63500">
                    <a:srgbClr val="C00000">
                      <a:alpha val="40000"/>
                    </a:srgbClr>
                  </a:glow>
                </a:effectLst>
                <a:latin typeface="Arial Rounded MT Bold" panose="020F0704030504030204" pitchFamily="34" charset="0"/>
                <a:cs typeface="Times New Roman" pitchFamily="18" charset="0"/>
              </a:rPr>
              <a:t>correr de las acequias alegra la ciudad de </a:t>
            </a:r>
            <a:r>
              <a:rPr lang="es-MX" sz="2800" dirty="0" smtClean="0">
                <a:solidFill>
                  <a:schemeClr val="bg1"/>
                </a:solidFill>
                <a:effectLst>
                  <a:glow rad="63500">
                    <a:srgbClr val="C00000">
                      <a:alpha val="40000"/>
                    </a:srgbClr>
                  </a:glow>
                </a:effectLst>
                <a:latin typeface="Arial Rounded MT Bold" panose="020F0704030504030204" pitchFamily="34" charset="0"/>
                <a:cs typeface="Times New Roman" pitchFamily="18" charset="0"/>
              </a:rPr>
              <a:t>Dios, el </a:t>
            </a:r>
            <a:r>
              <a:rPr lang="es-MX" sz="2800" dirty="0">
                <a:solidFill>
                  <a:schemeClr val="bg1"/>
                </a:solidFill>
                <a:effectLst>
                  <a:glow rad="63500">
                    <a:srgbClr val="C00000">
                      <a:alpha val="40000"/>
                    </a:srgbClr>
                  </a:glow>
                </a:effectLst>
                <a:latin typeface="Arial Rounded MT Bold" panose="020F0704030504030204" pitchFamily="34" charset="0"/>
                <a:cs typeface="Times New Roman" pitchFamily="18" charset="0"/>
              </a:rPr>
              <a:t>Altísimo consagra su </a:t>
            </a:r>
            <a:r>
              <a:rPr lang="es-MX" sz="2800" dirty="0" smtClean="0">
                <a:solidFill>
                  <a:schemeClr val="bg1"/>
                </a:solidFill>
                <a:effectLst>
                  <a:glow rad="63500">
                    <a:srgbClr val="C00000">
                      <a:alpha val="40000"/>
                    </a:srgbClr>
                  </a:glow>
                </a:effectLst>
                <a:latin typeface="Arial Rounded MT Bold" panose="020F0704030504030204" pitchFamily="34" charset="0"/>
                <a:cs typeface="Times New Roman" pitchFamily="18" charset="0"/>
              </a:rPr>
              <a:t>morada.</a:t>
            </a:r>
          </a:p>
          <a:p>
            <a:pPr algn="ctr" fontAlgn="base">
              <a:spcBef>
                <a:spcPct val="0"/>
              </a:spcBef>
              <a:spcAft>
                <a:spcPct val="0"/>
              </a:spcAft>
              <a:defRPr/>
            </a:pPr>
            <a:r>
              <a:rPr lang="es-MX" sz="2800" dirty="0" smtClean="0">
                <a:solidFill>
                  <a:schemeClr val="bg1"/>
                </a:solidFill>
                <a:effectLst>
                  <a:glow rad="63500">
                    <a:srgbClr val="C00000">
                      <a:alpha val="40000"/>
                    </a:srgbClr>
                  </a:glow>
                </a:effectLst>
                <a:latin typeface="Arial Rounded MT Bold" panose="020F0704030504030204" pitchFamily="34" charset="0"/>
                <a:cs typeface="Times New Roman" pitchFamily="18" charset="0"/>
              </a:rPr>
              <a:t>Teniendo </a:t>
            </a:r>
            <a:r>
              <a:rPr lang="es-MX" sz="2800" dirty="0">
                <a:solidFill>
                  <a:schemeClr val="bg1"/>
                </a:solidFill>
                <a:effectLst>
                  <a:glow rad="63500">
                    <a:srgbClr val="C00000">
                      <a:alpha val="40000"/>
                    </a:srgbClr>
                  </a:glow>
                </a:effectLst>
                <a:latin typeface="Arial Rounded MT Bold" panose="020F0704030504030204" pitchFamily="34" charset="0"/>
                <a:cs typeface="Times New Roman" pitchFamily="18" charset="0"/>
              </a:rPr>
              <a:t>a Dios en medio, no vacila;</a:t>
            </a:r>
          </a:p>
          <a:p>
            <a:pPr algn="ctr" fontAlgn="base">
              <a:spcBef>
                <a:spcPct val="0"/>
              </a:spcBef>
              <a:spcAft>
                <a:spcPct val="0"/>
              </a:spcAft>
              <a:defRPr/>
            </a:pPr>
            <a:r>
              <a:rPr lang="es-MX" sz="2800" dirty="0">
                <a:solidFill>
                  <a:schemeClr val="bg1"/>
                </a:solidFill>
                <a:effectLst>
                  <a:glow rad="63500">
                    <a:srgbClr val="C00000">
                      <a:alpha val="40000"/>
                    </a:srgbClr>
                  </a:glow>
                </a:effectLst>
                <a:latin typeface="Arial Rounded MT Bold" panose="020F0704030504030204" pitchFamily="34" charset="0"/>
                <a:cs typeface="Times New Roman" pitchFamily="18" charset="0"/>
              </a:rPr>
              <a:t>Dios la socorre al despuntar la aurora</a:t>
            </a:r>
            <a:r>
              <a:rPr lang="es-MX" sz="2800" dirty="0">
                <a:solidFill>
                  <a:srgbClr val="00B0F0"/>
                </a:solidFill>
                <a:effectLst>
                  <a:glow rad="63500">
                    <a:srgbClr val="C00000">
                      <a:alpha val="40000"/>
                    </a:srgbClr>
                  </a:glow>
                </a:effectLst>
                <a:latin typeface="Arial Rounded MT Bold" panose="020F0704030504030204" pitchFamily="34" charset="0"/>
                <a:cs typeface="Times New Roman" pitchFamily="18" charset="0"/>
              </a:rPr>
              <a:t>.</a:t>
            </a:r>
            <a:endParaRPr lang="es-ES" sz="2800" dirty="0">
              <a:solidFill>
                <a:srgbClr val="00B0F0"/>
              </a:solidFill>
              <a:effectLst>
                <a:glow rad="63500">
                  <a:srgbClr val="C00000">
                    <a:alpha val="40000"/>
                  </a:srgbClr>
                </a:glow>
              </a:effectLst>
              <a:latin typeface="Arial Rounded MT Bold" panose="020F0704030504030204" pitchFamily="34" charset="0"/>
              <a:cs typeface="Times New Roman" pitchFamily="18" charset="0"/>
            </a:endParaRPr>
          </a:p>
        </p:txBody>
      </p:sp>
      <p:sp>
        <p:nvSpPr>
          <p:cNvPr id="5" name="Text Box 4"/>
          <p:cNvSpPr txBox="1">
            <a:spLocks noChangeArrowheads="1"/>
          </p:cNvSpPr>
          <p:nvPr/>
        </p:nvSpPr>
        <p:spPr bwMode="auto">
          <a:xfrm>
            <a:off x="1974272" y="4700080"/>
            <a:ext cx="4558740" cy="156966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MX" sz="3200" b="1" dirty="0">
                <a:solidFill>
                  <a:srgbClr val="FFFF00"/>
                </a:solidFill>
                <a:effectLst>
                  <a:glow rad="139700">
                    <a:schemeClr val="accent4">
                      <a:satMod val="175000"/>
                      <a:alpha val="40000"/>
                    </a:schemeClr>
                  </a:glow>
                  <a:outerShdw blurRad="50800" dist="38100" dir="10800000" algn="r" rotWithShape="0">
                    <a:prstClr val="black"/>
                  </a:outerShdw>
                </a:effectLst>
                <a:latin typeface="Arial" pitchFamily="34" charset="0"/>
                <a:cs typeface="Times New Roman" pitchFamily="18" charset="0"/>
              </a:rPr>
              <a:t>Los canales del rio alegran la ciudad de Dios</a:t>
            </a:r>
            <a:endParaRPr lang="es-MX" sz="3200" b="1" dirty="0">
              <a:solidFill>
                <a:srgbClr val="FFFF00"/>
              </a:solidFill>
              <a:effectLst>
                <a:glow rad="139700">
                  <a:schemeClr val="accent4">
                    <a:satMod val="175000"/>
                    <a:alpha val="40000"/>
                  </a:schemeClr>
                </a:glow>
                <a:outerShdw blurRad="50800" dist="38100" dir="10800000" algn="r" rotWithShape="0">
                  <a:prstClr val="black"/>
                </a:outerShdw>
              </a:effectLst>
              <a:latin typeface="Arial" pitchFamily="34" charset="0"/>
              <a:cs typeface="Times New Roman" pitchFamily="18" charset="0"/>
            </a:endParaRPr>
          </a:p>
        </p:txBody>
      </p:sp>
    </p:spTree>
    <p:extLst>
      <p:ext uri="{BB962C8B-B14F-4D97-AF65-F5344CB8AC3E}">
        <p14:creationId xmlns:p14="http://schemas.microsoft.com/office/powerpoint/2010/main" val="32362359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childTnLst>
                                </p:cTn>
                              </p:par>
                            </p:childTnLst>
                          </p:cTn>
                        </p:par>
                        <p:par>
                          <p:cTn id="9" fill="hold">
                            <p:stCondLst>
                              <p:cond delay="141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48205" y="550238"/>
            <a:ext cx="8025735" cy="5798607"/>
          </a:xfrm>
          <a:prstGeom prst="rect">
            <a:avLst/>
          </a:prstGeom>
        </p:spPr>
      </p:pic>
      <p:sp>
        <p:nvSpPr>
          <p:cNvPr id="4099" name="Text Box 3"/>
          <p:cNvSpPr txBox="1">
            <a:spLocks noChangeArrowheads="1"/>
          </p:cNvSpPr>
          <p:nvPr/>
        </p:nvSpPr>
        <p:spPr bwMode="auto">
          <a:xfrm>
            <a:off x="548205" y="477501"/>
            <a:ext cx="7720031" cy="2246769"/>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MX" sz="2800" b="1" dirty="0">
                <a:ln w="6600">
                  <a:solidFill>
                    <a:schemeClr val="tx2">
                      <a:lumMod val="95000"/>
                      <a:lumOff val="5000"/>
                    </a:schemeClr>
                  </a:solidFill>
                  <a:prstDash val="solid"/>
                </a:ln>
                <a:solidFill>
                  <a:srgbClr val="FFFFFF"/>
                </a:solidFill>
                <a:effectLst>
                  <a:glow rad="228600">
                    <a:schemeClr val="accent4">
                      <a:satMod val="175000"/>
                      <a:alpha val="40000"/>
                    </a:schemeClr>
                  </a:glow>
                </a:effectLst>
                <a:latin typeface="Arial Rounded MT Bold" panose="020F0704030504030204" pitchFamily="34" charset="0"/>
                <a:cs typeface="Arial" panose="020B0604020202020204" pitchFamily="34" charset="0"/>
              </a:rPr>
              <a:t>El Señor de los ejércitos está con nosotros,</a:t>
            </a:r>
          </a:p>
          <a:p>
            <a:pPr algn="ctr" fontAlgn="base">
              <a:spcBef>
                <a:spcPct val="0"/>
              </a:spcBef>
              <a:spcAft>
                <a:spcPct val="0"/>
              </a:spcAft>
            </a:pPr>
            <a:r>
              <a:rPr lang="es-MX" sz="2800" b="1" dirty="0">
                <a:ln w="6600">
                  <a:solidFill>
                    <a:schemeClr val="tx2">
                      <a:lumMod val="95000"/>
                      <a:lumOff val="5000"/>
                    </a:schemeClr>
                  </a:solidFill>
                  <a:prstDash val="solid"/>
                </a:ln>
                <a:solidFill>
                  <a:srgbClr val="FFFFFF"/>
                </a:solidFill>
                <a:effectLst>
                  <a:glow rad="228600">
                    <a:schemeClr val="accent4">
                      <a:satMod val="175000"/>
                      <a:alpha val="40000"/>
                    </a:schemeClr>
                  </a:glow>
                </a:effectLst>
                <a:latin typeface="Arial Rounded MT Bold" panose="020F0704030504030204" pitchFamily="34" charset="0"/>
                <a:cs typeface="Arial" panose="020B0604020202020204" pitchFamily="34" charset="0"/>
              </a:rPr>
              <a:t>nuestro alcázar es el Dios de Jacob</a:t>
            </a:r>
            <a:r>
              <a:rPr lang="es-MX" sz="2800" b="1" dirty="0" smtClean="0">
                <a:ln w="6600">
                  <a:solidFill>
                    <a:schemeClr val="tx2">
                      <a:lumMod val="95000"/>
                      <a:lumOff val="5000"/>
                    </a:schemeClr>
                  </a:solidFill>
                  <a:prstDash val="solid"/>
                </a:ln>
                <a:solidFill>
                  <a:srgbClr val="FFFFFF"/>
                </a:solidFill>
                <a:effectLst>
                  <a:glow rad="228600">
                    <a:schemeClr val="accent4">
                      <a:satMod val="175000"/>
                      <a:alpha val="40000"/>
                    </a:schemeClr>
                  </a:glow>
                </a:effectLst>
                <a:latin typeface="Arial Rounded MT Bold" panose="020F0704030504030204" pitchFamily="34" charset="0"/>
                <a:cs typeface="Arial" panose="020B0604020202020204" pitchFamily="34" charset="0"/>
              </a:rPr>
              <a:t>.</a:t>
            </a:r>
          </a:p>
          <a:p>
            <a:pPr algn="ctr" fontAlgn="base">
              <a:spcBef>
                <a:spcPct val="0"/>
              </a:spcBef>
              <a:spcAft>
                <a:spcPct val="0"/>
              </a:spcAft>
            </a:pPr>
            <a:endParaRPr lang="es-MX" sz="2800" b="1" dirty="0">
              <a:ln w="6600">
                <a:solidFill>
                  <a:schemeClr val="tx2">
                    <a:lumMod val="95000"/>
                    <a:lumOff val="5000"/>
                  </a:schemeClr>
                </a:solidFill>
                <a:prstDash val="solid"/>
              </a:ln>
              <a:solidFill>
                <a:srgbClr val="FFFFFF"/>
              </a:solidFill>
              <a:effectLst>
                <a:glow rad="228600">
                  <a:schemeClr val="accent4">
                    <a:satMod val="175000"/>
                    <a:alpha val="40000"/>
                  </a:schemeClr>
                </a:glow>
              </a:effectLst>
              <a:latin typeface="Arial Rounded MT Bold" panose="020F0704030504030204" pitchFamily="34" charset="0"/>
              <a:cs typeface="Arial" panose="020B0604020202020204" pitchFamily="34" charset="0"/>
            </a:endParaRPr>
          </a:p>
          <a:p>
            <a:pPr algn="ctr" fontAlgn="base">
              <a:spcBef>
                <a:spcPct val="0"/>
              </a:spcBef>
              <a:spcAft>
                <a:spcPct val="0"/>
              </a:spcAft>
            </a:pPr>
            <a:r>
              <a:rPr lang="es-MX" sz="2800" b="1" dirty="0">
                <a:ln w="6600">
                  <a:solidFill>
                    <a:schemeClr val="tx2">
                      <a:lumMod val="95000"/>
                      <a:lumOff val="5000"/>
                    </a:schemeClr>
                  </a:solidFill>
                  <a:prstDash val="solid"/>
                </a:ln>
                <a:solidFill>
                  <a:srgbClr val="FFFFFF"/>
                </a:solidFill>
                <a:effectLst>
                  <a:glow rad="228600">
                    <a:schemeClr val="accent4">
                      <a:satMod val="175000"/>
                      <a:alpha val="40000"/>
                    </a:schemeClr>
                  </a:glow>
                </a:effectLst>
                <a:latin typeface="Arial Rounded MT Bold" panose="020F0704030504030204" pitchFamily="34" charset="0"/>
                <a:cs typeface="Arial" panose="020B0604020202020204" pitchFamily="34" charset="0"/>
              </a:rPr>
              <a:t>Venid a ver las obras del Señor,</a:t>
            </a:r>
          </a:p>
          <a:p>
            <a:pPr algn="ctr" fontAlgn="base">
              <a:spcBef>
                <a:spcPct val="0"/>
              </a:spcBef>
              <a:spcAft>
                <a:spcPct val="0"/>
              </a:spcAft>
            </a:pPr>
            <a:r>
              <a:rPr lang="es-MX" sz="2800" b="1" dirty="0">
                <a:ln w="6600">
                  <a:solidFill>
                    <a:schemeClr val="tx2">
                      <a:lumMod val="95000"/>
                      <a:lumOff val="5000"/>
                    </a:schemeClr>
                  </a:solidFill>
                  <a:prstDash val="solid"/>
                </a:ln>
                <a:solidFill>
                  <a:srgbClr val="FFFFFF"/>
                </a:solidFill>
                <a:effectLst>
                  <a:glow rad="228600">
                    <a:schemeClr val="accent4">
                      <a:satMod val="175000"/>
                      <a:alpha val="40000"/>
                    </a:schemeClr>
                  </a:glow>
                </a:effectLst>
                <a:latin typeface="Arial Rounded MT Bold" panose="020F0704030504030204" pitchFamily="34" charset="0"/>
                <a:cs typeface="Arial" panose="020B0604020202020204" pitchFamily="34" charset="0"/>
              </a:rPr>
              <a:t>las maravillas que hace en la tierra:</a:t>
            </a:r>
            <a:endParaRPr lang="es-ES" sz="2800" b="1" dirty="0">
              <a:ln w="6600">
                <a:solidFill>
                  <a:schemeClr val="tx2">
                    <a:lumMod val="95000"/>
                    <a:lumOff val="5000"/>
                  </a:schemeClr>
                </a:solidFill>
                <a:prstDash val="solid"/>
              </a:ln>
              <a:solidFill>
                <a:srgbClr val="FFFFFF"/>
              </a:solidFill>
              <a:effectLst>
                <a:glow rad="228600">
                  <a:schemeClr val="accent4">
                    <a:satMod val="175000"/>
                    <a:alpha val="40000"/>
                  </a:schemeClr>
                </a:glow>
              </a:effectLst>
              <a:latin typeface="Arial Rounded MT Bold" panose="020F0704030504030204" pitchFamily="34" charset="0"/>
              <a:cs typeface="Arial" panose="020B0604020202020204" pitchFamily="34" charset="0"/>
            </a:endParaRPr>
          </a:p>
        </p:txBody>
      </p:sp>
      <p:sp>
        <p:nvSpPr>
          <p:cNvPr id="5" name="Text Box 4"/>
          <p:cNvSpPr txBox="1">
            <a:spLocks noChangeArrowheads="1"/>
          </p:cNvSpPr>
          <p:nvPr/>
        </p:nvSpPr>
        <p:spPr bwMode="auto">
          <a:xfrm>
            <a:off x="1776845" y="4969275"/>
            <a:ext cx="6208915" cy="10772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MX" sz="3200" b="1" dirty="0">
                <a:solidFill>
                  <a:srgbClr val="FFFFFF"/>
                </a:solidFill>
                <a:effectLst>
                  <a:glow rad="139700">
                    <a:schemeClr val="accent4">
                      <a:satMod val="175000"/>
                      <a:alpha val="40000"/>
                    </a:schemeClr>
                  </a:glow>
                  <a:outerShdw blurRad="50800" dist="38100" dir="10800000" algn="r" rotWithShape="0">
                    <a:prstClr val="black"/>
                  </a:outerShdw>
                </a:effectLst>
                <a:latin typeface="Arial" pitchFamily="34" charset="0"/>
                <a:cs typeface="Times New Roman" pitchFamily="18" charset="0"/>
              </a:rPr>
              <a:t>Los canales del rio alegran la ciudad de Dios</a:t>
            </a:r>
            <a:endParaRPr lang="es-MX" sz="3200" b="1" dirty="0">
              <a:solidFill>
                <a:srgbClr val="FFFFFF"/>
              </a:solidFill>
              <a:effectLst>
                <a:glow rad="139700">
                  <a:schemeClr val="accent4">
                    <a:satMod val="175000"/>
                    <a:alpha val="40000"/>
                  </a:schemeClr>
                </a:glow>
                <a:outerShdw blurRad="50800" dist="38100" dir="10800000" algn="r" rotWithShape="0">
                  <a:prstClr val="black"/>
                </a:outerShdw>
              </a:effectLst>
              <a:latin typeface="Arial" pitchFamily="34" charset="0"/>
              <a:cs typeface="Times New Roman" pitchFamily="18" charset="0"/>
            </a:endParaRPr>
          </a:p>
        </p:txBody>
      </p:sp>
    </p:spTree>
    <p:extLst>
      <p:ext uri="{BB962C8B-B14F-4D97-AF65-F5344CB8AC3E}">
        <p14:creationId xmlns:p14="http://schemas.microsoft.com/office/powerpoint/2010/main" val="4612027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099"/>
                                        </p:tgtEl>
                                        <p:attrNameLst>
                                          <p:attrName>ppt_y</p:attrName>
                                        </p:attrNameLst>
                                      </p:cBhvr>
                                      <p:tavLst>
                                        <p:tav tm="0">
                                          <p:val>
                                            <p:strVal val="#ppt_y"/>
                                          </p:val>
                                        </p:tav>
                                        <p:tav tm="100000">
                                          <p:val>
                                            <p:strVal val="#ppt_y"/>
                                          </p:val>
                                        </p:tav>
                                      </p:tavLst>
                                    </p:anim>
                                    <p:anim calcmode="lin" valueType="num">
                                      <p:cBhvr>
                                        <p:cTn id="9" dur="1000" fill="hold"/>
                                        <p:tgtEl>
                                          <p:spTgt spid="4099"/>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09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099"/>
                                        </p:tgtEl>
                                      </p:cBhvr>
                                    </p:animEffect>
                                  </p:childTnLst>
                                </p:cTn>
                              </p:par>
                            </p:childTnLst>
                          </p:cTn>
                        </p:par>
                        <p:par>
                          <p:cTn id="12" fill="hold">
                            <p:stCondLst>
                              <p:cond delay="13300"/>
                            </p:stCondLst>
                            <p:childTnLst>
                              <p:par>
                                <p:cTn id="13" presetID="23" presetClass="entr" presetSubtype="16"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i.pinimg.com/564x/34/20/24/342024fd205d294f54adbfa6c492ae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54" y="457325"/>
            <a:ext cx="8236527" cy="5870668"/>
          </a:xfrm>
          <a:prstGeom prst="rect">
            <a:avLst/>
          </a:prstGeom>
          <a:noFill/>
          <a:extLst>
            <a:ext uri="{909E8E84-426E-40DD-AFC4-6F175D3DCCD1}">
              <a14:hiddenFill xmlns:a14="http://schemas.microsoft.com/office/drawing/2010/main">
                <a:solidFill>
                  <a:srgbClr val="FFFFFF"/>
                </a:solidFill>
              </a14:hiddenFill>
            </a:ext>
          </a:extLst>
        </p:spPr>
      </p:pic>
      <p:sp>
        <p:nvSpPr>
          <p:cNvPr id="41989" name="5 Rectángulo"/>
          <p:cNvSpPr>
            <a:spLocks noChangeArrowheads="1"/>
          </p:cNvSpPr>
          <p:nvPr/>
        </p:nvSpPr>
        <p:spPr bwMode="auto">
          <a:xfrm>
            <a:off x="916243" y="1243774"/>
            <a:ext cx="7372351" cy="1862048"/>
          </a:xfrm>
          <a:prstGeom prst="rect">
            <a:avLst/>
          </a:prstGeom>
          <a:noFill/>
          <a:ln w="9525">
            <a:noFill/>
            <a:miter lim="800000"/>
            <a:headEnd/>
            <a:tailEnd/>
          </a:ln>
        </p:spPr>
        <p:txBody>
          <a:bodyPr wrap="square">
            <a:spAutoFit/>
          </a:bodyPr>
          <a:lstStyle/>
          <a:p>
            <a:pPr algn="ctr" fontAlgn="base">
              <a:spcBef>
                <a:spcPct val="0"/>
              </a:spcBef>
              <a:spcAft>
                <a:spcPct val="0"/>
              </a:spcAft>
            </a:pPr>
            <a:r>
              <a:rPr lang="es-MX" sz="2300" b="1" dirty="0">
                <a:effectLst>
                  <a:outerShdw blurRad="38100" dist="38100" dir="2700000" algn="tl">
                    <a:srgbClr val="000000">
                      <a:alpha val="43137"/>
                    </a:srgbClr>
                  </a:outerShdw>
                </a:effectLst>
                <a:latin typeface="Arial Narrow" panose="020B0606020202030204" pitchFamily="34" charset="0"/>
                <a:ea typeface="Times New Roman" pitchFamily="18" charset="0"/>
                <a:cs typeface="Arial" charset="0"/>
              </a:rPr>
              <a:t>Para San Vicente la Iglesia es el Cuerpo Místico de Cristo, que continúa su obra y la hace presente en el mundo. La pertenencia al mismo cuerpo es el fundamento de la compasión y la caridad cristiana</a:t>
            </a:r>
            <a:r>
              <a:rPr lang="es-MX" sz="2300" b="1" dirty="0" smtClean="0">
                <a:effectLst>
                  <a:outerShdw blurRad="38100" dist="38100" dir="2700000" algn="tl">
                    <a:srgbClr val="000000">
                      <a:alpha val="43137"/>
                    </a:srgbClr>
                  </a:outerShdw>
                </a:effectLst>
                <a:latin typeface="Arial Narrow" panose="020B0606020202030204" pitchFamily="34" charset="0"/>
                <a:ea typeface="Times New Roman" pitchFamily="18" charset="0"/>
                <a:cs typeface="Arial" charset="0"/>
              </a:rPr>
              <a:t>.</a:t>
            </a:r>
          </a:p>
          <a:p>
            <a:pPr algn="ctr" fontAlgn="base">
              <a:spcBef>
                <a:spcPct val="0"/>
              </a:spcBef>
              <a:spcAft>
                <a:spcPct val="0"/>
              </a:spcAft>
            </a:pPr>
            <a:endParaRPr lang="es-ES" sz="2300" b="1" dirty="0">
              <a:effectLst>
                <a:outerShdw blurRad="38100" dist="38100" dir="2700000" algn="tl">
                  <a:srgbClr val="000000">
                    <a:alpha val="43137"/>
                  </a:srgbClr>
                </a:outerShdw>
              </a:effectLst>
              <a:latin typeface="Arial Narrow" panose="020B0606020202030204" pitchFamily="34" charset="0"/>
              <a:ea typeface="Times New Roman" pitchFamily="18" charset="0"/>
              <a:cs typeface="Arial" charset="0"/>
            </a:endParaRPr>
          </a:p>
        </p:txBody>
      </p:sp>
      <p:pic>
        <p:nvPicPr>
          <p:cNvPr id="6148" name="Picture 4" descr="Resultado de imagen para Fondo para Texto de San Vicente de Paul"/>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00" b="99800" l="10000" r="90000">
                        <a14:foregroundMark x1="43556" y1="8400" x2="56000" y2="5000"/>
                        <a14:foregroundMark x1="60889" y1="14000" x2="44111" y2="74000"/>
                        <a14:foregroundMark x1="62444" y1="25800" x2="62000" y2="53200"/>
                        <a14:foregroundMark x1="67333" y1="22800" x2="62778" y2="62600"/>
                        <a14:foregroundMark x1="63333" y1="45200" x2="56222" y2="74800"/>
                        <a14:foregroundMark x1="63111" y1="59800" x2="60222" y2="79600"/>
                        <a14:foregroundMark x1="64000" y1="61600" x2="60000" y2="80000"/>
                        <a14:foregroundMark x1="62778" y1="86600" x2="66778" y2="93600"/>
                        <a14:backgroundMark x1="29556" y1="10200" x2="22556" y2="50200"/>
                        <a14:backgroundMark x1="72000" y1="10600" x2="75222" y2="68000"/>
                        <a14:backgroundMark x1="66889" y1="71200" x2="76667" y2="87200"/>
                        <a14:backgroundMark x1="22111" y1="5600" x2="77111" y2="3600"/>
                      </a14:backgroundRemoval>
                    </a14:imgEffect>
                  </a14:imgLayer>
                </a14:imgProps>
              </a:ext>
              <a:ext uri="{28A0092B-C50C-407E-A947-70E740481C1C}">
                <a14:useLocalDpi xmlns:a14="http://schemas.microsoft.com/office/drawing/2010/main" val="0"/>
              </a:ext>
            </a:extLst>
          </a:blip>
          <a:srcRect/>
          <a:stretch>
            <a:fillRect/>
          </a:stretch>
        </p:blipFill>
        <p:spPr bwMode="auto">
          <a:xfrm>
            <a:off x="134897" y="4789714"/>
            <a:ext cx="2022940" cy="1538279"/>
          </a:xfrm>
          <a:prstGeom prst="rect">
            <a:avLst/>
          </a:prstGeom>
          <a:noFill/>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2" name="Rectángulo 1"/>
          <p:cNvSpPr/>
          <p:nvPr/>
        </p:nvSpPr>
        <p:spPr>
          <a:xfrm>
            <a:off x="5164903" y="720554"/>
            <a:ext cx="2307149" cy="523220"/>
          </a:xfrm>
          <a:prstGeom prst="rect">
            <a:avLst/>
          </a:prstGeom>
        </p:spPr>
        <p:txBody>
          <a:bodyPr wrap="square">
            <a:spAutoFit/>
          </a:bodyPr>
          <a:lstStyle/>
          <a:p>
            <a:r>
              <a:rPr lang="es-ES_tradnl" sz="2800" dirty="0">
                <a:solidFill>
                  <a:srgbClr val="FFFF99"/>
                </a:solidFill>
                <a:effectLst>
                  <a:glow rad="101600">
                    <a:srgbClr val="000000">
                      <a:satMod val="175000"/>
                      <a:alpha val="40000"/>
                    </a:srgbClr>
                  </a:glow>
                  <a:outerShdw blurRad="50800" dist="38100" dir="10800000" algn="r" rotWithShape="0">
                    <a:prstClr val="black"/>
                  </a:outerShdw>
                </a:effectLst>
                <a:latin typeface="Arial Narrow" panose="020B0606020202030204" pitchFamily="34" charset="0"/>
                <a:ea typeface="Times New Roman" pitchFamily="18" charset="0"/>
                <a:cs typeface="Arial" charset="0"/>
              </a:rPr>
              <a:t>Motivación: </a:t>
            </a:r>
            <a:endParaRPr lang="en-US" sz="2800" dirty="0"/>
          </a:p>
        </p:txBody>
      </p:sp>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516343"/>
            <a:ext cx="3597305" cy="769382"/>
          </a:xfrm>
          <a:prstGeom prst="roundRect">
            <a:avLst/>
          </a:prstGeom>
          <a:scene3d>
            <a:camera prst="orthographicFront"/>
            <a:lightRig rig="threePt" dir="t"/>
          </a:scene3d>
          <a:sp3d>
            <a:bevelT prst="convex"/>
          </a:sp3d>
        </p:spPr>
      </p:pic>
      <p:sp>
        <p:nvSpPr>
          <p:cNvPr id="11" name="Rectángulo redondeado 10"/>
          <p:cNvSpPr>
            <a:spLocks noChangeArrowheads="1"/>
          </p:cNvSpPr>
          <p:nvPr/>
        </p:nvSpPr>
        <p:spPr bwMode="auto">
          <a:xfrm>
            <a:off x="696783" y="560003"/>
            <a:ext cx="3341914" cy="541391"/>
          </a:xfrm>
          <a:prstGeom prst="roundRect">
            <a:avLst>
              <a:gd name="adj" fmla="val 16667"/>
            </a:avLst>
          </a:prstGeom>
          <a:noFill/>
          <a:ln w="6350" cap="flat" cmpd="sng" algn="ctr">
            <a:solidFill>
              <a:srgbClr val="FFC000"/>
            </a:solidFill>
            <a:prstDash val="solid"/>
            <a:miter lim="800000"/>
            <a:headEnd/>
            <a:tailEnd/>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pPr>
            <a:r>
              <a:rPr lang="es-ES_tradnl" sz="1600" b="1" kern="0" dirty="0">
                <a:solidFill>
                  <a:srgbClr val="C00000"/>
                </a:solidFill>
                <a:ea typeface="Times New Roman" panose="02020603050405020304" pitchFamily="18" charset="0"/>
                <a:cs typeface="Times New Roman" pitchFamily="18" charset="0"/>
              </a:rPr>
              <a:t>CONTEMPLATIO</a:t>
            </a:r>
            <a:endParaRPr lang="es-PE" sz="1600" b="1" kern="0" dirty="0">
              <a:solidFill>
                <a:srgbClr val="880000"/>
              </a:solidFill>
              <a:ea typeface="Times New Roman" panose="02020603050405020304" pitchFamily="18" charset="0"/>
              <a:cs typeface="Times New Roman" pitchFamily="18" charset="0"/>
            </a:endParaRPr>
          </a:p>
          <a:p>
            <a:pPr indent="19050" algn="ctr" fontAlgn="base">
              <a:spcBef>
                <a:spcPct val="0"/>
              </a:spcBef>
              <a:spcAft>
                <a:spcPct val="0"/>
              </a:spcAft>
            </a:pPr>
            <a:r>
              <a:rPr lang="es-PE" sz="1600" b="1" kern="0" dirty="0">
                <a:solidFill>
                  <a:srgbClr val="833C0B"/>
                </a:solidFill>
                <a:ea typeface="Times New Roman" panose="02020603050405020304" pitchFamily="18" charset="0"/>
                <a:cs typeface="Times New Roman" pitchFamily="18" charset="0"/>
              </a:rPr>
              <a:t>¿Qué me lleva a hacer el texto?</a:t>
            </a:r>
            <a:endParaRPr lang="es-PE" sz="1600" kern="0" dirty="0">
              <a:solidFill>
                <a:srgbClr val="880000"/>
              </a:solidFill>
              <a:ea typeface="Times New Roman" panose="02020603050405020304" pitchFamily="18" charset="0"/>
              <a:cs typeface="Times New Roman" pitchFamily="18" charset="0"/>
            </a:endParaRPr>
          </a:p>
        </p:txBody>
      </p:sp>
      <p:sp>
        <p:nvSpPr>
          <p:cNvPr id="5" name="Rectángulo 4"/>
          <p:cNvSpPr/>
          <p:nvPr/>
        </p:nvSpPr>
        <p:spPr>
          <a:xfrm>
            <a:off x="1631373" y="3016961"/>
            <a:ext cx="6452754" cy="2308324"/>
          </a:xfrm>
          <a:prstGeom prst="rect">
            <a:avLst/>
          </a:prstGeom>
        </p:spPr>
        <p:txBody>
          <a:bodyPr wrap="square">
            <a:spAutoFit/>
          </a:bodyPr>
          <a:lstStyle/>
          <a:p>
            <a:r>
              <a:rPr lang="es-MX" dirty="0">
                <a:solidFill>
                  <a:srgbClr val="0070C0"/>
                </a:solidFill>
                <a:effectLst>
                  <a:outerShdw blurRad="38100" dist="38100" dir="2700000" algn="tl">
                    <a:srgbClr val="000000">
                      <a:alpha val="43137"/>
                    </a:srgbClr>
                  </a:outerShdw>
                </a:effectLst>
              </a:rPr>
              <a:t>¿Y cómo puedo yo sentir su enfermedad sino a través de la participación que los dos tenemos en nuestro Señor, que es nuestra cabeza? Todos los hombres componen un cuerpo místico; todos somos miembros unos de otros.  Nunca se ha oído que un miembro, ni siquiera en los animales, haya sido insensible al dolor de los demás miembros; que una parte del hombre haya quedado magullada, herida o violentada, y que las demás no lo hayan sentido. Es imposible. </a:t>
            </a:r>
          </a:p>
        </p:txBody>
      </p:sp>
    </p:spTree>
    <p:extLst>
      <p:ext uri="{BB962C8B-B14F-4D97-AF65-F5344CB8AC3E}">
        <p14:creationId xmlns:p14="http://schemas.microsoft.com/office/powerpoint/2010/main" val="4068009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41989"/>
                                        </p:tgtEl>
                                        <p:attrNameLst>
                                          <p:attrName>style.visibility</p:attrName>
                                        </p:attrNameLst>
                                      </p:cBhvr>
                                      <p:to>
                                        <p:strVal val="visible"/>
                                      </p:to>
                                    </p:set>
                                    <p:anim calcmode="lin" valueType="num">
                                      <p:cBhvr>
                                        <p:cTn id="7" dur="1000" fill="hold"/>
                                        <p:tgtEl>
                                          <p:spTgt spid="41989"/>
                                        </p:tgtEl>
                                        <p:attrNameLst>
                                          <p:attrName>ppt_w</p:attrName>
                                        </p:attrNameLst>
                                      </p:cBhvr>
                                      <p:tavLst>
                                        <p:tav tm="0">
                                          <p:val>
                                            <p:fltVal val="0"/>
                                          </p:val>
                                        </p:tav>
                                        <p:tav tm="100000">
                                          <p:val>
                                            <p:strVal val="#ppt_w"/>
                                          </p:val>
                                        </p:tav>
                                      </p:tavLst>
                                    </p:anim>
                                    <p:anim calcmode="lin" valueType="num">
                                      <p:cBhvr>
                                        <p:cTn id="8" dur="1000" fill="hold"/>
                                        <p:tgtEl>
                                          <p:spTgt spid="41989"/>
                                        </p:tgtEl>
                                        <p:attrNameLst>
                                          <p:attrName>ppt_h</p:attrName>
                                        </p:attrNameLst>
                                      </p:cBhvr>
                                      <p:tavLst>
                                        <p:tav tm="0">
                                          <p:val>
                                            <p:fltVal val="0"/>
                                          </p:val>
                                        </p:tav>
                                        <p:tav tm="100000">
                                          <p:val>
                                            <p:strVal val="#ppt_h"/>
                                          </p:val>
                                        </p:tav>
                                      </p:tavLst>
                                    </p:anim>
                                    <p:anim calcmode="lin" valueType="num">
                                      <p:cBhvr>
                                        <p:cTn id="9" dur="1000" fill="hold"/>
                                        <p:tgtEl>
                                          <p:spTgt spid="4198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98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e9/3e/c3/e93ec3f09a3e89477d43999b76fb705f.jpg"/>
          <p:cNvPicPr>
            <a:picLocks noChangeAspect="1" noChangeArrowheads="1"/>
          </p:cNvPicPr>
          <p:nvPr/>
        </p:nvPicPr>
        <p:blipFill rotWithShape="1">
          <a:blip r:embed="rId2">
            <a:extLst>
              <a:ext uri="{28A0092B-C50C-407E-A947-70E740481C1C}">
                <a14:useLocalDpi xmlns:a14="http://schemas.microsoft.com/office/drawing/2010/main" val="0"/>
              </a:ext>
            </a:extLst>
          </a:blip>
          <a:srcRect l="3278" r="3179"/>
          <a:stretch/>
        </p:blipFill>
        <p:spPr bwMode="auto">
          <a:xfrm>
            <a:off x="522512" y="400867"/>
            <a:ext cx="8072846" cy="5782810"/>
          </a:xfrm>
          <a:prstGeom prst="rect">
            <a:avLst/>
          </a:prstGeom>
          <a:noFill/>
          <a:extLst>
            <a:ext uri="{909E8E84-426E-40DD-AFC4-6F175D3DCCD1}">
              <a14:hiddenFill xmlns:a14="http://schemas.microsoft.com/office/drawing/2010/main">
                <a:solidFill>
                  <a:srgbClr val="FFFFFF"/>
                </a:solidFill>
              </a14:hiddenFill>
            </a:ext>
          </a:extLst>
        </p:spPr>
      </p:pic>
      <p:sp>
        <p:nvSpPr>
          <p:cNvPr id="2" name="8 Rectángulo"/>
          <p:cNvSpPr>
            <a:spLocks noChangeArrowheads="1"/>
          </p:cNvSpPr>
          <p:nvPr/>
        </p:nvSpPr>
        <p:spPr bwMode="auto">
          <a:xfrm>
            <a:off x="761469" y="1134023"/>
            <a:ext cx="7594932" cy="3785652"/>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endParaRPr lang="es-MX" sz="2400" b="1" dirty="0" smtClean="0">
              <a:solidFill>
                <a:srgbClr val="FFFFFF"/>
              </a:solidFill>
              <a:effectLst>
                <a:glow rad="63500">
                  <a:srgbClr val="000042"/>
                </a:glow>
              </a:effectLst>
              <a:latin typeface="Arial Narrow" panose="020B0606020202030204" pitchFamily="34" charset="0"/>
              <a:ea typeface="Times New Roman" pitchFamily="18" charset="0"/>
              <a:cs typeface="Arial" charset="0"/>
            </a:endParaRPr>
          </a:p>
          <a:p>
            <a:pPr algn="ctr" eaLnBrk="0" fontAlgn="base" hangingPunct="0">
              <a:spcBef>
                <a:spcPct val="0"/>
              </a:spcBef>
              <a:spcAft>
                <a:spcPct val="0"/>
              </a:spcAft>
            </a:pPr>
            <a:endParaRPr lang="es-MX" sz="2400" b="1" dirty="0">
              <a:solidFill>
                <a:srgbClr val="FFFFFF"/>
              </a:solidFill>
              <a:effectLst>
                <a:glow rad="63500">
                  <a:srgbClr val="000042"/>
                </a:glow>
              </a:effectLst>
              <a:latin typeface="Arial Narrow" panose="020B0606020202030204" pitchFamily="34" charset="0"/>
              <a:ea typeface="Times New Roman" pitchFamily="18" charset="0"/>
              <a:cs typeface="Arial" charset="0"/>
            </a:endParaRPr>
          </a:p>
          <a:p>
            <a:pPr algn="ctr" eaLnBrk="0" fontAlgn="base" hangingPunct="0">
              <a:spcBef>
                <a:spcPct val="0"/>
              </a:spcBef>
              <a:spcAft>
                <a:spcPct val="0"/>
              </a:spcAft>
            </a:pPr>
            <a:r>
              <a:rPr lang="es-MX" sz="2400" b="1" dirty="0" smtClean="0">
                <a:solidFill>
                  <a:srgbClr val="FFFFFF"/>
                </a:solidFill>
                <a:effectLst>
                  <a:glow rad="63500">
                    <a:srgbClr val="000042"/>
                  </a:glow>
                </a:effectLst>
                <a:latin typeface="Arial Narrow" panose="020B0606020202030204" pitchFamily="34" charset="0"/>
                <a:ea typeface="Times New Roman" pitchFamily="18" charset="0"/>
                <a:cs typeface="Arial" charset="0"/>
              </a:rPr>
              <a:t> Todos </a:t>
            </a:r>
            <a:r>
              <a:rPr lang="es-MX" sz="2400" b="1" dirty="0">
                <a:solidFill>
                  <a:srgbClr val="FFFFFF"/>
                </a:solidFill>
                <a:effectLst>
                  <a:glow rad="63500">
                    <a:srgbClr val="000042"/>
                  </a:glow>
                </a:effectLst>
                <a:latin typeface="Arial Narrow" panose="020B0606020202030204" pitchFamily="34" charset="0"/>
                <a:ea typeface="Times New Roman" pitchFamily="18" charset="0"/>
                <a:cs typeface="Arial" charset="0"/>
              </a:rPr>
              <a:t>nuestros miembros están tan unidos y trabados que el mal de uno es mal de los otros. Con mucha más razón, los cristianos, que son miembros de un mismo cuerpo y miembros entre sí, tienen que padecer juntos. ¡Cómo! ¡Ser cristiano y ver afligido a un hermano, sin llorar con él ni sentirse enfermo con él! Eso es no tener caridad; es ser cristiano en pintura; es carecer de humanidad; es ser peor que las bestias. (XI, 560,561)</a:t>
            </a:r>
            <a:endParaRPr lang="es-ES" sz="2400" b="1" dirty="0">
              <a:solidFill>
                <a:srgbClr val="FFFFFF"/>
              </a:solidFill>
              <a:effectLst>
                <a:glow rad="63500">
                  <a:srgbClr val="000042"/>
                </a:glow>
              </a:effectLst>
              <a:latin typeface="Arial Narrow" panose="020B0606020202030204" pitchFamily="34" charset="0"/>
              <a:ea typeface="Times New Roman" pitchFamily="18" charset="0"/>
              <a:cs typeface="Arial" charset="0"/>
            </a:endParaRPr>
          </a:p>
        </p:txBody>
      </p:sp>
      <p:sp>
        <p:nvSpPr>
          <p:cNvPr id="6" name="8 Rectángulo"/>
          <p:cNvSpPr>
            <a:spLocks noChangeArrowheads="1"/>
          </p:cNvSpPr>
          <p:nvPr/>
        </p:nvSpPr>
        <p:spPr bwMode="auto">
          <a:xfrm>
            <a:off x="808839" y="3967311"/>
            <a:ext cx="7500193" cy="461665"/>
          </a:xfrm>
          <a:prstGeom prst="rect">
            <a:avLst/>
          </a:prstGeom>
          <a:noFill/>
          <a:ln w="9525">
            <a:noFill/>
            <a:miter lim="800000"/>
            <a:headEnd/>
            <a:tailEnd/>
          </a:ln>
        </p:spPr>
        <p:txBody>
          <a:bodyPr wrap="square">
            <a:spAutoFit/>
          </a:bodyPr>
          <a:lstStyle/>
          <a:p>
            <a:pPr algn="r" eaLnBrk="0" fontAlgn="base" hangingPunct="0">
              <a:spcBef>
                <a:spcPct val="0"/>
              </a:spcBef>
              <a:spcAft>
                <a:spcPct val="0"/>
              </a:spcAft>
            </a:pPr>
            <a:r>
              <a:rPr lang="es-PE" sz="2400" dirty="0">
                <a:solidFill>
                  <a:srgbClr val="FFFFFF"/>
                </a:solidFill>
                <a:effectLst>
                  <a:glow rad="63500">
                    <a:srgbClr val="000042"/>
                  </a:glow>
                </a:effectLst>
                <a:latin typeface="Arial Narrow" panose="020B0606020202030204" pitchFamily="34" charset="0"/>
                <a:ea typeface="Times New Roman" pitchFamily="18" charset="0"/>
                <a:cs typeface="Arial" charset="0"/>
              </a:rPr>
              <a:t> </a:t>
            </a:r>
            <a:endParaRPr lang="es-ES" sz="2400" dirty="0">
              <a:solidFill>
                <a:srgbClr val="FFFFFF"/>
              </a:solidFill>
              <a:effectLst>
                <a:glow rad="63500">
                  <a:srgbClr val="000042"/>
                </a:glow>
              </a:effectLst>
              <a:latin typeface="Arial Narrow" panose="020B0606020202030204" pitchFamily="34" charset="0"/>
              <a:ea typeface="Times New Roman" pitchFamily="18" charset="0"/>
              <a:cs typeface="Arial" charset="0"/>
            </a:endParaRPr>
          </a:p>
        </p:txBody>
      </p:sp>
    </p:spTree>
    <p:extLst>
      <p:ext uri="{BB962C8B-B14F-4D97-AF65-F5344CB8AC3E}">
        <p14:creationId xmlns:p14="http://schemas.microsoft.com/office/powerpoint/2010/main" val="21004751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61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e9/3e/c3/e93ec3f09a3e89477d43999b76fb705f.jpg"/>
          <p:cNvPicPr>
            <a:picLocks noChangeAspect="1" noChangeArrowheads="1"/>
          </p:cNvPicPr>
          <p:nvPr/>
        </p:nvPicPr>
        <p:blipFill rotWithShape="1">
          <a:blip r:embed="rId2">
            <a:extLst>
              <a:ext uri="{28A0092B-C50C-407E-A947-70E740481C1C}">
                <a14:useLocalDpi xmlns:a14="http://schemas.microsoft.com/office/drawing/2010/main" val="0"/>
              </a:ext>
            </a:extLst>
          </a:blip>
          <a:srcRect l="3278" r="3179"/>
          <a:stretch/>
        </p:blipFill>
        <p:spPr bwMode="auto">
          <a:xfrm>
            <a:off x="568736" y="513485"/>
            <a:ext cx="8072846" cy="5782810"/>
          </a:xfrm>
          <a:prstGeom prst="rect">
            <a:avLst/>
          </a:prstGeom>
          <a:noFill/>
          <a:extLst>
            <a:ext uri="{909E8E84-426E-40DD-AFC4-6F175D3DCCD1}">
              <a14:hiddenFill xmlns:a14="http://schemas.microsoft.com/office/drawing/2010/main">
                <a:solidFill>
                  <a:srgbClr val="FFFFFF"/>
                </a:solidFill>
              </a14:hiddenFill>
            </a:ext>
          </a:extLst>
        </p:spPr>
      </p:pic>
      <p:sp>
        <p:nvSpPr>
          <p:cNvPr id="44035" name="6 Rectángulo"/>
          <p:cNvSpPr>
            <a:spLocks noChangeArrowheads="1"/>
          </p:cNvSpPr>
          <p:nvPr/>
        </p:nvSpPr>
        <p:spPr bwMode="auto">
          <a:xfrm>
            <a:off x="3248298" y="1259402"/>
            <a:ext cx="5073632" cy="4708981"/>
          </a:xfrm>
          <a:prstGeom prst="rect">
            <a:avLst/>
          </a:prstGeom>
          <a:noFill/>
          <a:ln w="9525">
            <a:noFill/>
            <a:miter lim="800000"/>
            <a:headEnd/>
            <a:tailEnd/>
          </a:ln>
          <a:effectLst>
            <a:outerShdw blurRad="50800" dist="50800" dir="5400000" algn="ctr" rotWithShape="0">
              <a:srgbClr val="000000"/>
            </a:outerShdw>
            <a:reflection endPos="0" dist="50800" dir="5400000" sy="-100000" algn="bl" rotWithShape="0"/>
            <a:softEdge rad="635000"/>
          </a:effectLst>
        </p:spPr>
        <p:txBody>
          <a:bodyPr wrap="square">
            <a:spAutoFit/>
          </a:bodyPr>
          <a:lstStyle/>
          <a:p>
            <a:pPr algn="ctr" fontAlgn="base">
              <a:spcBef>
                <a:spcPct val="0"/>
              </a:spcBef>
              <a:spcAft>
                <a:spcPct val="0"/>
              </a:spcAft>
            </a:pPr>
            <a:r>
              <a:rPr lang="es-ES" sz="2500" b="1" dirty="0">
                <a:solidFill>
                  <a:srgbClr val="FFFFFF"/>
                </a:solidFill>
                <a:latin typeface="Arial Narrow" panose="020B0606020202030204" pitchFamily="34" charset="0"/>
                <a:cs typeface="Times New Roman" pitchFamily="18" charset="0"/>
              </a:rPr>
              <a:t>  </a:t>
            </a:r>
            <a:r>
              <a:rPr lang="es-PE" sz="2500" b="1" dirty="0">
                <a:solidFill>
                  <a:schemeClr val="bg1"/>
                </a:solidFill>
                <a:latin typeface="Arial Narrow" panose="020B0606020202030204" pitchFamily="34" charset="0"/>
                <a:cs typeface="Times New Roman" pitchFamily="18" charset="0"/>
              </a:rPr>
              <a:t>Dios espera que así lo hagamos y la compañía hará bien en preocuparse de las cosas exteriores; pero si se ocupa en buscar esas cosas perecederas, descuidando las interiores y divinas, dejará de ser Misión; será un cuerpo sin alma; y este lugar será, como ha sido otras veces, un motivo de pena para las buenas personas y de abandono de Dios. </a:t>
            </a:r>
            <a:r>
              <a:rPr lang="es-PE" sz="2500" b="1" dirty="0" smtClean="0">
                <a:solidFill>
                  <a:schemeClr val="bg1"/>
                </a:solidFill>
                <a:latin typeface="Arial Narrow" panose="020B0606020202030204" pitchFamily="34" charset="0"/>
                <a:cs typeface="Times New Roman" pitchFamily="18" charset="0"/>
              </a:rPr>
              <a:t>                                  (</a:t>
            </a:r>
            <a:r>
              <a:rPr lang="es-PE" sz="2500" b="1" dirty="0">
                <a:solidFill>
                  <a:schemeClr val="bg1"/>
                </a:solidFill>
                <a:latin typeface="Arial Narrow" panose="020B0606020202030204" pitchFamily="34" charset="0"/>
                <a:cs typeface="Times New Roman" pitchFamily="18" charset="0"/>
              </a:rPr>
              <a:t>San Vicente de Paúl XI,429)</a:t>
            </a:r>
          </a:p>
          <a:p>
            <a:pPr algn="ctr" fontAlgn="base">
              <a:spcBef>
                <a:spcPct val="0"/>
              </a:spcBef>
              <a:spcAft>
                <a:spcPct val="0"/>
              </a:spcAft>
            </a:pPr>
            <a:endParaRPr lang="es-ES" sz="2500" b="1" dirty="0">
              <a:solidFill>
                <a:schemeClr val="bg1"/>
              </a:solidFill>
              <a:latin typeface="Arial Narrow" panose="020B0606020202030204" pitchFamily="34" charset="0"/>
              <a:cs typeface="Times New Roman" pitchFamily="18" charset="0"/>
            </a:endParaRPr>
          </a:p>
        </p:txBody>
      </p:sp>
      <p:pic>
        <p:nvPicPr>
          <p:cNvPr id="15" name="Imagen 14"/>
          <p:cNvPicPr>
            <a:picLocks noChangeAspect="1"/>
          </p:cNvPicPr>
          <p:nvPr/>
        </p:nvPicPr>
        <p:blipFill rotWithShape="1">
          <a:blip r:embed="rId3">
            <a:extLst>
              <a:ext uri="{28A0092B-C50C-407E-A947-70E740481C1C}">
                <a14:useLocalDpi xmlns:a14="http://schemas.microsoft.com/office/drawing/2010/main" val="0"/>
              </a:ext>
            </a:extLst>
          </a:blip>
          <a:srcRect t="11809" r="53488"/>
          <a:stretch/>
        </p:blipFill>
        <p:spPr>
          <a:xfrm>
            <a:off x="863413" y="1480458"/>
            <a:ext cx="2469579" cy="4389120"/>
          </a:xfrm>
          <a:prstGeom prst="rect">
            <a:avLst/>
          </a:prstGeom>
          <a:effectLst>
            <a:softEdge rad="317500"/>
          </a:effectLst>
        </p:spPr>
      </p:pic>
    </p:spTree>
    <p:extLst>
      <p:ext uri="{BB962C8B-B14F-4D97-AF65-F5344CB8AC3E}">
        <p14:creationId xmlns:p14="http://schemas.microsoft.com/office/powerpoint/2010/main" val="11898969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4035"/>
                                        </p:tgtEl>
                                        <p:attrNameLst>
                                          <p:attrName>style.visibility</p:attrName>
                                        </p:attrNameLst>
                                      </p:cBhvr>
                                      <p:to>
                                        <p:strVal val="visible"/>
                                      </p:to>
                                    </p:set>
                                    <p:anim calcmode="lin" valueType="num">
                                      <p:cBhvr>
                                        <p:cTn id="7" dur="1000" fill="hold"/>
                                        <p:tgtEl>
                                          <p:spTgt spid="4403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4035"/>
                                        </p:tgtEl>
                                        <p:attrNameLst>
                                          <p:attrName>ppt_y</p:attrName>
                                        </p:attrNameLst>
                                      </p:cBhvr>
                                      <p:tavLst>
                                        <p:tav tm="0">
                                          <p:val>
                                            <p:strVal val="#ppt_y"/>
                                          </p:val>
                                        </p:tav>
                                        <p:tav tm="100000">
                                          <p:val>
                                            <p:strVal val="#ppt_y"/>
                                          </p:val>
                                        </p:tav>
                                      </p:tavLst>
                                    </p:anim>
                                    <p:anim calcmode="lin" valueType="num">
                                      <p:cBhvr>
                                        <p:cTn id="9" dur="1000" fill="hold"/>
                                        <p:tgtEl>
                                          <p:spTgt spid="4403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40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25/3c/7c/253c7cbd225edb678ac0afbbbb672bb0.jpg"/>
          <p:cNvPicPr>
            <a:picLocks noChangeAspect="1" noChangeArrowheads="1"/>
          </p:cNvPicPr>
          <p:nvPr/>
        </p:nvPicPr>
        <p:blipFill rotWithShape="1">
          <a:blip r:embed="rId2">
            <a:extLst>
              <a:ext uri="{28A0092B-C50C-407E-A947-70E740481C1C}">
                <a14:useLocalDpi xmlns:a14="http://schemas.microsoft.com/office/drawing/2010/main" val="0"/>
              </a:ext>
            </a:extLst>
          </a:blip>
          <a:srcRect b="13795"/>
          <a:stretch/>
        </p:blipFill>
        <p:spPr bwMode="auto">
          <a:xfrm>
            <a:off x="486306" y="461353"/>
            <a:ext cx="8109246" cy="57796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460375" y="2012365"/>
            <a:ext cx="8161108" cy="2677656"/>
          </a:xfrm>
          <a:prstGeom prst="rect">
            <a:avLst/>
          </a:prstGeom>
          <a:noFill/>
          <a:ln w="9525">
            <a:noFill/>
            <a:miter lim="800000"/>
            <a:headEnd/>
            <a:tailEnd/>
          </a:ln>
          <a:effectLst>
            <a:softEdge rad="317500"/>
          </a:effectLst>
        </p:spPr>
        <p:txBody>
          <a:bodyPr wrap="square" anchor="ctr">
            <a:spAutoFit/>
          </a:bodyPr>
          <a:lstStyle/>
          <a:p>
            <a:pPr algn="ctr" fontAlgn="base">
              <a:spcBef>
                <a:spcPct val="0"/>
              </a:spcBef>
              <a:spcAft>
                <a:spcPct val="0"/>
              </a:spcAft>
              <a:defRPr/>
            </a:pPr>
            <a:r>
              <a:rPr lang="es-MX" sz="2800" b="1" dirty="0" smtClean="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a:t>
            </a:r>
            <a:r>
              <a:rPr lang="es-MX" sz="2800" b="1" dirty="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	Orar por la unidad de la Iglesia, renovar nuestro amor a ella y el compromiso de ser piedra viva en su edificación.</a:t>
            </a:r>
          </a:p>
          <a:p>
            <a:pPr algn="ctr" fontAlgn="base">
              <a:spcBef>
                <a:spcPct val="0"/>
              </a:spcBef>
              <a:spcAft>
                <a:spcPct val="0"/>
              </a:spcAft>
              <a:defRPr/>
            </a:pPr>
            <a:r>
              <a:rPr lang="es-MX" sz="2800" b="1" dirty="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	En nuestros grupos: realizar nuestro servicio a los pobres con la certeza que son los “miembros privilegiados” de la Iglesia.</a:t>
            </a:r>
            <a:endParaRPr lang="es-MX" sz="2800" b="1" dirty="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endParaRPr>
          </a:p>
        </p:txBody>
      </p:sp>
      <p:sp>
        <p:nvSpPr>
          <p:cNvPr id="45060" name="3 Rectángulo"/>
          <p:cNvSpPr>
            <a:spLocks noChangeArrowheads="1"/>
          </p:cNvSpPr>
          <p:nvPr/>
        </p:nvSpPr>
        <p:spPr bwMode="auto">
          <a:xfrm>
            <a:off x="2733989" y="379722"/>
            <a:ext cx="3495675" cy="769938"/>
          </a:xfrm>
          <a:prstGeom prst="rect">
            <a:avLst/>
          </a:prstGeom>
          <a:noFill/>
          <a:ln w="9525">
            <a:noFill/>
            <a:miter lim="800000"/>
            <a:headEnd/>
            <a:tailEnd/>
          </a:ln>
        </p:spPr>
        <p:txBody>
          <a:bodyPr wrap="none">
            <a:spAutoFit/>
          </a:bodyPr>
          <a:lstStyle/>
          <a:p>
            <a:pPr fontAlgn="base">
              <a:spcBef>
                <a:spcPct val="0"/>
              </a:spcBef>
              <a:spcAft>
                <a:spcPct val="0"/>
              </a:spcAft>
            </a:pPr>
            <a:r>
              <a:rPr lang="es-ES_tradnl" sz="4400" b="1" dirty="0">
                <a:solidFill>
                  <a:srgbClr val="FFFF00"/>
                </a:solidFill>
                <a:effectLst>
                  <a:glow rad="101600">
                    <a:srgbClr val="000000">
                      <a:satMod val="175000"/>
                      <a:alpha val="40000"/>
                    </a:srgbClr>
                  </a:glow>
                  <a:outerShdw blurRad="38100" dist="38100" dir="2700000" algn="tl">
                    <a:srgbClr val="000000">
                      <a:alpha val="43137"/>
                    </a:srgbClr>
                  </a:outerShdw>
                </a:effectLst>
                <a:ea typeface="Times New Roman" pitchFamily="18" charset="0"/>
                <a:cs typeface="Arial" charset="0"/>
              </a:rPr>
              <a:t>Compromiso:</a:t>
            </a:r>
            <a:endParaRPr lang="es-ES" sz="2400" dirty="0">
              <a:solidFill>
                <a:srgbClr val="000000"/>
              </a:solidFill>
              <a:effectLst>
                <a:glow rad="101600">
                  <a:srgbClr val="000000">
                    <a:satMod val="175000"/>
                    <a:alpha val="40000"/>
                  </a:srgbClr>
                </a:glow>
                <a:outerShdw blurRad="38100" dist="38100" dir="2700000" algn="tl">
                  <a:srgbClr val="000000">
                    <a:alpha val="43137"/>
                  </a:srgbClr>
                </a:outerShdw>
              </a:effectLst>
              <a:ea typeface="Times New Roman" pitchFamily="18" charset="0"/>
              <a:cs typeface="Arial" charset="0"/>
            </a:endParaRPr>
          </a:p>
        </p:txBody>
      </p:sp>
      <p:sp>
        <p:nvSpPr>
          <p:cNvPr id="9" name="AutoShape 20" descr="Resultado de imagen para siluetas de persona orando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solidFill>
                <a:srgbClr val="000000"/>
              </a:solidFill>
            </a:endParaRPr>
          </a:p>
        </p:txBody>
      </p:sp>
      <p:pic>
        <p:nvPicPr>
          <p:cNvPr id="1026" name="Picture 2" descr="https://i0.wp.com/famvin.org/es/files/2015/03/Filles-de-la-Charite-dessin-compresse-.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167" b="94345" l="9976" r="89538">
                        <a14:foregroundMark x1="12895" y1="22024" x2="12165" y2="34524"/>
                        <a14:foregroundMark x1="14112" y1="41667" x2="45012" y2="84821"/>
                        <a14:foregroundMark x1="11436" y1="35714" x2="14355" y2="44345"/>
                        <a14:foregroundMark x1="88564" y1="26488" x2="69100" y2="71131"/>
                        <a14:foregroundMark x1="88808" y1="36905" x2="84672" y2="48810"/>
                        <a14:foregroundMark x1="88321" y1="36012" x2="67153" y2="71429"/>
                        <a14:backgroundMark x1="71533" y1="64286" x2="71533" y2="64286"/>
                        <a14:backgroundMark x1="69586" y1="66667" x2="69586" y2="66667"/>
                        <a14:backgroundMark x1="39903" y1="73512" x2="39903" y2="73512"/>
                        <a14:backgroundMark x1="39416" y1="72024" x2="39416" y2="72024"/>
                      </a14:backgroundRemoval>
                    </a14:imgEffect>
                  </a14:imgLayer>
                </a14:imgProps>
              </a:ext>
              <a:ext uri="{28A0092B-C50C-407E-A947-70E740481C1C}">
                <a14:useLocalDpi xmlns:a14="http://schemas.microsoft.com/office/drawing/2010/main" val="0"/>
              </a:ext>
            </a:extLst>
          </a:blip>
          <a:srcRect l="7325" t="2296" r="8535" b="6275"/>
          <a:stretch/>
        </p:blipFill>
        <p:spPr bwMode="auto">
          <a:xfrm>
            <a:off x="9694718" y="2763983"/>
            <a:ext cx="2244437" cy="3179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217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18" y="495688"/>
            <a:ext cx="8068491" cy="5800608"/>
          </a:xfrm>
          <a:prstGeom prst="rect">
            <a:avLst/>
          </a:prstGeom>
        </p:spPr>
      </p:pic>
      <p:sp>
        <p:nvSpPr>
          <p:cNvPr id="46085" name="Rectangle 4"/>
          <p:cNvSpPr>
            <a:spLocks noChangeArrowheads="1"/>
          </p:cNvSpPr>
          <p:nvPr/>
        </p:nvSpPr>
        <p:spPr bwMode="auto">
          <a:xfrm>
            <a:off x="3589741" y="495689"/>
            <a:ext cx="2437571" cy="461665"/>
          </a:xfrm>
          <a:prstGeom prst="rect">
            <a:avLst/>
          </a:prstGeom>
          <a:noFill/>
          <a:ln w="9525">
            <a:noFill/>
            <a:miter lim="800000"/>
            <a:headEnd/>
            <a:tailEnd/>
          </a:ln>
        </p:spPr>
        <p:txBody>
          <a:bodyPr wrap="square" anchor="ctr">
            <a:spAutoFit/>
          </a:bodyPr>
          <a:lstStyle/>
          <a:p>
            <a:pPr fontAlgn="base">
              <a:spcBef>
                <a:spcPct val="0"/>
              </a:spcBef>
              <a:spcAft>
                <a:spcPct val="0"/>
              </a:spcAft>
            </a:pPr>
            <a:r>
              <a:rPr lang="es-ES_tradnl" sz="2400" b="1" dirty="0">
                <a:solidFill>
                  <a:srgbClr val="FFFF00"/>
                </a:solidFill>
                <a:latin typeface="Kristen ITC" pitchFamily="66" charset="0"/>
                <a:ea typeface="Times New Roman" pitchFamily="18" charset="0"/>
                <a:cs typeface="Arial" charset="0"/>
              </a:rPr>
              <a:t>Oraci</a:t>
            </a:r>
            <a:r>
              <a:rPr lang="es-ES_tradnl" sz="2400" b="1" dirty="0">
                <a:solidFill>
                  <a:srgbClr val="FFFF00"/>
                </a:solidFill>
                <a:latin typeface="Times New Roman" pitchFamily="18" charset="0"/>
                <a:ea typeface="Times New Roman" pitchFamily="18" charset="0"/>
                <a:cs typeface="Arial" charset="0"/>
              </a:rPr>
              <a:t>ó</a:t>
            </a:r>
            <a:r>
              <a:rPr lang="es-ES_tradnl" sz="2400" b="1" dirty="0">
                <a:solidFill>
                  <a:srgbClr val="FFFF00"/>
                </a:solidFill>
                <a:latin typeface="Kristen ITC" pitchFamily="66" charset="0"/>
                <a:ea typeface="Times New Roman" pitchFamily="18" charset="0"/>
                <a:cs typeface="Arial" charset="0"/>
              </a:rPr>
              <a:t>n final</a:t>
            </a:r>
            <a:endParaRPr lang="es-ES" sz="2400" dirty="0">
              <a:solidFill>
                <a:srgbClr val="FFFF00"/>
              </a:solidFill>
              <a:latin typeface="Times New Roman" pitchFamily="18" charset="0"/>
              <a:ea typeface="Times New Roman" pitchFamily="18" charset="0"/>
              <a:cs typeface="Arial" charset="0"/>
            </a:endParaRPr>
          </a:p>
        </p:txBody>
      </p:sp>
      <p:sp>
        <p:nvSpPr>
          <p:cNvPr id="46086" name="6 Rectángulo"/>
          <p:cNvSpPr>
            <a:spLocks noChangeArrowheads="1"/>
          </p:cNvSpPr>
          <p:nvPr/>
        </p:nvSpPr>
        <p:spPr bwMode="auto">
          <a:xfrm>
            <a:off x="861654" y="853078"/>
            <a:ext cx="4711832" cy="2554545"/>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2000" b="1" i="1" dirty="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Dame fe como un grano de mostaza, Señor.</a:t>
            </a:r>
          </a:p>
          <a:p>
            <a:pPr algn="ctr" fontAlgn="base">
              <a:spcBef>
                <a:spcPct val="0"/>
              </a:spcBef>
              <a:spcAft>
                <a:spcPct val="0"/>
              </a:spcAft>
            </a:pPr>
            <a:r>
              <a:rPr lang="es-PE" sz="2000" b="1" i="1" dirty="0" smtClean="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Para </a:t>
            </a:r>
            <a:r>
              <a:rPr lang="es-PE" sz="2000" b="1" i="1" dirty="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que, orando, me olvide de todo lo que me rodea y, viviendo, sepas que Tú habitas en mí.</a:t>
            </a:r>
          </a:p>
          <a:p>
            <a:pPr algn="ctr" fontAlgn="base">
              <a:spcBef>
                <a:spcPct val="0"/>
              </a:spcBef>
              <a:spcAft>
                <a:spcPct val="0"/>
              </a:spcAft>
            </a:pPr>
            <a:r>
              <a:rPr lang="es-PE" sz="2000" b="1" i="1" dirty="0" smtClean="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Para </a:t>
            </a:r>
            <a:r>
              <a:rPr lang="es-PE" sz="2000" b="1" i="1" dirty="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que, creyendo en Ti, anime a otros a fiarse de Ti. A moverse por Ti. </a:t>
            </a:r>
            <a:r>
              <a:rPr lang="es-PE" sz="2000" b="1" i="1" dirty="0" smtClean="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            A </a:t>
            </a:r>
            <a:r>
              <a:rPr lang="es-PE" sz="2000" b="1" i="1" dirty="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no pensar sino </a:t>
            </a:r>
            <a:r>
              <a:rPr lang="es-PE" sz="2000" b="1" i="1" dirty="0" smtClean="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desde </a:t>
            </a:r>
            <a:r>
              <a:rPr lang="es-PE" sz="2000" b="1" i="1" dirty="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Ti</a:t>
            </a:r>
            <a:r>
              <a:rPr lang="es-PE" sz="2000" b="1" i="1" dirty="0" smtClean="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a:t>
            </a:r>
            <a:endParaRPr lang="es-PE" sz="2000" b="1" i="1" dirty="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endParaRPr>
          </a:p>
        </p:txBody>
      </p:sp>
      <p:sp>
        <p:nvSpPr>
          <p:cNvPr id="9" name="6 Rectángulo"/>
          <p:cNvSpPr>
            <a:spLocks noChangeArrowheads="1"/>
          </p:cNvSpPr>
          <p:nvPr/>
        </p:nvSpPr>
        <p:spPr bwMode="auto">
          <a:xfrm>
            <a:off x="861654" y="3395992"/>
            <a:ext cx="4816335" cy="2862322"/>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2000" b="1" i="1" dirty="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¿Me ayudarás, Señor?</a:t>
            </a:r>
          </a:p>
          <a:p>
            <a:pPr algn="ctr" fontAlgn="base">
              <a:spcBef>
                <a:spcPct val="0"/>
              </a:spcBef>
              <a:spcAft>
                <a:spcPct val="0"/>
              </a:spcAft>
            </a:pPr>
            <a:r>
              <a:rPr lang="es-PE" sz="2000" b="1" i="1" dirty="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¿Será mi fe como el grano de </a:t>
            </a:r>
            <a:r>
              <a:rPr lang="es-PE" sz="2000" b="1" i="1" dirty="0" smtClean="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mostaza?</a:t>
            </a:r>
            <a:endParaRPr lang="es-PE" sz="2000" b="1" i="1" dirty="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endParaRPr>
          </a:p>
          <a:p>
            <a:pPr algn="ctr" fontAlgn="base">
              <a:spcBef>
                <a:spcPct val="0"/>
              </a:spcBef>
              <a:spcAft>
                <a:spcPct val="0"/>
              </a:spcAft>
            </a:pPr>
            <a:r>
              <a:rPr lang="es-PE" sz="2000" b="1" i="1" dirty="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Dame la capacidad </a:t>
            </a:r>
            <a:r>
              <a:rPr lang="es-PE" sz="2000" b="1" i="1" dirty="0" smtClean="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de </a:t>
            </a:r>
            <a:r>
              <a:rPr lang="es-PE" sz="2000" b="1" i="1" dirty="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esperar y soñar </a:t>
            </a:r>
            <a:r>
              <a:rPr lang="es-PE" sz="2000" b="1" i="1" dirty="0" smtClean="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siempre </a:t>
            </a:r>
            <a:r>
              <a:rPr lang="es-PE" sz="2000" b="1" i="1" dirty="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en Ti</a:t>
            </a:r>
            <a:r>
              <a:rPr lang="es-PE" sz="2000" b="1" i="1" dirty="0" smtClean="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 </a:t>
            </a:r>
            <a:endParaRPr lang="es-PE" sz="2000" b="1" i="1" dirty="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endParaRPr>
          </a:p>
          <a:p>
            <a:pPr algn="ctr" fontAlgn="base">
              <a:spcBef>
                <a:spcPct val="0"/>
              </a:spcBef>
              <a:spcAft>
                <a:spcPct val="0"/>
              </a:spcAft>
            </a:pPr>
            <a:r>
              <a:rPr lang="es-PE" sz="2000" b="1" i="1" dirty="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Dame el don de crecer </a:t>
            </a:r>
            <a:r>
              <a:rPr lang="es-PE" sz="2000" b="1" i="1" dirty="0" smtClean="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 y </a:t>
            </a:r>
            <a:r>
              <a:rPr lang="es-PE" sz="2000" b="1" i="1" dirty="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de robustecer mi confianza en Ti. </a:t>
            </a:r>
          </a:p>
          <a:p>
            <a:pPr algn="ctr" fontAlgn="base">
              <a:spcBef>
                <a:spcPct val="0"/>
              </a:spcBef>
              <a:spcAft>
                <a:spcPct val="0"/>
              </a:spcAft>
            </a:pPr>
            <a:r>
              <a:rPr lang="es-PE" sz="2000" b="1" i="1" dirty="0">
                <a:solidFill>
                  <a:schemeClr val="bg1"/>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Dame la alegría de saber que, Tú, vives en mí.</a:t>
            </a:r>
          </a:p>
        </p:txBody>
      </p:sp>
      <p:pic>
        <p:nvPicPr>
          <p:cNvPr id="3076" name="Picture 4" descr="https://i.pinimg.com/564x/56/c3/b9/56c3b9bb2779f56fe2ec2391b85ea4d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563" y="495689"/>
            <a:ext cx="3427546" cy="580060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887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6086"/>
                                        </p:tgtEl>
                                        <p:attrNameLst>
                                          <p:attrName>style.visibility</p:attrName>
                                        </p:attrNameLst>
                                      </p:cBhvr>
                                      <p:to>
                                        <p:strVal val="visible"/>
                                      </p:to>
                                    </p:set>
                                    <p:animEffect transition="in" filter="fade">
                                      <p:cBhvr>
                                        <p:cTn id="7" dur="1000"/>
                                        <p:tgtEl>
                                          <p:spTgt spid="46086"/>
                                        </p:tgtEl>
                                      </p:cBhvr>
                                    </p:animEffect>
                                    <p:anim calcmode="lin" valueType="num">
                                      <p:cBhvr>
                                        <p:cTn id="8" dur="1000" fill="hold"/>
                                        <p:tgtEl>
                                          <p:spTgt spid="46086"/>
                                        </p:tgtEl>
                                        <p:attrNameLst>
                                          <p:attrName>ppt_x</p:attrName>
                                        </p:attrNameLst>
                                      </p:cBhvr>
                                      <p:tavLst>
                                        <p:tav tm="0">
                                          <p:val>
                                            <p:strVal val="#ppt_x-.1"/>
                                          </p:val>
                                        </p:tav>
                                        <p:tav tm="100000">
                                          <p:val>
                                            <p:strVal val="#ppt_x"/>
                                          </p:val>
                                        </p:tav>
                                      </p:tavLst>
                                    </p:anim>
                                    <p:anim calcmode="lin" valueType="num">
                                      <p:cBhvr>
                                        <p:cTn id="9" dur="1000" fill="hold"/>
                                        <p:tgtEl>
                                          <p:spTgt spid="46086"/>
                                        </p:tgtEl>
                                        <p:attrNameLst>
                                          <p:attrName>ppt_y</p:attrName>
                                        </p:attrNameLst>
                                      </p:cBhvr>
                                      <p:tavLst>
                                        <p:tav tm="0">
                                          <p:val>
                                            <p:strVal val="#ppt_y"/>
                                          </p:val>
                                        </p:tav>
                                        <p:tav tm="100000">
                                          <p:val>
                                            <p:strVal val="#ppt_y"/>
                                          </p:val>
                                        </p:tav>
                                      </p:tavLst>
                                    </p:anim>
                                  </p:childTnLst>
                                </p:cTn>
                              </p:par>
                            </p:childTnLst>
                          </p:cTn>
                        </p:par>
                        <p:par>
                          <p:cTn id="10" fill="hold">
                            <p:stCondLst>
                              <p:cond delay="195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1"/>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641" y="551252"/>
            <a:ext cx="8064572" cy="5753754"/>
          </a:xfrm>
          <a:prstGeom prst="rect">
            <a:avLst/>
          </a:prstGeom>
        </p:spPr>
      </p:pic>
      <p:sp>
        <p:nvSpPr>
          <p:cNvPr id="5" name="6 Rectángulo"/>
          <p:cNvSpPr>
            <a:spLocks noChangeArrowheads="1"/>
          </p:cNvSpPr>
          <p:nvPr/>
        </p:nvSpPr>
        <p:spPr bwMode="auto">
          <a:xfrm>
            <a:off x="5261486" y="826582"/>
            <a:ext cx="2847559" cy="5632311"/>
          </a:xfrm>
          <a:prstGeom prst="rect">
            <a:avLst/>
          </a:prstGeom>
          <a:noFill/>
          <a:ln w="9525">
            <a:noFill/>
            <a:miter lim="800000"/>
            <a:headEnd/>
            <a:tailEnd/>
          </a:ln>
        </p:spPr>
        <p:txBody>
          <a:bodyPr wrap="square">
            <a:spAutoFit/>
          </a:bodyPr>
          <a:lstStyle/>
          <a:p>
            <a:pPr algn="r" fontAlgn="base">
              <a:spcBef>
                <a:spcPct val="0"/>
              </a:spcBef>
              <a:spcAft>
                <a:spcPct val="0"/>
              </a:spcAft>
            </a:pPr>
            <a:r>
              <a:rPr lang="es-MX" sz="2000" b="1" i="1" dirty="0">
                <a:solidFill>
                  <a:srgbClr val="FFFF00"/>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Ayúdanos, Señor.</a:t>
            </a:r>
          </a:p>
          <a:p>
            <a:pPr algn="r" fontAlgn="base">
              <a:spcBef>
                <a:spcPct val="0"/>
              </a:spcBef>
              <a:spcAft>
                <a:spcPct val="0"/>
              </a:spcAft>
            </a:pPr>
            <a:r>
              <a:rPr lang="es-MX" sz="2000" b="1" i="1" dirty="0">
                <a:solidFill>
                  <a:srgbClr val="FFFF00"/>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Para que los cristianos seamos </a:t>
            </a:r>
          </a:p>
          <a:p>
            <a:pPr algn="r" fontAlgn="base">
              <a:spcBef>
                <a:spcPct val="0"/>
              </a:spcBef>
              <a:spcAft>
                <a:spcPct val="0"/>
              </a:spcAft>
            </a:pPr>
            <a:r>
              <a:rPr lang="es-MX" sz="2000" b="1" i="1" dirty="0">
                <a:solidFill>
                  <a:srgbClr val="FFFF00"/>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testigos de la fe coherentes y alegres. </a:t>
            </a:r>
          </a:p>
          <a:p>
            <a:pPr algn="r" fontAlgn="base">
              <a:spcBef>
                <a:spcPct val="0"/>
              </a:spcBef>
              <a:spcAft>
                <a:spcPct val="0"/>
              </a:spcAft>
            </a:pPr>
            <a:r>
              <a:rPr lang="es-MX" sz="2000" b="1" i="1" dirty="0">
                <a:solidFill>
                  <a:srgbClr val="FFFF00"/>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Ayúdanos, Señor.</a:t>
            </a:r>
          </a:p>
          <a:p>
            <a:pPr algn="r" fontAlgn="base">
              <a:spcBef>
                <a:spcPct val="0"/>
              </a:spcBef>
              <a:spcAft>
                <a:spcPct val="0"/>
              </a:spcAft>
            </a:pPr>
            <a:r>
              <a:rPr lang="es-MX" sz="2000" b="1" i="1" dirty="0">
                <a:solidFill>
                  <a:srgbClr val="FFFF00"/>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Para que demos consuelo y esperanza </a:t>
            </a:r>
          </a:p>
          <a:p>
            <a:pPr algn="r" fontAlgn="base">
              <a:spcBef>
                <a:spcPct val="0"/>
              </a:spcBef>
              <a:spcAft>
                <a:spcPct val="0"/>
              </a:spcAft>
            </a:pPr>
            <a:r>
              <a:rPr lang="es-MX" sz="2000" b="1" i="1" dirty="0">
                <a:solidFill>
                  <a:srgbClr val="FFFF00"/>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a los que sufren. </a:t>
            </a:r>
          </a:p>
          <a:p>
            <a:pPr algn="r" fontAlgn="base">
              <a:spcBef>
                <a:spcPct val="0"/>
              </a:spcBef>
              <a:spcAft>
                <a:spcPct val="0"/>
              </a:spcAft>
            </a:pPr>
            <a:r>
              <a:rPr lang="es-MX" sz="2000" b="1" i="1" dirty="0">
                <a:solidFill>
                  <a:srgbClr val="FFFF00"/>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Ayúdanos, Señor.</a:t>
            </a:r>
          </a:p>
          <a:p>
            <a:pPr algn="r" fontAlgn="base">
              <a:spcBef>
                <a:spcPct val="0"/>
              </a:spcBef>
              <a:spcAft>
                <a:spcPct val="0"/>
              </a:spcAft>
            </a:pPr>
            <a:r>
              <a:rPr lang="es-MX" sz="2000" b="1" i="1" dirty="0">
                <a:solidFill>
                  <a:srgbClr val="FFFF00"/>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Concédenos, señor, los dones de tu Espíritu, para que entre todos construyamos tu reino en el mundo. Amén</a:t>
            </a:r>
            <a:endParaRPr lang="es-MX" sz="2000" b="1" i="1" dirty="0">
              <a:solidFill>
                <a:srgbClr val="FFFF00"/>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endParaRPr>
          </a:p>
        </p:txBody>
      </p:sp>
      <p:sp>
        <p:nvSpPr>
          <p:cNvPr id="46086" name="6 Rectángulo"/>
          <p:cNvSpPr>
            <a:spLocks noChangeArrowheads="1"/>
          </p:cNvSpPr>
          <p:nvPr/>
        </p:nvSpPr>
        <p:spPr bwMode="auto">
          <a:xfrm>
            <a:off x="987525" y="980471"/>
            <a:ext cx="2847559" cy="5324535"/>
          </a:xfrm>
          <a:prstGeom prst="rect">
            <a:avLst/>
          </a:prstGeom>
          <a:noFill/>
          <a:ln w="9525">
            <a:noFill/>
            <a:miter lim="800000"/>
            <a:headEnd/>
            <a:tailEnd/>
          </a:ln>
        </p:spPr>
        <p:txBody>
          <a:bodyPr wrap="square">
            <a:spAutoFit/>
          </a:bodyPr>
          <a:lstStyle/>
          <a:p>
            <a:pPr fontAlgn="base">
              <a:spcBef>
                <a:spcPct val="0"/>
              </a:spcBef>
              <a:spcAft>
                <a:spcPct val="0"/>
              </a:spcAft>
            </a:pPr>
            <a:r>
              <a:rPr lang="es-MX" sz="2000" b="1" i="1" dirty="0">
                <a:solidFill>
                  <a:srgbClr val="FFFF00"/>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Para que consigamos una mayor </a:t>
            </a:r>
          </a:p>
          <a:p>
            <a:pPr fontAlgn="base">
              <a:spcBef>
                <a:spcPct val="0"/>
              </a:spcBef>
              <a:spcAft>
                <a:spcPct val="0"/>
              </a:spcAft>
            </a:pPr>
            <a:r>
              <a:rPr lang="es-MX" sz="2000" b="1" i="1" dirty="0">
                <a:solidFill>
                  <a:srgbClr val="FFFF00"/>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unidad en la iglesia. </a:t>
            </a:r>
          </a:p>
          <a:p>
            <a:pPr fontAlgn="base">
              <a:spcBef>
                <a:spcPct val="0"/>
              </a:spcBef>
              <a:spcAft>
                <a:spcPct val="0"/>
              </a:spcAft>
            </a:pPr>
            <a:r>
              <a:rPr lang="es-MX" sz="2000" b="1" i="1" dirty="0">
                <a:solidFill>
                  <a:srgbClr val="FFFF00"/>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Ayúdanos, Señor.</a:t>
            </a:r>
          </a:p>
          <a:p>
            <a:pPr fontAlgn="base">
              <a:spcBef>
                <a:spcPct val="0"/>
              </a:spcBef>
              <a:spcAft>
                <a:spcPct val="0"/>
              </a:spcAft>
            </a:pPr>
            <a:r>
              <a:rPr lang="es-MX" sz="2000" b="1" i="1" dirty="0">
                <a:solidFill>
                  <a:srgbClr val="FFFF00"/>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Para que sepamos aceptar las diferencias </a:t>
            </a:r>
          </a:p>
          <a:p>
            <a:pPr fontAlgn="base">
              <a:spcBef>
                <a:spcPct val="0"/>
              </a:spcBef>
              <a:spcAft>
                <a:spcPct val="0"/>
              </a:spcAft>
            </a:pPr>
            <a:r>
              <a:rPr lang="es-MX" sz="2000" b="1" i="1" dirty="0">
                <a:solidFill>
                  <a:srgbClr val="FFFF00"/>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como una riqueza del Espíritu. </a:t>
            </a:r>
          </a:p>
          <a:p>
            <a:pPr fontAlgn="base">
              <a:spcBef>
                <a:spcPct val="0"/>
              </a:spcBef>
              <a:spcAft>
                <a:spcPct val="0"/>
              </a:spcAft>
            </a:pPr>
            <a:r>
              <a:rPr lang="es-MX" sz="2000" b="1" i="1" dirty="0">
                <a:solidFill>
                  <a:srgbClr val="FFFF00"/>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Ayúdanos, Señor.</a:t>
            </a:r>
          </a:p>
          <a:p>
            <a:pPr fontAlgn="base">
              <a:spcBef>
                <a:spcPct val="0"/>
              </a:spcBef>
              <a:spcAft>
                <a:spcPct val="0"/>
              </a:spcAft>
            </a:pPr>
            <a:r>
              <a:rPr lang="es-MX" sz="2000" b="1" i="1" dirty="0">
                <a:solidFill>
                  <a:srgbClr val="FFFF00"/>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Para que seamos solidarios </a:t>
            </a:r>
          </a:p>
          <a:p>
            <a:pPr fontAlgn="base">
              <a:spcBef>
                <a:spcPct val="0"/>
              </a:spcBef>
              <a:spcAft>
                <a:spcPct val="0"/>
              </a:spcAft>
            </a:pPr>
            <a:r>
              <a:rPr lang="es-MX" sz="2000" b="1" i="1" dirty="0">
                <a:solidFill>
                  <a:srgbClr val="FFFF00"/>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rPr>
              <a:t>con las iglesias que sufren persecución o pobreza. </a:t>
            </a:r>
          </a:p>
          <a:p>
            <a:pPr fontAlgn="base">
              <a:spcBef>
                <a:spcPct val="0"/>
              </a:spcBef>
              <a:spcAft>
                <a:spcPct val="0"/>
              </a:spcAft>
            </a:pPr>
            <a:endParaRPr lang="es-PE" sz="2000" b="1" i="1" dirty="0">
              <a:solidFill>
                <a:srgbClr val="FFFF00"/>
              </a:solidFill>
              <a:effectLst>
                <a:glow rad="63500">
                  <a:srgbClr val="000000">
                    <a:satMod val="175000"/>
                    <a:alpha val="40000"/>
                  </a:srgbClr>
                </a:glow>
                <a:outerShdw blurRad="50800" dist="38100" dir="10800000" algn="r" rotWithShape="0">
                  <a:prstClr val="black"/>
                </a:outerShdw>
              </a:effectLst>
              <a:latin typeface="Century Gothic" pitchFamily="34" charset="0"/>
              <a:ea typeface="Times New Roman" pitchFamily="18" charset="0"/>
              <a:cs typeface="Arial" charset="0"/>
            </a:endParaRPr>
          </a:p>
        </p:txBody>
      </p:sp>
    </p:spTree>
    <p:extLst>
      <p:ext uri="{BB962C8B-B14F-4D97-AF65-F5344CB8AC3E}">
        <p14:creationId xmlns:p14="http://schemas.microsoft.com/office/powerpoint/2010/main" val="1454550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6086"/>
                                        </p:tgtEl>
                                        <p:attrNameLst>
                                          <p:attrName>style.visibility</p:attrName>
                                        </p:attrNameLst>
                                      </p:cBhvr>
                                      <p:to>
                                        <p:strVal val="visible"/>
                                      </p:to>
                                    </p:set>
                                    <p:animEffect transition="in" filter="fade">
                                      <p:cBhvr>
                                        <p:cTn id="7" dur="1000"/>
                                        <p:tgtEl>
                                          <p:spTgt spid="46086"/>
                                        </p:tgtEl>
                                      </p:cBhvr>
                                    </p:animEffect>
                                    <p:anim calcmode="lin" valueType="num">
                                      <p:cBhvr>
                                        <p:cTn id="8" dur="1000" fill="hold"/>
                                        <p:tgtEl>
                                          <p:spTgt spid="46086"/>
                                        </p:tgtEl>
                                        <p:attrNameLst>
                                          <p:attrName>ppt_x</p:attrName>
                                        </p:attrNameLst>
                                      </p:cBhvr>
                                      <p:tavLst>
                                        <p:tav tm="0">
                                          <p:val>
                                            <p:strVal val="#ppt_x-.1"/>
                                          </p:val>
                                        </p:tav>
                                        <p:tav tm="100000">
                                          <p:val>
                                            <p:strVal val="#ppt_x"/>
                                          </p:val>
                                        </p:tav>
                                      </p:tavLst>
                                    </p:anim>
                                    <p:anim calcmode="lin" valueType="num">
                                      <p:cBhvr>
                                        <p:cTn id="9" dur="1000" fill="hold"/>
                                        <p:tgtEl>
                                          <p:spTgt spid="46086"/>
                                        </p:tgtEl>
                                        <p:attrNameLst>
                                          <p:attrName>ppt_y</p:attrName>
                                        </p:attrNameLst>
                                      </p:cBhvr>
                                      <p:tavLst>
                                        <p:tav tm="0">
                                          <p:val>
                                            <p:strVal val="#ppt_y"/>
                                          </p:val>
                                        </p:tav>
                                        <p:tav tm="100000">
                                          <p:val>
                                            <p:strVal val="#ppt_y"/>
                                          </p:val>
                                        </p:tav>
                                      </p:tavLst>
                                    </p:anim>
                                  </p:childTnLst>
                                </p:cTn>
                              </p:par>
                            </p:childTnLst>
                          </p:cTn>
                        </p:par>
                        <p:par>
                          <p:cTn id="10" fill="hold">
                            <p:stCondLst>
                              <p:cond delay="209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1"/>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608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2110426" y="6260551"/>
            <a:ext cx="5163351" cy="430887"/>
          </a:xfrm>
          <a:prstGeom prst="rect">
            <a:avLst/>
          </a:prstGeom>
          <a:solidFill>
            <a:srgbClr val="124D03"/>
          </a:solidFill>
          <a:ln w="9525">
            <a:noFill/>
            <a:miter lim="800000"/>
            <a:headEnd/>
            <a:tailEnd/>
          </a:ln>
          <a:scene3d>
            <a:camera prst="orthographicFront"/>
            <a:lightRig rig="threePt" dir="t"/>
          </a:scene3d>
          <a:sp3d>
            <a:bevelT prst="convex"/>
          </a:sp3d>
        </p:spPr>
        <p:txBody>
          <a:bodyPr wrap="square">
            <a:spAutoFit/>
          </a:bodyPr>
          <a:lstStyle/>
          <a:p>
            <a:pPr algn="ctr" fontAlgn="base">
              <a:spcBef>
                <a:spcPct val="0"/>
              </a:spcBef>
              <a:spcAft>
                <a:spcPct val="0"/>
              </a:spcAft>
              <a:defRPr/>
            </a:pPr>
            <a:r>
              <a:rPr lang="es-PE" sz="1100" b="1"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Texto de Lectio Divina:    Padre César Chávez  Alva (Chuno) </a:t>
            </a:r>
            <a:r>
              <a:rPr lang="es-PE" sz="1100" b="1"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C.ongregación</a:t>
            </a:r>
            <a:r>
              <a:rPr lang="es-PE" sz="1100" b="1"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de la Misión.</a:t>
            </a:r>
          </a:p>
          <a:p>
            <a:pPr algn="ctr" fontAlgn="base">
              <a:spcBef>
                <a:spcPct val="0"/>
              </a:spcBef>
              <a:spcAft>
                <a:spcPct val="0"/>
              </a:spcAft>
              <a:defRPr/>
            </a:pPr>
            <a:r>
              <a:rPr lang="es-PE" sz="1100" b="1"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a:t>
            </a:r>
            <a:r>
              <a:rPr lang="es-PE" sz="1100" b="1"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Power</a:t>
            </a:r>
            <a:r>
              <a:rPr lang="es-PE" sz="1100" b="1"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Point :  Sor Pilar Caycho Vela  - Hija de la Caridad de San Vicente de Paúl</a:t>
            </a:r>
          </a:p>
        </p:txBody>
      </p:sp>
      <p:pic>
        <p:nvPicPr>
          <p:cNvPr id="4" name="Imagen 3"/>
          <p:cNvPicPr>
            <a:picLocks noChangeAspect="1"/>
          </p:cNvPicPr>
          <p:nvPr/>
        </p:nvPicPr>
        <p:blipFill>
          <a:blip r:embed="rId2"/>
          <a:stretch>
            <a:fillRect/>
          </a:stretch>
        </p:blipFill>
        <p:spPr>
          <a:xfrm>
            <a:off x="499507" y="519545"/>
            <a:ext cx="8104166" cy="5741006"/>
          </a:xfrm>
          <a:prstGeom prst="rect">
            <a:avLst/>
          </a:prstGeom>
        </p:spPr>
      </p:pic>
      <p:pic>
        <p:nvPicPr>
          <p:cNvPr id="2" name="Imagen 1"/>
          <p:cNvPicPr>
            <a:picLocks noChangeAspect="1"/>
          </p:cNvPicPr>
          <p:nvPr/>
        </p:nvPicPr>
        <p:blipFill>
          <a:blip r:embed="rId3"/>
          <a:stretch>
            <a:fillRect/>
          </a:stretch>
        </p:blipFill>
        <p:spPr>
          <a:xfrm>
            <a:off x="2338387" y="425720"/>
            <a:ext cx="4470851" cy="6265718"/>
          </a:xfrm>
          <a:prstGeom prst="ellipse">
            <a:avLst/>
          </a:prstGeom>
          <a:ln>
            <a:noFill/>
          </a:ln>
          <a:effectLst>
            <a:softEdge rad="112500"/>
          </a:effectLst>
        </p:spPr>
      </p:pic>
    </p:spTree>
    <p:extLst>
      <p:ext uri="{BB962C8B-B14F-4D97-AF65-F5344CB8AC3E}">
        <p14:creationId xmlns:p14="http://schemas.microsoft.com/office/powerpoint/2010/main" val="305897832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01136" y="567437"/>
            <a:ext cx="8257624" cy="5813255"/>
          </a:xfrm>
          <a:prstGeom prst="rect">
            <a:avLst/>
          </a:prstGeom>
        </p:spPr>
      </p:pic>
      <p:sp>
        <p:nvSpPr>
          <p:cNvPr id="3" name="Rectangle 1"/>
          <p:cNvSpPr>
            <a:spLocks noChangeArrowheads="1"/>
          </p:cNvSpPr>
          <p:nvPr/>
        </p:nvSpPr>
        <p:spPr bwMode="auto">
          <a:xfrm>
            <a:off x="1062454" y="4933617"/>
            <a:ext cx="6912769" cy="461665"/>
          </a:xfrm>
          <a:prstGeom prst="rect">
            <a:avLst/>
          </a:prstGeom>
          <a:noFill/>
          <a:ln w="9525">
            <a:noFill/>
            <a:miter lim="800000"/>
            <a:headEnd/>
            <a:tailEnd/>
          </a:ln>
        </p:spPr>
        <p:txBody>
          <a:bodyPr wrap="square" anchor="ctr">
            <a:spAutoFit/>
          </a:bodyPr>
          <a:lstStyle/>
          <a:p>
            <a:pPr algn="just" eaLnBrk="0" fontAlgn="base" hangingPunct="0">
              <a:spcBef>
                <a:spcPct val="0"/>
              </a:spcBef>
              <a:spcAft>
                <a:spcPct val="0"/>
              </a:spcAft>
              <a:defRPr/>
            </a:pPr>
            <a:endParaRPr lang="es-ES_tradnl" sz="2400" b="1" dirty="0">
              <a:solidFill>
                <a:srgbClr val="FFFF00"/>
              </a:solidFill>
              <a:effectLst>
                <a:outerShdw blurRad="50800" dist="38100" dir="10800000" algn="r" rotWithShape="0">
                  <a:prstClr val="black"/>
                </a:outerShdw>
              </a:effectLst>
              <a:latin typeface="Century Gothic" pitchFamily="34" charset="0"/>
              <a:cs typeface="Times New Roman" pitchFamily="18" charset="0"/>
            </a:endParaRPr>
          </a:p>
        </p:txBody>
      </p:sp>
      <p:sp>
        <p:nvSpPr>
          <p:cNvPr id="11269" name="4 Rectángulo"/>
          <p:cNvSpPr>
            <a:spLocks noChangeArrowheads="1"/>
          </p:cNvSpPr>
          <p:nvPr/>
        </p:nvSpPr>
        <p:spPr bwMode="auto">
          <a:xfrm>
            <a:off x="3890590" y="473244"/>
            <a:ext cx="4668370" cy="6001643"/>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s-MX" sz="2400" b="1" dirty="0" smtClean="0">
                <a:ln w="6600">
                  <a:solidFill>
                    <a:srgbClr val="3333CC"/>
                  </a:solidFill>
                  <a:prstDash val="solid"/>
                </a:ln>
                <a:solidFill>
                  <a:srgbClr val="FFFFFF"/>
                </a:solidFill>
                <a:effectLst>
                  <a:glow rad="101600">
                    <a:schemeClr val="accent4">
                      <a:lumMod val="95000"/>
                      <a:lumOff val="5000"/>
                      <a:alpha val="60000"/>
                    </a:schemeClr>
                  </a:glow>
                </a:effectLst>
                <a:latin typeface="Arial Rounded MT Bold" panose="020F0704030504030204" pitchFamily="34" charset="0"/>
                <a:cs typeface="Times New Roman" pitchFamily="18" charset="0"/>
              </a:rPr>
              <a:t>La </a:t>
            </a:r>
            <a:r>
              <a:rPr lang="es-MX" sz="2400" b="1" dirty="0">
                <a:ln w="6600">
                  <a:solidFill>
                    <a:srgbClr val="3333CC"/>
                  </a:solidFill>
                  <a:prstDash val="solid"/>
                </a:ln>
                <a:solidFill>
                  <a:srgbClr val="FFFFFF"/>
                </a:solidFill>
                <a:effectLst>
                  <a:glow rad="101600">
                    <a:schemeClr val="accent4">
                      <a:lumMod val="95000"/>
                      <a:lumOff val="5000"/>
                      <a:alpha val="60000"/>
                    </a:schemeClr>
                  </a:glow>
                </a:effectLst>
                <a:latin typeface="Arial Rounded MT Bold" panose="020F0704030504030204" pitchFamily="34" charset="0"/>
                <a:cs typeface="Times New Roman" pitchFamily="18" charset="0"/>
              </a:rPr>
              <a:t>Iglesia celebra hoy, la consagración de la Basílica de Letrán, que es la catedral de Roma, símbolo de unidad de todas las comunidades cristianas. Cada templo tiene su historia y sus tradiciones. Pero a todas las iglesias les une un mismo motivo y finalidad: ser el lugar de encuentro con Dios. El templo es importante, pero más importante es ser «piedra viva» del templo de Dios, ya que el Señor habita en cada hombre de buena voluntad. </a:t>
            </a:r>
          </a:p>
        </p:txBody>
      </p:sp>
      <p:sp>
        <p:nvSpPr>
          <p:cNvPr id="2" name="Rectángulo 1"/>
          <p:cNvSpPr/>
          <p:nvPr/>
        </p:nvSpPr>
        <p:spPr>
          <a:xfrm>
            <a:off x="677781" y="478082"/>
            <a:ext cx="2257349" cy="584775"/>
          </a:xfrm>
          <a:prstGeom prst="rect">
            <a:avLst/>
          </a:prstGeom>
        </p:spPr>
        <p:txBody>
          <a:bodyPr wrap="none">
            <a:spAutoFit/>
          </a:bodyPr>
          <a:lstStyle/>
          <a:p>
            <a:r>
              <a:rPr lang="es-PE" sz="3200" b="1" dirty="0">
                <a:solidFill>
                  <a:srgbClr val="FFFFFF"/>
                </a:solidFill>
                <a:effectLst>
                  <a:glow rad="139700">
                    <a:srgbClr val="000000">
                      <a:satMod val="175000"/>
                      <a:alpha val="40000"/>
                    </a:srgbClr>
                  </a:glow>
                  <a:outerShdw blurRad="50800" dist="38100" dir="10800000" algn="r" rotWithShape="0">
                    <a:prstClr val="black"/>
                  </a:outerShdw>
                </a:effectLst>
                <a:latin typeface="AR CENA" panose="02000000000000000000" pitchFamily="2" charset="0"/>
                <a:cs typeface="Times New Roman" pitchFamily="18" charset="0"/>
              </a:rPr>
              <a:t>Ambientación: </a:t>
            </a:r>
            <a:endParaRPr lang="es-PE" sz="3200" dirty="0">
              <a:solidFill>
                <a:srgbClr val="000000"/>
              </a:solidFill>
            </a:endParaRPr>
          </a:p>
        </p:txBody>
      </p:sp>
    </p:spTree>
    <p:extLst>
      <p:ext uri="{BB962C8B-B14F-4D97-AF65-F5344CB8AC3E}">
        <p14:creationId xmlns:p14="http://schemas.microsoft.com/office/powerpoint/2010/main" val="22193283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11269"/>
                                        </p:tgtEl>
                                        <p:attrNameLst>
                                          <p:attrName>style.visibility</p:attrName>
                                        </p:attrNameLst>
                                      </p:cBhvr>
                                      <p:to>
                                        <p:strVal val="visible"/>
                                      </p:to>
                                    </p:set>
                                    <p:anim calcmode="lin" valueType="num">
                                      <p:cBhvr>
                                        <p:cTn id="7" dur="250" fill="hold"/>
                                        <p:tgtEl>
                                          <p:spTgt spid="11269"/>
                                        </p:tgtEl>
                                        <p:attrNameLst>
                                          <p:attrName>ppt_w</p:attrName>
                                        </p:attrNameLst>
                                      </p:cBhvr>
                                      <p:tavLst>
                                        <p:tav tm="0">
                                          <p:val>
                                            <p:fltVal val="0"/>
                                          </p:val>
                                        </p:tav>
                                        <p:tav tm="100000">
                                          <p:val>
                                            <p:strVal val="#ppt_w"/>
                                          </p:val>
                                        </p:tav>
                                      </p:tavLst>
                                    </p:anim>
                                    <p:anim calcmode="lin" valueType="num">
                                      <p:cBhvr>
                                        <p:cTn id="8" dur="250" fill="hold"/>
                                        <p:tgtEl>
                                          <p:spTgt spid="11269"/>
                                        </p:tgtEl>
                                        <p:attrNameLst>
                                          <p:attrName>ppt_h</p:attrName>
                                        </p:attrNameLst>
                                      </p:cBhvr>
                                      <p:tavLst>
                                        <p:tav tm="0">
                                          <p:val>
                                            <p:fltVal val="0"/>
                                          </p:val>
                                        </p:tav>
                                        <p:tav tm="100000">
                                          <p:val>
                                            <p:strVal val="#ppt_h"/>
                                          </p:val>
                                        </p:tav>
                                      </p:tavLst>
                                    </p:anim>
                                    <p:anim calcmode="lin" valueType="num">
                                      <p:cBhvr>
                                        <p:cTn id="9" dur="250" fill="hold"/>
                                        <p:tgtEl>
                                          <p:spTgt spid="11269"/>
                                        </p:tgtEl>
                                        <p:attrNameLst>
                                          <p:attrName>ppt_x</p:attrName>
                                        </p:attrNameLst>
                                      </p:cBhvr>
                                      <p:tavLst>
                                        <p:tav tm="0">
                                          <p:val>
                                            <p:fltVal val="0.5"/>
                                          </p:val>
                                        </p:tav>
                                        <p:tav tm="100000">
                                          <p:val>
                                            <p:strVal val="#ppt_x"/>
                                          </p:val>
                                        </p:tav>
                                      </p:tavLst>
                                    </p:anim>
                                    <p:anim calcmode="lin" valueType="num">
                                      <p:cBhvr>
                                        <p:cTn id="10" dur="250" fill="hold"/>
                                        <p:tgtEl>
                                          <p:spTgt spid="1126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378" t="2498" r="2165" b="2582"/>
          <a:stretch/>
        </p:blipFill>
        <p:spPr>
          <a:xfrm>
            <a:off x="489627" y="506492"/>
            <a:ext cx="8147321" cy="5800791"/>
          </a:xfrm>
          <a:prstGeom prst="rect">
            <a:avLst/>
          </a:prstGeom>
        </p:spPr>
      </p:pic>
      <p:sp>
        <p:nvSpPr>
          <p:cNvPr id="5" name="4 Rectángulo"/>
          <p:cNvSpPr/>
          <p:nvPr/>
        </p:nvSpPr>
        <p:spPr>
          <a:xfrm>
            <a:off x="668812" y="506492"/>
            <a:ext cx="3162789" cy="523220"/>
          </a:xfrm>
          <a:prstGeom prst="rect">
            <a:avLst/>
          </a:prstGeom>
        </p:spPr>
        <p:txBody>
          <a:bodyPr wrap="none">
            <a:spAutoFit/>
          </a:bodyPr>
          <a:lstStyle/>
          <a:p>
            <a:pPr fontAlgn="base">
              <a:spcBef>
                <a:spcPct val="0"/>
              </a:spcBef>
              <a:spcAft>
                <a:spcPct val="0"/>
              </a:spcAft>
              <a:defRPr/>
            </a:pPr>
            <a:r>
              <a:rPr lang="es-ES_tradnl"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latin typeface="Arial Black" panose="020B0A04020102020204" pitchFamily="34" charset="0"/>
                <a:ea typeface="Adobe Gothic Std B" pitchFamily="34" charset="-128"/>
                <a:cs typeface="Arial" pitchFamily="34" charset="0"/>
              </a:rPr>
              <a:t>Oración </a:t>
            </a:r>
            <a:r>
              <a:rPr lang="es-ES_tradnl" sz="2800" b="1" dirty="0" smtClean="0">
                <a:ln w="10160">
                  <a:solidFill>
                    <a:sysClr val="windowText" lastClr="000000"/>
                  </a:solidFill>
                  <a:prstDash val="solid"/>
                </a:ln>
                <a:solidFill>
                  <a:schemeClr val="bg1"/>
                </a:solidFill>
                <a:effectLst>
                  <a:outerShdw blurRad="38100" dist="22860" dir="5400000" algn="tl" rotWithShape="0">
                    <a:srgbClr val="000000">
                      <a:alpha val="30000"/>
                    </a:srgbClr>
                  </a:outerShdw>
                </a:effectLst>
                <a:latin typeface="Arial Black" panose="020B0A04020102020204" pitchFamily="34" charset="0"/>
                <a:ea typeface="Adobe Gothic Std B" pitchFamily="34" charset="-128"/>
                <a:cs typeface="Arial" pitchFamily="34" charset="0"/>
              </a:rPr>
              <a:t>inicial:</a:t>
            </a:r>
            <a:endParaRPr lang="es-E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latin typeface="Arial Black" panose="020B0A04020102020204" pitchFamily="34" charset="0"/>
              <a:ea typeface="Adobe Gothic Std B" pitchFamily="34" charset="-128"/>
              <a:cs typeface="Arial" pitchFamily="34" charset="0"/>
            </a:endParaRPr>
          </a:p>
        </p:txBody>
      </p:sp>
      <p:sp>
        <p:nvSpPr>
          <p:cNvPr id="6" name="5 Rectángulo"/>
          <p:cNvSpPr>
            <a:spLocks noChangeArrowheads="1"/>
          </p:cNvSpPr>
          <p:nvPr/>
        </p:nvSpPr>
        <p:spPr bwMode="auto">
          <a:xfrm>
            <a:off x="4563288" y="1413636"/>
            <a:ext cx="3992766" cy="4893647"/>
          </a:xfrm>
          <a:prstGeom prst="rect">
            <a:avLst/>
          </a:prstGeom>
          <a:noFill/>
          <a:ln w="9525">
            <a:noFill/>
            <a:miter lim="800000"/>
            <a:headEnd/>
            <a:tailEnd/>
          </a:ln>
        </p:spPr>
        <p:txBody>
          <a:bodyPr wrap="square">
            <a:spAutoFit/>
          </a:bodyPr>
          <a:lstStyle/>
          <a:p>
            <a:pPr algn="ctr" fontAlgn="base">
              <a:spcBef>
                <a:spcPct val="0"/>
              </a:spcBef>
              <a:spcAft>
                <a:spcPct val="0"/>
              </a:spcAft>
            </a:pPr>
            <a:r>
              <a:rPr lang="es-MX" sz="2400" b="1" dirty="0" smtClean="0">
                <a:ln w="6600">
                  <a:solidFill>
                    <a:srgbClr val="000510"/>
                  </a:solidFill>
                  <a:prstDash val="solid"/>
                </a:ln>
                <a:solidFill>
                  <a:schemeClr val="accent1">
                    <a:lumMod val="20000"/>
                    <a:lumOff val="80000"/>
                  </a:schemeClr>
                </a:solidFill>
                <a:effectLst>
                  <a:outerShdw dist="38100" dir="2700000" algn="tl" rotWithShape="0">
                    <a:srgbClr val="3333CC"/>
                  </a:outerShdw>
                </a:effectLst>
                <a:latin typeface="Arial" panose="020B0604020202020204" pitchFamily="34" charset="0"/>
                <a:cs typeface="Arial" panose="020B0604020202020204" pitchFamily="34" charset="0"/>
              </a:rPr>
              <a:t>Bendito </a:t>
            </a:r>
            <a:r>
              <a:rPr lang="es-MX" sz="2400" b="1" dirty="0">
                <a:ln w="6600">
                  <a:solidFill>
                    <a:srgbClr val="000510"/>
                  </a:solidFill>
                  <a:prstDash val="solid"/>
                </a:ln>
                <a:solidFill>
                  <a:schemeClr val="accent1">
                    <a:lumMod val="20000"/>
                    <a:lumOff val="80000"/>
                  </a:schemeClr>
                </a:solidFill>
                <a:effectLst>
                  <a:outerShdw dist="38100" dir="2700000" algn="tl" rotWithShape="0">
                    <a:srgbClr val="3333CC"/>
                  </a:outerShdw>
                </a:effectLst>
                <a:latin typeface="Arial" panose="020B0604020202020204" pitchFamily="34" charset="0"/>
                <a:cs typeface="Arial" panose="020B0604020202020204" pitchFamily="34" charset="0"/>
              </a:rPr>
              <a:t>seas, Padre, porque en Cristo, nuestro Señor, estableciste con tu pueblo, la Iglesia, una alianza nueva para una religión y culto verdaderos en espíritu y en verdad.</a:t>
            </a:r>
          </a:p>
          <a:p>
            <a:pPr algn="ctr" fontAlgn="base">
              <a:spcBef>
                <a:spcPct val="0"/>
              </a:spcBef>
              <a:spcAft>
                <a:spcPct val="0"/>
              </a:spcAft>
            </a:pPr>
            <a:r>
              <a:rPr lang="es-MX" sz="2400" b="1" dirty="0">
                <a:ln w="6600">
                  <a:solidFill>
                    <a:srgbClr val="000510"/>
                  </a:solidFill>
                  <a:prstDash val="solid"/>
                </a:ln>
                <a:solidFill>
                  <a:schemeClr val="accent1">
                    <a:lumMod val="20000"/>
                    <a:lumOff val="80000"/>
                  </a:schemeClr>
                </a:solidFill>
                <a:effectLst>
                  <a:outerShdw dist="38100" dir="2700000" algn="tl" rotWithShape="0">
                    <a:srgbClr val="3333CC"/>
                  </a:outerShdw>
                </a:effectLst>
                <a:latin typeface="Arial" panose="020B0604020202020204" pitchFamily="34" charset="0"/>
                <a:cs typeface="Arial" panose="020B0604020202020204" pitchFamily="34" charset="0"/>
              </a:rPr>
              <a:t>Tú nos pides una religión efectiva en frutos de fe y amor, para que no sea estéril la misión que nos has confiado. </a:t>
            </a:r>
          </a:p>
        </p:txBody>
      </p:sp>
    </p:spTree>
    <p:extLst>
      <p:ext uri="{BB962C8B-B14F-4D97-AF65-F5344CB8AC3E}">
        <p14:creationId xmlns:p14="http://schemas.microsoft.com/office/powerpoint/2010/main" val="1347316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2/3*#ppt_w"/>
                                          </p:val>
                                        </p:tav>
                                        <p:tav tm="100000">
                                          <p:val>
                                            <p:strVal val="#ppt_w"/>
                                          </p:val>
                                        </p:tav>
                                      </p:tavLst>
                                    </p:anim>
                                    <p:anim calcmode="lin" valueType="num">
                                      <p:cBhvr>
                                        <p:cTn id="8" dur="2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540327" y="529936"/>
            <a:ext cx="8097704" cy="5766955"/>
          </a:xfrm>
          <a:prstGeom prst="rect">
            <a:avLst/>
          </a:prstGeom>
        </p:spPr>
      </p:pic>
      <p:sp>
        <p:nvSpPr>
          <p:cNvPr id="13316" name="6 Rectángulo"/>
          <p:cNvSpPr>
            <a:spLocks noChangeArrowheads="1"/>
          </p:cNvSpPr>
          <p:nvPr/>
        </p:nvSpPr>
        <p:spPr bwMode="auto">
          <a:xfrm>
            <a:off x="3596640" y="1187187"/>
            <a:ext cx="5041391" cy="4893647"/>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s-MX" sz="2600" dirty="0">
                <a:solidFill>
                  <a:srgbClr val="FFFFFF"/>
                </a:solidFill>
                <a:effectLst>
                  <a:glow rad="63500">
                    <a:srgbClr val="000000">
                      <a:satMod val="175000"/>
                      <a:alpha val="40000"/>
                    </a:srgbClr>
                  </a:glow>
                  <a:outerShdw blurRad="50800" dist="38100" dir="10800000" algn="r" rotWithShape="0">
                    <a:srgbClr val="00CC99">
                      <a:lumMod val="50000"/>
                    </a:srgbClr>
                  </a:outerShdw>
                </a:effectLst>
                <a:latin typeface="Arial" panose="020B0604020202020204" pitchFamily="34" charset="0"/>
                <a:cs typeface="Arial" panose="020B0604020202020204" pitchFamily="34" charset="0"/>
              </a:rPr>
              <a:t>Para eso concédenos vencer nuestra pasividad y comodidad, sintiéndonos las piedras vivas del auténtico templo del Espíritu. </a:t>
            </a:r>
          </a:p>
          <a:p>
            <a:pPr algn="ctr" eaLnBrk="0" fontAlgn="base" hangingPunct="0">
              <a:spcBef>
                <a:spcPct val="0"/>
              </a:spcBef>
              <a:spcAft>
                <a:spcPct val="0"/>
              </a:spcAft>
            </a:pPr>
            <a:r>
              <a:rPr lang="es-MX" sz="2600" dirty="0">
                <a:solidFill>
                  <a:srgbClr val="FFFFFF"/>
                </a:solidFill>
                <a:effectLst>
                  <a:glow rad="63500">
                    <a:srgbClr val="000000">
                      <a:satMod val="175000"/>
                      <a:alpha val="40000"/>
                    </a:srgbClr>
                  </a:glow>
                  <a:outerShdw blurRad="50800" dist="38100" dir="10800000" algn="r" rotWithShape="0">
                    <a:srgbClr val="00CC99">
                      <a:lumMod val="50000"/>
                    </a:srgbClr>
                  </a:outerShdw>
                </a:effectLst>
                <a:latin typeface="Arial" panose="020B0604020202020204" pitchFamily="34" charset="0"/>
                <a:cs typeface="Arial" panose="020B0604020202020204" pitchFamily="34" charset="0"/>
              </a:rPr>
              <a:t>Haz, Señor, que llevemos nuestro culto a la vida diaria, a la familia, al mundo, al trabajo y al amor de los hermanos. Así podremos darte gloria y adorarte como tú quieres: en espíritu y en verdad. Amén.</a:t>
            </a:r>
          </a:p>
          <a:p>
            <a:pPr algn="ctr" eaLnBrk="0" fontAlgn="base" hangingPunct="0">
              <a:spcBef>
                <a:spcPct val="0"/>
              </a:spcBef>
              <a:spcAft>
                <a:spcPct val="0"/>
              </a:spcAft>
            </a:pPr>
            <a:r>
              <a:rPr lang="es-PE" sz="2600" dirty="0" smtClean="0">
                <a:solidFill>
                  <a:srgbClr val="FFFFFF"/>
                </a:solidFill>
                <a:effectLst>
                  <a:glow rad="63500">
                    <a:srgbClr val="000000">
                      <a:satMod val="175000"/>
                      <a:alpha val="40000"/>
                    </a:srgbClr>
                  </a:glow>
                  <a:outerShdw blurRad="50800" dist="38100" dir="10800000" algn="r" rotWithShape="0">
                    <a:srgbClr val="00CC99">
                      <a:lumMod val="50000"/>
                    </a:srgbClr>
                  </a:outerShdw>
                </a:effectLst>
                <a:latin typeface="Arial" panose="020B0604020202020204" pitchFamily="34" charset="0"/>
                <a:cs typeface="Arial" panose="020B0604020202020204" pitchFamily="34" charset="0"/>
              </a:rPr>
              <a:t>.</a:t>
            </a:r>
            <a:endParaRPr lang="es-ES" sz="2600" dirty="0">
              <a:solidFill>
                <a:srgbClr val="FFFFFF"/>
              </a:solidFill>
              <a:effectLst>
                <a:glow rad="63500">
                  <a:srgbClr val="000000">
                    <a:satMod val="175000"/>
                    <a:alpha val="40000"/>
                  </a:srgbClr>
                </a:glow>
                <a:outerShdw blurRad="50800" dist="38100" dir="10800000" algn="r" rotWithShape="0">
                  <a:srgbClr val="00CC99">
                    <a:lumMod val="5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997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13316"/>
                                        </p:tgtEl>
                                        <p:attrNameLst>
                                          <p:attrName>style.visibility</p:attrName>
                                        </p:attrNameLst>
                                      </p:cBhvr>
                                      <p:to>
                                        <p:strVal val="visible"/>
                                      </p:to>
                                    </p:set>
                                    <p:anim calcmode="lin" valueType="num">
                                      <p:cBhvr>
                                        <p:cTn id="7" dur="250" fill="hold"/>
                                        <p:tgtEl>
                                          <p:spTgt spid="13316"/>
                                        </p:tgtEl>
                                        <p:attrNameLst>
                                          <p:attrName>ppt_w</p:attrName>
                                        </p:attrNameLst>
                                      </p:cBhvr>
                                      <p:tavLst>
                                        <p:tav tm="0">
                                          <p:val>
                                            <p:strVal val="2/3*#ppt_w"/>
                                          </p:val>
                                        </p:tav>
                                        <p:tav tm="100000">
                                          <p:val>
                                            <p:strVal val="#ppt_w"/>
                                          </p:val>
                                        </p:tav>
                                      </p:tavLst>
                                    </p:anim>
                                    <p:anim calcmode="lin" valueType="num">
                                      <p:cBhvr>
                                        <p:cTn id="8" dur="250" fill="hold"/>
                                        <p:tgtEl>
                                          <p:spTgt spid="1331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6 Rectángulo"/>
          <p:cNvSpPr>
            <a:spLocks noChangeArrowheads="1"/>
          </p:cNvSpPr>
          <p:nvPr/>
        </p:nvSpPr>
        <p:spPr bwMode="auto">
          <a:xfrm>
            <a:off x="541891" y="2509650"/>
            <a:ext cx="3115709" cy="461665"/>
          </a:xfrm>
          <a:prstGeom prst="rect">
            <a:avLst/>
          </a:prstGeom>
          <a:noFill/>
          <a:ln w="9525">
            <a:noFill/>
            <a:miter lim="800000"/>
            <a:headEnd/>
            <a:tailEnd/>
          </a:ln>
        </p:spPr>
        <p:txBody>
          <a:bodyPr wrap="square">
            <a:spAutoFit/>
          </a:bodyPr>
          <a:lstStyle/>
          <a:p>
            <a:pPr algn="ctr" fontAlgn="base">
              <a:spcBef>
                <a:spcPct val="50000"/>
              </a:spcBef>
              <a:spcAft>
                <a:spcPct val="0"/>
              </a:spcAft>
            </a:pPr>
            <a:r>
              <a:rPr lang="es-PE" sz="2400" dirty="0">
                <a:ln w="19050">
                  <a:solidFill>
                    <a:srgbClr val="000000">
                      <a:tint val="1000"/>
                    </a:srgbClr>
                  </a:solidFill>
                  <a:prstDash val="solid"/>
                </a:ln>
                <a:solidFill>
                  <a:srgbClr val="FFFF00"/>
                </a:solidFill>
                <a:effectLst>
                  <a:glow rad="63500">
                    <a:srgbClr val="000000">
                      <a:satMod val="175000"/>
                      <a:alpha val="40000"/>
                    </a:srgbClr>
                  </a:glow>
                  <a:outerShdw blurRad="50800" dist="38100" dir="18900000" algn="bl" rotWithShape="0">
                    <a:srgbClr val="422100"/>
                  </a:outerShdw>
                </a:effectLst>
                <a:latin typeface="Arial Black" panose="020B0A04020102020204" pitchFamily="34" charset="0"/>
                <a:ea typeface="Times New Roman" pitchFamily="18" charset="0"/>
                <a:cs typeface="Arial" charset="0"/>
              </a:rPr>
              <a:t>Motivación </a:t>
            </a:r>
            <a:r>
              <a:rPr lang="es-PE" sz="2400" dirty="0" smtClean="0">
                <a:ln w="19050">
                  <a:solidFill>
                    <a:srgbClr val="000000">
                      <a:tint val="1000"/>
                    </a:srgbClr>
                  </a:solidFill>
                  <a:prstDash val="solid"/>
                </a:ln>
                <a:solidFill>
                  <a:srgbClr val="FFFF00"/>
                </a:solidFill>
                <a:effectLst>
                  <a:glow rad="63500">
                    <a:srgbClr val="000000">
                      <a:satMod val="175000"/>
                      <a:alpha val="40000"/>
                    </a:srgbClr>
                  </a:glow>
                  <a:outerShdw blurRad="50800" dist="38100" dir="18900000" algn="bl" rotWithShape="0">
                    <a:srgbClr val="422100"/>
                  </a:outerShdw>
                </a:effectLst>
                <a:latin typeface="Arial Black" panose="020B0A04020102020204" pitchFamily="34" charset="0"/>
                <a:ea typeface="Times New Roman" pitchFamily="18" charset="0"/>
                <a:cs typeface="Arial" charset="0"/>
              </a:rPr>
              <a:t>:</a:t>
            </a:r>
            <a:endParaRPr lang="es-PE" sz="2400" dirty="0">
              <a:ln w="19050">
                <a:solidFill>
                  <a:srgbClr val="000000">
                    <a:tint val="1000"/>
                  </a:srgbClr>
                </a:solidFill>
                <a:prstDash val="solid"/>
              </a:ln>
              <a:solidFill>
                <a:srgbClr val="FFFF00"/>
              </a:solidFill>
              <a:effectLst>
                <a:glow rad="63500">
                  <a:srgbClr val="000000">
                    <a:satMod val="175000"/>
                    <a:alpha val="40000"/>
                  </a:srgbClr>
                </a:glow>
                <a:outerShdw blurRad="50800" dist="38100" dir="18900000" algn="bl" rotWithShape="0">
                  <a:srgbClr val="422100"/>
                </a:outerShdw>
              </a:effectLst>
              <a:latin typeface="Arial Black" panose="020B0A04020102020204" pitchFamily="34" charset="0"/>
              <a:ea typeface="Times New Roman" pitchFamily="18" charset="0"/>
              <a:cs typeface="Arial" charset="0"/>
            </a:endParaRPr>
          </a:p>
        </p:txBody>
      </p:sp>
      <p:pic>
        <p:nvPicPr>
          <p:cNvPr id="4" name="Imagen 3"/>
          <p:cNvPicPr>
            <a:picLocks noChangeAspect="1"/>
          </p:cNvPicPr>
          <p:nvPr/>
        </p:nvPicPr>
        <p:blipFill>
          <a:blip r:embed="rId2"/>
          <a:stretch>
            <a:fillRect/>
          </a:stretch>
        </p:blipFill>
        <p:spPr>
          <a:xfrm>
            <a:off x="541891" y="524083"/>
            <a:ext cx="7984432" cy="5793590"/>
          </a:xfrm>
          <a:prstGeom prst="rect">
            <a:avLst/>
          </a:prstGeom>
        </p:spPr>
      </p:pic>
      <p:sp>
        <p:nvSpPr>
          <p:cNvPr id="9" name="6 Rectángulo"/>
          <p:cNvSpPr>
            <a:spLocks noChangeArrowheads="1"/>
          </p:cNvSpPr>
          <p:nvPr/>
        </p:nvSpPr>
        <p:spPr bwMode="auto">
          <a:xfrm>
            <a:off x="611560" y="4699597"/>
            <a:ext cx="7866474" cy="461665"/>
          </a:xfrm>
          <a:prstGeom prst="rect">
            <a:avLst/>
          </a:prstGeom>
          <a:noFill/>
          <a:ln w="9525">
            <a:noFill/>
            <a:miter lim="800000"/>
            <a:headEnd/>
            <a:tailEnd/>
          </a:ln>
        </p:spPr>
        <p:txBody>
          <a:bodyPr wrap="square">
            <a:spAutoFit/>
          </a:bodyPr>
          <a:lstStyle/>
          <a:p>
            <a:pPr algn="ctr" fontAlgn="base">
              <a:spcBef>
                <a:spcPct val="50000"/>
              </a:spcBef>
              <a:spcAft>
                <a:spcPct val="0"/>
              </a:spcAft>
            </a:pPr>
            <a:endParaRPr lang="es-ES_tradnl" sz="2400" i="1" dirty="0">
              <a:ln w="19050">
                <a:solidFill>
                  <a:srgbClr val="000000">
                    <a:tint val="1000"/>
                  </a:srgbClr>
                </a:solidFill>
                <a:prstDash val="solid"/>
              </a:ln>
              <a:solidFill>
                <a:srgbClr val="FFFF00"/>
              </a:solidFill>
              <a:effectLst>
                <a:glow rad="63500">
                  <a:srgbClr val="422100">
                    <a:alpha val="40000"/>
                  </a:srgbClr>
                </a:glow>
                <a:outerShdw blurRad="50800" dist="38100" dir="18900000" sx="101000" sy="101000" algn="bl" rotWithShape="0">
                  <a:srgbClr val="422100"/>
                </a:outerShdw>
              </a:effectLst>
              <a:latin typeface="Century Gothic" pitchFamily="34" charset="0"/>
              <a:ea typeface="Times New Roman" pitchFamily="18" charset="0"/>
              <a:cs typeface="Arial"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645553"/>
            <a:ext cx="3054523" cy="1150878"/>
          </a:xfrm>
          <a:prstGeom prst="roundRect">
            <a:avLst/>
          </a:prstGeom>
          <a:scene3d>
            <a:camera prst="orthographicFront"/>
            <a:lightRig rig="threePt" dir="t"/>
          </a:scene3d>
          <a:sp3d>
            <a:bevelT prst="convex"/>
          </a:sp3d>
        </p:spPr>
      </p:pic>
      <p:sp>
        <p:nvSpPr>
          <p:cNvPr id="2" name="Rectángulo 1"/>
          <p:cNvSpPr/>
          <p:nvPr/>
        </p:nvSpPr>
        <p:spPr>
          <a:xfrm>
            <a:off x="732990" y="567315"/>
            <a:ext cx="3046040" cy="984885"/>
          </a:xfrm>
          <a:prstGeom prst="rect">
            <a:avLst/>
          </a:prstGeom>
        </p:spPr>
        <p:txBody>
          <a:bodyPr wrap="square">
            <a:spAutoFit/>
          </a:bodyPr>
          <a:lstStyle/>
          <a:p>
            <a:pPr indent="19050" algn="ctr">
              <a:defRPr/>
            </a:pPr>
            <a:r>
              <a:rPr lang="es-ES_tradnl" b="1" kern="0" dirty="0">
                <a:effectLst>
                  <a:glow rad="152400">
                    <a:schemeClr val="bg1"/>
                  </a:glow>
                  <a:outerShdw blurRad="50800" dist="38100" algn="l" rotWithShape="0">
                    <a:schemeClr val="bg1">
                      <a:alpha val="40000"/>
                    </a:schemeClr>
                  </a:outerShdw>
                </a:effectLst>
                <a:ea typeface="Times New Roman" panose="02020603050405020304" pitchFamily="18" charset="0"/>
              </a:rPr>
              <a:t>LECTIO</a:t>
            </a:r>
            <a:endParaRPr lang="es-PE" b="1" kern="0" dirty="0">
              <a:effectLst>
                <a:glow rad="152400">
                  <a:schemeClr val="bg1"/>
                </a:glow>
                <a:outerShdw blurRad="50800" dist="38100" algn="l" rotWithShape="0">
                  <a:schemeClr val="bg1">
                    <a:alpha val="40000"/>
                  </a:schemeClr>
                </a:outerShdw>
              </a:effectLst>
              <a:ea typeface="Times New Roman" panose="02020603050405020304" pitchFamily="18" charset="0"/>
            </a:endParaRPr>
          </a:p>
          <a:p>
            <a:pPr indent="19050" algn="ctr"/>
            <a:r>
              <a:rPr lang="es-ES_tradnl" sz="2000" b="1" kern="0" dirty="0">
                <a:solidFill>
                  <a:srgbClr val="FFFFFF"/>
                </a:solidFill>
                <a:effectLst>
                  <a:glow rad="63500">
                    <a:srgbClr val="000000">
                      <a:satMod val="175000"/>
                      <a:alpha val="40000"/>
                    </a:srgbClr>
                  </a:glow>
                  <a:outerShdw blurRad="50800" dist="38100" algn="l" rotWithShape="0">
                    <a:prstClr val="black"/>
                  </a:outerShdw>
                </a:effectLst>
                <a:ea typeface="Times New Roman" panose="02020603050405020304" pitchFamily="18" charset="0"/>
              </a:rPr>
              <a:t>¿Qué dice el texto? </a:t>
            </a:r>
            <a:r>
              <a:rPr lang="es-ES_tradnl" sz="2000" b="1" kern="0" dirty="0" smtClean="0">
                <a:solidFill>
                  <a:srgbClr val="FFFFFF"/>
                </a:solidFill>
                <a:effectLst>
                  <a:glow rad="63500">
                    <a:srgbClr val="000000">
                      <a:satMod val="175000"/>
                      <a:alpha val="40000"/>
                    </a:srgbClr>
                  </a:glow>
                  <a:outerShdw blurRad="50800" dist="38100" algn="l" rotWithShape="0">
                    <a:prstClr val="black"/>
                  </a:outerShdw>
                </a:effectLst>
                <a:ea typeface="Times New Roman" panose="02020603050405020304" pitchFamily="18" charset="0"/>
              </a:rPr>
              <a:t>                        </a:t>
            </a:r>
            <a:r>
              <a:rPr lang="es-ES_tradnl" sz="2000" b="1" kern="0" dirty="0" err="1" smtClean="0">
                <a:solidFill>
                  <a:srgbClr val="FFFFFF"/>
                </a:solidFill>
                <a:effectLst>
                  <a:glow rad="63500">
                    <a:srgbClr val="000000">
                      <a:satMod val="175000"/>
                      <a:alpha val="40000"/>
                    </a:srgbClr>
                  </a:glow>
                  <a:outerShdw blurRad="50800" dist="38100" algn="l" rotWithShape="0">
                    <a:prstClr val="black"/>
                  </a:outerShdw>
                </a:effectLst>
                <a:ea typeface="Times New Roman" panose="02020603050405020304" pitchFamily="18" charset="0"/>
              </a:rPr>
              <a:t>Jn</a:t>
            </a:r>
            <a:r>
              <a:rPr lang="es-ES_tradnl" sz="2000" b="1" kern="0" dirty="0" smtClean="0">
                <a:solidFill>
                  <a:srgbClr val="FFFFFF"/>
                </a:solidFill>
                <a:effectLst>
                  <a:glow rad="63500">
                    <a:srgbClr val="000000">
                      <a:satMod val="175000"/>
                      <a:alpha val="40000"/>
                    </a:srgbClr>
                  </a:glow>
                  <a:outerShdw blurRad="50800" dist="38100" algn="l" rotWithShape="0">
                    <a:prstClr val="black"/>
                  </a:outerShdw>
                </a:effectLst>
                <a:ea typeface="Times New Roman" panose="02020603050405020304" pitchFamily="18" charset="0"/>
              </a:rPr>
              <a:t> </a:t>
            </a:r>
            <a:r>
              <a:rPr lang="es-ES_tradnl" sz="2000" b="1" kern="0" dirty="0">
                <a:solidFill>
                  <a:srgbClr val="FFFFFF"/>
                </a:solidFill>
                <a:effectLst>
                  <a:glow rad="63500">
                    <a:srgbClr val="000000">
                      <a:satMod val="175000"/>
                      <a:alpha val="40000"/>
                    </a:srgbClr>
                  </a:glow>
                  <a:outerShdw blurRad="50800" dist="38100" algn="l" rotWithShape="0">
                    <a:prstClr val="black"/>
                  </a:outerShdw>
                </a:effectLst>
                <a:ea typeface="Times New Roman" panose="02020603050405020304" pitchFamily="18" charset="0"/>
              </a:rPr>
              <a:t>2</a:t>
            </a:r>
            <a:r>
              <a:rPr lang="es-ES_tradnl" sz="2000" b="1" kern="0" dirty="0" smtClean="0">
                <a:solidFill>
                  <a:srgbClr val="FFFFFF"/>
                </a:solidFill>
                <a:effectLst>
                  <a:glow rad="63500">
                    <a:srgbClr val="000000">
                      <a:satMod val="175000"/>
                      <a:alpha val="40000"/>
                    </a:srgbClr>
                  </a:glow>
                  <a:outerShdw blurRad="50800" dist="38100" algn="l" rotWithShape="0">
                    <a:prstClr val="black"/>
                  </a:outerShdw>
                </a:effectLst>
                <a:ea typeface="Times New Roman" panose="02020603050405020304" pitchFamily="18" charset="0"/>
              </a:rPr>
              <a:t>, 13-22</a:t>
            </a:r>
            <a:endParaRPr lang="es-PE" sz="2000" kern="0" dirty="0">
              <a:solidFill>
                <a:srgbClr val="FFFFFF"/>
              </a:solidFill>
              <a:effectLst>
                <a:glow rad="63500">
                  <a:srgbClr val="000000">
                    <a:satMod val="175000"/>
                    <a:alpha val="40000"/>
                  </a:srgbClr>
                </a:glow>
                <a:outerShdw blurRad="50800" dist="38100" algn="l" rotWithShape="0">
                  <a:prstClr val="black"/>
                </a:outerShdw>
              </a:effectLst>
              <a:ea typeface="Times New Roman" panose="02020603050405020304" pitchFamily="18" charset="0"/>
            </a:endParaRPr>
          </a:p>
        </p:txBody>
      </p:sp>
      <p:sp>
        <p:nvSpPr>
          <p:cNvPr id="11" name="6 Rectángulo"/>
          <p:cNvSpPr>
            <a:spLocks noChangeArrowheads="1"/>
          </p:cNvSpPr>
          <p:nvPr/>
        </p:nvSpPr>
        <p:spPr bwMode="auto">
          <a:xfrm>
            <a:off x="732990" y="3459777"/>
            <a:ext cx="7671903" cy="267765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s-MX" sz="2400" i="1" dirty="0">
                <a:ln w="19050">
                  <a:solidFill>
                    <a:srgbClr val="000000">
                      <a:tint val="1000"/>
                    </a:srgbClr>
                  </a:solidFill>
                  <a:prstDash val="solid"/>
                </a:ln>
                <a:solidFill>
                  <a:srgbClr val="FFFF00"/>
                </a:solidFill>
                <a:effectLst>
                  <a:glow rad="63500">
                    <a:srgbClr val="000000">
                      <a:satMod val="175000"/>
                      <a:alpha val="40000"/>
                    </a:srgbClr>
                  </a:glow>
                  <a:outerShdw blurRad="50800" dist="38100" dir="18900000" algn="bl" rotWithShape="0">
                    <a:srgbClr val="422100"/>
                  </a:outerShdw>
                </a:effectLst>
                <a:latin typeface="Century Gothic" pitchFamily="34" charset="0"/>
                <a:ea typeface="Times New Roman" pitchFamily="18" charset="0"/>
                <a:cs typeface="Arial" charset="0"/>
              </a:rPr>
              <a:t>Las lecturas de hoy nos van a recordar que Cristo, es el verdadero templo, y que el cristiano por la presencia del Espíritu Santo es morada de Dios. La escena evangélica de hoy anuncia a Jesucristo resucitado como el nuevo templo en el que se realiza la presencia salvadora de Dios. Escuchemos.</a:t>
            </a:r>
            <a:endParaRPr lang="es-PE" sz="2400" i="1" dirty="0">
              <a:ln w="19050">
                <a:solidFill>
                  <a:srgbClr val="000000">
                    <a:tint val="1000"/>
                  </a:srgbClr>
                </a:solidFill>
                <a:prstDash val="solid"/>
              </a:ln>
              <a:solidFill>
                <a:srgbClr val="FFFF00"/>
              </a:solidFill>
              <a:effectLst>
                <a:glow rad="63500">
                  <a:srgbClr val="000000">
                    <a:satMod val="175000"/>
                    <a:alpha val="40000"/>
                  </a:srgbClr>
                </a:glow>
                <a:outerShdw blurRad="50800" dist="38100" dir="18900000" algn="bl" rotWithShape="0">
                  <a:srgbClr val="422100"/>
                </a:outerShdw>
              </a:effectLst>
              <a:latin typeface="Century Gothic" pitchFamily="34" charset="0"/>
              <a:ea typeface="Times New Roman" pitchFamily="18" charset="0"/>
              <a:cs typeface="Arial" charset="0"/>
            </a:endParaRPr>
          </a:p>
        </p:txBody>
      </p:sp>
    </p:spTree>
    <p:extLst>
      <p:ext uri="{BB962C8B-B14F-4D97-AF65-F5344CB8AC3E}">
        <p14:creationId xmlns:p14="http://schemas.microsoft.com/office/powerpoint/2010/main" val="3359641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14341"/>
                                        </p:tgtEl>
                                        <p:attrNameLst>
                                          <p:attrName>style.visibility</p:attrName>
                                        </p:attrNameLst>
                                      </p:cBhvr>
                                      <p:to>
                                        <p:strVal val="visible"/>
                                      </p:to>
                                    </p:set>
                                    <p:anim calcmode="lin" valueType="num">
                                      <p:cBhvr>
                                        <p:cTn id="7" dur="1750" fill="hold"/>
                                        <p:tgtEl>
                                          <p:spTgt spid="14341"/>
                                        </p:tgtEl>
                                        <p:attrNameLst>
                                          <p:attrName>ppt_w</p:attrName>
                                        </p:attrNameLst>
                                      </p:cBhvr>
                                      <p:tavLst>
                                        <p:tav tm="0">
                                          <p:val>
                                            <p:strVal val="2/3*#ppt_w"/>
                                          </p:val>
                                        </p:tav>
                                        <p:tav tm="100000">
                                          <p:val>
                                            <p:strVal val="#ppt_w"/>
                                          </p:val>
                                        </p:tav>
                                      </p:tavLst>
                                    </p:anim>
                                    <p:anim calcmode="lin" valueType="num">
                                      <p:cBhvr>
                                        <p:cTn id="8" dur="1750" fill="hold"/>
                                        <p:tgtEl>
                                          <p:spTgt spid="14341"/>
                                        </p:tgtEl>
                                        <p:attrNameLst>
                                          <p:attrName>ppt_h</p:attrName>
                                        </p:attrNameLst>
                                      </p:cBhvr>
                                      <p:tavLst>
                                        <p:tav tm="0">
                                          <p:val>
                                            <p:strVal val="2/3*#ppt_h"/>
                                          </p:val>
                                        </p:tav>
                                        <p:tav tm="100000">
                                          <p:val>
                                            <p:strVal val="#ppt_h"/>
                                          </p:val>
                                        </p:tav>
                                      </p:tavLst>
                                    </p:anim>
                                  </p:childTnLst>
                                </p:cTn>
                              </p:par>
                            </p:childTnLst>
                          </p:cTn>
                        </p:par>
                        <p:par>
                          <p:cTn id="9" fill="hold">
                            <p:stCondLst>
                              <p:cond delay="1925"/>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1750" fill="hold"/>
                                        <p:tgtEl>
                                          <p:spTgt spid="11"/>
                                        </p:tgtEl>
                                        <p:attrNameLst>
                                          <p:attrName>ppt_w</p:attrName>
                                        </p:attrNameLst>
                                      </p:cBhvr>
                                      <p:tavLst>
                                        <p:tav tm="0">
                                          <p:val>
                                            <p:strVal val="2/3*#ppt_w"/>
                                          </p:val>
                                        </p:tav>
                                        <p:tav tm="100000">
                                          <p:val>
                                            <p:strVal val="#ppt_w"/>
                                          </p:val>
                                        </p:tav>
                                      </p:tavLst>
                                    </p:anim>
                                    <p:anim calcmode="lin" valueType="num">
                                      <p:cBhvr>
                                        <p:cTn id="13" dur="1750" fill="hold"/>
                                        <p:tgtEl>
                                          <p:spTgt spid="1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936" y="522513"/>
            <a:ext cx="8189736" cy="5765075"/>
          </a:xfrm>
          <a:prstGeom prst="rect">
            <a:avLst/>
          </a:prstGeom>
        </p:spPr>
      </p:pic>
      <p:sp>
        <p:nvSpPr>
          <p:cNvPr id="7170" name="Rectangle 2"/>
          <p:cNvSpPr>
            <a:spLocks noChangeArrowheads="1"/>
          </p:cNvSpPr>
          <p:nvPr/>
        </p:nvSpPr>
        <p:spPr bwMode="auto">
          <a:xfrm>
            <a:off x="1496695" y="3117489"/>
            <a:ext cx="7098665" cy="3170099"/>
          </a:xfrm>
          <a:prstGeom prst="rect">
            <a:avLst/>
          </a:prstGeom>
          <a:noFill/>
          <a:ln>
            <a:noFill/>
          </a:ln>
          <a:effectLst/>
        </p:spPr>
        <p:txBody>
          <a:bodyPr wrap="square">
            <a:spAutoFit/>
          </a:bodyPr>
          <a:lstStyle/>
          <a:p>
            <a:pPr algn="ctr" fontAlgn="base">
              <a:spcAft>
                <a:spcPct val="0"/>
              </a:spcAft>
            </a:pPr>
            <a:r>
              <a:rPr lang="es-MX" sz="2000" b="1" dirty="0">
                <a:solidFill>
                  <a:schemeClr val="bg1"/>
                </a:solidFill>
                <a:effectLst>
                  <a:glow rad="101600">
                    <a:srgbClr val="422100">
                      <a:alpha val="60000"/>
                    </a:srgbClr>
                  </a:glow>
                  <a:outerShdw blurRad="50800" dist="38100" dir="10800000" algn="r" rotWithShape="0">
                    <a:srgbClr val="54381C"/>
                  </a:outerShdw>
                </a:effectLst>
                <a:latin typeface="Arial" panose="020B0604020202020204" pitchFamily="34" charset="0"/>
                <a:cs typeface="Arial" panose="020B0604020202020204" pitchFamily="34" charset="0"/>
              </a:rPr>
              <a:t>Se acercaba la Pascua de los judíos, y Jesús subió a Jerusalén. Y encontró en el templo a los vendedores de bueyes, ovejas y palomas, y a los cambistas sentados; y, haciendo un azote de cordeles, los echó a todos del templo, ovejas y bueyes; y a los cambistas les esparció las monedas y les volcó las mesas; y a los que vendían palomas les dijo: «Quiten esto de aquí; no conviertan</a:t>
            </a:r>
          </a:p>
          <a:p>
            <a:pPr algn="ctr" fontAlgn="base">
              <a:spcAft>
                <a:spcPct val="0"/>
              </a:spcAft>
            </a:pPr>
            <a:r>
              <a:rPr lang="es-MX" sz="2000" b="1" dirty="0">
                <a:solidFill>
                  <a:schemeClr val="bg1"/>
                </a:solidFill>
                <a:effectLst>
                  <a:glow rad="101600">
                    <a:srgbClr val="422100">
                      <a:alpha val="60000"/>
                    </a:srgbClr>
                  </a:glow>
                  <a:outerShdw blurRad="50800" dist="38100" dir="10800000" algn="r" rotWithShape="0">
                    <a:srgbClr val="54381C"/>
                  </a:outerShdw>
                </a:effectLst>
                <a:latin typeface="Arial" panose="020B0604020202020204" pitchFamily="34" charset="0"/>
                <a:cs typeface="Arial" panose="020B0604020202020204" pitchFamily="34" charset="0"/>
              </a:rPr>
              <a:t>en un mercado la casa de mi Padre». Sus discípulos se acordaron de lo que está escrito: «El celo de tu casa me devora».</a:t>
            </a:r>
            <a:endParaRPr lang="es-MX" sz="2000" b="1" dirty="0">
              <a:solidFill>
                <a:schemeClr val="bg1"/>
              </a:solidFill>
              <a:effectLst>
                <a:glow rad="101600">
                  <a:srgbClr val="422100">
                    <a:alpha val="60000"/>
                  </a:srgbClr>
                </a:glow>
                <a:outerShdw blurRad="50800" dist="38100" dir="10800000" algn="r" rotWithShape="0">
                  <a:srgbClr val="54381C"/>
                </a:outerShdw>
              </a:effectLst>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4135042" y="522513"/>
            <a:ext cx="3528501" cy="584775"/>
          </a:xfrm>
          <a:prstGeom prst="rect">
            <a:avLst/>
          </a:prstGeom>
          <a:noFill/>
          <a:ln w="9525">
            <a:noFill/>
            <a:miter lim="800000"/>
            <a:headEnd/>
            <a:tailEnd/>
          </a:ln>
          <a:effectLst/>
        </p:spPr>
        <p:txBody>
          <a:bodyPr wrap="square">
            <a:spAutoFit/>
          </a:bodyPr>
          <a:lstStyle/>
          <a:p>
            <a:pPr fontAlgn="base">
              <a:spcBef>
                <a:spcPct val="50000"/>
              </a:spcBef>
              <a:spcAft>
                <a:spcPct val="0"/>
              </a:spcAft>
              <a:defRPr/>
            </a:pPr>
            <a:r>
              <a:rPr lang="es-ES" sz="3200" b="1" dirty="0" smtClean="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Juan 2, 13 </a:t>
            </a:r>
            <a:r>
              <a:rPr lang="es-ES" sz="3200" b="1" dirty="0" smtClean="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s-ES" sz="3200" b="1" dirty="0" smtClean="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22</a:t>
            </a:r>
            <a:endParaRPr lang="es-ES" sz="3200" b="1" dirty="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7322684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936" y="509155"/>
            <a:ext cx="8088550" cy="5839690"/>
          </a:xfrm>
          <a:prstGeom prst="rect">
            <a:avLst/>
          </a:prstGeom>
        </p:spPr>
      </p:pic>
      <p:sp>
        <p:nvSpPr>
          <p:cNvPr id="7170" name="Rectangle 2"/>
          <p:cNvSpPr>
            <a:spLocks noChangeArrowheads="1"/>
          </p:cNvSpPr>
          <p:nvPr/>
        </p:nvSpPr>
        <p:spPr bwMode="auto">
          <a:xfrm>
            <a:off x="618022" y="3629580"/>
            <a:ext cx="8000464" cy="2554545"/>
          </a:xfrm>
          <a:prstGeom prst="rect">
            <a:avLst/>
          </a:prstGeom>
          <a:noFill/>
          <a:ln>
            <a:noFill/>
          </a:ln>
          <a:effectLst/>
          <a:extLst>
            <a:ext uri="{909E8E84-426E-40DD-AFC4-6F175D3DCCD1}">
              <a14:hiddenFill xmlns:a14="http://schemas.microsoft.com/office/drawing/2010/main">
                <a:solidFill>
                  <a:srgbClr val="996633">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s-MX" sz="20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Arial" panose="020B0604020202020204" pitchFamily="34" charset="0"/>
                <a:cs typeface="Arial" panose="020B0604020202020204" pitchFamily="34" charset="0"/>
              </a:rPr>
              <a:t>Entonces intervinieron los judíos y le preguntaron: «¿Qué signos nos muestras para obrar así?». Jesús contestó: «Destruyan este templo, y en tres días lo levantaré». Los judíos replicaron: «Cuarenta y seis años ha costado construir este templo, ¿y tú lo vas a levantar en tres días?». Pero Él hablaba del templo de su cuerpo. Y, cuando resucitó de entre los muertos, los discípulos </a:t>
            </a:r>
            <a:r>
              <a:rPr lang="es-MX" sz="2000" b="1" dirty="0" smtClean="0">
                <a:solidFill>
                  <a:schemeClr val="bg1"/>
                </a:solidFill>
                <a:effectLst>
                  <a:glow rad="63500">
                    <a:srgbClr val="000000">
                      <a:satMod val="175000"/>
                      <a:alpha val="40000"/>
                    </a:srgbClr>
                  </a:glow>
                  <a:outerShdw blurRad="38100" dist="38100" dir="2700000" algn="tl">
                    <a:srgbClr val="000000">
                      <a:alpha val="43137"/>
                    </a:srgbClr>
                  </a:outerShdw>
                </a:effectLst>
                <a:latin typeface="Arial" panose="020B0604020202020204" pitchFamily="34" charset="0"/>
                <a:cs typeface="Arial" panose="020B0604020202020204" pitchFamily="34" charset="0"/>
              </a:rPr>
              <a:t>se acordaron </a:t>
            </a:r>
            <a:r>
              <a:rPr lang="es-MX" sz="20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Arial" panose="020B0604020202020204" pitchFamily="34" charset="0"/>
                <a:cs typeface="Arial" panose="020B0604020202020204" pitchFamily="34" charset="0"/>
              </a:rPr>
              <a:t>de que lo había dicho, y dieron fe a la Escritura y a la palabra que había dicho Jesús.</a:t>
            </a:r>
            <a:endParaRPr lang="es-MX" sz="20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65190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09154" y="498552"/>
            <a:ext cx="8041217" cy="5798127"/>
          </a:xfrm>
          <a:prstGeom prst="rect">
            <a:avLst/>
          </a:prstGeom>
        </p:spPr>
      </p:pic>
      <p:sp>
        <p:nvSpPr>
          <p:cNvPr id="7170" name="Rectangle 2"/>
          <p:cNvSpPr>
            <a:spLocks noChangeArrowheads="1"/>
          </p:cNvSpPr>
          <p:nvPr/>
        </p:nvSpPr>
        <p:spPr bwMode="auto">
          <a:xfrm>
            <a:off x="192879" y="1197014"/>
            <a:ext cx="7506789" cy="4524315"/>
          </a:xfrm>
          <a:prstGeom prst="rect">
            <a:avLst/>
          </a:prstGeom>
          <a:noFill/>
          <a:ln>
            <a:noFill/>
          </a:ln>
          <a:effectLst/>
          <a:extLst>
            <a:ext uri="{909E8E84-426E-40DD-AFC4-6F175D3DCCD1}">
              <a14:hiddenFill xmlns:a14="http://schemas.microsoft.com/office/drawing/2010/main">
                <a:solidFill>
                  <a:srgbClr val="996633">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Aft>
                <a:spcPct val="0"/>
              </a:spcAft>
            </a:pPr>
            <a:endParaRPr lang="es-MX" sz="3200" b="1" dirty="0" smtClean="0">
              <a:solidFill>
                <a:srgbClr val="FFFFFF"/>
              </a:solidFill>
              <a:effectLst>
                <a:glow rad="63500">
                  <a:srgbClr val="000000">
                    <a:satMod val="175000"/>
                    <a:alpha val="40000"/>
                  </a:srgbClr>
                </a:glow>
                <a:outerShdw blurRad="50800" dist="38100" dir="18900000" sx="101000" sy="101000" algn="bl" rotWithShape="0">
                  <a:prstClr val="black"/>
                </a:outerShdw>
              </a:effectLst>
              <a:latin typeface="Arial" panose="020B0604020202020204" pitchFamily="34" charset="0"/>
              <a:cs typeface="Arial" panose="020B0604020202020204" pitchFamily="34" charset="0"/>
            </a:endParaRPr>
          </a:p>
          <a:p>
            <a:pPr algn="ctr" fontAlgn="base">
              <a:spcAft>
                <a:spcPct val="0"/>
              </a:spcAft>
            </a:pPr>
            <a:endParaRPr lang="es-MX" sz="3200" b="1" dirty="0">
              <a:solidFill>
                <a:srgbClr val="FFFFFF"/>
              </a:solidFill>
              <a:effectLst>
                <a:glow rad="63500">
                  <a:srgbClr val="000000">
                    <a:satMod val="175000"/>
                    <a:alpha val="40000"/>
                  </a:srgbClr>
                </a:glow>
                <a:outerShdw blurRad="50800" dist="38100" dir="18900000" sx="101000" sy="101000" algn="bl" rotWithShape="0">
                  <a:prstClr val="black"/>
                </a:outerShdw>
              </a:effectLst>
              <a:latin typeface="Arial" panose="020B0604020202020204" pitchFamily="34" charset="0"/>
              <a:cs typeface="Arial" panose="020B0604020202020204" pitchFamily="34" charset="0"/>
            </a:endParaRPr>
          </a:p>
          <a:p>
            <a:pPr algn="ctr" fontAlgn="base">
              <a:spcAft>
                <a:spcPct val="0"/>
              </a:spcAft>
            </a:pPr>
            <a:r>
              <a:rPr lang="es-MX" sz="3200" b="1" dirty="0" smtClean="0">
                <a:solidFill>
                  <a:srgbClr val="FFFFFF"/>
                </a:solidFill>
                <a:effectLst>
                  <a:glow rad="63500">
                    <a:srgbClr val="000000">
                      <a:satMod val="175000"/>
                      <a:alpha val="40000"/>
                    </a:srgbClr>
                  </a:glow>
                  <a:outerShdw blurRad="50800" dist="38100" dir="18900000" sx="101000" sy="101000" algn="bl" rotWithShape="0">
                    <a:prstClr val="black"/>
                  </a:outerShdw>
                </a:effectLst>
                <a:latin typeface="Arial" panose="020B0604020202020204" pitchFamily="34" charset="0"/>
                <a:cs typeface="Arial" panose="020B0604020202020204" pitchFamily="34" charset="0"/>
              </a:rPr>
              <a:t>Preguntas </a:t>
            </a:r>
            <a:r>
              <a:rPr lang="es-MX" sz="3200" b="1" dirty="0">
                <a:solidFill>
                  <a:srgbClr val="FFFFFF"/>
                </a:solidFill>
                <a:effectLst>
                  <a:glow rad="63500">
                    <a:srgbClr val="000000">
                      <a:satMod val="175000"/>
                      <a:alpha val="40000"/>
                    </a:srgbClr>
                  </a:glow>
                  <a:outerShdw blurRad="50800" dist="38100" dir="18900000" sx="101000" sy="101000" algn="bl" rotWithShape="0">
                    <a:prstClr val="black"/>
                  </a:outerShdw>
                </a:effectLst>
                <a:latin typeface="Arial" panose="020B0604020202020204" pitchFamily="34" charset="0"/>
                <a:cs typeface="Arial" panose="020B0604020202020204" pitchFamily="34" charset="0"/>
              </a:rPr>
              <a:t>para la lectura:	</a:t>
            </a:r>
            <a:endParaRPr lang="es-MX" sz="3200" b="1" dirty="0" smtClean="0">
              <a:solidFill>
                <a:srgbClr val="FFFFFF"/>
              </a:solidFill>
              <a:effectLst>
                <a:glow rad="63500">
                  <a:srgbClr val="000000">
                    <a:satMod val="175000"/>
                    <a:alpha val="40000"/>
                  </a:srgbClr>
                </a:glow>
                <a:outerShdw blurRad="50800" dist="38100" dir="18900000" sx="101000" sy="101000" algn="bl" rotWithShape="0">
                  <a:prstClr val="black"/>
                </a:outerShdw>
              </a:effectLst>
              <a:latin typeface="Arial" panose="020B0604020202020204" pitchFamily="34" charset="0"/>
              <a:cs typeface="Arial" panose="020B0604020202020204" pitchFamily="34" charset="0"/>
            </a:endParaRPr>
          </a:p>
          <a:p>
            <a:pPr algn="ctr" fontAlgn="base">
              <a:spcAft>
                <a:spcPct val="0"/>
              </a:spcAft>
            </a:pPr>
            <a:endParaRPr lang="es-MX" sz="2800" b="1" dirty="0">
              <a:solidFill>
                <a:srgbClr val="FFFFFF"/>
              </a:solidFill>
              <a:effectLst>
                <a:glow rad="63500">
                  <a:srgbClr val="000000">
                    <a:satMod val="175000"/>
                    <a:alpha val="40000"/>
                  </a:srgbClr>
                </a:glow>
                <a:outerShdw blurRad="50800" dist="38100" dir="18900000" sx="101000" sy="101000" algn="bl" rotWithShape="0">
                  <a:prstClr val="black"/>
                </a:outerShdw>
              </a:effectLst>
              <a:latin typeface="Arial" panose="020B0604020202020204" pitchFamily="34" charset="0"/>
              <a:cs typeface="Arial" panose="020B0604020202020204" pitchFamily="34" charset="0"/>
            </a:endParaRPr>
          </a:p>
          <a:p>
            <a:pPr algn="ctr" fontAlgn="base">
              <a:spcAft>
                <a:spcPct val="0"/>
              </a:spcAft>
            </a:pPr>
            <a:endParaRPr lang="es-MX" sz="2800" b="1" dirty="0" smtClean="0">
              <a:solidFill>
                <a:srgbClr val="FFFFFF"/>
              </a:solidFill>
              <a:effectLst>
                <a:glow rad="63500">
                  <a:srgbClr val="000000">
                    <a:satMod val="175000"/>
                    <a:alpha val="40000"/>
                  </a:srgbClr>
                </a:glow>
                <a:outerShdw blurRad="50800" dist="38100" dir="18900000" sx="101000" sy="101000" algn="bl" rotWithShape="0">
                  <a:prstClr val="black"/>
                </a:outerShdw>
              </a:effectLst>
              <a:latin typeface="Arial" panose="020B0604020202020204" pitchFamily="34" charset="0"/>
              <a:cs typeface="Arial" panose="020B0604020202020204" pitchFamily="34" charset="0"/>
            </a:endParaRPr>
          </a:p>
          <a:p>
            <a:pPr algn="ctr" fontAlgn="base">
              <a:spcAft>
                <a:spcPct val="0"/>
              </a:spcAft>
            </a:pPr>
            <a:endParaRPr lang="es-MX" sz="2800" b="1" dirty="0">
              <a:solidFill>
                <a:srgbClr val="FFFFFF"/>
              </a:solidFill>
              <a:effectLst>
                <a:glow rad="63500">
                  <a:srgbClr val="000000">
                    <a:satMod val="175000"/>
                    <a:alpha val="40000"/>
                  </a:srgbClr>
                </a:glow>
                <a:outerShdw blurRad="50800" dist="38100" dir="18900000" sx="101000" sy="101000" algn="bl" rotWithShape="0">
                  <a:prstClr val="black"/>
                </a:outerShdw>
              </a:effectLst>
              <a:latin typeface="Arial" panose="020B0604020202020204" pitchFamily="34" charset="0"/>
              <a:cs typeface="Arial" panose="020B0604020202020204" pitchFamily="34" charset="0"/>
            </a:endParaRPr>
          </a:p>
          <a:p>
            <a:pPr algn="ctr" fontAlgn="base">
              <a:spcAft>
                <a:spcPct val="0"/>
              </a:spcAft>
            </a:pPr>
            <a:endParaRPr lang="es-MX" sz="2800" b="1" dirty="0">
              <a:solidFill>
                <a:srgbClr val="FFFFFF"/>
              </a:solidFill>
              <a:effectLst>
                <a:glow rad="63500">
                  <a:srgbClr val="000000">
                    <a:satMod val="175000"/>
                    <a:alpha val="40000"/>
                  </a:srgbClr>
                </a:glow>
                <a:outerShdw blurRad="50800" dist="38100" dir="18900000" sx="101000" sy="101000" algn="bl" rotWithShape="0">
                  <a:prstClr val="black"/>
                </a:outerShdw>
              </a:effectLst>
              <a:latin typeface="Arial" panose="020B0604020202020204" pitchFamily="34" charset="0"/>
              <a:cs typeface="Arial" panose="020B0604020202020204" pitchFamily="34" charset="0"/>
            </a:endParaRPr>
          </a:p>
          <a:p>
            <a:pPr algn="ctr" fontAlgn="base">
              <a:spcAft>
                <a:spcPct val="0"/>
              </a:spcAft>
            </a:pPr>
            <a:r>
              <a:rPr lang="es-MX" sz="2800" b="1" dirty="0">
                <a:solidFill>
                  <a:srgbClr val="FFFFFF"/>
                </a:solidFill>
                <a:effectLst>
                  <a:glow rad="63500">
                    <a:srgbClr val="000000">
                      <a:satMod val="175000"/>
                      <a:alpha val="40000"/>
                    </a:srgbClr>
                  </a:glow>
                  <a:outerShdw blurRad="50800" dist="38100" dir="18900000" sx="101000" sy="101000" algn="bl" rotWithShape="0">
                    <a:prstClr val="black"/>
                  </a:outerShdw>
                </a:effectLst>
                <a:latin typeface="Arial" panose="020B0604020202020204" pitchFamily="34" charset="0"/>
                <a:cs typeface="Arial" panose="020B0604020202020204" pitchFamily="34" charset="0"/>
              </a:rPr>
              <a:t>•	</a:t>
            </a:r>
            <a:r>
              <a:rPr lang="es-MX" sz="4000" b="1" dirty="0">
                <a:solidFill>
                  <a:srgbClr val="FFFFFF"/>
                </a:solidFill>
                <a:effectLst>
                  <a:glow rad="63500">
                    <a:srgbClr val="000000">
                      <a:satMod val="175000"/>
                      <a:alpha val="40000"/>
                    </a:srgbClr>
                  </a:glow>
                  <a:outerShdw blurRad="50800" dist="38100" dir="18900000" sx="101000" sy="101000" algn="bl" rotWithShape="0">
                    <a:prstClr val="black"/>
                  </a:outerShdw>
                </a:effectLst>
                <a:latin typeface="Arial" panose="020B0604020202020204" pitchFamily="34" charset="0"/>
                <a:cs typeface="Arial" panose="020B0604020202020204" pitchFamily="34" charset="0"/>
              </a:rPr>
              <a:t>¿Qué gesto realiza Jesús en el templo? ¿Por qué?</a:t>
            </a:r>
            <a:endParaRPr lang="es-MX" sz="4000" b="1" dirty="0">
              <a:solidFill>
                <a:srgbClr val="FFFFFF"/>
              </a:solidFill>
              <a:effectLst>
                <a:glow rad="63500">
                  <a:srgbClr val="000000">
                    <a:satMod val="175000"/>
                    <a:alpha val="40000"/>
                  </a:srgbClr>
                </a:glow>
                <a:outerShdw blurRad="50800" dist="38100" dir="18900000" sx="101000" sy="101000" algn="b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82154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opia de OracaoCamponesadeMadagascar-R">
  <a:themeElements>
    <a:clrScheme name="Copia de OracaoCamponesadeMadagascar-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pia de OracaoCamponesadeMadagascar-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pia de OracaoCamponesadeMadagascar-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pia de OracaoCamponesadeMadagascar-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pia de OracaoCamponesadeMadagascar-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pia de OracaoCamponesadeMadagascar-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pia de OracaoCamponesadeMadagascar-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pia de OracaoCamponesadeMadagascar-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pia de OracaoCamponesadeMadagascar-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pia de OracaoCamponesadeMadagascar-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pia de OracaoCamponesadeMadagascar-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pia de OracaoCamponesadeMadagascar-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pia de OracaoCamponesadeMadagascar-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pia de OracaoCamponesadeMadagascar-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1042</TotalTime>
  <Words>1461</Words>
  <Application>Microsoft Office PowerPoint</Application>
  <PresentationFormat>Presentación en pantalla (4:3)</PresentationFormat>
  <Paragraphs>117</Paragraphs>
  <Slides>29</Slides>
  <Notes>7</Notes>
  <HiddenSlides>0</HiddenSlides>
  <MMClips>0</MMClips>
  <ScaleCrop>false</ScaleCrop>
  <HeadingPairs>
    <vt:vector size="6" baseType="variant">
      <vt:variant>
        <vt:lpstr>Fuentes usadas</vt:lpstr>
      </vt:variant>
      <vt:variant>
        <vt:i4>16</vt:i4>
      </vt:variant>
      <vt:variant>
        <vt:lpstr>Tema</vt:lpstr>
      </vt:variant>
      <vt:variant>
        <vt:i4>6</vt:i4>
      </vt:variant>
      <vt:variant>
        <vt:lpstr>Títulos de diapositiva</vt:lpstr>
      </vt:variant>
      <vt:variant>
        <vt:i4>29</vt:i4>
      </vt:variant>
    </vt:vector>
  </HeadingPairs>
  <TitlesOfParts>
    <vt:vector size="51" baseType="lpstr">
      <vt:lpstr>Adobe Gothic Std B</vt:lpstr>
      <vt:lpstr>AR CENA</vt:lpstr>
      <vt:lpstr>Arial</vt:lpstr>
      <vt:lpstr>Arial Black</vt:lpstr>
      <vt:lpstr>Arial Narrow</vt:lpstr>
      <vt:lpstr>Arial Rounded MT Bold</vt:lpstr>
      <vt:lpstr>Arial Unicode MS</vt:lpstr>
      <vt:lpstr>Calibri</vt:lpstr>
      <vt:lpstr>Century Gothic</vt:lpstr>
      <vt:lpstr>Clarendon Blk BT</vt:lpstr>
      <vt:lpstr>Comic Sans MS</vt:lpstr>
      <vt:lpstr>Kristen ITC</vt:lpstr>
      <vt:lpstr>Poor Richard</vt:lpstr>
      <vt:lpstr>Tekton Pro</vt:lpstr>
      <vt:lpstr>Times New Roman</vt:lpstr>
      <vt:lpstr>Wingdings</vt:lpstr>
      <vt:lpstr>Diseño predeterminado</vt:lpstr>
      <vt:lpstr>1_Diseño predeterminado</vt:lpstr>
      <vt:lpstr>3_Diseño predeterminado</vt:lpstr>
      <vt:lpstr>2_Diseño predeterminado</vt:lpstr>
      <vt:lpstr>6_Diseño predeterminado</vt:lpstr>
      <vt:lpstr>Copia de OracaoCamponesadeMadagascar-R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129</cp:revision>
  <dcterms:created xsi:type="dcterms:W3CDTF">2018-06-11T20:46:53Z</dcterms:created>
  <dcterms:modified xsi:type="dcterms:W3CDTF">2025-11-09T01:59:12Z</dcterms:modified>
</cp:coreProperties>
</file>