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32" r:id="rId4"/>
    <p:sldMasterId id="2147483744" r:id="rId5"/>
    <p:sldMasterId id="2147483756" r:id="rId6"/>
  </p:sldMasterIdLst>
  <p:notesMasterIdLst>
    <p:notesMasterId r:id="rId42"/>
  </p:notesMasterIdLst>
  <p:sldIdLst>
    <p:sldId id="257" r:id="rId7"/>
    <p:sldId id="295"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1" r:id="rId21"/>
    <p:sldId id="273" r:id="rId22"/>
    <p:sldId id="274" r:id="rId23"/>
    <p:sldId id="275" r:id="rId24"/>
    <p:sldId id="276" r:id="rId25"/>
    <p:sldId id="277" r:id="rId26"/>
    <p:sldId id="278" r:id="rId27"/>
    <p:sldId id="280" r:id="rId28"/>
    <p:sldId id="281" r:id="rId29"/>
    <p:sldId id="282" r:id="rId30"/>
    <p:sldId id="283" r:id="rId31"/>
    <p:sldId id="284" r:id="rId32"/>
    <p:sldId id="285" r:id="rId33"/>
    <p:sldId id="286" r:id="rId34"/>
    <p:sldId id="287" r:id="rId35"/>
    <p:sldId id="288" r:id="rId36"/>
    <p:sldId id="289" r:id="rId37"/>
    <p:sldId id="301" r:id="rId38"/>
    <p:sldId id="302" r:id="rId39"/>
    <p:sldId id="303" r:id="rId40"/>
    <p:sldId id="293" r:id="rId41"/>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C"/>
    <a:srgbClr val="370602"/>
    <a:srgbClr val="441332"/>
    <a:srgbClr val="20142A"/>
    <a:srgbClr val="FFFF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0" autoAdjust="0"/>
  </p:normalViewPr>
  <p:slideViewPr>
    <p:cSldViewPr snapToGrid="0">
      <p:cViewPr varScale="1">
        <p:scale>
          <a:sx n="70" d="100"/>
          <a:sy n="70" d="100"/>
        </p:scale>
        <p:origin x="1838" y="4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F491A-0461-436B-906F-F9D81253C16F}" type="datetimeFigureOut">
              <a:rPr lang="es-PE" smtClean="0"/>
              <a:t>8/10/2025</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DD86B-0FD0-4A88-8DAB-AA05B9A7229C}" type="slidenum">
              <a:rPr lang="es-PE" smtClean="0"/>
              <a:t>‹Nº›</a:t>
            </a:fld>
            <a:endParaRPr lang="es-PE"/>
          </a:p>
        </p:txBody>
      </p:sp>
    </p:spTree>
    <p:extLst>
      <p:ext uri="{BB962C8B-B14F-4D97-AF65-F5344CB8AC3E}">
        <p14:creationId xmlns:p14="http://schemas.microsoft.com/office/powerpoint/2010/main" val="246136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DD31F026-3CDE-4BCD-9FA4-7EA64FEE266D}" type="slidenum">
              <a:rPr lang="es-PE" smtClean="0">
                <a:solidFill>
                  <a:prstClr val="black"/>
                </a:solidFill>
              </a:rPr>
              <a:pPr/>
              <a:t>4</a:t>
            </a:fld>
            <a:endParaRPr lang="es-PE">
              <a:solidFill>
                <a:prstClr val="black"/>
              </a:solidFill>
            </a:endParaRPr>
          </a:p>
        </p:txBody>
      </p:sp>
    </p:spTree>
    <p:extLst>
      <p:ext uri="{BB962C8B-B14F-4D97-AF65-F5344CB8AC3E}">
        <p14:creationId xmlns:p14="http://schemas.microsoft.com/office/powerpoint/2010/main" val="361262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DD31F026-3CDE-4BCD-9FA4-7EA64FEE266D}" type="slidenum">
              <a:rPr lang="es-PE" smtClean="0">
                <a:solidFill>
                  <a:prstClr val="black"/>
                </a:solidFill>
              </a:rPr>
              <a:pPr/>
              <a:t>10</a:t>
            </a:fld>
            <a:endParaRPr lang="es-PE">
              <a:solidFill>
                <a:prstClr val="black"/>
              </a:solidFill>
            </a:endParaRPr>
          </a:p>
        </p:txBody>
      </p:sp>
    </p:spTree>
    <p:extLst>
      <p:ext uri="{BB962C8B-B14F-4D97-AF65-F5344CB8AC3E}">
        <p14:creationId xmlns:p14="http://schemas.microsoft.com/office/powerpoint/2010/main" val="186049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DD31F026-3CDE-4BCD-9FA4-7EA64FEE266D}" type="slidenum">
              <a:rPr lang="es-PE" smtClean="0">
                <a:solidFill>
                  <a:prstClr val="black"/>
                </a:solidFill>
              </a:rPr>
              <a:pPr/>
              <a:t>15</a:t>
            </a:fld>
            <a:endParaRPr lang="es-PE">
              <a:solidFill>
                <a:prstClr val="black"/>
              </a:solidFill>
            </a:endParaRPr>
          </a:p>
        </p:txBody>
      </p:sp>
    </p:spTree>
    <p:extLst>
      <p:ext uri="{BB962C8B-B14F-4D97-AF65-F5344CB8AC3E}">
        <p14:creationId xmlns:p14="http://schemas.microsoft.com/office/powerpoint/2010/main" val="243359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DD31F026-3CDE-4BCD-9FA4-7EA64FEE266D}" type="slidenum">
              <a:rPr lang="es-PE" smtClean="0">
                <a:solidFill>
                  <a:prstClr val="black"/>
                </a:solidFill>
              </a:rPr>
              <a:pPr/>
              <a:t>17</a:t>
            </a:fld>
            <a:endParaRPr lang="es-PE">
              <a:solidFill>
                <a:prstClr val="black"/>
              </a:solidFill>
            </a:endParaRPr>
          </a:p>
        </p:txBody>
      </p:sp>
    </p:spTree>
    <p:extLst>
      <p:ext uri="{BB962C8B-B14F-4D97-AF65-F5344CB8AC3E}">
        <p14:creationId xmlns:p14="http://schemas.microsoft.com/office/powerpoint/2010/main" val="2349419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DD31F026-3CDE-4BCD-9FA4-7EA64FEE266D}" type="slidenum">
              <a:rPr lang="es-PE" smtClean="0">
                <a:solidFill>
                  <a:prstClr val="black"/>
                </a:solidFill>
              </a:rPr>
              <a:pPr/>
              <a:t>21</a:t>
            </a:fld>
            <a:endParaRPr lang="es-PE">
              <a:solidFill>
                <a:prstClr val="black"/>
              </a:solidFill>
            </a:endParaRPr>
          </a:p>
        </p:txBody>
      </p:sp>
    </p:spTree>
    <p:extLst>
      <p:ext uri="{BB962C8B-B14F-4D97-AF65-F5344CB8AC3E}">
        <p14:creationId xmlns:p14="http://schemas.microsoft.com/office/powerpoint/2010/main" val="228139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DD31F026-3CDE-4BCD-9FA4-7EA64FEE266D}" type="slidenum">
              <a:rPr lang="es-PE" smtClean="0">
                <a:solidFill>
                  <a:prstClr val="black"/>
                </a:solidFill>
              </a:rPr>
              <a:pPr/>
              <a:t>27</a:t>
            </a:fld>
            <a:endParaRPr lang="es-PE">
              <a:solidFill>
                <a:prstClr val="black"/>
              </a:solidFill>
            </a:endParaRPr>
          </a:p>
        </p:txBody>
      </p:sp>
    </p:spTree>
    <p:extLst>
      <p:ext uri="{BB962C8B-B14F-4D97-AF65-F5344CB8AC3E}">
        <p14:creationId xmlns:p14="http://schemas.microsoft.com/office/powerpoint/2010/main" val="171997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C2BD397-1329-4811-8007-70AD982D97ED}"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2249880131"/>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7B8B030-0F4D-4641-8CC8-E474AC5EAB4D}"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2900136142"/>
      </p:ext>
    </p:extLst>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D29A909-4274-474E-9B74-8BB3A5BDE970}"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3814598292"/>
      </p:ext>
    </p:extLst>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F73A9E-433C-4BB3-9029-DDC329E016B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05898123"/>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92082-D80F-4C82-B208-64200045BBB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55328141"/>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3D12FA-5123-4647-A1A9-29B64B9E96E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09691028"/>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75DEB2-6769-4787-850C-7179F4870FE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65831610"/>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CEA9F7-7B37-4BD5-BD46-44D7649BAB4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41437836"/>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BAAB3D-19AA-4578-B523-BBD4B969F2A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80797917"/>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7ABFD50-CC08-469B-896E-E1C3FC441DD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22645861"/>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86CB20-1ABF-4BF0-9F82-F9997D775E9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79876655"/>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032F230-F02C-4DA1-9BB5-B59361735240}"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309651969"/>
      </p:ext>
    </p:extLst>
  </p:cSld>
  <p:clrMapOvr>
    <a:masterClrMapping/>
  </p:clrMapOvr>
  <p:transition spd="slow">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0CF629-282D-44E4-8590-B5EEB9341D6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15786681"/>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98BFAA-2820-4CF2-A691-33612DFCFFA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57137577"/>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A72A4F-B7EC-4F49-BC9E-744BE14E103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32214756"/>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9700FE2A-DE69-4305-AE1D-52BEE459211B}" type="datetime10">
              <a:rPr lang="ca-ES">
                <a:solidFill>
                  <a:srgbClr val="000000"/>
                </a:solidFill>
              </a:rPr>
              <a:pPr>
                <a:defRPr/>
              </a:pPr>
              <a:t>11:27</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1D9EFF-9AFB-4AC3-992A-B8BBF2EEB31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48424488"/>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10BFF33E-DFF9-4934-9D64-CAEAE789AEC2}" type="datetime10">
              <a:rPr lang="ca-ES">
                <a:solidFill>
                  <a:srgbClr val="000000"/>
                </a:solidFill>
              </a:rPr>
              <a:pPr>
                <a:defRPr/>
              </a:pPr>
              <a:t>11:27</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156B03-3D12-4B2C-AAC5-590DE95DC66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43807831"/>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963A099F-B517-4013-A3E3-F5823D5D8900}" type="datetime10">
              <a:rPr lang="ca-ES">
                <a:solidFill>
                  <a:srgbClr val="000000"/>
                </a:solidFill>
              </a:rPr>
              <a:pPr>
                <a:defRPr/>
              </a:pPr>
              <a:t>11:27</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003ECA-6931-4FEB-A2F3-6B014EB1729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78470066"/>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69F61EAF-B9EA-4D18-B236-359A82F1B370}" type="datetime10">
              <a:rPr lang="ca-ES">
                <a:solidFill>
                  <a:srgbClr val="000000"/>
                </a:solidFill>
              </a:rPr>
              <a:pPr>
                <a:defRPr/>
              </a:pPr>
              <a:t>11:27</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F125B7-1A7F-4160-803A-1F787883A44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12520466"/>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fld id="{1579BC43-CF64-422A-8631-D7535FB6D71A}" type="datetime10">
              <a:rPr lang="ca-ES">
                <a:solidFill>
                  <a:srgbClr val="000000"/>
                </a:solidFill>
              </a:rPr>
              <a:pPr>
                <a:defRPr/>
              </a:pPr>
              <a:t>11:27</a:t>
            </a:fld>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E0519D4-6978-433D-BBBF-78D06E1D30B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08273674"/>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fld id="{0619322B-61F5-434E-BB20-4A22ABBD786D}" type="datetime10">
              <a:rPr lang="ca-ES">
                <a:solidFill>
                  <a:srgbClr val="000000"/>
                </a:solidFill>
              </a:rPr>
              <a:pPr>
                <a:defRPr/>
              </a:pPr>
              <a:t>11:27</a:t>
            </a:fld>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C78F30-07BD-4EBC-80A6-35BB98D81B7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1644970"/>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6923EFD-F69A-405E-920D-53B32D9DC344}" type="datetime10">
              <a:rPr lang="ca-ES">
                <a:solidFill>
                  <a:srgbClr val="000000"/>
                </a:solidFill>
              </a:rPr>
              <a:pPr>
                <a:defRPr/>
              </a:pPr>
              <a:t>11:27</a:t>
            </a:fld>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E77BF3-4D2A-4BAB-8B12-E90267907E4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1995164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8934DA2-21C6-42F7-A34C-25BA732321C5}"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4231443305"/>
      </p:ext>
    </p:extLst>
  </p:cSld>
  <p:clrMapOvr>
    <a:masterClrMapping/>
  </p:clrMapOvr>
  <p:transition spd="slow">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1DE73AAB-C661-4EF8-8453-416B952D474D}" type="datetime10">
              <a:rPr lang="ca-ES">
                <a:solidFill>
                  <a:srgbClr val="000000"/>
                </a:solidFill>
              </a:rPr>
              <a:pPr>
                <a:defRPr/>
              </a:pPr>
              <a:t>11:27</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E6D2C3-4543-4FA1-8948-90DACB56182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24377521"/>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2636F24D-8DE4-4B7C-8A35-192A6924187A}" type="datetime10">
              <a:rPr lang="ca-ES">
                <a:solidFill>
                  <a:srgbClr val="000000"/>
                </a:solidFill>
              </a:rPr>
              <a:pPr>
                <a:defRPr/>
              </a:pPr>
              <a:t>11:27</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2786AB-149B-4DB2-92D7-9C24A438896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85711568"/>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67FD3086-AFCE-4066-9223-9664CEACA8CD}" type="datetime10">
              <a:rPr lang="ca-ES">
                <a:solidFill>
                  <a:srgbClr val="000000"/>
                </a:solidFill>
              </a:rPr>
              <a:pPr>
                <a:defRPr/>
              </a:pPr>
              <a:t>11:27</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9A3AB3-7EE2-4D31-9933-F5DF34DF838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98147881"/>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FFEA1B43-2696-4C9F-9F95-F51624E03497}" type="datetime10">
              <a:rPr lang="ca-ES">
                <a:solidFill>
                  <a:srgbClr val="000000"/>
                </a:solidFill>
              </a:rPr>
              <a:pPr>
                <a:defRPr/>
              </a:pPr>
              <a:t>11:27</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1B28AF-DE9C-430D-8EB3-0602C3F6C84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77398084"/>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ED608189-4B47-48BD-B2FC-25E94C6D14E5}" type="datetime10">
              <a:rPr lang="ca-ES">
                <a:solidFill>
                  <a:srgbClr val="000000"/>
                </a:solidFill>
              </a:rPr>
              <a:pPr>
                <a:defRPr/>
              </a:pPr>
              <a:t>11:27</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44CD88-264C-4497-A5DF-5C92A992CE9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33923349"/>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9C60BFCB-F356-485E-901E-4C02C5609AC6}" type="datetime10">
              <a:rPr lang="ca-ES">
                <a:solidFill>
                  <a:srgbClr val="000000"/>
                </a:solidFill>
              </a:rPr>
              <a:pPr>
                <a:defRPr/>
              </a:pPr>
              <a:t>11:27</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B6A53E-1EF0-480F-8A59-A786438E4A4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79943925"/>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6D23C63B-2546-4E09-82AB-0E16653BBC2E}" type="datetime10">
              <a:rPr lang="ca-ES">
                <a:solidFill>
                  <a:srgbClr val="000000"/>
                </a:solidFill>
              </a:rPr>
              <a:pPr>
                <a:defRPr/>
              </a:pPr>
              <a:t>11:27</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E2CF44-6A20-4D7B-BEF9-A06FC85F056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61884072"/>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C5A5D9D9-9424-4292-BCF4-841F287160CC}" type="datetime10">
              <a:rPr lang="ca-ES">
                <a:solidFill>
                  <a:srgbClr val="000000"/>
                </a:solidFill>
              </a:rPr>
              <a:pPr>
                <a:defRPr/>
              </a:pPr>
              <a:t>11:27</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B838AA-1F21-4812-95D3-C32FEE0FD81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81209020"/>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fld id="{432B61ED-1B5C-459C-8273-5638E0B9861B}" type="datetime10">
              <a:rPr lang="ca-ES">
                <a:solidFill>
                  <a:srgbClr val="000000"/>
                </a:solidFill>
              </a:rPr>
              <a:pPr>
                <a:defRPr/>
              </a:pPr>
              <a:t>11:27</a:t>
            </a:fld>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33B49FC-C22F-4E40-AD1E-BA211C44DD9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52877874"/>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fld id="{4C9C27CC-E41B-403D-AE34-9A35C80178A6}" type="datetime10">
              <a:rPr lang="ca-ES">
                <a:solidFill>
                  <a:srgbClr val="000000"/>
                </a:solidFill>
              </a:rPr>
              <a:pPr>
                <a:defRPr/>
              </a:pPr>
              <a:t>11:27</a:t>
            </a:fld>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79117C-5E08-45F6-BD44-DAF16747EDD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0952997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4B89EF5-51E5-46DB-8BEF-7A888FEE476B}"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554469353"/>
      </p:ext>
    </p:extLst>
  </p:cSld>
  <p:clrMapOvr>
    <a:masterClrMapping/>
  </p:clrMapOvr>
  <p:transition spd="slow">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716FDD5-6DCF-45CA-8949-2353C0568849}" type="datetime10">
              <a:rPr lang="ca-ES">
                <a:solidFill>
                  <a:srgbClr val="000000"/>
                </a:solidFill>
              </a:rPr>
              <a:pPr>
                <a:defRPr/>
              </a:pPr>
              <a:t>11:27</a:t>
            </a:fld>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DA1C9AB-16B3-4495-B4B9-86C585CA720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71150456"/>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55425BF2-9112-419B-9569-49CCCEA13973}" type="datetime10">
              <a:rPr lang="ca-ES">
                <a:solidFill>
                  <a:srgbClr val="000000"/>
                </a:solidFill>
              </a:rPr>
              <a:pPr>
                <a:defRPr/>
              </a:pPr>
              <a:t>11:27</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E44419-8981-4C39-8328-096BC3602D3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78715344"/>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4FF37BBD-EE59-405B-9AED-6D083A08A61D}" type="datetime10">
              <a:rPr lang="ca-ES">
                <a:solidFill>
                  <a:srgbClr val="000000"/>
                </a:solidFill>
              </a:rPr>
              <a:pPr>
                <a:defRPr/>
              </a:pPr>
              <a:t>11:27</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2B852F-CDEB-4433-BD9F-C4158D0130E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02840520"/>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BE5D4565-3FBB-436F-B8FB-8B40CC88EBAE}" type="datetime10">
              <a:rPr lang="ca-ES">
                <a:solidFill>
                  <a:srgbClr val="000000"/>
                </a:solidFill>
              </a:rPr>
              <a:pPr>
                <a:defRPr/>
              </a:pPr>
              <a:t>11:27</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B59E29-B904-4C33-9001-5710EDEA829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13591345"/>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28F4739D-220F-4DFF-8ABC-35A471B0D205}" type="datetime10">
              <a:rPr lang="ca-ES">
                <a:solidFill>
                  <a:srgbClr val="000000"/>
                </a:solidFill>
              </a:rPr>
              <a:pPr>
                <a:defRPr/>
              </a:pPr>
              <a:t>11:27</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920B3E-B3FD-45CB-8F52-C4ED0A98E3A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63412904"/>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27B10935-1E8B-460F-9A0B-E31BD30092E6}" type="datetime10">
              <a:rPr lang="ca-ES">
                <a:solidFill>
                  <a:srgbClr val="000000"/>
                </a:solidFill>
              </a:rPr>
              <a:pPr>
                <a:defRPr/>
              </a:pPr>
              <a:t>11:27</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91C018-4FA0-4DBF-BC1E-873092AB56E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7474052"/>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ABFDC1E0-F87F-4160-A162-3535E6D81C14}" type="datetime10">
              <a:rPr lang="ca-ES">
                <a:solidFill>
                  <a:srgbClr val="000000"/>
                </a:solidFill>
              </a:rPr>
              <a:pPr>
                <a:defRPr/>
              </a:pPr>
              <a:t>11:27</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D728EE-1A3E-4B13-9457-D44CE8228A6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27841007"/>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878099DA-8BF3-471D-A4E2-B385256C9EA2}" type="datetime10">
              <a:rPr lang="ca-ES">
                <a:solidFill>
                  <a:srgbClr val="000000"/>
                </a:solidFill>
              </a:rPr>
              <a:pPr>
                <a:defRPr/>
              </a:pPr>
              <a:t>11:27</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11CC2-0468-441B-8EAA-FA8EF99B573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68242459"/>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3CAFA878-CB01-4BB8-921E-1A2CF44495D7}" type="datetime10">
              <a:rPr lang="ca-ES">
                <a:solidFill>
                  <a:srgbClr val="000000"/>
                </a:solidFill>
              </a:rPr>
              <a:pPr>
                <a:defRPr/>
              </a:pPr>
              <a:t>11:27</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0D1FBD-58CE-42CD-8C73-7EEEAC385B7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72125596"/>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fld id="{3FC8B363-17E0-433B-9D6C-0F57607D7E08}" type="datetime10">
              <a:rPr lang="ca-ES">
                <a:solidFill>
                  <a:srgbClr val="000000"/>
                </a:solidFill>
              </a:rPr>
              <a:pPr>
                <a:defRPr/>
              </a:pPr>
              <a:t>11:27</a:t>
            </a:fld>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769583-4B52-41F0-A93D-99EB7B27844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0164213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27FE6D4-67F2-4A4E-A329-2F01E6B37925}"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3319974641"/>
      </p:ext>
    </p:extLst>
  </p:cSld>
  <p:clrMapOvr>
    <a:masterClrMapping/>
  </p:clrMapOvr>
  <p:transition spd="slow">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fld id="{0380F6D7-60A2-4541-901A-EBA6E0933E89}" type="datetime10">
              <a:rPr lang="ca-ES">
                <a:solidFill>
                  <a:srgbClr val="000000"/>
                </a:solidFill>
              </a:rPr>
              <a:pPr>
                <a:defRPr/>
              </a:pPr>
              <a:t>11:27</a:t>
            </a:fld>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163D6B2-4FD8-4F0D-8372-8F3564ABD6F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29605256"/>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3B3A732-C2C7-4446-9F48-85BAE408CAEB}" type="datetime10">
              <a:rPr lang="ca-ES">
                <a:solidFill>
                  <a:srgbClr val="000000"/>
                </a:solidFill>
              </a:rPr>
              <a:pPr>
                <a:defRPr/>
              </a:pPr>
              <a:t>11:27</a:t>
            </a:fld>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C0ED1DC-CAA7-481C-ACCC-2D36D8D9F20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66589591"/>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1DCCF252-C738-4A95-986D-54C1E61EC08F}" type="datetime10">
              <a:rPr lang="ca-ES">
                <a:solidFill>
                  <a:srgbClr val="000000"/>
                </a:solidFill>
              </a:rPr>
              <a:pPr>
                <a:defRPr/>
              </a:pPr>
              <a:t>11:27</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506C7F-80F8-485E-BBDE-97FCF70E422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12112837"/>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3CB33DBF-12B1-4CE2-BA4B-6827B245E96F}" type="datetime10">
              <a:rPr lang="ca-ES">
                <a:solidFill>
                  <a:srgbClr val="000000"/>
                </a:solidFill>
              </a:rPr>
              <a:pPr>
                <a:defRPr/>
              </a:pPr>
              <a:t>11:27</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377264-3514-4FF0-8CD0-99D39F4B7E3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58290348"/>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9609D41D-289B-43E5-B393-CA10835D0575}" type="datetime10">
              <a:rPr lang="ca-ES">
                <a:solidFill>
                  <a:srgbClr val="000000"/>
                </a:solidFill>
              </a:rPr>
              <a:pPr>
                <a:defRPr/>
              </a:pPr>
              <a:t>11:27</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67C278-CBBA-4947-98EC-BD1DE6320F2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93381175"/>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77956067-5863-4CA0-A87A-71B12A1D4D98}" type="datetime10">
              <a:rPr lang="ca-ES">
                <a:solidFill>
                  <a:srgbClr val="000000"/>
                </a:solidFill>
              </a:rPr>
              <a:pPr>
                <a:defRPr/>
              </a:pPr>
              <a:t>11:27</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AD3080-34DA-4240-8E35-8430C2F18A7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44562236"/>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461EBAC-A433-46D8-B17B-48AA8FD6C72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6339095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711B831-80E6-4EE2-B357-ABF97E31553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043772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F050508-1DB6-44C1-B31E-8F508E11B44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22815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6C9A991-D07A-40F2-ABA5-059359FC0FA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42023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0C90EB7D-DDE4-47DC-89B2-8E80285064EA}"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2786302773"/>
      </p:ext>
    </p:extLst>
  </p:cSld>
  <p:clrMapOvr>
    <a:masterClrMapping/>
  </p:clrMapOvr>
  <p:transition spd="slow">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1BBBFFEF-5FE0-4969-8C1F-4C02DC29DA63}"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5307006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76A3330B-44D0-4384-A9C9-086356FF139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8969394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1DE6AB25-D3E1-48BF-8AAE-7497FC86062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5262884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19EB4BA-16B4-448E-BCFE-28B3D03E64D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095198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4D152F4-4A2E-470F-8F2E-B4BAF96EA510}"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73109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AF60504-6AA8-4B80-8C79-078AF23FCEA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1733744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97F4FB2-0B1E-4761-9E14-68D3F888E4C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55348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065D2988-C123-42FE-AA41-530582ABC46E}"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351600441"/>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AF45368-32C9-46AD-A526-D8B36C4E0028}"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847227456"/>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A6B3635-5177-4BBA-8D2C-FB50618B73FD}"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3883746621"/>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Times New Roman" charset="0"/>
              </a:defRPr>
            </a:lvl1pPr>
          </a:lstStyle>
          <a:p>
            <a:pPr fontAlgn="base">
              <a:spcBef>
                <a:spcPct val="0"/>
              </a:spcBef>
              <a:spcAft>
                <a:spcPct val="0"/>
              </a:spcAft>
              <a:defRPr/>
            </a:pPr>
            <a:endParaRPr lang="fr-FR" sz="2400">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solidFill>
                  <a:schemeClr val="tx1"/>
                </a:solidFill>
                <a:latin typeface="Times New Roman" charset="0"/>
              </a:defRPr>
            </a:lvl1pPr>
          </a:lstStyle>
          <a:p>
            <a:pPr fontAlgn="base">
              <a:spcBef>
                <a:spcPct val="0"/>
              </a:spcBef>
              <a:spcAft>
                <a:spcPct val="0"/>
              </a:spcAft>
              <a:defRPr/>
            </a:pPr>
            <a:endParaRPr lang="fr-FR" sz="2400">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Times New Roman" charset="0"/>
              </a:defRPr>
            </a:lvl1pPr>
          </a:lstStyle>
          <a:p>
            <a:pPr fontAlgn="base">
              <a:spcBef>
                <a:spcPct val="0"/>
              </a:spcBef>
              <a:spcAft>
                <a:spcPct val="0"/>
              </a:spcAft>
              <a:defRPr/>
            </a:pPr>
            <a:fld id="{16E345E0-4A8A-4C4B-9256-0ECC0D0E7C85}" type="slidenum">
              <a:rPr lang="fr-FR" sz="2400">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fr-FR" sz="240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91473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advTm="8000">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FD449A6-22B5-4EB0-8167-81F62D36EE5B}"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84989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fontAlgn="base">
              <a:spcBef>
                <a:spcPct val="0"/>
              </a:spcBef>
              <a:spcAft>
                <a:spcPct val="0"/>
              </a:spcAft>
              <a:defRPr/>
            </a:pPr>
            <a:fld id="{3D80B548-1552-4131-A717-2979A3F4CD13}" type="datetime10">
              <a:rPr lang="ca-ES">
                <a:solidFill>
                  <a:srgbClr val="000000"/>
                </a:solidFill>
              </a:rPr>
              <a:pPr fontAlgn="base">
                <a:spcBef>
                  <a:spcPct val="0"/>
                </a:spcBef>
                <a:spcAft>
                  <a:spcPct val="0"/>
                </a:spcAft>
                <a:defRPr/>
              </a:pPr>
              <a:t>11:27</a:t>
            </a:fld>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AF2DD760-EE4E-4EE5-B386-0F50ACA0C78E}"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16854428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fontAlgn="base">
              <a:spcBef>
                <a:spcPct val="0"/>
              </a:spcBef>
              <a:spcAft>
                <a:spcPct val="0"/>
              </a:spcAft>
              <a:defRPr/>
            </a:pPr>
            <a:fld id="{B5DA2B47-5F94-4ECB-91C7-2EA9657E94E2}" type="datetime10">
              <a:rPr lang="ca-ES">
                <a:solidFill>
                  <a:srgbClr val="000000"/>
                </a:solidFill>
              </a:rPr>
              <a:pPr fontAlgn="base">
                <a:spcBef>
                  <a:spcPct val="0"/>
                </a:spcBef>
                <a:spcAft>
                  <a:spcPct val="0"/>
                </a:spcAft>
                <a:defRPr/>
              </a:pPr>
              <a:t>11:27</a:t>
            </a:fld>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F223476C-9C29-4262-98D3-A130305C2D90}"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1190614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fontAlgn="base">
              <a:spcBef>
                <a:spcPct val="0"/>
              </a:spcBef>
              <a:spcAft>
                <a:spcPct val="0"/>
              </a:spcAft>
              <a:defRPr/>
            </a:pPr>
            <a:fld id="{95218BFD-B4DE-4D4C-81DD-C8D9A2D0034C}" type="datetime10">
              <a:rPr lang="ca-ES">
                <a:solidFill>
                  <a:srgbClr val="000000"/>
                </a:solidFill>
              </a:rPr>
              <a:pPr fontAlgn="base">
                <a:spcBef>
                  <a:spcPct val="0"/>
                </a:spcBef>
                <a:spcAft>
                  <a:spcPct val="0"/>
                </a:spcAft>
                <a:defRPr/>
              </a:pPr>
              <a:t>11:27</a:t>
            </a:fld>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51B21445-F4D9-4127-916C-0AE7056CE60F}"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5922524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7825CA5-4073-4BB1-AB09-F52F5ABDE92A}" type="slidenum">
              <a:rPr lang="en-US">
                <a:solidFill>
                  <a:srgbClr val="000000"/>
                </a:solidFill>
                <a:effectLst>
                  <a:outerShdw blurRad="38100" dist="38100" dir="2700000" algn="tl">
                    <a:srgbClr val="000000">
                      <a:alpha val="43137"/>
                    </a:srgbClr>
                  </a:outerShdw>
                </a:effectLst>
                <a:latin typeface="Times New Roman" pitchFamily="18" charset="0"/>
              </a:rPr>
              <a:pPr fontAlgn="base">
                <a:spcBef>
                  <a:spcPct val="0"/>
                </a:spcBef>
                <a:spcAft>
                  <a:spcPct val="0"/>
                </a:spcAft>
              </a:pPr>
              <a:t>‹Nº›</a:t>
            </a:fld>
            <a:endParaRPr lang="en-US">
              <a:solidFill>
                <a:srgbClr val="00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55789402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6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10213" t="30218" r="8289" b="12864"/>
          <a:stretch/>
        </p:blipFill>
        <p:spPr>
          <a:xfrm>
            <a:off x="439227" y="471609"/>
            <a:ext cx="8210130" cy="5919400"/>
          </a:xfrm>
          <a:prstGeom prst="rect">
            <a:avLst/>
          </a:prstGeom>
        </p:spPr>
      </p:pic>
      <p:pic>
        <p:nvPicPr>
          <p:cNvPr id="1028" name="Picture 4" descr="La psicología del color, el verde manzana | Blog PYMA"/>
          <p:cNvPicPr>
            <a:picLocks noChangeAspect="1" noChangeArrowheads="1"/>
          </p:cNvPicPr>
          <p:nvPr/>
        </p:nvPicPr>
        <p:blipFill rotWithShape="1">
          <a:blip r:embed="rId4">
            <a:extLst>
              <a:ext uri="{28A0092B-C50C-407E-A947-70E740481C1C}">
                <a14:useLocalDpi xmlns:a14="http://schemas.microsoft.com/office/drawing/2010/main" val="0"/>
              </a:ext>
            </a:extLst>
          </a:blip>
          <a:srcRect l="3903" t="3925" r="1910" b="6897"/>
          <a:stretch/>
        </p:blipFill>
        <p:spPr bwMode="auto">
          <a:xfrm>
            <a:off x="64656" y="83127"/>
            <a:ext cx="8959272" cy="6696364"/>
          </a:xfrm>
          <a:prstGeom prst="frame">
            <a:avLst>
              <a:gd name="adj1" fmla="val 4500"/>
            </a:avLst>
          </a:prstGeom>
          <a:noFill/>
          <a:extLst>
            <a:ext uri="{909E8E84-426E-40DD-AFC4-6F175D3DCCD1}">
              <a14:hiddenFill xmlns:a14="http://schemas.microsoft.com/office/drawing/2010/main">
                <a:solidFill>
                  <a:srgbClr val="FFFFFF"/>
                </a:solidFill>
              </a14:hiddenFill>
            </a:ext>
          </a:extLst>
        </p:spPr>
      </p:pic>
      <p:sp>
        <p:nvSpPr>
          <p:cNvPr id="7" name="9 CuadroTexto"/>
          <p:cNvSpPr txBox="1"/>
          <p:nvPr/>
        </p:nvSpPr>
        <p:spPr>
          <a:xfrm>
            <a:off x="1336121" y="5857294"/>
            <a:ext cx="5989965" cy="400110"/>
          </a:xfrm>
          <a:prstGeom prst="rect">
            <a:avLst/>
          </a:prstGeom>
          <a:noFill/>
        </p:spPr>
        <p:txBody>
          <a:bodyPr wrap="square" rtlCol="0">
            <a:spAutoFit/>
          </a:bodyPr>
          <a:lstStyle/>
          <a:p>
            <a:pPr algn="ctr" fontAlgn="base">
              <a:spcBef>
                <a:spcPct val="0"/>
              </a:spcBef>
              <a:spcAft>
                <a:spcPct val="0"/>
              </a:spcAft>
            </a:pPr>
            <a:r>
              <a:rPr lang="es-PE" sz="2000" dirty="0" smtClean="0">
                <a:solidFill>
                  <a:srgbClr val="FFFF00"/>
                </a:solidFill>
                <a:effectLst>
                  <a:outerShdw blurRad="50800" dist="38100" algn="l" rotWithShape="0">
                    <a:prstClr val="black"/>
                  </a:outerShdw>
                </a:effectLst>
                <a:latin typeface="Segoe UI Black" panose="020B0A02040204020203" pitchFamily="34" charset="0"/>
                <a:ea typeface="Segoe UI Black" panose="020B0A02040204020203" pitchFamily="34" charset="0"/>
              </a:rPr>
              <a:t>Imagen de Portada Padre Erick </a:t>
            </a:r>
            <a:r>
              <a:rPr lang="es-PE" sz="2000" dirty="0" err="1" smtClean="0">
                <a:solidFill>
                  <a:srgbClr val="FFFF00"/>
                </a:solidFill>
                <a:effectLst>
                  <a:outerShdw blurRad="50800" dist="38100" algn="l" rotWithShape="0">
                    <a:prstClr val="black"/>
                  </a:outerShdw>
                </a:effectLst>
                <a:latin typeface="Segoe UI Black" panose="020B0A02040204020203" pitchFamily="34" charset="0"/>
                <a:ea typeface="Segoe UI Black" panose="020B0A02040204020203" pitchFamily="34" charset="0"/>
              </a:rPr>
              <a:t>Felix</a:t>
            </a:r>
            <a:r>
              <a:rPr lang="es-PE" sz="2000" dirty="0" smtClean="0">
                <a:solidFill>
                  <a:srgbClr val="FFFF00"/>
                </a:solidFill>
                <a:effectLst>
                  <a:outerShdw blurRad="50800" dist="38100" algn="l" rotWithShape="0">
                    <a:prstClr val="black"/>
                  </a:outerShdw>
                </a:effectLst>
                <a:latin typeface="Segoe UI Black" panose="020B0A02040204020203" pitchFamily="34" charset="0"/>
                <a:ea typeface="Segoe UI Black" panose="020B0A02040204020203" pitchFamily="34" charset="0"/>
              </a:rPr>
              <a:t> CM..</a:t>
            </a:r>
            <a:r>
              <a:rPr lang="es-PE" i="1" dirty="0" smtClean="0"/>
              <a:t> </a:t>
            </a:r>
            <a:endParaRPr lang="es-PE" sz="2000" dirty="0">
              <a:solidFill>
                <a:srgbClr val="FFFF00"/>
              </a:solidFill>
              <a:effectLst>
                <a:outerShdw blurRad="50800" dist="38100" algn="l" rotWithShape="0">
                  <a:prstClr val="black"/>
                </a:outerShdw>
              </a:effectLst>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3398321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Feelings, 2,03.wav"/>
          </p:stSnd>
        </p:sndAc>
      </p:transition>
    </mc:Choice>
    <mc:Fallback xmlns="">
      <p:transition spd="slow">
        <p:fade/>
        <p:sndAc>
          <p:stSnd loop="1">
            <p:snd r:embed="rId8" name="Feelings, 2,0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12" y="424688"/>
            <a:ext cx="8199952" cy="5966876"/>
          </a:xfrm>
          <a:prstGeom prst="rect">
            <a:avLst/>
          </a:prstGeom>
        </p:spPr>
      </p:pic>
      <p:sp>
        <p:nvSpPr>
          <p:cNvPr id="52227" name="Rectangle 3"/>
          <p:cNvSpPr>
            <a:spLocks noChangeArrowheads="1"/>
          </p:cNvSpPr>
          <p:nvPr/>
        </p:nvSpPr>
        <p:spPr bwMode="auto">
          <a:xfrm>
            <a:off x="876804" y="4987637"/>
            <a:ext cx="7475729" cy="1323439"/>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3200"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s-ES" dirty="0" smtClean="0">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s-ES" sz="4000" dirty="0" smtClean="0">
                <a:effectLst>
                  <a:outerShdw blurRad="38100" dist="38100" dir="2700000" algn="tl">
                    <a:srgbClr val="000000"/>
                  </a:outerShdw>
                </a:effectLst>
                <a:latin typeface="Tekton Pro" panose="020F0603020208020904" pitchFamily="34" charset="0"/>
                <a:ea typeface="Arial Unicode MS" pitchFamily="34" charset="-128"/>
                <a:cs typeface="Arial Unicode MS" pitchFamily="34" charset="-128"/>
              </a:rPr>
              <a:t>Al </a:t>
            </a:r>
            <a:r>
              <a:rPr lang="es-ES" sz="4000" dirty="0">
                <a:effectLst>
                  <a:outerShdw blurRad="38100" dist="38100" dir="2700000" algn="tl">
                    <a:srgbClr val="000000"/>
                  </a:outerShdw>
                </a:effectLst>
                <a:latin typeface="Tekton Pro" panose="020F0603020208020904" pitchFamily="34" charset="0"/>
                <a:ea typeface="Arial Unicode MS" pitchFamily="34" charset="-128"/>
                <a:cs typeface="Arial Unicode MS" pitchFamily="34" charset="-128"/>
              </a:rPr>
              <a:t>verlos, les dijo</a:t>
            </a:r>
            <a:r>
              <a:rPr lang="es-ES" sz="4000" dirty="0" smtClean="0">
                <a:effectLst>
                  <a:outerShdw blurRad="38100" dist="38100" dir="2700000" algn="tl">
                    <a:srgbClr val="000000"/>
                  </a:outerShdw>
                </a:effectLst>
                <a:latin typeface="Tekton Pro" panose="020F0603020208020904" pitchFamily="34" charset="0"/>
                <a:ea typeface="Arial Unicode MS" pitchFamily="34" charset="-128"/>
                <a:cs typeface="Arial Unicode MS" pitchFamily="34" charset="-128"/>
              </a:rPr>
              <a:t>: -</a:t>
            </a:r>
            <a:r>
              <a:rPr lang="es-ES" sz="4000" i="1" dirty="0" smtClean="0">
                <a:effectLst>
                  <a:outerShdw blurRad="38100" dist="38100" dir="2700000" algn="tl">
                    <a:srgbClr val="000000"/>
                  </a:outerShdw>
                </a:effectLst>
                <a:latin typeface="Tekton Pro" panose="020F0603020208020904" pitchFamily="34" charset="0"/>
                <a:ea typeface="Arial Unicode MS" pitchFamily="34" charset="-128"/>
                <a:cs typeface="Arial Unicode MS" pitchFamily="34" charset="-128"/>
              </a:rPr>
              <a:t>Vayan </a:t>
            </a:r>
            <a:r>
              <a:rPr lang="es-ES" sz="4000" i="1" dirty="0">
                <a:effectLst>
                  <a:outerShdw blurRad="38100" dist="38100" dir="2700000" algn="tl">
                    <a:srgbClr val="000000"/>
                  </a:outerShdw>
                </a:effectLst>
                <a:latin typeface="Tekton Pro" panose="020F0603020208020904" pitchFamily="34" charset="0"/>
                <a:ea typeface="Arial Unicode MS" pitchFamily="34" charset="-128"/>
                <a:cs typeface="Arial Unicode MS" pitchFamily="34" charset="-128"/>
              </a:rPr>
              <a:t>y preséntense a los sacerdotes</a:t>
            </a:r>
            <a:r>
              <a:rPr lang="es-ES" sz="4000" i="1" dirty="0" smtClean="0">
                <a:effectLst>
                  <a:outerShdw blurRad="38100" dist="38100" dir="2700000" algn="tl">
                    <a:srgbClr val="000000"/>
                  </a:outerShdw>
                </a:effectLst>
                <a:latin typeface="Tekton Pro" panose="020F0603020208020904" pitchFamily="34" charset="0"/>
                <a:ea typeface="Arial Unicode MS" pitchFamily="34" charset="-128"/>
                <a:cs typeface="Arial Unicode MS" pitchFamily="34" charset="-128"/>
              </a:rPr>
              <a:t>.</a:t>
            </a:r>
            <a:endParaRPr lang="es-ES" sz="4000" dirty="0">
              <a:effectLst>
                <a:outerShdw blurRad="38100" dist="38100" dir="2700000" algn="tl">
                  <a:srgbClr val="000000"/>
                </a:outerShdw>
              </a:effectLst>
              <a:latin typeface="Tekton Pro" panose="020F06030202080209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1362333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2227"/>
                                        </p:tgtEl>
                                        <p:attrNameLst>
                                          <p:attrName>style.visibility</p:attrName>
                                        </p:attrNameLst>
                                      </p:cBhvr>
                                      <p:to>
                                        <p:strVal val="visible"/>
                                      </p:to>
                                    </p:set>
                                    <p:anim calcmode="lin" valueType="num">
                                      <p:cBhvr>
                                        <p:cTn id="7" dur="1750" fill="hold"/>
                                        <p:tgtEl>
                                          <p:spTgt spid="52227"/>
                                        </p:tgtEl>
                                        <p:attrNameLst>
                                          <p:attrName>ppt_w</p:attrName>
                                        </p:attrNameLst>
                                      </p:cBhvr>
                                      <p:tavLst>
                                        <p:tav tm="0">
                                          <p:val>
                                            <p:fltVal val="0"/>
                                          </p:val>
                                        </p:tav>
                                        <p:tav tm="100000">
                                          <p:val>
                                            <p:strVal val="#ppt_w"/>
                                          </p:val>
                                        </p:tav>
                                      </p:tavLst>
                                    </p:anim>
                                    <p:anim calcmode="lin" valueType="num">
                                      <p:cBhvr>
                                        <p:cTn id="8" dur="1750" fill="hold"/>
                                        <p:tgtEl>
                                          <p:spTgt spid="522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19" y="434293"/>
            <a:ext cx="8168271" cy="5901851"/>
          </a:xfrm>
          <a:prstGeom prst="rect">
            <a:avLst/>
          </a:prstGeom>
        </p:spPr>
      </p:pic>
      <p:sp>
        <p:nvSpPr>
          <p:cNvPr id="4" name="Rectangle 3"/>
          <p:cNvSpPr>
            <a:spLocks noChangeArrowheads="1"/>
          </p:cNvSpPr>
          <p:nvPr/>
        </p:nvSpPr>
        <p:spPr bwMode="auto">
          <a:xfrm>
            <a:off x="514992" y="4471044"/>
            <a:ext cx="7851850" cy="1938992"/>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1400" dirty="0">
                <a:latin typeface="Tekton Pro" panose="020F0603020208020904" pitchFamily="34" charset="0"/>
                <a:ea typeface="Arial Unicode MS" pitchFamily="34" charset="-128"/>
                <a:cs typeface="Arial Unicode MS" pitchFamily="34" charset="-128"/>
              </a:rPr>
              <a:t>15</a:t>
            </a:r>
            <a:r>
              <a:rPr lang="es-ES" sz="2800" dirty="0">
                <a:latin typeface="Tekton Pro" panose="020F0603020208020904" pitchFamily="34" charset="0"/>
                <a:ea typeface="Arial Unicode MS" pitchFamily="34" charset="-128"/>
                <a:cs typeface="Arial Unicode MS" pitchFamily="34" charset="-128"/>
              </a:rPr>
              <a:t> </a:t>
            </a:r>
            <a:r>
              <a:rPr lang="es-ES" sz="4000" b="1" dirty="0">
                <a:latin typeface="Tekton Pro" panose="020F0603020208020904" pitchFamily="34" charset="0"/>
                <a:ea typeface="Arial Unicode MS" pitchFamily="34" charset="-128"/>
                <a:cs typeface="Arial Unicode MS" pitchFamily="34" charset="-128"/>
              </a:rPr>
              <a:t>Uno de ellos, viendo que estaba curado, </a:t>
            </a:r>
            <a:r>
              <a:rPr lang="es-ES" sz="4000" b="1" dirty="0" smtClean="0">
                <a:latin typeface="Tekton Pro" panose="020F0603020208020904" pitchFamily="34" charset="0"/>
                <a:ea typeface="Arial Unicode MS" pitchFamily="34" charset="-128"/>
                <a:cs typeface="Arial Unicode MS" pitchFamily="34" charset="-128"/>
              </a:rPr>
              <a:t>se </a:t>
            </a:r>
            <a:r>
              <a:rPr lang="es-ES" sz="4000" b="1" dirty="0">
                <a:latin typeface="Tekton Pro" panose="020F0603020208020904" pitchFamily="34" charset="0"/>
                <a:ea typeface="Arial Unicode MS" pitchFamily="34" charset="-128"/>
                <a:cs typeface="Arial Unicode MS" pitchFamily="34" charset="-128"/>
              </a:rPr>
              <a:t>volvió alabando a </a:t>
            </a:r>
            <a:r>
              <a:rPr lang="es-ES" sz="4000" b="1" dirty="0" smtClean="0">
                <a:latin typeface="Tekton Pro" panose="020F0603020208020904" pitchFamily="34" charset="0"/>
                <a:ea typeface="Arial Unicode MS" pitchFamily="34" charset="-128"/>
                <a:cs typeface="Arial Unicode MS" pitchFamily="34" charset="-128"/>
              </a:rPr>
              <a:t>                    Dios </a:t>
            </a:r>
            <a:r>
              <a:rPr lang="es-ES" sz="4000" b="1" dirty="0">
                <a:latin typeface="Tekton Pro" panose="020F0603020208020904" pitchFamily="34" charset="0"/>
                <a:ea typeface="Arial Unicode MS" pitchFamily="34" charset="-128"/>
                <a:cs typeface="Arial Unicode MS" pitchFamily="34" charset="-128"/>
              </a:rPr>
              <a:t>a grandes gritos</a:t>
            </a:r>
          </a:p>
        </p:txBody>
      </p:sp>
      <p:sp>
        <p:nvSpPr>
          <p:cNvPr id="56323" name="Rectangle 3"/>
          <p:cNvSpPr>
            <a:spLocks noChangeArrowheads="1"/>
          </p:cNvSpPr>
          <p:nvPr/>
        </p:nvSpPr>
        <p:spPr bwMode="auto">
          <a:xfrm>
            <a:off x="775855" y="671986"/>
            <a:ext cx="3851452" cy="1938992"/>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4000" b="1" dirty="0" smtClean="0">
                <a:solidFill>
                  <a:schemeClr val="bg1"/>
                </a:solidFill>
                <a:effectLst>
                  <a:outerShdw blurRad="38100" dist="38100" dir="2700000" algn="tl">
                    <a:srgbClr val="000000"/>
                  </a:outerShdw>
                </a:effectLst>
                <a:latin typeface="Tekton Pro" panose="020F0603020208020904" pitchFamily="34" charset="0"/>
                <a:ea typeface="Arial Unicode MS" pitchFamily="34" charset="-128"/>
                <a:cs typeface="Arial Unicode MS" pitchFamily="34" charset="-128"/>
              </a:rPr>
              <a:t>Y, </a:t>
            </a:r>
            <a:r>
              <a:rPr lang="es-ES" sz="4000" b="1" dirty="0">
                <a:solidFill>
                  <a:schemeClr val="bg1"/>
                </a:solidFill>
                <a:effectLst>
                  <a:outerShdw blurRad="38100" dist="38100" dir="2700000" algn="tl">
                    <a:srgbClr val="000000"/>
                  </a:outerShdw>
                </a:effectLst>
                <a:latin typeface="Tekton Pro" panose="020F0603020208020904" pitchFamily="34" charset="0"/>
                <a:ea typeface="Arial Unicode MS" pitchFamily="34" charset="-128"/>
                <a:cs typeface="Arial Unicode MS" pitchFamily="34" charset="-128"/>
              </a:rPr>
              <a:t>mientras </a:t>
            </a:r>
            <a:r>
              <a:rPr lang="es-ES" sz="4000" b="1" dirty="0" smtClean="0">
                <a:solidFill>
                  <a:schemeClr val="bg1"/>
                </a:solidFill>
                <a:effectLst>
                  <a:outerShdw blurRad="38100" dist="38100" dir="2700000" algn="tl">
                    <a:srgbClr val="000000"/>
                  </a:outerShdw>
                </a:effectLst>
                <a:latin typeface="Tekton Pro" panose="020F0603020208020904" pitchFamily="34" charset="0"/>
                <a:ea typeface="Arial Unicode MS" pitchFamily="34" charset="-128"/>
                <a:cs typeface="Arial Unicode MS" pitchFamily="34" charset="-128"/>
              </a:rPr>
              <a:t>           iban </a:t>
            </a:r>
            <a:r>
              <a:rPr lang="es-ES" sz="4000" b="1" dirty="0">
                <a:solidFill>
                  <a:schemeClr val="bg1"/>
                </a:solidFill>
                <a:effectLst>
                  <a:outerShdw blurRad="38100" dist="38100" dir="2700000" algn="tl">
                    <a:srgbClr val="000000"/>
                  </a:outerShdw>
                </a:effectLst>
                <a:latin typeface="Tekton Pro" panose="020F0603020208020904" pitchFamily="34" charset="0"/>
                <a:ea typeface="Arial Unicode MS" pitchFamily="34" charset="-128"/>
                <a:cs typeface="Arial Unicode MS" pitchFamily="34" charset="-128"/>
              </a:rPr>
              <a:t>de camino, quedaron limpios. </a:t>
            </a:r>
          </a:p>
        </p:txBody>
      </p:sp>
    </p:spTree>
    <p:extLst>
      <p:ext uri="{BB962C8B-B14F-4D97-AF65-F5344CB8AC3E}">
        <p14:creationId xmlns:p14="http://schemas.microsoft.com/office/powerpoint/2010/main" val="10571516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6323"/>
                                        </p:tgtEl>
                                        <p:attrNameLst>
                                          <p:attrName>style.visibility</p:attrName>
                                        </p:attrNameLst>
                                      </p:cBhvr>
                                      <p:to>
                                        <p:strVal val="visible"/>
                                      </p:to>
                                    </p:set>
                                    <p:anim calcmode="lin" valueType="num">
                                      <p:cBhvr>
                                        <p:cTn id="7" dur="1750" fill="hold"/>
                                        <p:tgtEl>
                                          <p:spTgt spid="56323"/>
                                        </p:tgtEl>
                                        <p:attrNameLst>
                                          <p:attrName>ppt_w</p:attrName>
                                        </p:attrNameLst>
                                      </p:cBhvr>
                                      <p:tavLst>
                                        <p:tav tm="0">
                                          <p:val>
                                            <p:fltVal val="0"/>
                                          </p:val>
                                        </p:tav>
                                        <p:tav tm="100000">
                                          <p:val>
                                            <p:strVal val="#ppt_w"/>
                                          </p:val>
                                        </p:tav>
                                      </p:tavLst>
                                    </p:anim>
                                    <p:anim calcmode="lin" valueType="num">
                                      <p:cBhvr>
                                        <p:cTn id="8" dur="1750" fill="hold"/>
                                        <p:tgtEl>
                                          <p:spTgt spid="56323"/>
                                        </p:tgtEl>
                                        <p:attrNameLst>
                                          <p:attrName>ppt_h</p:attrName>
                                        </p:attrNameLst>
                                      </p:cBhvr>
                                      <p:tavLst>
                                        <p:tav tm="0">
                                          <p:val>
                                            <p:fltVal val="0"/>
                                          </p:val>
                                        </p:tav>
                                        <p:tav tm="100000">
                                          <p:val>
                                            <p:strVal val="#ppt_h"/>
                                          </p:val>
                                        </p:tav>
                                      </p:tavLst>
                                    </p:anim>
                                  </p:childTnLst>
                                </p:cTn>
                              </p:par>
                            </p:childTnLst>
                          </p:cTn>
                        </p:par>
                        <p:par>
                          <p:cTn id="9" fill="hold">
                            <p:stCondLst>
                              <p:cond delay="33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1750" fill="hold"/>
                                        <p:tgtEl>
                                          <p:spTgt spid="4"/>
                                        </p:tgtEl>
                                        <p:attrNameLst>
                                          <p:attrName>ppt_w</p:attrName>
                                        </p:attrNameLst>
                                      </p:cBhvr>
                                      <p:tavLst>
                                        <p:tav tm="0">
                                          <p:val>
                                            <p:fltVal val="0"/>
                                          </p:val>
                                        </p:tav>
                                        <p:tav tm="100000">
                                          <p:val>
                                            <p:strVal val="#ppt_w"/>
                                          </p:val>
                                        </p:tav>
                                      </p:tavLst>
                                    </p:anim>
                                    <p:anim calcmode="lin" valueType="num">
                                      <p:cBhvr>
                                        <p:cTn id="13"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63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96" y="440204"/>
            <a:ext cx="8277721" cy="5914413"/>
          </a:xfrm>
          <a:prstGeom prst="rect">
            <a:avLst/>
          </a:prstGeom>
        </p:spPr>
      </p:pic>
      <p:sp>
        <p:nvSpPr>
          <p:cNvPr id="5" name="Rectangle 3"/>
          <p:cNvSpPr>
            <a:spLocks noChangeArrowheads="1"/>
          </p:cNvSpPr>
          <p:nvPr/>
        </p:nvSpPr>
        <p:spPr bwMode="auto">
          <a:xfrm>
            <a:off x="711200" y="4673895"/>
            <a:ext cx="7589389" cy="1754326"/>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3600" b="1" dirty="0" smtClean="0">
                <a:effectLst>
                  <a:outerShdw blurRad="38100" dist="38100" dir="2700000" algn="tl">
                    <a:srgbClr val="000000">
                      <a:alpha val="43137"/>
                    </a:srgbClr>
                  </a:outerShdw>
                </a:effectLst>
                <a:latin typeface="Tekton Pro" panose="020F0603020208020904" pitchFamily="34" charset="0"/>
                <a:ea typeface="Arial Unicode MS" pitchFamily="34" charset="-128"/>
                <a:cs typeface="Arial Unicode MS" pitchFamily="34" charset="-128"/>
              </a:rPr>
              <a:t>y </a:t>
            </a:r>
            <a:r>
              <a:rPr lang="es-ES" sz="3600" b="1" dirty="0">
                <a:effectLst>
                  <a:outerShdw blurRad="38100" dist="38100" dir="2700000" algn="tl">
                    <a:srgbClr val="000000">
                      <a:alpha val="43137"/>
                    </a:srgbClr>
                  </a:outerShdw>
                </a:effectLst>
                <a:latin typeface="Tekton Pro" panose="020F0603020208020904" pitchFamily="34" charset="0"/>
                <a:ea typeface="Arial Unicode MS" pitchFamily="34" charset="-128"/>
                <a:cs typeface="Arial Unicode MS" pitchFamily="34" charset="-128"/>
              </a:rPr>
              <a:t>postrándose rostro en tierra a los </a:t>
            </a:r>
            <a:r>
              <a:rPr lang="es-ES" sz="3600" b="1" dirty="0" smtClean="0">
                <a:effectLst>
                  <a:outerShdw blurRad="38100" dist="38100" dir="2700000" algn="tl">
                    <a:srgbClr val="000000">
                      <a:alpha val="43137"/>
                    </a:srgbClr>
                  </a:outerShdw>
                </a:effectLst>
                <a:latin typeface="Tekton Pro" panose="020F0603020208020904" pitchFamily="34" charset="0"/>
                <a:ea typeface="Arial Unicode MS" pitchFamily="34" charset="-128"/>
                <a:cs typeface="Arial Unicode MS" pitchFamily="34" charset="-128"/>
              </a:rPr>
              <a:t>                    pies </a:t>
            </a:r>
            <a:r>
              <a:rPr lang="es-ES" sz="3600" b="1" dirty="0">
                <a:effectLst>
                  <a:outerShdw blurRad="38100" dist="38100" dir="2700000" algn="tl">
                    <a:srgbClr val="000000">
                      <a:alpha val="43137"/>
                    </a:srgbClr>
                  </a:outerShdw>
                </a:effectLst>
                <a:latin typeface="Tekton Pro" panose="020F0603020208020904" pitchFamily="34" charset="0"/>
                <a:ea typeface="Arial Unicode MS" pitchFamily="34" charset="-128"/>
                <a:cs typeface="Arial Unicode MS" pitchFamily="34" charset="-128"/>
              </a:rPr>
              <a:t>de Jesús, le daba gracias. </a:t>
            </a:r>
            <a:r>
              <a:rPr lang="es-ES" sz="3600" b="1" dirty="0" smtClean="0">
                <a:effectLst>
                  <a:outerShdw blurRad="38100" dist="38100" dir="2700000" algn="tl">
                    <a:srgbClr val="000000">
                      <a:alpha val="43137"/>
                    </a:srgbClr>
                  </a:outerShdw>
                </a:effectLst>
                <a:latin typeface="Tekton Pro" panose="020F0603020208020904" pitchFamily="34" charset="0"/>
                <a:ea typeface="Arial Unicode MS" pitchFamily="34" charset="-128"/>
                <a:cs typeface="Arial Unicode MS" pitchFamily="34" charset="-128"/>
              </a:rPr>
              <a:t>                     Éste </a:t>
            </a:r>
            <a:r>
              <a:rPr lang="es-ES" sz="3600" b="1" dirty="0">
                <a:effectLst>
                  <a:outerShdw blurRad="38100" dist="38100" dir="2700000" algn="tl">
                    <a:srgbClr val="000000">
                      <a:alpha val="43137"/>
                    </a:srgbClr>
                  </a:outerShdw>
                </a:effectLst>
                <a:latin typeface="Tekton Pro" panose="020F0603020208020904" pitchFamily="34" charset="0"/>
                <a:ea typeface="Arial Unicode MS" pitchFamily="34" charset="-128"/>
                <a:cs typeface="Arial Unicode MS" pitchFamily="34" charset="-128"/>
              </a:rPr>
              <a:t>era un samaritano.</a:t>
            </a:r>
          </a:p>
        </p:txBody>
      </p:sp>
    </p:spTree>
    <p:extLst>
      <p:ext uri="{BB962C8B-B14F-4D97-AF65-F5344CB8AC3E}">
        <p14:creationId xmlns:p14="http://schemas.microsoft.com/office/powerpoint/2010/main" val="42260714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10" y="429676"/>
            <a:ext cx="8214453" cy="5980360"/>
          </a:xfrm>
          <a:prstGeom prst="rect">
            <a:avLst/>
          </a:prstGeom>
        </p:spPr>
      </p:pic>
      <p:sp>
        <p:nvSpPr>
          <p:cNvPr id="5" name="Rectangle 3"/>
          <p:cNvSpPr>
            <a:spLocks noChangeArrowheads="1"/>
          </p:cNvSpPr>
          <p:nvPr/>
        </p:nvSpPr>
        <p:spPr bwMode="auto">
          <a:xfrm>
            <a:off x="793589" y="4655710"/>
            <a:ext cx="7703866" cy="1754326"/>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3600" dirty="0" smtClean="0">
                <a:latin typeface="Tekton Pro" panose="020F0603020208020904" pitchFamily="34" charset="0"/>
                <a:ea typeface="Arial Unicode MS" pitchFamily="34" charset="-128"/>
                <a:cs typeface="Arial Unicode MS" pitchFamily="34" charset="-128"/>
              </a:rPr>
              <a:t> </a:t>
            </a:r>
            <a:r>
              <a:rPr lang="es-ES" sz="3600" dirty="0">
                <a:effectLst>
                  <a:outerShdw blurRad="38100" dist="38100" dir="2700000" algn="tl">
                    <a:srgbClr val="000000">
                      <a:alpha val="43137"/>
                    </a:srgbClr>
                  </a:outerShdw>
                </a:effectLst>
                <a:latin typeface="Tekton Pro" panose="020F0603020208020904" pitchFamily="34" charset="0"/>
                <a:ea typeface="Arial Unicode MS" pitchFamily="34" charset="-128"/>
                <a:cs typeface="Arial Unicode MS" pitchFamily="34" charset="-128"/>
              </a:rPr>
              <a:t>Jesús tomó la palabra y dijo</a:t>
            </a:r>
            <a:r>
              <a:rPr lang="es-ES" sz="3600" dirty="0" smtClean="0">
                <a:effectLst>
                  <a:outerShdw blurRad="38100" dist="38100" dir="2700000" algn="tl">
                    <a:srgbClr val="000000">
                      <a:alpha val="43137"/>
                    </a:srgbClr>
                  </a:outerShdw>
                </a:effectLst>
                <a:latin typeface="Tekton Pro" panose="020F0603020208020904" pitchFamily="34" charset="0"/>
                <a:ea typeface="Arial Unicode MS" pitchFamily="34" charset="-128"/>
                <a:cs typeface="Arial Unicode MS" pitchFamily="34" charset="-128"/>
              </a:rPr>
              <a:t>: -¿No han quedado limpios los diez?. Los otros nueve, ¿dónde están? </a:t>
            </a:r>
            <a:endParaRPr lang="es-ES" sz="3600" dirty="0">
              <a:effectLst>
                <a:outerShdw blurRad="38100" dist="38100" dir="2700000" algn="tl">
                  <a:srgbClr val="000000">
                    <a:alpha val="43137"/>
                  </a:srgbClr>
                </a:outerShdw>
              </a:effectLst>
              <a:latin typeface="Tekton Pro" panose="020F06030202080209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4368952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937" y="443438"/>
            <a:ext cx="8179354" cy="5948126"/>
          </a:xfrm>
          <a:prstGeom prst="rect">
            <a:avLst/>
          </a:prstGeom>
        </p:spPr>
      </p:pic>
      <p:sp>
        <p:nvSpPr>
          <p:cNvPr id="2" name="Rectangle 3"/>
          <p:cNvSpPr>
            <a:spLocks noChangeArrowheads="1"/>
          </p:cNvSpPr>
          <p:nvPr/>
        </p:nvSpPr>
        <p:spPr bwMode="auto">
          <a:xfrm>
            <a:off x="756473" y="4844736"/>
            <a:ext cx="7676326" cy="1631216"/>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b="1" dirty="0" smtClean="0">
                <a:latin typeface="Tekton Pro" panose="020F0603020208020904" pitchFamily="34" charset="0"/>
                <a:ea typeface="Arial Unicode MS" pitchFamily="34" charset="-128"/>
                <a:cs typeface="Arial Unicode MS" pitchFamily="34" charset="-128"/>
              </a:rPr>
              <a:t>- </a:t>
            </a:r>
            <a:r>
              <a:rPr lang="es-ES" sz="3200" b="1" dirty="0" smtClean="0">
                <a:latin typeface="Tekton Pro" panose="020F0603020208020904" pitchFamily="34" charset="0"/>
                <a:ea typeface="Arial Unicode MS" pitchFamily="34" charset="-128"/>
                <a:cs typeface="Arial Unicode MS" pitchFamily="34" charset="-128"/>
              </a:rPr>
              <a:t>¿No </a:t>
            </a:r>
            <a:r>
              <a:rPr lang="es-ES" sz="3200" b="1" dirty="0">
                <a:latin typeface="Tekton Pro" panose="020F0603020208020904" pitchFamily="34" charset="0"/>
                <a:ea typeface="Arial Unicode MS" pitchFamily="34" charset="-128"/>
                <a:cs typeface="Arial Unicode MS" pitchFamily="34" charset="-128"/>
              </a:rPr>
              <a:t>ha vuelto más que este extranjero para dar gloria a Dios?” </a:t>
            </a:r>
            <a:r>
              <a:rPr lang="es-ES" sz="3200" b="1" dirty="0" smtClean="0">
                <a:latin typeface="Tekton Pro" panose="020F0603020208020904" pitchFamily="34" charset="0"/>
                <a:ea typeface="Arial Unicode MS" pitchFamily="34" charset="-128"/>
                <a:cs typeface="Arial Unicode MS" pitchFamily="34" charset="-128"/>
              </a:rPr>
              <a:t> </a:t>
            </a:r>
            <a:r>
              <a:rPr lang="es-ES" sz="3200" b="1" dirty="0">
                <a:latin typeface="Tekton Pro" panose="020F0603020208020904" pitchFamily="34" charset="0"/>
                <a:ea typeface="Arial Unicode MS" pitchFamily="34" charset="-128"/>
                <a:cs typeface="Arial Unicode MS" pitchFamily="34" charset="-128"/>
              </a:rPr>
              <a:t>Y le dijo: </a:t>
            </a:r>
            <a:r>
              <a:rPr lang="es-ES" sz="3200" b="1" dirty="0" smtClean="0">
                <a:latin typeface="Tekton Pro" panose="020F0603020208020904" pitchFamily="34" charset="0"/>
                <a:ea typeface="Arial Unicode MS" pitchFamily="34" charset="-128"/>
                <a:cs typeface="Arial Unicode MS" pitchFamily="34" charset="-128"/>
              </a:rPr>
              <a:t>                                     -"</a:t>
            </a:r>
            <a:r>
              <a:rPr lang="es-ES" sz="3200" b="1" dirty="0">
                <a:latin typeface="Tekton Pro" panose="020F0603020208020904" pitchFamily="34" charset="0"/>
                <a:ea typeface="Arial Unicode MS" pitchFamily="34" charset="-128"/>
                <a:cs typeface="Arial Unicode MS" pitchFamily="34" charset="-128"/>
              </a:rPr>
              <a:t>Levántate y vete; tu fe te ha salvado." </a:t>
            </a:r>
          </a:p>
        </p:txBody>
      </p:sp>
    </p:spTree>
    <p:extLst>
      <p:ext uri="{BB962C8B-B14F-4D97-AF65-F5344CB8AC3E}">
        <p14:creationId xmlns:p14="http://schemas.microsoft.com/office/powerpoint/2010/main" val="3513877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04" y="440298"/>
            <a:ext cx="8248641" cy="5944842"/>
          </a:xfrm>
          <a:prstGeom prst="rect">
            <a:avLst/>
          </a:prstGeom>
        </p:spPr>
      </p:pic>
      <p:sp>
        <p:nvSpPr>
          <p:cNvPr id="2" name="Rectángulo 1"/>
          <p:cNvSpPr/>
          <p:nvPr/>
        </p:nvSpPr>
        <p:spPr>
          <a:xfrm>
            <a:off x="481374" y="5307922"/>
            <a:ext cx="8191571" cy="1077218"/>
          </a:xfrm>
          <a:prstGeom prst="rect">
            <a:avLst/>
          </a:prstGeom>
          <a:solidFill>
            <a:srgbClr val="370602"/>
          </a:solidFill>
          <a:ln w="19050">
            <a:solidFill>
              <a:srgbClr val="FFFF00"/>
            </a:solidFill>
          </a:ln>
        </p:spPr>
        <p:txBody>
          <a:bodyPr wrap="square">
            <a:spAutoFit/>
          </a:bodyPr>
          <a:lstStyle/>
          <a:p>
            <a:pPr algn="ctr"/>
            <a:r>
              <a:rPr lang="es-ES" sz="1600" b="1" baseline="30000" dirty="0">
                <a:solidFill>
                  <a:srgbClr val="FFFFEC"/>
                </a:solidFill>
                <a:effectLst>
                  <a:outerShdw blurRad="38100" dist="38100" dir="2700000" algn="tl">
                    <a:srgbClr val="000000">
                      <a:alpha val="43137"/>
                    </a:srgbClr>
                  </a:outerShdw>
                </a:effectLst>
                <a:latin typeface="Verdana" pitchFamily="34" charset="0"/>
                <a:cs typeface="Times New Roman" pitchFamily="18" charset="0"/>
              </a:rPr>
              <a:t>11</a:t>
            </a:r>
            <a:r>
              <a:rPr lang="es-ES" sz="1600" b="1" dirty="0">
                <a:solidFill>
                  <a:srgbClr val="FFFFEC"/>
                </a:solidFill>
                <a:effectLst>
                  <a:outerShdw blurRad="38100" dist="38100" dir="2700000" algn="tl">
                    <a:srgbClr val="000000">
                      <a:alpha val="43137"/>
                    </a:srgbClr>
                  </a:outerShdw>
                </a:effectLst>
                <a:latin typeface="Verdana" pitchFamily="34" charset="0"/>
                <a:cs typeface="Times New Roman" pitchFamily="18" charset="0"/>
              </a:rPr>
              <a:t>Yendo Jesús camino de Jerusalén,  pasaba entre Samaria y Galilea. </a:t>
            </a:r>
            <a:r>
              <a:rPr lang="es-ES" sz="1600" b="1" baseline="30000" dirty="0">
                <a:solidFill>
                  <a:srgbClr val="FFFFEC"/>
                </a:solidFill>
                <a:effectLst>
                  <a:outerShdw blurRad="38100" dist="38100" dir="2700000" algn="tl">
                    <a:srgbClr val="000000">
                      <a:alpha val="43137"/>
                    </a:srgbClr>
                  </a:outerShdw>
                </a:effectLst>
                <a:latin typeface="Verdana" pitchFamily="34" charset="0"/>
                <a:cs typeface="Times New Roman" pitchFamily="18" charset="0"/>
              </a:rPr>
              <a:t>12</a:t>
            </a:r>
            <a:r>
              <a:rPr lang="es-ES" sz="1600" b="1" dirty="0">
                <a:solidFill>
                  <a:srgbClr val="FFFFEC"/>
                </a:solidFill>
                <a:effectLst>
                  <a:outerShdw blurRad="38100" dist="38100" dir="2700000" algn="tl">
                    <a:srgbClr val="000000">
                      <a:alpha val="43137"/>
                    </a:srgbClr>
                  </a:outerShdw>
                </a:effectLst>
                <a:latin typeface="Verdana" pitchFamily="34" charset="0"/>
                <a:cs typeface="Times New Roman" pitchFamily="18" charset="0"/>
              </a:rPr>
              <a:t>Cuando iba a entrar en un pueblo, vinieron a su encuentro diez leprosos, que se detuvieron a cierta distancia </a:t>
            </a:r>
            <a:r>
              <a:rPr lang="es-ES" sz="1600" b="1" baseline="30000" dirty="0">
                <a:solidFill>
                  <a:srgbClr val="FFFFEC"/>
                </a:solidFill>
                <a:effectLst>
                  <a:outerShdw blurRad="38100" dist="38100" dir="2700000" algn="tl">
                    <a:srgbClr val="000000">
                      <a:alpha val="43137"/>
                    </a:srgbClr>
                  </a:outerShdw>
                </a:effectLst>
                <a:latin typeface="Verdana" pitchFamily="34" charset="0"/>
                <a:cs typeface="Times New Roman" pitchFamily="18" charset="0"/>
              </a:rPr>
              <a:t>13</a:t>
            </a:r>
            <a:r>
              <a:rPr lang="es-ES" sz="1600" b="1" dirty="0">
                <a:solidFill>
                  <a:srgbClr val="FFFFEC"/>
                </a:solidFill>
                <a:effectLst>
                  <a:outerShdw blurRad="38100" dist="38100" dir="2700000" algn="tl">
                    <a:srgbClr val="000000">
                      <a:alpha val="43137"/>
                    </a:srgbClr>
                  </a:outerShdw>
                </a:effectLst>
                <a:latin typeface="Verdana" pitchFamily="34" charset="0"/>
                <a:cs typeface="Times New Roman" pitchFamily="18" charset="0"/>
              </a:rPr>
              <a:t>y a gritos le decían</a:t>
            </a:r>
            <a:r>
              <a:rPr lang="es-ES" sz="1600" b="1" dirty="0" smtClean="0">
                <a:solidFill>
                  <a:srgbClr val="FFFFEC"/>
                </a:solidFill>
                <a:effectLst>
                  <a:outerShdw blurRad="38100" dist="38100" dir="2700000" algn="tl">
                    <a:srgbClr val="000000">
                      <a:alpha val="43137"/>
                    </a:srgbClr>
                  </a:outerShdw>
                </a:effectLst>
                <a:latin typeface="Verdana" pitchFamily="34" charset="0"/>
                <a:cs typeface="Times New Roman" pitchFamily="18" charset="0"/>
              </a:rPr>
              <a:t>:                                      – </a:t>
            </a:r>
            <a:r>
              <a:rPr lang="es-ES" sz="1600" b="1" dirty="0">
                <a:solidFill>
                  <a:srgbClr val="FFFFEC"/>
                </a:solidFill>
                <a:effectLst>
                  <a:outerShdw blurRad="38100" dist="38100" dir="2700000" algn="tl">
                    <a:srgbClr val="000000">
                      <a:alpha val="43137"/>
                    </a:srgbClr>
                  </a:outerShdw>
                </a:effectLst>
                <a:latin typeface="Verdana" pitchFamily="34" charset="0"/>
                <a:cs typeface="Times New Roman" pitchFamily="18" charset="0"/>
              </a:rPr>
              <a:t>“Jesús, Maestro, ten compasión de nosotros</a:t>
            </a:r>
            <a:r>
              <a:rPr lang="es-ES" sz="1600" dirty="0">
                <a:solidFill>
                  <a:srgbClr val="FFFFEC"/>
                </a:solidFill>
                <a:effectLst>
                  <a:outerShdw blurRad="38100" dist="38100" dir="2700000" algn="tl">
                    <a:srgbClr val="000000">
                      <a:alpha val="43137"/>
                    </a:srgbClr>
                  </a:outerShdw>
                </a:effectLst>
                <a:latin typeface="Verdana" pitchFamily="34" charset="0"/>
                <a:cs typeface="Times New Roman" pitchFamily="18" charset="0"/>
              </a:rPr>
              <a:t>”. </a:t>
            </a:r>
            <a:endParaRPr lang="es-PE" sz="1600" dirty="0">
              <a:solidFill>
                <a:srgbClr val="FFFFEC"/>
              </a:solidFill>
              <a:effectLst>
                <a:outerShdw blurRad="38100" dist="38100" dir="2700000" algn="tl">
                  <a:srgbClr val="000000">
                    <a:alpha val="43137"/>
                  </a:srgbClr>
                </a:outerShdw>
              </a:effectLst>
            </a:endParaRPr>
          </a:p>
        </p:txBody>
      </p:sp>
      <p:sp>
        <p:nvSpPr>
          <p:cNvPr id="10" name="2 Marcador de contenido"/>
          <p:cNvSpPr txBox="1">
            <a:spLocks/>
          </p:cNvSpPr>
          <p:nvPr/>
        </p:nvSpPr>
        <p:spPr bwMode="auto">
          <a:xfrm>
            <a:off x="6279412" y="2510979"/>
            <a:ext cx="2266927" cy="1426454"/>
          </a:xfrm>
          <a:prstGeom prst="rect">
            <a:avLst/>
          </a:prstGeom>
          <a:noFill/>
          <a:ln w="9525">
            <a:noFill/>
            <a:miter lim="800000"/>
            <a:headEnd/>
            <a:tailEnd/>
          </a:ln>
          <a:effectLst>
            <a:softEdge rad="127000"/>
          </a:effectLst>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buFontTx/>
              <a:buNone/>
            </a:pPr>
            <a:r>
              <a:rPr lang="es-PE" sz="2800" b="1" kern="0" dirty="0" smtClean="0">
                <a:solidFill>
                  <a:srgbClr val="FFFF00"/>
                </a:solidFill>
                <a:effectLst>
                  <a:glow rad="101600">
                    <a:srgbClr val="420000">
                      <a:alpha val="60000"/>
                    </a:srgbClr>
                  </a:glow>
                  <a:outerShdw blurRad="50800" dist="38100" dir="10800000" algn="r" rotWithShape="0">
                    <a:prstClr val="black">
                      <a:alpha val="40000"/>
                    </a:prstClr>
                  </a:outerShdw>
                </a:effectLst>
                <a:latin typeface="Arial" panose="020B0604020202020204" pitchFamily="34" charset="0"/>
                <a:ea typeface="Adobe Gothic Std B" pitchFamily="34" charset="-128"/>
                <a:cs typeface="Arial" panose="020B0604020202020204" pitchFamily="34" charset="0"/>
              </a:rPr>
              <a:t>¿Cómo se realiza la curación? </a:t>
            </a:r>
          </a:p>
          <a:p>
            <a:pPr algn="r">
              <a:buFontTx/>
              <a:buNone/>
            </a:pPr>
            <a:endParaRPr lang="es-PE" sz="2800" b="1" kern="0" dirty="0" smtClean="0">
              <a:solidFill>
                <a:srgbClr val="FFFF00"/>
              </a:solidFill>
              <a:effectLst>
                <a:glow rad="101600">
                  <a:srgbClr val="420000">
                    <a:alpha val="60000"/>
                  </a:srgbClr>
                </a:glow>
                <a:outerShdw blurRad="50800" dist="38100" dir="10800000" algn="r" rotWithShape="0">
                  <a:prstClr val="black">
                    <a:alpha val="40000"/>
                  </a:prstClr>
                </a:outerShdw>
              </a:effectLst>
              <a:latin typeface="Arial" panose="020B0604020202020204" pitchFamily="34" charset="0"/>
              <a:ea typeface="Adobe Gothic Std B" pitchFamily="34" charset="-128"/>
              <a:cs typeface="Arial" panose="020B0604020202020204" pitchFamily="34" charset="0"/>
            </a:endParaRPr>
          </a:p>
          <a:p>
            <a:pPr algn="r">
              <a:buFontTx/>
              <a:buNone/>
            </a:pPr>
            <a:endParaRPr lang="es-PE" sz="2800" b="1" kern="0" dirty="0" smtClean="0">
              <a:solidFill>
                <a:srgbClr val="FFFF00"/>
              </a:solidFill>
              <a:effectLst>
                <a:glow rad="101600">
                  <a:srgbClr val="C00000">
                    <a:alpha val="60000"/>
                  </a:srgbClr>
                </a:glow>
                <a:outerShdw blurRad="38100" dist="38100" dir="2700000" algn="tl">
                  <a:srgbClr val="000000">
                    <a:alpha val="43137"/>
                  </a:srgbClr>
                </a:outerShdw>
              </a:effectLst>
              <a:latin typeface="Arial" panose="020B0604020202020204" pitchFamily="34" charset="0"/>
              <a:ea typeface="Adobe Gothic Std B" pitchFamily="34" charset="-128"/>
              <a:cs typeface="Arial" panose="020B0604020202020204" pitchFamily="34" charset="0"/>
            </a:endParaRPr>
          </a:p>
          <a:p>
            <a:pPr algn="r">
              <a:buFontTx/>
              <a:buNone/>
            </a:pPr>
            <a:endParaRPr lang="es-PE" sz="2800" b="1" kern="0" dirty="0">
              <a:solidFill>
                <a:srgbClr val="FFFF00"/>
              </a:solidFill>
              <a:effectLst>
                <a:glow rad="101600">
                  <a:srgbClr val="C00000">
                    <a:alpha val="60000"/>
                  </a:srgbClr>
                </a:glow>
                <a:outerShdw blurRad="38100" dist="38100" dir="2700000" algn="tl">
                  <a:srgbClr val="000000">
                    <a:alpha val="43137"/>
                  </a:srgbClr>
                </a:outerShdw>
              </a:effectLst>
              <a:latin typeface="Arial" panose="020B0604020202020204" pitchFamily="34" charset="0"/>
              <a:ea typeface="Adobe Gothic Std B" pitchFamily="34" charset="-128"/>
              <a:cs typeface="Arial" panose="020B0604020202020204" pitchFamily="34" charset="0"/>
            </a:endParaRPr>
          </a:p>
        </p:txBody>
      </p:sp>
      <p:sp>
        <p:nvSpPr>
          <p:cNvPr id="8" name="2 Marcador de contenido"/>
          <p:cNvSpPr txBox="1">
            <a:spLocks/>
          </p:cNvSpPr>
          <p:nvPr/>
        </p:nvSpPr>
        <p:spPr bwMode="auto">
          <a:xfrm>
            <a:off x="294995" y="1810787"/>
            <a:ext cx="2725295" cy="2126646"/>
          </a:xfrm>
          <a:prstGeom prst="rect">
            <a:avLst/>
          </a:prstGeom>
          <a:noFill/>
          <a:ln w="9525">
            <a:noFill/>
            <a:miter lim="800000"/>
            <a:headEnd/>
            <a:tailEnd/>
          </a:ln>
          <a:effectLst>
            <a:softEdge rad="127000"/>
          </a:effectLst>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s-PE" sz="2800" b="1" kern="0" dirty="0" smtClean="0">
                <a:solidFill>
                  <a:srgbClr val="FFFF00"/>
                </a:solidFill>
                <a:effectLst>
                  <a:glow rad="101600">
                    <a:srgbClr val="420000">
                      <a:alpha val="60000"/>
                    </a:srgbClr>
                  </a:glow>
                  <a:outerShdw blurRad="50800" dist="38100" dir="10800000" algn="r" rotWithShape="0">
                    <a:prstClr val="black">
                      <a:alpha val="40000"/>
                    </a:prstClr>
                  </a:outerShdw>
                </a:effectLst>
                <a:latin typeface="Arial" panose="020B0604020202020204" pitchFamily="34" charset="0"/>
                <a:ea typeface="Adobe Gothic Std B" pitchFamily="34" charset="-128"/>
                <a:cs typeface="Arial" panose="020B0604020202020204" pitchFamily="34" charset="0"/>
              </a:rPr>
              <a:t>   ¿Qué título utilizan para dirigirse a él? ¿Qué le piden?</a:t>
            </a:r>
          </a:p>
          <a:p>
            <a:pPr>
              <a:buFontTx/>
              <a:buNone/>
            </a:pPr>
            <a:endParaRPr lang="es-PE" sz="2800" b="1" kern="0" dirty="0" smtClean="0">
              <a:solidFill>
                <a:srgbClr val="FFFF00"/>
              </a:solidFill>
              <a:effectLst>
                <a:glow rad="101600">
                  <a:srgbClr val="420000">
                    <a:alpha val="60000"/>
                  </a:srgbClr>
                </a:glow>
                <a:outerShdw blurRad="50800" dist="38100" dir="10800000" algn="r" rotWithShape="0">
                  <a:prstClr val="black">
                    <a:alpha val="40000"/>
                  </a:prstClr>
                </a:outerShdw>
              </a:effectLst>
              <a:latin typeface="Arial" panose="020B0604020202020204" pitchFamily="34" charset="0"/>
              <a:ea typeface="Adobe Gothic Std B" pitchFamily="34" charset="-128"/>
              <a:cs typeface="Arial" panose="020B0604020202020204" pitchFamily="34" charset="0"/>
            </a:endParaRPr>
          </a:p>
          <a:p>
            <a:pPr>
              <a:buFontTx/>
              <a:buNone/>
            </a:pPr>
            <a:endParaRPr lang="es-PE" sz="2800" b="1" kern="0" dirty="0" smtClean="0">
              <a:solidFill>
                <a:srgbClr val="FFFF00"/>
              </a:solidFill>
              <a:effectLst>
                <a:glow rad="101600">
                  <a:srgbClr val="C00000">
                    <a:alpha val="60000"/>
                  </a:srgbClr>
                </a:glow>
                <a:outerShdw blurRad="38100" dist="38100" dir="2700000" algn="tl">
                  <a:srgbClr val="000000">
                    <a:alpha val="43137"/>
                  </a:srgbClr>
                </a:outerShdw>
              </a:effectLst>
              <a:latin typeface="Arial" panose="020B0604020202020204" pitchFamily="34" charset="0"/>
              <a:ea typeface="Adobe Gothic Std B" pitchFamily="34" charset="-128"/>
              <a:cs typeface="Arial" panose="020B0604020202020204" pitchFamily="34" charset="0"/>
            </a:endParaRPr>
          </a:p>
          <a:p>
            <a:pPr>
              <a:buFontTx/>
              <a:buNone/>
            </a:pPr>
            <a:endParaRPr lang="es-PE" sz="2800" b="1" kern="0" dirty="0">
              <a:solidFill>
                <a:srgbClr val="FFFF00"/>
              </a:solidFill>
              <a:effectLst>
                <a:glow rad="101600">
                  <a:srgbClr val="C00000">
                    <a:alpha val="60000"/>
                  </a:srgbClr>
                </a:glow>
                <a:outerShdw blurRad="38100" dist="38100" dir="2700000" algn="tl">
                  <a:srgbClr val="000000">
                    <a:alpha val="43137"/>
                  </a:srgbClr>
                </a:outerShdw>
              </a:effectLst>
              <a:latin typeface="Arial" panose="020B0604020202020204" pitchFamily="34" charset="0"/>
              <a:ea typeface="Adobe Gothic Std B" pitchFamily="34" charset="-128"/>
              <a:cs typeface="Arial" panose="020B0604020202020204" pitchFamily="34" charset="0"/>
            </a:endParaRPr>
          </a:p>
        </p:txBody>
      </p:sp>
      <p:sp>
        <p:nvSpPr>
          <p:cNvPr id="6" name="5 Rectángulo"/>
          <p:cNvSpPr/>
          <p:nvPr/>
        </p:nvSpPr>
        <p:spPr>
          <a:xfrm>
            <a:off x="2587265" y="321847"/>
            <a:ext cx="5030784" cy="523220"/>
          </a:xfrm>
          <a:prstGeom prst="rect">
            <a:avLst/>
          </a:prstGeom>
        </p:spPr>
        <p:txBody>
          <a:bodyPr wrap="square">
            <a:spAutoFit/>
          </a:bodyPr>
          <a:lstStyle/>
          <a:p>
            <a:pPr fontAlgn="base">
              <a:spcBef>
                <a:spcPct val="0"/>
              </a:spcBef>
              <a:spcAft>
                <a:spcPct val="0"/>
              </a:spcAft>
            </a:pPr>
            <a:r>
              <a:rPr lang="es-PE" sz="2800" dirty="0">
                <a:solidFill>
                  <a:srgbClr val="FFFFE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Preguntas para la lectura:</a:t>
            </a:r>
          </a:p>
        </p:txBody>
      </p:sp>
      <p:sp>
        <p:nvSpPr>
          <p:cNvPr id="3" name="2 Marcador de contenido"/>
          <p:cNvSpPr>
            <a:spLocks noGrp="1"/>
          </p:cNvSpPr>
          <p:nvPr>
            <p:ph idx="1"/>
          </p:nvPr>
        </p:nvSpPr>
        <p:spPr>
          <a:xfrm>
            <a:off x="481374" y="750288"/>
            <a:ext cx="8064965" cy="875308"/>
          </a:xfrm>
          <a:noFill/>
          <a:effectLst>
            <a:softEdge rad="127000"/>
          </a:effectLst>
          <a:scene3d>
            <a:camera prst="orthographicFront"/>
            <a:lightRig rig="threePt" dir="t"/>
          </a:scene3d>
          <a:sp3d>
            <a:bevelT prst="angle"/>
          </a:sp3d>
        </p:spPr>
        <p:txBody>
          <a:bodyPr/>
          <a:lstStyle/>
          <a:p>
            <a:pPr algn="ctr">
              <a:buFont typeface="Wingdings" panose="05000000000000000000" pitchFamily="2" charset="2"/>
              <a:buChar char="§"/>
            </a:pPr>
            <a:r>
              <a:rPr lang="es-PE" sz="2000" b="1" dirty="0" smtClean="0">
                <a:solidFill>
                  <a:srgbClr val="FFFF00"/>
                </a:solidFill>
                <a:effectLst>
                  <a:glow rad="101600">
                    <a:srgbClr val="C00000">
                      <a:alpha val="60000"/>
                    </a:srgbClr>
                  </a:glow>
                  <a:outerShdw blurRad="38100" dist="38100" dir="2700000" algn="tl">
                    <a:srgbClr val="000000">
                      <a:alpha val="43137"/>
                    </a:srgbClr>
                  </a:outerShdw>
                </a:effectLst>
                <a:latin typeface="Adobe Gothic Std B" pitchFamily="34" charset="-128"/>
                <a:ea typeface="Adobe Gothic Std B" pitchFamily="34" charset="-128"/>
              </a:rPr>
              <a:t> </a:t>
            </a:r>
            <a:r>
              <a:rPr lang="es-PE" sz="2000" b="1" dirty="0" smtClean="0">
                <a:solidFill>
                  <a:srgbClr val="FFFF00"/>
                </a:solidFill>
                <a:effectLst>
                  <a:glow rad="101600">
                    <a:srgbClr val="C00000">
                      <a:alpha val="60000"/>
                    </a:srgbClr>
                  </a:glow>
                  <a:outerShdw blurRad="38100" dist="38100" dir="2700000" algn="tl">
                    <a:srgbClr val="000000">
                      <a:alpha val="43137"/>
                    </a:srgbClr>
                  </a:outerShdw>
                </a:effectLst>
                <a:latin typeface="Arial" panose="020B0604020202020204" pitchFamily="34" charset="0"/>
                <a:ea typeface="Adobe Gothic Std B" pitchFamily="34" charset="-128"/>
                <a:cs typeface="Arial" panose="020B0604020202020204" pitchFamily="34" charset="0"/>
              </a:rPr>
              <a:t>Vv. 11-13: </a:t>
            </a:r>
            <a:r>
              <a:rPr lang="es-PE" sz="2800" b="1" dirty="0" smtClean="0">
                <a:solidFill>
                  <a:srgbClr val="FFFF00"/>
                </a:solidFill>
                <a:effectLst>
                  <a:glow rad="101600">
                    <a:srgbClr val="C00000">
                      <a:alpha val="60000"/>
                    </a:srgbClr>
                  </a:glow>
                  <a:outerShdw blurRad="38100" dist="38100" dir="2700000" algn="tl">
                    <a:srgbClr val="000000">
                      <a:alpha val="43137"/>
                    </a:srgbClr>
                  </a:outerShdw>
                </a:effectLst>
                <a:latin typeface="Arial" panose="020B0604020202020204" pitchFamily="34" charset="0"/>
                <a:ea typeface="Adobe Gothic Std B" pitchFamily="34" charset="-128"/>
                <a:cs typeface="Arial" panose="020B0604020202020204" pitchFamily="34" charset="0"/>
              </a:rPr>
              <a:t>Diez leprosos salen al encuentro de Jesús y le suplican a gritos. </a:t>
            </a:r>
            <a:endParaRPr lang="es-PE" sz="2800" b="1" dirty="0" smtClean="0">
              <a:solidFill>
                <a:srgbClr val="FFFF00"/>
              </a:solidFill>
              <a:effectLst>
                <a:glow rad="101600">
                  <a:srgbClr val="420000">
                    <a:alpha val="60000"/>
                  </a:srgbClr>
                </a:glow>
                <a:outerShdw blurRad="50800" dist="38100" dir="10800000" algn="r" rotWithShape="0">
                  <a:prstClr val="black">
                    <a:alpha val="40000"/>
                  </a:prstClr>
                </a:outerShdw>
              </a:effectLst>
              <a:latin typeface="Arial" panose="020B0604020202020204" pitchFamily="34" charset="0"/>
              <a:ea typeface="Adobe Gothic Std B" pitchFamily="34" charset="-128"/>
              <a:cs typeface="Arial" panose="020B0604020202020204" pitchFamily="34" charset="0"/>
            </a:endParaRPr>
          </a:p>
          <a:p>
            <a:pPr algn="ctr">
              <a:buNone/>
            </a:pPr>
            <a:endParaRPr lang="es-PE" sz="2800" b="1" dirty="0" smtClean="0">
              <a:solidFill>
                <a:srgbClr val="FFFF00"/>
              </a:solidFill>
              <a:effectLst>
                <a:glow rad="101600">
                  <a:srgbClr val="C00000">
                    <a:alpha val="60000"/>
                  </a:srgbClr>
                </a:glow>
                <a:outerShdw blurRad="38100" dist="38100" dir="2700000" algn="tl">
                  <a:srgbClr val="000000">
                    <a:alpha val="43137"/>
                  </a:srgbClr>
                </a:outerShdw>
              </a:effectLst>
              <a:latin typeface="Arial" panose="020B0604020202020204" pitchFamily="34" charset="0"/>
              <a:ea typeface="Adobe Gothic Std B" pitchFamily="34" charset="-128"/>
              <a:cs typeface="Arial" panose="020B0604020202020204" pitchFamily="34" charset="0"/>
            </a:endParaRPr>
          </a:p>
          <a:p>
            <a:pPr algn="ctr">
              <a:buNone/>
            </a:pPr>
            <a:endParaRPr lang="es-PE" sz="2800" b="1" dirty="0">
              <a:solidFill>
                <a:srgbClr val="FFFFEC"/>
              </a:solidFill>
              <a:effectLst>
                <a:glow rad="101600">
                  <a:srgbClr val="C00000">
                    <a:alpha val="60000"/>
                  </a:srgbClr>
                </a:glow>
                <a:outerShdw blurRad="38100" dist="38100" dir="2700000" algn="tl">
                  <a:srgbClr val="000000">
                    <a:alpha val="43137"/>
                  </a:srgbClr>
                </a:outerShdw>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304934000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4500"/>
                            </p:stCondLst>
                            <p:childTnLst>
                              <p:par>
                                <p:cTn id="10" presetID="23" presetClass="entr" presetSubtype="16" fill="hold" grpId="0" nodeType="afterEffect">
                                  <p:stCondLst>
                                    <p:cond delay="0"/>
                                  </p:stCondLst>
                                  <p:iterate type="wd">
                                    <p:tmPct val="100000"/>
                                  </p:iterate>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fltVal val="0"/>
                                          </p:val>
                                        </p:tav>
                                        <p:tav tm="100000">
                                          <p:val>
                                            <p:strVal val="#ppt_w"/>
                                          </p:val>
                                        </p:tav>
                                      </p:tavLst>
                                    </p:anim>
                                    <p:anim calcmode="lin" valueType="num">
                                      <p:cBhvr>
                                        <p:cTn id="13" dur="250" fill="hold"/>
                                        <p:tgtEl>
                                          <p:spTgt spid="8"/>
                                        </p:tgtEl>
                                        <p:attrNameLst>
                                          <p:attrName>ppt_h</p:attrName>
                                        </p:attrNameLst>
                                      </p:cBhvr>
                                      <p:tavLst>
                                        <p:tav tm="0">
                                          <p:val>
                                            <p:fltVal val="0"/>
                                          </p:val>
                                        </p:tav>
                                        <p:tav tm="100000">
                                          <p:val>
                                            <p:strVal val="#ppt_h"/>
                                          </p:val>
                                        </p:tav>
                                      </p:tavLst>
                                    </p:anim>
                                  </p:childTnLst>
                                </p:cTn>
                              </p:par>
                            </p:childTnLst>
                          </p:cTn>
                        </p:par>
                        <p:par>
                          <p:cTn id="14" fill="hold">
                            <p:stCondLst>
                              <p:cond delay="8250"/>
                            </p:stCondLst>
                            <p:childTnLst>
                              <p:par>
                                <p:cTn id="15" presetID="23" presetClass="entr" presetSubtype="16" fill="hold" grpId="0" nodeType="afterEffect">
                                  <p:stCondLst>
                                    <p:cond delay="0"/>
                                  </p:stCondLst>
                                  <p:iterate type="wd">
                                    <p:tmPct val="10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250" fill="hold"/>
                                        <p:tgtEl>
                                          <p:spTgt spid="10"/>
                                        </p:tgtEl>
                                        <p:attrNameLst>
                                          <p:attrName>ppt_w</p:attrName>
                                        </p:attrNameLst>
                                      </p:cBhvr>
                                      <p:tavLst>
                                        <p:tav tm="0">
                                          <p:val>
                                            <p:fltVal val="0"/>
                                          </p:val>
                                        </p:tav>
                                        <p:tav tm="100000">
                                          <p:val>
                                            <p:strVal val="#ppt_w"/>
                                          </p:val>
                                        </p:tav>
                                      </p:tavLst>
                                    </p:anim>
                                    <p:anim calcmode="lin" valueType="num">
                                      <p:cBhvr>
                                        <p:cTn id="18" dur="250" fill="hold"/>
                                        <p:tgtEl>
                                          <p:spTgt spid="10"/>
                                        </p:tgtEl>
                                        <p:attrNameLst>
                                          <p:attrName>ppt_h</p:attrName>
                                        </p:attrNameLst>
                                      </p:cBhvr>
                                      <p:tavLst>
                                        <p:tav tm="0">
                                          <p:val>
                                            <p:fltVal val="0"/>
                                          </p:val>
                                        </p:tav>
                                        <p:tav tm="100000">
                                          <p:val>
                                            <p:strVal val="#ppt_h"/>
                                          </p:val>
                                        </p:tav>
                                      </p:tavLst>
                                    </p:anim>
                                  </p:childTnLst>
                                </p:cTn>
                              </p:par>
                            </p:childTnLst>
                          </p:cTn>
                        </p:par>
                        <p:par>
                          <p:cTn id="19" fill="hold">
                            <p:stCondLst>
                              <p:cond delay="10000"/>
                            </p:stCondLst>
                            <p:childTnLst>
                              <p:par>
                                <p:cTn id="20" presetID="23" presetClass="entr" presetSubtype="16" fill="hold" grpId="0" nodeType="afterEffect">
                                  <p:stCondLst>
                                    <p:cond delay="0"/>
                                  </p:stCondLst>
                                  <p:iterate type="wd">
                                    <p:tmPct val="100000"/>
                                  </p:iterate>
                                  <p:childTnLst>
                                    <p:set>
                                      <p:cBhvr>
                                        <p:cTn id="21" dur="1" fill="hold">
                                          <p:stCondLst>
                                            <p:cond delay="0"/>
                                          </p:stCondLst>
                                        </p:cTn>
                                        <p:tgtEl>
                                          <p:spTgt spid="2"/>
                                        </p:tgtEl>
                                        <p:attrNameLst>
                                          <p:attrName>style.visibility</p:attrName>
                                        </p:attrNameLst>
                                      </p:cBhvr>
                                      <p:to>
                                        <p:strVal val="visible"/>
                                      </p:to>
                                    </p:set>
                                    <p:anim calcmode="lin" valueType="num">
                                      <p:cBhvr>
                                        <p:cTn id="22" dur="250" fill="hold"/>
                                        <p:tgtEl>
                                          <p:spTgt spid="2"/>
                                        </p:tgtEl>
                                        <p:attrNameLst>
                                          <p:attrName>ppt_w</p:attrName>
                                        </p:attrNameLst>
                                      </p:cBhvr>
                                      <p:tavLst>
                                        <p:tav tm="0">
                                          <p:val>
                                            <p:fltVal val="0"/>
                                          </p:val>
                                        </p:tav>
                                        <p:tav tm="100000">
                                          <p:val>
                                            <p:strVal val="#ppt_w"/>
                                          </p:val>
                                        </p:tav>
                                      </p:tavLst>
                                    </p:anim>
                                    <p:anim calcmode="lin" valueType="num">
                                      <p:cBhvr>
                                        <p:cTn id="23" dur="25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8"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6242"/>
          <a:stretch/>
        </p:blipFill>
        <p:spPr>
          <a:xfrm>
            <a:off x="430044" y="517990"/>
            <a:ext cx="8196719" cy="5831663"/>
          </a:xfrm>
          <a:prstGeom prst="rect">
            <a:avLst/>
          </a:prstGeom>
        </p:spPr>
      </p:pic>
      <p:sp>
        <p:nvSpPr>
          <p:cNvPr id="6" name="2 Marcador de contenido"/>
          <p:cNvSpPr txBox="1">
            <a:spLocks/>
          </p:cNvSpPr>
          <p:nvPr/>
        </p:nvSpPr>
        <p:spPr bwMode="auto">
          <a:xfrm>
            <a:off x="3626757" y="5063870"/>
            <a:ext cx="4905683" cy="1111899"/>
          </a:xfrm>
          <a:prstGeom prst="rect">
            <a:avLst/>
          </a:prstGeom>
          <a:noFill/>
          <a:ln w="9525">
            <a:noFill/>
            <a:miter lim="800000"/>
            <a:headEnd/>
            <a:tailEnd/>
          </a:ln>
        </p:spPr>
        <p:txBody>
          <a:bodyPr vert="horz" wrap="square" lIns="91440" tIns="45720" rIns="91440" bIns="45720" numCol="1" anchor="t" anchorCtr="0" compatLnSpc="1">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lgn="ctr" eaLnBrk="0" fontAlgn="base" hangingPunct="0">
              <a:spcBef>
                <a:spcPct val="20000"/>
              </a:spcBef>
              <a:spcAft>
                <a:spcPct val="0"/>
              </a:spcAft>
              <a:defRPr/>
            </a:pPr>
            <a:r>
              <a:rPr lang="es-PE" sz="3200" b="1" kern="0" dirty="0">
                <a:ln w="11430"/>
                <a:solidFill>
                  <a:srgbClr val="FFFF00"/>
                </a:solidFill>
                <a:effectLst>
                  <a:outerShdw blurRad="38100" dist="38100" dir="2700000" algn="tl">
                    <a:srgbClr val="000000">
                      <a:alpha val="43137"/>
                    </a:srgbClr>
                  </a:outerShdw>
                </a:effectLst>
                <a:latin typeface="Comic Sans MS" panose="030F0702030302020204" pitchFamily="66" charset="0"/>
              </a:rPr>
              <a:t> ¿Cómo reaccionan los leprosos curados?</a:t>
            </a:r>
          </a:p>
          <a:p>
            <a:pPr marL="342900" indent="-342900" algn="ctr" eaLnBrk="0" fontAlgn="base" hangingPunct="0">
              <a:spcBef>
                <a:spcPct val="20000"/>
              </a:spcBef>
              <a:spcAft>
                <a:spcPct val="0"/>
              </a:spcAft>
              <a:defRPr/>
            </a:pPr>
            <a:endParaRPr lang="es-PE" sz="3200" b="1" kern="0" dirty="0">
              <a:ln w="1143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4" name="2 Marcador de contenido"/>
          <p:cNvSpPr txBox="1">
            <a:spLocks/>
          </p:cNvSpPr>
          <p:nvPr/>
        </p:nvSpPr>
        <p:spPr bwMode="auto">
          <a:xfrm>
            <a:off x="522303" y="517991"/>
            <a:ext cx="8215370" cy="1124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eaLnBrk="0" fontAlgn="base" hangingPunct="0">
              <a:spcBef>
                <a:spcPct val="20000"/>
              </a:spcBef>
              <a:spcAft>
                <a:spcPct val="0"/>
              </a:spcAft>
              <a:buFont typeface="Wingdings" panose="05000000000000000000" pitchFamily="2" charset="2"/>
              <a:buChar char="§"/>
              <a:defRPr/>
            </a:pPr>
            <a:r>
              <a:rPr lang="es-PE" sz="2800" b="1" kern="0" dirty="0">
                <a:ln w="11430"/>
                <a:solidFill>
                  <a:srgbClr val="FFFF00"/>
                </a:solidFill>
                <a:effectLst>
                  <a:glow rad="101600">
                    <a:srgbClr val="C00000">
                      <a:alpha val="60000"/>
                    </a:srgbClr>
                  </a:glow>
                  <a:outerShdw blurRad="50800" dist="39000" dir="5460000" algn="tl">
                    <a:srgbClr val="000000">
                      <a:alpha val="38000"/>
                    </a:srgbClr>
                  </a:outerShdw>
                </a:effectLst>
                <a:latin typeface="Comic Sans MS" panose="030F0702030302020204" pitchFamily="66" charset="0"/>
              </a:rPr>
              <a:t> V. 14: La curación esperada no se da en el instante, sino mientras van de camino. </a:t>
            </a:r>
          </a:p>
        </p:txBody>
      </p:sp>
      <p:sp>
        <p:nvSpPr>
          <p:cNvPr id="2" name="Rectángulo 1"/>
          <p:cNvSpPr/>
          <p:nvPr/>
        </p:nvSpPr>
        <p:spPr>
          <a:xfrm>
            <a:off x="430044" y="4807264"/>
            <a:ext cx="3532461" cy="1477328"/>
          </a:xfrm>
          <a:prstGeom prst="rect">
            <a:avLst/>
          </a:prstGeom>
          <a:solidFill>
            <a:srgbClr val="FFFF00"/>
          </a:solidFill>
          <a:effectLst>
            <a:softEdge rad="63500"/>
          </a:effectLst>
        </p:spPr>
        <p:txBody>
          <a:bodyPr wrap="square">
            <a:spAutoFit/>
          </a:bodyPr>
          <a:lstStyle/>
          <a:p>
            <a:pPr algn="ctr" fontAlgn="base">
              <a:spcBef>
                <a:spcPct val="0"/>
              </a:spcBef>
              <a:spcAft>
                <a:spcPct val="0"/>
              </a:spcAft>
              <a:defRPr/>
            </a:pPr>
            <a:r>
              <a:rPr lang="es-ES" b="1" baseline="30000" dirty="0">
                <a:latin typeface="Verdana" pitchFamily="34" charset="0"/>
                <a:cs typeface="Times New Roman" pitchFamily="18" charset="0"/>
              </a:rPr>
              <a:t>14</a:t>
            </a:r>
            <a:r>
              <a:rPr lang="es-ES" b="1" dirty="0">
                <a:latin typeface="Verdana" pitchFamily="34" charset="0"/>
                <a:cs typeface="Times New Roman" pitchFamily="18" charset="0"/>
              </a:rPr>
              <a:t>Al verlos, les dijo: </a:t>
            </a:r>
            <a:r>
              <a:rPr lang="es-ES" b="1" dirty="0" smtClean="0">
                <a:latin typeface="Verdana" pitchFamily="34" charset="0"/>
                <a:cs typeface="Times New Roman" pitchFamily="18" charset="0"/>
              </a:rPr>
              <a:t>               –”</a:t>
            </a:r>
            <a:r>
              <a:rPr lang="es-ES" b="1" dirty="0">
                <a:latin typeface="Verdana" pitchFamily="34" charset="0"/>
                <a:cs typeface="Times New Roman" pitchFamily="18" charset="0"/>
              </a:rPr>
              <a:t>Vayan</a:t>
            </a:r>
            <a:r>
              <a:rPr lang="es-ES" b="1" i="1" dirty="0">
                <a:latin typeface="Verdana" pitchFamily="34" charset="0"/>
                <a:cs typeface="Times New Roman" pitchFamily="18" charset="0"/>
              </a:rPr>
              <a:t> y preséntense a los sacerdotes”. </a:t>
            </a:r>
            <a:r>
              <a:rPr lang="es-ES" b="1" dirty="0">
                <a:latin typeface="Verdana" pitchFamily="34" charset="0"/>
                <a:cs typeface="Times New Roman" pitchFamily="18" charset="0"/>
              </a:rPr>
              <a:t>Y, mientras iban de camino, quedaron limpios. </a:t>
            </a:r>
          </a:p>
        </p:txBody>
      </p:sp>
    </p:spTree>
    <p:extLst>
      <p:ext uri="{BB962C8B-B14F-4D97-AF65-F5344CB8AC3E}">
        <p14:creationId xmlns:p14="http://schemas.microsoft.com/office/powerpoint/2010/main" val="345991417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250"/>
                            </p:stCondLst>
                            <p:childTnLst>
                              <p:par>
                                <p:cTn id="10" presetID="23" presetClass="entr" presetSubtype="16"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fltVal val="0"/>
                                          </p:val>
                                        </p:tav>
                                        <p:tav tm="100000">
                                          <p:val>
                                            <p:strVal val="#ppt_w"/>
                                          </p:val>
                                        </p:tav>
                                      </p:tavLst>
                                    </p:anim>
                                    <p:anim calcmode="lin" valueType="num">
                                      <p:cBhvr>
                                        <p:cTn id="13" dur="25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7250"/>
                            </p:stCondLst>
                            <p:childTnLst>
                              <p:par>
                                <p:cTn id="15" presetID="23" presetClass="entr" presetSubtype="16" fill="hold" grpId="0" nodeType="afterEffect">
                                  <p:stCondLst>
                                    <p:cond delay="0"/>
                                  </p:stCondLst>
                                  <p:iterate type="wd">
                                    <p:tmPct val="100000"/>
                                  </p:iterate>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10" y="489187"/>
            <a:ext cx="8163926" cy="5913048"/>
          </a:xfrm>
          <a:prstGeom prst="rect">
            <a:avLst/>
          </a:prstGeom>
        </p:spPr>
      </p:pic>
      <p:sp>
        <p:nvSpPr>
          <p:cNvPr id="5" name="2 Marcador de contenido"/>
          <p:cNvSpPr txBox="1">
            <a:spLocks/>
          </p:cNvSpPr>
          <p:nvPr/>
        </p:nvSpPr>
        <p:spPr bwMode="auto">
          <a:xfrm>
            <a:off x="481310" y="4861673"/>
            <a:ext cx="8256290" cy="1475909"/>
          </a:xfrm>
          <a:prstGeom prst="rect">
            <a:avLst/>
          </a:prstGeom>
          <a:noFill/>
          <a:ln w="9525">
            <a:noFill/>
            <a:miter lim="800000"/>
            <a:headEnd/>
            <a:tailEnd/>
          </a:ln>
          <a:effectLst/>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571500" indent="-571500" algn="ctr" eaLnBrk="0" fontAlgn="base" hangingPunct="0">
              <a:spcBef>
                <a:spcPct val="20000"/>
              </a:spcBef>
              <a:spcAft>
                <a:spcPct val="0"/>
              </a:spcAft>
              <a:buFont typeface="Wingdings" panose="05000000000000000000" pitchFamily="2" charset="2"/>
              <a:buChar char="Ø"/>
            </a:pPr>
            <a:r>
              <a:rPr lang="es-PE" sz="3200" b="1" kern="0" dirty="0">
                <a:solidFill>
                  <a:srgbClr val="FFFFEC"/>
                </a:solidFill>
                <a:effectLst>
                  <a:glow rad="101600">
                    <a:srgbClr val="140000"/>
                  </a:glow>
                  <a:outerShdw blurRad="38100" dist="38100" dir="2700000" algn="tl">
                    <a:srgbClr val="000000">
                      <a:alpha val="43137"/>
                    </a:srgbClr>
                  </a:outerShdw>
                </a:effectLst>
                <a:latin typeface="Tekton Pro" panose="020F0603020208020904" pitchFamily="34" charset="0"/>
              </a:rPr>
              <a:t> </a:t>
            </a:r>
            <a:r>
              <a:rPr lang="es-PE" sz="3200" b="1" kern="0" dirty="0" smtClean="0">
                <a:solidFill>
                  <a:srgbClr val="FFFFEC"/>
                </a:solidFill>
                <a:effectLst>
                  <a:glow rad="101600">
                    <a:srgbClr val="140000"/>
                  </a:glow>
                  <a:outerShdw blurRad="38100" dist="38100" dir="2700000" algn="tl">
                    <a:srgbClr val="000000">
                      <a:alpha val="43137"/>
                    </a:srgbClr>
                  </a:outerShdw>
                </a:effectLst>
                <a:latin typeface="Tekton Pro" panose="020F0603020208020904" pitchFamily="34" charset="0"/>
              </a:rPr>
              <a:t>Vv. 15-19: Uno de los curados regresa donde Jesús. ,</a:t>
            </a:r>
            <a:r>
              <a:rPr lang="es-PE" sz="3200" b="1" kern="0" dirty="0" smtClean="0">
                <a:solidFill>
                  <a:srgbClr val="FFFFEC"/>
                </a:solidFill>
                <a:effectLst>
                  <a:glow rad="101600">
                    <a:srgbClr val="140000"/>
                  </a:glow>
                  <a:outerShdw blurRad="38100" dist="38100" dir="2700000" algn="tl">
                    <a:srgbClr val="000000">
                      <a:alpha val="43137"/>
                    </a:srgbClr>
                  </a:outerShdw>
                </a:effectLst>
                <a:latin typeface="Segoe UI Historic" panose="020B0502040204020203" pitchFamily="34" charset="0"/>
                <a:ea typeface="Segoe UI Historic" panose="020B0502040204020203" pitchFamily="34" charset="0"/>
                <a:cs typeface="Segoe UI Historic" panose="020B0502040204020203" pitchFamily="34" charset="0"/>
              </a:rPr>
              <a:t>Por </a:t>
            </a:r>
            <a:r>
              <a:rPr lang="es-PE" sz="3200" b="1" kern="0" dirty="0">
                <a:solidFill>
                  <a:srgbClr val="FFFFEC"/>
                </a:solidFill>
                <a:effectLst>
                  <a:glow rad="101600">
                    <a:srgbClr val="140000"/>
                  </a:glow>
                  <a:outerShdw blurRad="38100" dist="38100" dir="2700000" algn="tl">
                    <a:srgbClr val="000000">
                      <a:alpha val="43137"/>
                    </a:srgbClr>
                  </a:outerShdw>
                </a:effectLst>
                <a:latin typeface="Segoe UI Historic" panose="020B0502040204020203" pitchFamily="34" charset="0"/>
                <a:ea typeface="Segoe UI Historic" panose="020B0502040204020203" pitchFamily="34" charset="0"/>
                <a:cs typeface="Segoe UI Historic" panose="020B0502040204020203" pitchFamily="34" charset="0"/>
              </a:rPr>
              <a:t>qué regresa aquel hombre</a:t>
            </a:r>
            <a:r>
              <a:rPr lang="es-PE" sz="3200" b="1" kern="0" dirty="0" smtClean="0">
                <a:solidFill>
                  <a:srgbClr val="FFFFEC"/>
                </a:solidFill>
                <a:effectLst>
                  <a:glow rad="101600">
                    <a:srgbClr val="140000"/>
                  </a:glow>
                  <a:outerShdw blurRad="38100" dist="38100" dir="2700000" algn="tl">
                    <a:srgbClr val="000000">
                      <a:alpha val="43137"/>
                    </a:srgbClr>
                  </a:outerShdw>
                </a:effectLst>
                <a:latin typeface="Tekton Pro" panose="020F0603020208020904" pitchFamily="34" charset="0"/>
              </a:rPr>
              <a:t>? ¿Qué actitudes se destacan en él?</a:t>
            </a:r>
            <a:endParaRPr lang="es-PE" sz="3200" b="1" kern="0" dirty="0">
              <a:solidFill>
                <a:srgbClr val="FFFFEC"/>
              </a:solidFill>
              <a:effectLst>
                <a:glow rad="101600">
                  <a:srgbClr val="140000"/>
                </a:glow>
                <a:outerShdw blurRad="38100" dist="38100" dir="2700000" algn="tl">
                  <a:srgbClr val="000000">
                    <a:alpha val="43137"/>
                  </a:srgbClr>
                </a:outerShdw>
              </a:effectLst>
              <a:latin typeface="Tekton Pro" panose="020F0603020208020904" pitchFamily="34" charset="0"/>
            </a:endParaRPr>
          </a:p>
        </p:txBody>
      </p:sp>
      <p:sp>
        <p:nvSpPr>
          <p:cNvPr id="3" name="2 Marcador de contenido"/>
          <p:cNvSpPr>
            <a:spLocks noGrp="1"/>
          </p:cNvSpPr>
          <p:nvPr>
            <p:ph idx="1"/>
          </p:nvPr>
        </p:nvSpPr>
        <p:spPr>
          <a:xfrm>
            <a:off x="481309" y="408950"/>
            <a:ext cx="8163927" cy="1521450"/>
          </a:xfrm>
          <a:noFill/>
          <a:effectLst/>
          <a:scene3d>
            <a:camera prst="orthographicFront"/>
            <a:lightRig rig="threePt" dir="t"/>
          </a:scene3d>
          <a:sp3d>
            <a:bevelT prst="angle"/>
          </a:sp3d>
        </p:spPr>
        <p:txBody>
          <a:bodyPr/>
          <a:lstStyle/>
          <a:p>
            <a:pPr marL="0" indent="0">
              <a:buNone/>
            </a:pPr>
            <a:r>
              <a:rPr lang="es-PE" sz="2000" b="1" dirty="0" smtClean="0">
                <a:solidFill>
                  <a:srgbClr val="FFFFEC"/>
                </a:solidFill>
                <a:effectLst>
                  <a:glow rad="101600">
                    <a:srgbClr val="420000">
                      <a:alpha val="60000"/>
                    </a:srgbClr>
                  </a:glow>
                  <a:outerShdw blurRad="38100" dist="38100" dir="2700000" algn="tl">
                    <a:srgbClr val="000000">
                      <a:alpha val="43137"/>
                    </a:srgbClr>
                  </a:outerShdw>
                </a:effectLst>
                <a:latin typeface="Tekton Pro" panose="020F0603020208020904" pitchFamily="34" charset="0"/>
              </a:rPr>
              <a:t>Vv. 15-19: </a:t>
            </a:r>
            <a:r>
              <a:rPr lang="es-ES" sz="1800" b="1" dirty="0" smtClean="0">
                <a:solidFill>
                  <a:srgbClr val="FFFFEC"/>
                </a:solidFill>
                <a:effectLst>
                  <a:glow rad="101600">
                    <a:srgbClr val="420000">
                      <a:alpha val="60000"/>
                    </a:srgbClr>
                  </a:glow>
                  <a:outerShdw blurRad="38100" dist="38100" dir="2700000" algn="tl">
                    <a:srgbClr val="000000">
                      <a:alpha val="43137"/>
                    </a:srgbClr>
                  </a:outerShdw>
                </a:effectLst>
              </a:rPr>
              <a:t>Uno </a:t>
            </a:r>
            <a:r>
              <a:rPr lang="es-ES" sz="1800" b="1" dirty="0">
                <a:solidFill>
                  <a:srgbClr val="FFFFEC"/>
                </a:solidFill>
                <a:effectLst>
                  <a:glow rad="101600">
                    <a:srgbClr val="420000">
                      <a:alpha val="60000"/>
                    </a:srgbClr>
                  </a:glow>
                  <a:outerShdw blurRad="38100" dist="38100" dir="2700000" algn="tl">
                    <a:srgbClr val="000000">
                      <a:alpha val="43137"/>
                    </a:srgbClr>
                  </a:outerShdw>
                </a:effectLst>
              </a:rPr>
              <a:t>de ellos,  viendo que estaba curado, se volvió alabando a Dios a grandes gritos </a:t>
            </a:r>
            <a:r>
              <a:rPr lang="es-ES" sz="1800" b="1" dirty="0" smtClean="0">
                <a:solidFill>
                  <a:srgbClr val="FFFFEC"/>
                </a:solidFill>
                <a:effectLst>
                  <a:glow rad="101600">
                    <a:srgbClr val="420000">
                      <a:alpha val="60000"/>
                    </a:srgbClr>
                  </a:glow>
                  <a:outerShdw blurRad="38100" dist="38100" dir="2700000" algn="tl">
                    <a:srgbClr val="000000">
                      <a:alpha val="43137"/>
                    </a:srgbClr>
                  </a:outerShdw>
                </a:effectLst>
              </a:rPr>
              <a:t>y </a:t>
            </a:r>
            <a:r>
              <a:rPr lang="es-ES" sz="1800" b="1" dirty="0">
                <a:solidFill>
                  <a:srgbClr val="FFFFEC"/>
                </a:solidFill>
                <a:effectLst>
                  <a:glow rad="101600">
                    <a:srgbClr val="420000">
                      <a:alpha val="60000"/>
                    </a:srgbClr>
                  </a:glow>
                  <a:outerShdw blurRad="38100" dist="38100" dir="2700000" algn="tl">
                    <a:srgbClr val="000000">
                      <a:alpha val="43137"/>
                    </a:srgbClr>
                  </a:outerShdw>
                </a:effectLst>
              </a:rPr>
              <a:t>postrándose  rostro en tierra a los pies de Jesús, le daba gracias. Éste era un samaritano. </a:t>
            </a:r>
            <a:r>
              <a:rPr lang="es-ES" sz="1800" b="1" dirty="0" smtClean="0">
                <a:solidFill>
                  <a:srgbClr val="FFFFEC"/>
                </a:solidFill>
                <a:effectLst>
                  <a:glow rad="101600">
                    <a:srgbClr val="420000">
                      <a:alpha val="60000"/>
                    </a:srgbClr>
                  </a:glow>
                  <a:outerShdw blurRad="38100" dist="38100" dir="2700000" algn="tl">
                    <a:srgbClr val="000000">
                      <a:alpha val="43137"/>
                    </a:srgbClr>
                  </a:outerShdw>
                </a:effectLst>
              </a:rPr>
              <a:t>Jesús  </a:t>
            </a:r>
            <a:r>
              <a:rPr lang="es-ES" sz="1800" b="1" dirty="0">
                <a:solidFill>
                  <a:srgbClr val="FFFFEC"/>
                </a:solidFill>
                <a:effectLst>
                  <a:glow rad="101600">
                    <a:srgbClr val="420000">
                      <a:alpha val="60000"/>
                    </a:srgbClr>
                  </a:glow>
                  <a:outerShdw blurRad="38100" dist="38100" dir="2700000" algn="tl">
                    <a:srgbClr val="000000">
                      <a:alpha val="43137"/>
                    </a:srgbClr>
                  </a:outerShdw>
                </a:effectLst>
              </a:rPr>
              <a:t>tomó la palabra </a:t>
            </a:r>
            <a:r>
              <a:rPr lang="es-ES" sz="1800" b="1" dirty="0" smtClean="0">
                <a:solidFill>
                  <a:srgbClr val="FFFFEC"/>
                </a:solidFill>
                <a:effectLst>
                  <a:glow rad="101600">
                    <a:srgbClr val="420000">
                      <a:alpha val="60000"/>
                    </a:srgbClr>
                  </a:glow>
                  <a:outerShdw blurRad="38100" dist="38100" dir="2700000" algn="tl">
                    <a:srgbClr val="000000">
                      <a:alpha val="43137"/>
                    </a:srgbClr>
                  </a:outerShdw>
                </a:effectLst>
              </a:rPr>
              <a:t>                   y </a:t>
            </a:r>
            <a:r>
              <a:rPr lang="es-ES" sz="1800" b="1" dirty="0">
                <a:solidFill>
                  <a:srgbClr val="FFFFEC"/>
                </a:solidFill>
                <a:effectLst>
                  <a:glow rad="101600">
                    <a:srgbClr val="420000">
                      <a:alpha val="60000"/>
                    </a:srgbClr>
                  </a:glow>
                  <a:outerShdw blurRad="38100" dist="38100" dir="2700000" algn="tl">
                    <a:srgbClr val="000000">
                      <a:alpha val="43137"/>
                    </a:srgbClr>
                  </a:outerShdw>
                </a:effectLst>
              </a:rPr>
              <a:t>dijo: – “¿No han quedado limpios los diez? Los otros nueve, ¿dónde están? </a:t>
            </a:r>
            <a:r>
              <a:rPr lang="es-ES" sz="1800" b="1" dirty="0" smtClean="0">
                <a:solidFill>
                  <a:srgbClr val="FFFFEC"/>
                </a:solidFill>
                <a:effectLst>
                  <a:glow rad="101600">
                    <a:srgbClr val="420000">
                      <a:alpha val="60000"/>
                    </a:srgbClr>
                  </a:glow>
                  <a:outerShdw blurRad="38100" dist="38100" dir="2700000" algn="tl">
                    <a:srgbClr val="000000">
                      <a:alpha val="43137"/>
                    </a:srgbClr>
                  </a:outerShdw>
                </a:effectLst>
              </a:rPr>
              <a:t>¿No </a:t>
            </a:r>
            <a:r>
              <a:rPr lang="es-ES" sz="1800" b="1" dirty="0">
                <a:solidFill>
                  <a:srgbClr val="FFFFEC"/>
                </a:solidFill>
                <a:effectLst>
                  <a:glow rad="101600">
                    <a:srgbClr val="420000">
                      <a:alpha val="60000"/>
                    </a:srgbClr>
                  </a:glow>
                  <a:outerShdw blurRad="38100" dist="38100" dir="2700000" algn="tl">
                    <a:srgbClr val="000000">
                      <a:alpha val="43137"/>
                    </a:srgbClr>
                  </a:outerShdw>
                </a:effectLst>
              </a:rPr>
              <a:t>ha vuelto más que este extranjero para dar gloria a Dios?” </a:t>
            </a:r>
            <a:r>
              <a:rPr lang="es-ES" sz="1400" b="1" dirty="0">
                <a:solidFill>
                  <a:srgbClr val="FFFFEC"/>
                </a:solidFill>
                <a:effectLst>
                  <a:glow rad="101600">
                    <a:srgbClr val="420000">
                      <a:alpha val="60000"/>
                    </a:srgbClr>
                  </a:glow>
                  <a:outerShdw blurRad="38100" dist="38100" dir="2700000" algn="tl">
                    <a:srgbClr val="000000">
                      <a:alpha val="43137"/>
                    </a:srgbClr>
                  </a:outerShdw>
                </a:effectLst>
              </a:rPr>
              <a:t> </a:t>
            </a:r>
            <a:r>
              <a:rPr lang="es-ES" sz="1400" b="1" dirty="0" smtClean="0">
                <a:solidFill>
                  <a:srgbClr val="FFFFEC"/>
                </a:solidFill>
                <a:effectLst>
                  <a:glow rad="101600">
                    <a:srgbClr val="420000">
                      <a:alpha val="60000"/>
                    </a:srgbClr>
                  </a:glow>
                  <a:outerShdw blurRad="38100" dist="38100" dir="2700000" algn="tl">
                    <a:srgbClr val="000000">
                      <a:alpha val="43137"/>
                    </a:srgbClr>
                  </a:outerShdw>
                </a:effectLst>
              </a:rPr>
              <a:t>                           </a:t>
            </a:r>
            <a:r>
              <a:rPr lang="es-ES" sz="1800" b="1" dirty="0" smtClean="0">
                <a:solidFill>
                  <a:srgbClr val="FFFFEC"/>
                </a:solidFill>
                <a:effectLst>
                  <a:glow rad="101600">
                    <a:srgbClr val="420000">
                      <a:alpha val="60000"/>
                    </a:srgbClr>
                  </a:glow>
                  <a:outerShdw blurRad="38100" dist="38100" dir="2700000" algn="tl">
                    <a:srgbClr val="000000">
                      <a:alpha val="43137"/>
                    </a:srgbClr>
                  </a:outerShdw>
                </a:effectLst>
              </a:rPr>
              <a:t>Y </a:t>
            </a:r>
            <a:r>
              <a:rPr lang="es-ES" sz="1800" b="1" dirty="0">
                <a:solidFill>
                  <a:srgbClr val="FFFFEC"/>
                </a:solidFill>
                <a:effectLst>
                  <a:glow rad="101600">
                    <a:srgbClr val="420000">
                      <a:alpha val="60000"/>
                    </a:srgbClr>
                  </a:glow>
                  <a:outerShdw blurRad="38100" dist="38100" dir="2700000" algn="tl">
                    <a:srgbClr val="000000">
                      <a:alpha val="43137"/>
                    </a:srgbClr>
                  </a:outerShdw>
                </a:effectLst>
              </a:rPr>
              <a:t>le dijo: </a:t>
            </a:r>
            <a:endParaRPr lang="es-ES" sz="1800" b="1" dirty="0" smtClean="0">
              <a:solidFill>
                <a:srgbClr val="FFFFEC"/>
              </a:solidFill>
              <a:effectLst>
                <a:glow rad="101600">
                  <a:srgbClr val="420000">
                    <a:alpha val="60000"/>
                  </a:srgbClr>
                </a:glow>
                <a:outerShdw blurRad="38100" dist="38100" dir="2700000" algn="tl">
                  <a:srgbClr val="000000">
                    <a:alpha val="43137"/>
                  </a:srgbClr>
                </a:outerShdw>
              </a:effectLst>
            </a:endParaRPr>
          </a:p>
          <a:p>
            <a:pPr>
              <a:buNone/>
            </a:pPr>
            <a:r>
              <a:rPr lang="es-ES" sz="1800" b="1" dirty="0" smtClean="0">
                <a:solidFill>
                  <a:srgbClr val="FFFFEC"/>
                </a:solidFill>
                <a:effectLst>
                  <a:glow rad="101600">
                    <a:srgbClr val="420000">
                      <a:alpha val="60000"/>
                    </a:srgbClr>
                  </a:glow>
                  <a:outerShdw blurRad="38100" dist="38100" dir="2700000" algn="tl">
                    <a:srgbClr val="000000">
                      <a:alpha val="43137"/>
                    </a:srgbClr>
                  </a:outerShdw>
                </a:effectLst>
              </a:rPr>
              <a:t>– </a:t>
            </a:r>
            <a:r>
              <a:rPr lang="es-ES" sz="1800" b="1" dirty="0">
                <a:solidFill>
                  <a:srgbClr val="FFFFEC"/>
                </a:solidFill>
                <a:effectLst>
                  <a:glow rad="101600">
                    <a:srgbClr val="420000">
                      <a:alpha val="60000"/>
                    </a:srgbClr>
                  </a:glow>
                  <a:outerShdw blurRad="38100" dist="38100" dir="2700000" algn="tl">
                    <a:srgbClr val="000000">
                      <a:alpha val="43137"/>
                    </a:srgbClr>
                  </a:outerShdw>
                </a:effectLst>
              </a:rPr>
              <a:t>“Levántate, vete</a:t>
            </a:r>
            <a:r>
              <a:rPr lang="es-ES" sz="1800" b="1" dirty="0" smtClean="0">
                <a:solidFill>
                  <a:srgbClr val="FFFFEC"/>
                </a:solidFill>
                <a:effectLst>
                  <a:glow rad="101600">
                    <a:srgbClr val="420000">
                      <a:alpha val="60000"/>
                    </a:srgbClr>
                  </a:glow>
                  <a:outerShdw blurRad="38100" dist="38100" dir="2700000" algn="tl">
                    <a:srgbClr val="000000">
                      <a:alpha val="43137"/>
                    </a:srgbClr>
                  </a:outerShdw>
                </a:effectLst>
              </a:rPr>
              <a:t>;</a:t>
            </a:r>
          </a:p>
          <a:p>
            <a:pPr>
              <a:buNone/>
            </a:pPr>
            <a:r>
              <a:rPr lang="es-ES" sz="1800" b="1" dirty="0" smtClean="0">
                <a:solidFill>
                  <a:srgbClr val="FFFFEC"/>
                </a:solidFill>
                <a:effectLst>
                  <a:glow rad="101600">
                    <a:srgbClr val="420000">
                      <a:alpha val="60000"/>
                    </a:srgbClr>
                  </a:glow>
                  <a:outerShdw blurRad="38100" dist="38100" dir="2700000" algn="tl">
                    <a:srgbClr val="000000">
                      <a:alpha val="43137"/>
                    </a:srgbClr>
                  </a:outerShdw>
                </a:effectLst>
              </a:rPr>
              <a:t> </a:t>
            </a:r>
            <a:r>
              <a:rPr lang="es-ES" sz="1800" b="1" dirty="0">
                <a:solidFill>
                  <a:srgbClr val="FFFFEC"/>
                </a:solidFill>
                <a:effectLst>
                  <a:glow rad="101600">
                    <a:srgbClr val="420000">
                      <a:alpha val="60000"/>
                    </a:srgbClr>
                  </a:glow>
                  <a:outerShdw blurRad="38100" dist="38100" dir="2700000" algn="tl">
                    <a:srgbClr val="000000">
                      <a:alpha val="43137"/>
                    </a:srgbClr>
                  </a:outerShdw>
                </a:effectLst>
              </a:rPr>
              <a:t>tu fe te ha salvado”. </a:t>
            </a:r>
          </a:p>
          <a:p>
            <a:pPr>
              <a:buNone/>
            </a:pPr>
            <a:endParaRPr lang="es-PE" sz="2800" b="1" dirty="0">
              <a:solidFill>
                <a:srgbClr val="FFFFEC"/>
              </a:solidFill>
              <a:effectLst>
                <a:glow rad="101600">
                  <a:srgbClr val="420000">
                    <a:alpha val="60000"/>
                  </a:srgbClr>
                </a:glow>
                <a:outerShdw blurRad="38100" dist="38100" dir="2700000" algn="tl">
                  <a:srgbClr val="000000">
                    <a:alpha val="43137"/>
                  </a:srgbClr>
                </a:outerShdw>
              </a:effectLst>
              <a:latin typeface="Tekton Pro" panose="020F0603020208020904" pitchFamily="34" charset="0"/>
            </a:endParaRPr>
          </a:p>
        </p:txBody>
      </p:sp>
    </p:spTree>
    <p:extLst>
      <p:ext uri="{BB962C8B-B14F-4D97-AF65-F5344CB8AC3E}">
        <p14:creationId xmlns:p14="http://schemas.microsoft.com/office/powerpoint/2010/main" val="403237452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24000"/>
                            </p:stCondLst>
                            <p:childTnLst>
                              <p:par>
                                <p:cTn id="10" presetID="23" presetClass="entr" presetSubtype="16" fill="hold" grpId="0" nodeType="afterEffect">
                                  <p:stCondLst>
                                    <p:cond delay="0"/>
                                  </p:stCondLst>
                                  <p:iterate type="wd">
                                    <p:tmPct val="10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fltVal val="0"/>
                                          </p:val>
                                        </p:tav>
                                        <p:tav tm="100000">
                                          <p:val>
                                            <p:strVal val="#ppt_w"/>
                                          </p:val>
                                        </p:tav>
                                      </p:tavLst>
                                    </p:anim>
                                    <p:anim calcmode="lin" valueType="num">
                                      <p:cBhvr>
                                        <p:cTn id="13" dur="2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541" y="479460"/>
            <a:ext cx="8192931" cy="5921340"/>
          </a:xfrm>
          <a:prstGeom prst="rect">
            <a:avLst/>
          </a:prstGeom>
        </p:spPr>
      </p:pic>
      <p:sp>
        <p:nvSpPr>
          <p:cNvPr id="6" name="2 Marcador de contenido"/>
          <p:cNvSpPr txBox="1">
            <a:spLocks/>
          </p:cNvSpPr>
          <p:nvPr/>
        </p:nvSpPr>
        <p:spPr bwMode="auto">
          <a:xfrm>
            <a:off x="463603" y="5183375"/>
            <a:ext cx="8200110" cy="1051170"/>
          </a:xfrm>
          <a:prstGeom prst="rect">
            <a:avLst/>
          </a:prstGeom>
          <a:noFill/>
          <a:ln w="9525">
            <a:noFill/>
            <a:miter lim="800000"/>
            <a:headEnd/>
            <a:tailEnd/>
          </a:ln>
        </p:spPr>
        <p:txBody>
          <a:bodyPr vert="horz" wrap="square" lIns="91440" tIns="45720" rIns="91440" bIns="45720" numCol="1" anchor="t" anchorCtr="0" compatLnSpc="1"/>
          <a:lstStyle/>
          <a:p>
            <a:pPr marL="457200" indent="-457200" algn="ctr" eaLnBrk="0" fontAlgn="base" hangingPunct="0">
              <a:spcBef>
                <a:spcPct val="20000"/>
              </a:spcBef>
              <a:spcAft>
                <a:spcPct val="0"/>
              </a:spcAft>
              <a:buFont typeface="Wingdings" panose="05000000000000000000" pitchFamily="2" charset="2"/>
              <a:buChar char="§"/>
              <a:defRPr/>
            </a:pPr>
            <a:r>
              <a:rPr lang="es-PE" sz="3000" kern="0" dirty="0">
                <a:solidFill>
                  <a:srgbClr val="FFFFFF"/>
                </a:solidFill>
                <a:effectLst>
                  <a:glow rad="101600">
                    <a:srgbClr val="FF0000">
                      <a:alpha val="60000"/>
                    </a:srgbClr>
                  </a:glow>
                  <a:outerShdw blurRad="50800" dist="25400" algn="l" rotWithShape="0">
                    <a:srgbClr val="322100"/>
                  </a:outerShdw>
                </a:effectLst>
                <a:latin typeface="Segoe UI Semibold" panose="020B0702040204020203" pitchFamily="34" charset="0"/>
                <a:cs typeface="Segoe UI Semibold" panose="020B0702040204020203" pitchFamily="34" charset="0"/>
              </a:rPr>
              <a:t>¿Qué implica que el único que haya venido a agradecer sea un extranjero de Samaria?</a:t>
            </a:r>
          </a:p>
          <a:p>
            <a:pPr marL="342900" indent="-342900" algn="ctr" eaLnBrk="0" fontAlgn="base" hangingPunct="0">
              <a:spcBef>
                <a:spcPct val="20000"/>
              </a:spcBef>
              <a:spcAft>
                <a:spcPct val="0"/>
              </a:spcAft>
              <a:defRPr/>
            </a:pPr>
            <a:endParaRPr lang="es-PE" sz="3000" kern="0" dirty="0">
              <a:solidFill>
                <a:srgbClr val="FFFFFF"/>
              </a:solidFill>
              <a:effectLst>
                <a:glow rad="101600">
                  <a:srgbClr val="FF0000">
                    <a:alpha val="60000"/>
                  </a:srgbClr>
                </a:glow>
                <a:outerShdw blurRad="50800" dist="25400" algn="l" rotWithShape="0">
                  <a:srgbClr val="322100"/>
                </a:outerShdw>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79085372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43" y="475212"/>
            <a:ext cx="8196257" cy="5879406"/>
          </a:xfrm>
          <a:prstGeom prst="rect">
            <a:avLst/>
          </a:prstGeom>
        </p:spPr>
      </p:pic>
      <p:sp>
        <p:nvSpPr>
          <p:cNvPr id="6" name="2 Marcador de contenido"/>
          <p:cNvSpPr txBox="1">
            <a:spLocks/>
          </p:cNvSpPr>
          <p:nvPr/>
        </p:nvSpPr>
        <p:spPr bwMode="auto">
          <a:xfrm>
            <a:off x="618837" y="4882864"/>
            <a:ext cx="7684654" cy="1342446"/>
          </a:xfrm>
          <a:prstGeom prst="rect">
            <a:avLst/>
          </a:prstGeom>
          <a:noFill/>
          <a:ln w="9525">
            <a:noFill/>
            <a:miter lim="800000"/>
            <a:headEnd/>
            <a:tailEnd/>
          </a:ln>
        </p:spPr>
        <p:txBody>
          <a:bodyPr vert="horz" wrap="square" lIns="91440" tIns="45720" rIns="91440" bIns="45720" numCol="1" anchor="t" anchorCtr="0" compatLnSpc="1"/>
          <a:lstStyle/>
          <a:p>
            <a:pPr marL="571500" indent="-571500" algn="ctr" fontAlgn="base">
              <a:spcBef>
                <a:spcPct val="0"/>
              </a:spcBef>
              <a:spcAft>
                <a:spcPct val="0"/>
              </a:spcAft>
              <a:buFont typeface="Wingdings" panose="05000000000000000000" pitchFamily="2" charset="2"/>
              <a:buChar char="§"/>
            </a:pPr>
            <a:r>
              <a:rPr lang="es-PE" sz="3600" b="1" kern="0" dirty="0">
                <a:solidFill>
                  <a:srgbClr val="FFFFEC"/>
                </a:solidFill>
                <a:effectLst>
                  <a:glow rad="101600">
                    <a:srgbClr val="420000">
                      <a:alpha val="60000"/>
                    </a:srgbClr>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r>
              <a:rPr lang="es-ES_tradnl" sz="3600" b="1" dirty="0">
                <a:solidFill>
                  <a:srgbClr val="FFFFEC"/>
                </a:solidFill>
                <a:effectLst>
                  <a:glow rad="101600">
                    <a:srgbClr val="420000">
                      <a:alpha val="60000"/>
                    </a:srgbClr>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¿Qué le dice Jesús al samaritano curado al final del relato?</a:t>
            </a:r>
            <a:endParaRPr lang="es-PE" sz="3600" b="1" dirty="0">
              <a:solidFill>
                <a:srgbClr val="FFFFEC"/>
              </a:solidFill>
              <a:effectLst>
                <a:glow rad="101600">
                  <a:srgbClr val="420000">
                    <a:alpha val="60000"/>
                  </a:srgbClr>
                </a:glow>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58745611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u fe te ha salvado | Víctor R. Nomberto, Doctor en Ciencias Soci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98" y="484584"/>
            <a:ext cx="8101734" cy="586770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8 Rectángulo"/>
          <p:cNvSpPr/>
          <p:nvPr/>
        </p:nvSpPr>
        <p:spPr>
          <a:xfrm>
            <a:off x="456298" y="484584"/>
            <a:ext cx="2993484"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ct val="0"/>
              </a:spcAft>
            </a:pPr>
            <a:r>
              <a:rPr lang="es-ES_tradnl" sz="2400" b="1" dirty="0" smtClean="0">
                <a:ln w="11430"/>
                <a:solidFill>
                  <a:srgbClr val="FFFF00"/>
                </a:solidFill>
                <a:effectLst>
                  <a:outerShdw blurRad="50800" dist="39000" dir="5460000" algn="tl">
                    <a:srgbClr val="000000">
                      <a:alpha val="38000"/>
                    </a:srgbClr>
                  </a:outerShdw>
                </a:effectLst>
                <a:latin typeface="Segoe UI Black" panose="020B0A02040204020203" pitchFamily="34" charset="0"/>
                <a:ea typeface="Segoe UI Black" panose="020B0A02040204020203" pitchFamily="34" charset="0"/>
              </a:rPr>
              <a:t>Domingo 28° T</a:t>
            </a:r>
            <a:r>
              <a:rPr lang="es-ES_tradnl" sz="2400" b="1" dirty="0">
                <a:ln w="11430"/>
                <a:solidFill>
                  <a:srgbClr val="FFFF00"/>
                </a:solidFill>
                <a:effectLst>
                  <a:outerShdw blurRad="50800" dist="39000" dir="5460000" algn="tl">
                    <a:srgbClr val="000000">
                      <a:alpha val="38000"/>
                    </a:srgbClr>
                  </a:outerShdw>
                </a:effectLst>
                <a:latin typeface="Segoe UI Black" panose="020B0A02040204020203" pitchFamily="34" charset="0"/>
                <a:ea typeface="Segoe UI Black" panose="020B0A02040204020203" pitchFamily="34" charset="0"/>
              </a:rPr>
              <a:t>. O. Ciclo C</a:t>
            </a:r>
            <a:endParaRPr lang="es-PE" sz="2400" b="1" dirty="0">
              <a:ln w="11430"/>
              <a:solidFill>
                <a:srgbClr val="FFFF00"/>
              </a:solidFill>
              <a:effectLst>
                <a:outerShdw blurRad="50800" dist="39000" dir="5460000" algn="tl">
                  <a:srgbClr val="000000">
                    <a:alpha val="38000"/>
                  </a:srgbClr>
                </a:outerShdw>
              </a:effectLst>
              <a:latin typeface="Segoe UI Black" panose="020B0A02040204020203" pitchFamily="34" charset="0"/>
              <a:ea typeface="Segoe UI Black" panose="020B0A02040204020203" pitchFamily="34" charset="0"/>
            </a:endParaRPr>
          </a:p>
        </p:txBody>
      </p:sp>
      <p:sp>
        <p:nvSpPr>
          <p:cNvPr id="4" name="6 Rectángulo"/>
          <p:cNvSpPr/>
          <p:nvPr/>
        </p:nvSpPr>
        <p:spPr>
          <a:xfrm>
            <a:off x="5741234" y="447050"/>
            <a:ext cx="254589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s-ES" sz="2400" b="1" dirty="0" smtClean="0">
                <a:ln w="11430"/>
                <a:solidFill>
                  <a:srgbClr val="FFFF00"/>
                </a:solidFill>
                <a:effectLst>
                  <a:outerShdw blurRad="50800" dist="39000" dir="5460000" algn="tl">
                    <a:srgbClr val="000000">
                      <a:alpha val="38000"/>
                    </a:srgbClr>
                  </a:outerShdw>
                </a:effectLst>
                <a:latin typeface="Segoe UI Black" panose="020B0A02040204020203" pitchFamily="34" charset="0"/>
                <a:ea typeface="Segoe UI Black" panose="020B0A02040204020203" pitchFamily="34" charset="0"/>
              </a:rPr>
              <a:t> </a:t>
            </a:r>
            <a:r>
              <a:rPr lang="es-ES" sz="2400" b="1" dirty="0">
                <a:ln w="11430"/>
                <a:solidFill>
                  <a:srgbClr val="FFFF00"/>
                </a:solidFill>
                <a:effectLst>
                  <a:outerShdw blurRad="50800" dist="39000" dir="5460000" algn="tl">
                    <a:srgbClr val="000000">
                      <a:alpha val="38000"/>
                    </a:srgbClr>
                  </a:outerShdw>
                </a:effectLst>
                <a:latin typeface="Segoe UI Black" panose="020B0A02040204020203" pitchFamily="34" charset="0"/>
                <a:ea typeface="Segoe UI Black" panose="020B0A02040204020203" pitchFamily="34" charset="0"/>
              </a:rPr>
              <a:t>Lucas  17, 11-19</a:t>
            </a:r>
          </a:p>
        </p:txBody>
      </p:sp>
      <p:sp>
        <p:nvSpPr>
          <p:cNvPr id="5" name="7 Rectángulo"/>
          <p:cNvSpPr/>
          <p:nvPr/>
        </p:nvSpPr>
        <p:spPr>
          <a:xfrm>
            <a:off x="1470283" y="4376057"/>
            <a:ext cx="5627201" cy="1452947"/>
          </a:xfrm>
          <a:prstGeom prst="rect">
            <a:avLst/>
          </a:prstGeom>
          <a:noFill/>
        </p:spPr>
        <p:txBody>
          <a:bodyPr wrap="square" lIns="91440" tIns="45720" rIns="91440" bIns="45720">
            <a:spAutoFit/>
          </a:bodyPr>
          <a:lstStyle/>
          <a:p>
            <a:pPr algn="r" fontAlgn="base">
              <a:spcBef>
                <a:spcPct val="0"/>
              </a:spcBef>
              <a:spcAft>
                <a:spcPct val="0"/>
              </a:spcAft>
            </a:pPr>
            <a:r>
              <a:rPr lang="es-ES" sz="4400" b="1" i="1" dirty="0">
                <a:ln w="17780" cmpd="sng">
                  <a:solidFill>
                    <a:srgbClr val="FFFFFF"/>
                  </a:solidFill>
                  <a:prstDash val="solid"/>
                  <a:miter lim="800000"/>
                </a:ln>
                <a:solidFill>
                  <a:srgbClr val="FFFF66"/>
                </a:solidFill>
                <a:effectLst>
                  <a:glow rad="63500">
                    <a:schemeClr val="accent4">
                      <a:satMod val="175000"/>
                      <a:alpha val="40000"/>
                    </a:schemeClr>
                  </a:glow>
                  <a:outerShdw blurRad="50800" dist="38100" algn="l" rotWithShape="0">
                    <a:prstClr val="black"/>
                  </a:outerShdw>
                </a:effectLst>
                <a:latin typeface="Segoe UI Emoji" panose="020B0502040204020203" pitchFamily="34" charset="0"/>
                <a:ea typeface="Segoe UI Emoji" panose="020B0502040204020203" pitchFamily="34" charset="0"/>
              </a:rPr>
              <a:t>Levántate, </a:t>
            </a:r>
            <a:r>
              <a:rPr lang="es-ES" sz="4400" b="1" i="1" dirty="0" smtClean="0">
                <a:ln w="17780" cmpd="sng">
                  <a:solidFill>
                    <a:srgbClr val="FFFFFF"/>
                  </a:solidFill>
                  <a:prstDash val="solid"/>
                  <a:miter lim="800000"/>
                </a:ln>
                <a:solidFill>
                  <a:srgbClr val="FFFF66"/>
                </a:solidFill>
                <a:effectLst>
                  <a:glow rad="63500">
                    <a:schemeClr val="accent4">
                      <a:satMod val="175000"/>
                      <a:alpha val="40000"/>
                    </a:schemeClr>
                  </a:glow>
                  <a:outerShdw blurRad="50800" dist="38100" algn="l" rotWithShape="0">
                    <a:prstClr val="black"/>
                  </a:outerShdw>
                </a:effectLst>
                <a:latin typeface="Segoe UI Emoji" panose="020B0502040204020203" pitchFamily="34" charset="0"/>
                <a:ea typeface="Segoe UI Emoji" panose="020B0502040204020203" pitchFamily="34" charset="0"/>
              </a:rPr>
              <a:t>vete…  </a:t>
            </a:r>
          </a:p>
          <a:p>
            <a:pPr algn="r" fontAlgn="base">
              <a:spcBef>
                <a:spcPct val="0"/>
              </a:spcBef>
              <a:spcAft>
                <a:spcPct val="0"/>
              </a:spcAft>
            </a:pPr>
            <a:r>
              <a:rPr lang="es-ES" sz="4400" b="1" i="1" dirty="0" smtClean="0">
                <a:ln w="17780" cmpd="sng">
                  <a:solidFill>
                    <a:srgbClr val="FFFFFF"/>
                  </a:solidFill>
                  <a:prstDash val="solid"/>
                  <a:miter lim="800000"/>
                </a:ln>
                <a:solidFill>
                  <a:srgbClr val="FFFF66"/>
                </a:solidFill>
                <a:effectLst>
                  <a:glow rad="63500">
                    <a:schemeClr val="accent4">
                      <a:satMod val="175000"/>
                      <a:alpha val="40000"/>
                    </a:schemeClr>
                  </a:glow>
                  <a:outerShdw blurRad="50800" dist="38100" algn="l" rotWithShape="0">
                    <a:prstClr val="black"/>
                  </a:outerShdw>
                </a:effectLst>
                <a:latin typeface="Segoe UI Emoji" panose="020B0502040204020203" pitchFamily="34" charset="0"/>
                <a:ea typeface="Segoe UI Emoji" panose="020B0502040204020203" pitchFamily="34" charset="0"/>
              </a:rPr>
              <a:t>Tu </a:t>
            </a:r>
            <a:r>
              <a:rPr lang="es-ES" sz="4400" b="1" i="1" dirty="0">
                <a:ln w="17780" cmpd="sng">
                  <a:solidFill>
                    <a:srgbClr val="FFFFFF"/>
                  </a:solidFill>
                  <a:prstDash val="solid"/>
                  <a:miter lim="800000"/>
                </a:ln>
                <a:solidFill>
                  <a:srgbClr val="FFFF66"/>
                </a:solidFill>
                <a:effectLst>
                  <a:glow rad="63500">
                    <a:schemeClr val="accent4">
                      <a:satMod val="175000"/>
                      <a:alpha val="40000"/>
                    </a:schemeClr>
                  </a:glow>
                  <a:outerShdw blurRad="50800" dist="38100" algn="l" rotWithShape="0">
                    <a:prstClr val="black"/>
                  </a:outerShdw>
                </a:effectLst>
                <a:latin typeface="Segoe UI Emoji" panose="020B0502040204020203" pitchFamily="34" charset="0"/>
                <a:ea typeface="Segoe UI Emoji" panose="020B0502040204020203" pitchFamily="34" charset="0"/>
              </a:rPr>
              <a:t>fe te ha salvado</a:t>
            </a:r>
          </a:p>
        </p:txBody>
      </p:sp>
      <p:sp>
        <p:nvSpPr>
          <p:cNvPr id="6" name="9 CuadroTexto"/>
          <p:cNvSpPr txBox="1"/>
          <p:nvPr/>
        </p:nvSpPr>
        <p:spPr>
          <a:xfrm>
            <a:off x="5555132" y="5952177"/>
            <a:ext cx="2918096" cy="400110"/>
          </a:xfrm>
          <a:prstGeom prst="rect">
            <a:avLst/>
          </a:prstGeom>
          <a:noFill/>
        </p:spPr>
        <p:txBody>
          <a:bodyPr wrap="square" rtlCol="0">
            <a:spAutoFit/>
          </a:bodyPr>
          <a:lstStyle/>
          <a:p>
            <a:pPr algn="r" fontAlgn="base">
              <a:spcBef>
                <a:spcPct val="0"/>
              </a:spcBef>
              <a:spcAft>
                <a:spcPct val="0"/>
              </a:spcAft>
            </a:pPr>
            <a:r>
              <a:rPr lang="es-PE" sz="2000" dirty="0" smtClean="0">
                <a:solidFill>
                  <a:srgbClr val="FFFF00"/>
                </a:solidFill>
                <a:effectLst>
                  <a:outerShdw blurRad="50800" dist="38100" algn="l" rotWithShape="0">
                    <a:prstClr val="black"/>
                  </a:outerShdw>
                </a:effectLst>
                <a:latin typeface="Segoe UI Black" panose="020B0A02040204020203" pitchFamily="34" charset="0"/>
                <a:ea typeface="Segoe UI Black" panose="020B0A02040204020203" pitchFamily="34" charset="0"/>
              </a:rPr>
              <a:t>Lima 8 </a:t>
            </a:r>
            <a:r>
              <a:rPr lang="es-PE" sz="2000" dirty="0">
                <a:solidFill>
                  <a:srgbClr val="FFFF00"/>
                </a:solidFill>
                <a:effectLst>
                  <a:outerShdw blurRad="50800" dist="38100" algn="l" rotWithShape="0">
                    <a:prstClr val="black"/>
                  </a:outerShdw>
                </a:effectLst>
                <a:latin typeface="Segoe UI Black" panose="020B0A02040204020203" pitchFamily="34" charset="0"/>
                <a:ea typeface="Segoe UI Black" panose="020B0A02040204020203" pitchFamily="34" charset="0"/>
              </a:rPr>
              <a:t>Octubre </a:t>
            </a:r>
            <a:r>
              <a:rPr lang="es-PE" sz="2000" dirty="0" smtClean="0">
                <a:solidFill>
                  <a:srgbClr val="FFFF00"/>
                </a:solidFill>
                <a:effectLst>
                  <a:outerShdw blurRad="50800" dist="38100" algn="l" rotWithShape="0">
                    <a:prstClr val="black"/>
                  </a:outerShdw>
                </a:effectLst>
                <a:latin typeface="Segoe UI Black" panose="020B0A02040204020203" pitchFamily="34" charset="0"/>
                <a:ea typeface="Segoe UI Black" panose="020B0A02040204020203" pitchFamily="34" charset="0"/>
              </a:rPr>
              <a:t>2025</a:t>
            </a:r>
            <a:endParaRPr lang="es-PE" sz="2000" dirty="0">
              <a:solidFill>
                <a:srgbClr val="FFFF00"/>
              </a:solidFill>
              <a:effectLst>
                <a:outerShdw blurRad="50800" dist="38100" algn="l" rotWithShape="0">
                  <a:prstClr val="black"/>
                </a:outerShdw>
              </a:effectLst>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176732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2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4"/>
                                        </p:tgtEl>
                                      </p:cBhvr>
                                    </p:animEffect>
                                  </p:childTnLst>
                                </p:cTn>
                              </p:par>
                            </p:childTnLst>
                          </p:cTn>
                        </p:par>
                        <p:par>
                          <p:cTn id="19" fill="hold">
                            <p:stCondLst>
                              <p:cond delay="3000"/>
                            </p:stCondLst>
                            <p:childTnLst>
                              <p:par>
                                <p:cTn id="20" presetID="55"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0.70"/>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par>
                          <p:cTn id="25" fill="hold">
                            <p:stCondLst>
                              <p:cond delay="4000"/>
                            </p:stCondLst>
                            <p:childTnLst>
                              <p:par>
                                <p:cTn id="26" presetID="18" presetClass="entr" presetSubtype="1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501" y="448518"/>
            <a:ext cx="8216207" cy="5896864"/>
          </a:xfrm>
          <a:prstGeom prst="rect">
            <a:avLst/>
          </a:prstGeom>
        </p:spPr>
      </p:pic>
      <p:sp>
        <p:nvSpPr>
          <p:cNvPr id="6" name="Rectangle 6"/>
          <p:cNvSpPr>
            <a:spLocks noChangeArrowheads="1"/>
          </p:cNvSpPr>
          <p:nvPr/>
        </p:nvSpPr>
        <p:spPr bwMode="auto">
          <a:xfrm>
            <a:off x="373126" y="3986258"/>
            <a:ext cx="8123634" cy="2308324"/>
          </a:xfrm>
          <a:prstGeom prst="rect">
            <a:avLst/>
          </a:prstGeom>
          <a:noFill/>
          <a:ln w="9525">
            <a:noFill/>
            <a:miter lim="800000"/>
            <a:headEnd/>
            <a:tailEnd/>
          </a:ln>
          <a:effectLst>
            <a:outerShdw dist="28398" dir="3806097" algn="ctr" rotWithShape="0">
              <a:schemeClr val="tx1"/>
            </a:outerShdw>
          </a:effectLst>
        </p:spPr>
        <p:txBody>
          <a:bodyPr wrap="square">
            <a:spAutoFit/>
          </a:bodyPr>
          <a:lstStyle/>
          <a:p>
            <a:pPr algn="ctr" fontAlgn="base">
              <a:spcBef>
                <a:spcPct val="0"/>
              </a:spcBef>
              <a:spcAft>
                <a:spcPct val="0"/>
              </a:spcAft>
              <a:defRPr/>
            </a:pPr>
            <a:r>
              <a:rPr lang="es-PE" sz="2400" i="1" dirty="0" smtClean="0">
                <a:solidFill>
                  <a:srgbClr val="FFFFFF"/>
                </a:solidFill>
                <a:effectLst>
                  <a:glow rad="139700">
                    <a:schemeClr val="accent4">
                      <a:satMod val="175000"/>
                      <a:alpha val="40000"/>
                    </a:schemeClr>
                  </a:glow>
                  <a:outerShdw blurRad="38100" dist="38100" dir="2700000" algn="tl">
                    <a:srgbClr val="C0C0C0"/>
                  </a:outerShdw>
                </a:effectLst>
                <a:latin typeface="Comic Sans MS" pitchFamily="66" charset="0"/>
              </a:rPr>
              <a:t>Muchos </a:t>
            </a:r>
            <a:r>
              <a:rPr lang="es-PE" sz="2400" i="1" dirty="0">
                <a:solidFill>
                  <a:srgbClr val="FFFFFF"/>
                </a:solidFill>
                <a:effectLst>
                  <a:glow rad="139700">
                    <a:schemeClr val="accent4">
                      <a:satMod val="175000"/>
                      <a:alpha val="40000"/>
                    </a:schemeClr>
                  </a:glow>
                  <a:outerShdw blurRad="38100" dist="38100" dir="2700000" algn="tl">
                    <a:srgbClr val="C0C0C0"/>
                  </a:outerShdw>
                </a:effectLst>
                <a:latin typeface="Comic Sans MS" pitchFamily="66" charset="0"/>
              </a:rPr>
              <a:t>seguían a Jesús admirados por sus palabras y prodigios. Sólo unos pocos, como el samaritano curado, reconocen en Jesús la misericordia de Dios y, desde una fe agradecida, inician una relación nueva con el Maestro. Revisemos nuestro seguimiento de Jesús a la luz de su Palabra. </a:t>
            </a:r>
            <a:endParaRPr lang="ca-ES" sz="2400" i="1" dirty="0">
              <a:solidFill>
                <a:srgbClr val="FFFFFF"/>
              </a:solidFill>
              <a:effectLst>
                <a:glow rad="139700">
                  <a:schemeClr val="accent4">
                    <a:satMod val="175000"/>
                    <a:alpha val="40000"/>
                  </a:schemeClr>
                </a:glow>
                <a:outerShdw blurRad="38100" dist="38100" dir="2700000" algn="tl">
                  <a:srgbClr val="C0C0C0"/>
                </a:outerShdw>
              </a:effectLst>
              <a:latin typeface="Comic Sans MS" pitchFamily="66" charset="0"/>
            </a:endParaRPr>
          </a:p>
        </p:txBody>
      </p:sp>
      <p:sp>
        <p:nvSpPr>
          <p:cNvPr id="3" name="Rectángulo 2"/>
          <p:cNvSpPr/>
          <p:nvPr/>
        </p:nvSpPr>
        <p:spPr>
          <a:xfrm>
            <a:off x="4871638" y="850663"/>
            <a:ext cx="2198038" cy="523220"/>
          </a:xfrm>
          <a:prstGeom prst="rect">
            <a:avLst/>
          </a:prstGeom>
        </p:spPr>
        <p:txBody>
          <a:bodyPr wrap="none">
            <a:spAutoFit/>
          </a:bodyPr>
          <a:lstStyle/>
          <a:p>
            <a:r>
              <a:rPr lang="es-PE" sz="2800" i="1" dirty="0">
                <a:solidFill>
                  <a:srgbClr val="FFFFFF"/>
                </a:solidFill>
                <a:effectLst>
                  <a:outerShdw blurRad="38100" dist="38100" dir="2700000" algn="tl">
                    <a:srgbClr val="C0C0C0"/>
                  </a:outerShdw>
                </a:effectLst>
                <a:latin typeface="Comic Sans MS" pitchFamily="66" charset="0"/>
              </a:rPr>
              <a:t>Motivación: </a:t>
            </a:r>
            <a:endParaRPr lang="en-US" sz="2800"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17" y="429003"/>
            <a:ext cx="3377184" cy="944880"/>
          </a:xfrm>
          <a:prstGeom prst="roundRect">
            <a:avLst/>
          </a:prstGeom>
        </p:spPr>
      </p:pic>
    </p:spTree>
    <p:extLst>
      <p:ext uri="{BB962C8B-B14F-4D97-AF65-F5344CB8AC3E}">
        <p14:creationId xmlns:p14="http://schemas.microsoft.com/office/powerpoint/2010/main" val="2170701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1326" t="-20856" r="1326" b="22991"/>
          <a:stretch/>
        </p:blipFill>
        <p:spPr>
          <a:xfrm>
            <a:off x="392123" y="-1139270"/>
            <a:ext cx="8208910" cy="7452984"/>
          </a:xfrm>
          <a:prstGeom prst="rect">
            <a:avLst/>
          </a:prstGeom>
        </p:spPr>
      </p:pic>
      <p:sp>
        <p:nvSpPr>
          <p:cNvPr id="53252" name="Text Box 4"/>
          <p:cNvSpPr txBox="1">
            <a:spLocks noChangeArrowheads="1"/>
          </p:cNvSpPr>
          <p:nvPr/>
        </p:nvSpPr>
        <p:spPr bwMode="auto">
          <a:xfrm>
            <a:off x="515365" y="356504"/>
            <a:ext cx="6144054" cy="2246769"/>
          </a:xfrm>
          <a:prstGeom prst="rect">
            <a:avLst/>
          </a:prstGeom>
          <a:noFill/>
          <a:ln w="9525">
            <a:noFill/>
            <a:miter lim="800000"/>
            <a:headEnd/>
            <a:tailEnd/>
          </a:ln>
          <a:effectLst/>
        </p:spPr>
        <p:txBody>
          <a:bodyPr wrap="square">
            <a:spAutoFit/>
          </a:bodyPr>
          <a:lstStyle/>
          <a:p>
            <a:pPr marL="457200" indent="-457200" algn="ctr" fontAlgn="base">
              <a:spcBef>
                <a:spcPct val="0"/>
              </a:spcBef>
              <a:spcAft>
                <a:spcPct val="0"/>
              </a:spcAft>
              <a:buFont typeface="Wingdings" panose="05000000000000000000" pitchFamily="2" charset="2"/>
              <a:buChar char="v"/>
              <a:defRPr/>
            </a:pPr>
            <a:r>
              <a:rPr lang="es-PE" sz="2800" b="1" dirty="0">
                <a:solidFill>
                  <a:srgbClr val="FFFFEC"/>
                </a:solidFill>
                <a:effectLst>
                  <a:glow rad="101600">
                    <a:srgbClr val="420000">
                      <a:alpha val="60000"/>
                    </a:srgbClr>
                  </a:glow>
                  <a:outerShdw blurRad="38100" dist="38100" dir="2700000" algn="tl">
                    <a:srgbClr val="000000">
                      <a:alpha val="43137"/>
                    </a:srgbClr>
                  </a:outerShdw>
                </a:effectLst>
                <a:latin typeface="Comic Sans MS" panose="030F0702030302020204" pitchFamily="66" charset="0"/>
                <a:ea typeface="Arial Unicode MS" pitchFamily="34" charset="-128"/>
                <a:cs typeface="Aharoni" panose="02010803020104030203" pitchFamily="2" charset="-79"/>
              </a:rPr>
              <a:t>¿Cuáles podrían ser consideradas hoy las “lepras” de la humanidad? </a:t>
            </a:r>
            <a:r>
              <a:rPr lang="es-PE" sz="2800" b="1" dirty="0">
                <a:solidFill>
                  <a:srgbClr val="FFFFEC"/>
                </a:solidFill>
                <a:effectLst>
                  <a:glow rad="101600">
                    <a:srgbClr val="420000">
                      <a:alpha val="60000"/>
                    </a:srgbClr>
                  </a:glow>
                  <a:outerShdw blurRad="38100" dist="38100" dir="2700000" algn="tl">
                    <a:srgbClr val="000000">
                      <a:alpha val="43137"/>
                    </a:srgbClr>
                  </a:outerShdw>
                </a:effectLst>
                <a:latin typeface="Comic Sans MS" panose="030F0702030302020204" pitchFamily="66" charset="0"/>
              </a:rPr>
              <a:t>¿En qué medida puedo yo </a:t>
            </a:r>
            <a:r>
              <a:rPr lang="es-PE" sz="2800" b="1" dirty="0" smtClean="0">
                <a:solidFill>
                  <a:srgbClr val="FFFFEC"/>
                </a:solidFill>
                <a:effectLst>
                  <a:glow rad="101600">
                    <a:srgbClr val="420000">
                      <a:alpha val="60000"/>
                    </a:srgbClr>
                  </a:glow>
                  <a:outerShdw blurRad="38100" dist="38100" dir="2700000" algn="tl">
                    <a:srgbClr val="000000">
                      <a:alpha val="43137"/>
                    </a:srgbClr>
                  </a:outerShdw>
                </a:effectLst>
                <a:latin typeface="Comic Sans MS" panose="030F0702030302020204" pitchFamily="66" charset="0"/>
              </a:rPr>
              <a:t>ser </a:t>
            </a:r>
            <a:r>
              <a:rPr lang="es-PE" sz="2800" b="1" dirty="0">
                <a:solidFill>
                  <a:srgbClr val="FFFFEC"/>
                </a:solidFill>
                <a:effectLst>
                  <a:glow rad="101600">
                    <a:srgbClr val="420000">
                      <a:alpha val="60000"/>
                    </a:srgbClr>
                  </a:glow>
                  <a:outerShdw blurRad="38100" dist="38100" dir="2700000" algn="tl">
                    <a:srgbClr val="000000">
                      <a:alpha val="43137"/>
                    </a:srgbClr>
                  </a:outerShdw>
                </a:effectLst>
                <a:latin typeface="Comic Sans MS" panose="030F0702030302020204" pitchFamily="66" charset="0"/>
              </a:rPr>
              <a:t>hoy un “leproso”? </a:t>
            </a:r>
            <a:endParaRPr lang="es-ES" sz="2800" b="1" dirty="0">
              <a:solidFill>
                <a:srgbClr val="FFFFEC"/>
              </a:solidFill>
              <a:effectLst>
                <a:glow rad="101600">
                  <a:srgbClr val="420000">
                    <a:alpha val="60000"/>
                  </a:srgbClr>
                </a:glow>
                <a:outerShdw blurRad="38100" dist="38100" dir="2700000" algn="tl">
                  <a:srgbClr val="000000">
                    <a:alpha val="43137"/>
                  </a:srgbClr>
                </a:outerShdw>
              </a:effectLst>
              <a:latin typeface="Comic Sans MS" panose="030F0702030302020204" pitchFamily="66" charset="0"/>
              <a:ea typeface="Arial Unicode MS" pitchFamily="34" charset="-128"/>
              <a:cs typeface="Aharoni" panose="02010803020104030203" pitchFamily="2" charset="-79"/>
            </a:endParaRPr>
          </a:p>
        </p:txBody>
      </p:sp>
      <p:sp>
        <p:nvSpPr>
          <p:cNvPr id="7" name="Text Box 4"/>
          <p:cNvSpPr txBox="1">
            <a:spLocks noChangeArrowheads="1"/>
          </p:cNvSpPr>
          <p:nvPr/>
        </p:nvSpPr>
        <p:spPr bwMode="auto">
          <a:xfrm>
            <a:off x="3932712" y="4252929"/>
            <a:ext cx="4886036" cy="181588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2800" b="1" dirty="0" smtClean="0">
                <a:solidFill>
                  <a:srgbClr val="FFFFEC"/>
                </a:solidFill>
                <a:effectLst>
                  <a:glow rad="101600">
                    <a:srgbClr val="420000">
                      <a:alpha val="60000"/>
                    </a:srgbClr>
                  </a:glow>
                  <a:outerShdw blurRad="38100" dist="38100" dir="2700000" algn="tl">
                    <a:srgbClr val="000000">
                      <a:alpha val="43137"/>
                    </a:srgbClr>
                  </a:outerShdw>
                </a:effectLst>
                <a:latin typeface="Comic Sans MS" panose="030F0702030302020204" pitchFamily="66" charset="0"/>
              </a:rPr>
              <a:t>¿</a:t>
            </a:r>
            <a:r>
              <a:rPr lang="es-PE" sz="2800" b="1" dirty="0">
                <a:solidFill>
                  <a:srgbClr val="FFFFEC"/>
                </a:solidFill>
                <a:effectLst>
                  <a:glow rad="101600">
                    <a:srgbClr val="420000">
                      <a:alpha val="60000"/>
                    </a:srgbClr>
                  </a:glow>
                  <a:outerShdw blurRad="38100" dist="38100" dir="2700000" algn="tl">
                    <a:srgbClr val="000000">
                      <a:alpha val="43137"/>
                    </a:srgbClr>
                  </a:outerShdw>
                </a:effectLst>
                <a:latin typeface="Comic Sans MS" panose="030F0702030302020204" pitchFamily="66" charset="0"/>
              </a:rPr>
              <a:t>Tengo el valor de poner al descubierto mi mal, mi pecado, que son mi verdadera enfermedad</a:t>
            </a:r>
            <a:r>
              <a:rPr lang="es-PE" sz="2800" b="1" dirty="0" smtClean="0">
                <a:solidFill>
                  <a:srgbClr val="FFFFEC"/>
                </a:solidFill>
                <a:effectLst>
                  <a:glow rad="101600">
                    <a:srgbClr val="420000">
                      <a:alpha val="60000"/>
                    </a:srgbClr>
                  </a:glow>
                  <a:outerShdw blurRad="38100" dist="38100" dir="2700000" algn="tl">
                    <a:srgbClr val="000000">
                      <a:alpha val="43137"/>
                    </a:srgbClr>
                  </a:outerShdw>
                </a:effectLst>
                <a:latin typeface="Comic Sans MS" panose="030F0702030302020204" pitchFamily="66" charset="0"/>
              </a:rPr>
              <a:t>?</a:t>
            </a:r>
            <a:endParaRPr lang="es-ES" sz="2800" b="1" dirty="0">
              <a:solidFill>
                <a:srgbClr val="FFFFEC"/>
              </a:solidFill>
              <a:effectLst>
                <a:glow rad="101600">
                  <a:srgbClr val="420000">
                    <a:alpha val="60000"/>
                  </a:srgbClr>
                </a:glow>
                <a:outerShdw blurRad="38100" dist="38100" dir="2700000" algn="tl">
                  <a:srgbClr val="000000">
                    <a:alpha val="43137"/>
                  </a:srgbClr>
                </a:outerShdw>
              </a:effectLst>
              <a:latin typeface="Aharoni" panose="02010803020104030203" pitchFamily="2" charset="-79"/>
              <a:ea typeface="Arial Unicode MS" pitchFamily="34" charset="-128"/>
              <a:cs typeface="Aharoni" panose="02010803020104030203" pitchFamily="2" charset="-79"/>
            </a:endParaRPr>
          </a:p>
        </p:txBody>
      </p:sp>
    </p:spTree>
    <p:extLst>
      <p:ext uri="{BB962C8B-B14F-4D97-AF65-F5344CB8AC3E}">
        <p14:creationId xmlns:p14="http://schemas.microsoft.com/office/powerpoint/2010/main" val="35863673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53252"/>
                                        </p:tgtEl>
                                        <p:attrNameLst>
                                          <p:attrName>style.visibility</p:attrName>
                                        </p:attrNameLst>
                                      </p:cBhvr>
                                      <p:to>
                                        <p:strVal val="visible"/>
                                      </p:to>
                                    </p:set>
                                    <p:anim calcmode="lin" valueType="num">
                                      <p:cBhvr>
                                        <p:cTn id="7" dur="250" fill="hold"/>
                                        <p:tgtEl>
                                          <p:spTgt spid="53252"/>
                                        </p:tgtEl>
                                        <p:attrNameLst>
                                          <p:attrName>ppt_w</p:attrName>
                                        </p:attrNameLst>
                                      </p:cBhvr>
                                      <p:tavLst>
                                        <p:tav tm="0">
                                          <p:val>
                                            <p:fltVal val="0"/>
                                          </p:val>
                                        </p:tav>
                                        <p:tav tm="100000">
                                          <p:val>
                                            <p:strVal val="#ppt_w"/>
                                          </p:val>
                                        </p:tav>
                                      </p:tavLst>
                                    </p:anim>
                                    <p:anim calcmode="lin" valueType="num">
                                      <p:cBhvr>
                                        <p:cTn id="8" dur="250" fill="hold"/>
                                        <p:tgtEl>
                                          <p:spTgt spid="53252"/>
                                        </p:tgtEl>
                                        <p:attrNameLst>
                                          <p:attrName>ppt_h</p:attrName>
                                        </p:attrNameLst>
                                      </p:cBhvr>
                                      <p:tavLst>
                                        <p:tav tm="0">
                                          <p:val>
                                            <p:fltVal val="0"/>
                                          </p:val>
                                        </p:tav>
                                        <p:tav tm="100000">
                                          <p:val>
                                            <p:strVal val="#ppt_h"/>
                                          </p:val>
                                        </p:tav>
                                      </p:tavLst>
                                    </p:anim>
                                  </p:childTnLst>
                                </p:cTn>
                              </p:par>
                            </p:childTnLst>
                          </p:cTn>
                        </p:par>
                        <p:par>
                          <p:cTn id="9" fill="hold">
                            <p:stCondLst>
                              <p:cond delay="6500"/>
                            </p:stCondLst>
                            <p:childTnLst>
                              <p:par>
                                <p:cTn id="10" presetID="23" presetClass="entr" presetSubtype="16" fill="hold" grpId="0" nodeType="afterEffect">
                                  <p:stCondLst>
                                    <p:cond delay="0"/>
                                  </p:stCondLst>
                                  <p:iterate type="wd">
                                    <p:tmPct val="10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fltVal val="0"/>
                                          </p:val>
                                        </p:tav>
                                        <p:tav tm="100000">
                                          <p:val>
                                            <p:strVal val="#ppt_w"/>
                                          </p:val>
                                        </p:tav>
                                      </p:tavLst>
                                    </p:anim>
                                    <p:anim calcmode="lin" valueType="num">
                                      <p:cBhvr>
                                        <p:cTn id="13" dur="2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45" y="440871"/>
            <a:ext cx="8141110" cy="5908103"/>
          </a:xfrm>
          <a:prstGeom prst="rect">
            <a:avLst/>
          </a:prstGeom>
        </p:spPr>
      </p:pic>
      <p:sp>
        <p:nvSpPr>
          <p:cNvPr id="63492" name="Text Box 4"/>
          <p:cNvSpPr txBox="1">
            <a:spLocks noChangeArrowheads="1"/>
          </p:cNvSpPr>
          <p:nvPr/>
        </p:nvSpPr>
        <p:spPr bwMode="auto">
          <a:xfrm>
            <a:off x="713082" y="3794429"/>
            <a:ext cx="5429100" cy="2554545"/>
          </a:xfrm>
          <a:prstGeom prst="rect">
            <a:avLst/>
          </a:prstGeom>
          <a:noFill/>
          <a:ln w="9525">
            <a:noFill/>
            <a:miter lim="800000"/>
            <a:headEnd/>
            <a:tailEnd/>
          </a:ln>
          <a:effectLst/>
        </p:spPr>
        <p:txBody>
          <a:bodyPr wrap="square">
            <a:spAutoFit/>
          </a:bodyPr>
          <a:lstStyle/>
          <a:p>
            <a:pPr marL="457200" indent="-457200" algn="ctr" eaLnBrk="0" fontAlgn="base" hangingPunct="0">
              <a:spcBef>
                <a:spcPct val="0"/>
              </a:spcBef>
              <a:spcAft>
                <a:spcPct val="0"/>
              </a:spcAft>
              <a:buFont typeface="Wingdings" panose="05000000000000000000" pitchFamily="2" charset="2"/>
              <a:buChar char="v"/>
              <a:defRPr/>
            </a:pPr>
            <a:r>
              <a:rPr lang="es-PE" sz="3200" b="1" dirty="0">
                <a:solidFill>
                  <a:schemeClr val="bg1"/>
                </a:solidFill>
                <a:effectLst>
                  <a:glow rad="101600">
                    <a:srgbClr val="420000">
                      <a:alpha val="60000"/>
                    </a:srgbClr>
                  </a:glow>
                  <a:outerShdw blurRad="38100" dist="38100" dir="2700000" algn="tl">
                    <a:srgbClr val="000000">
                      <a:alpha val="43137"/>
                    </a:srgbClr>
                  </a:outerShdw>
                </a:effectLst>
                <a:latin typeface="Comic Sans MS" panose="030F0702030302020204" pitchFamily="66" charset="0"/>
                <a:ea typeface="Arial Unicode MS" pitchFamily="34" charset="-128"/>
                <a:cs typeface="Arial Unicode MS" pitchFamily="34" charset="-128"/>
              </a:rPr>
              <a:t>Se postró a los pies de Jesús dándole gracias. </a:t>
            </a:r>
            <a:r>
              <a:rPr lang="es-PE" sz="3200" b="1" dirty="0">
                <a:solidFill>
                  <a:schemeClr val="bg1"/>
                </a:solidFill>
                <a:effectLst>
                  <a:glow rad="101600">
                    <a:srgbClr val="420000">
                      <a:alpha val="60000"/>
                    </a:srgbClr>
                  </a:glow>
                  <a:outerShdw blurRad="38100" dist="38100" dir="2700000" algn="tl">
                    <a:srgbClr val="000000">
                      <a:alpha val="43137"/>
                    </a:srgbClr>
                  </a:outerShdw>
                </a:effectLst>
                <a:latin typeface="Comic Sans MS" panose="030F0702030302020204" pitchFamily="66" charset="0"/>
              </a:rPr>
              <a:t>¿Cómo está presente la gratitud en nuestra </a:t>
            </a:r>
            <a:r>
              <a:rPr lang="es-PE" sz="3200" b="1" dirty="0" smtClean="0">
                <a:solidFill>
                  <a:schemeClr val="bg1"/>
                </a:solidFill>
                <a:effectLst>
                  <a:glow rad="101600">
                    <a:srgbClr val="420000">
                      <a:alpha val="60000"/>
                    </a:srgbClr>
                  </a:glow>
                  <a:outerShdw blurRad="38100" dist="38100" dir="2700000" algn="tl">
                    <a:srgbClr val="000000">
                      <a:alpha val="43137"/>
                    </a:srgbClr>
                  </a:outerShdw>
                </a:effectLst>
                <a:latin typeface="Comic Sans MS" panose="030F0702030302020204" pitchFamily="66" charset="0"/>
              </a:rPr>
              <a:t>oración?</a:t>
            </a:r>
            <a:endParaRPr lang="es-ES" sz="3200" b="1" dirty="0">
              <a:solidFill>
                <a:schemeClr val="bg1"/>
              </a:solidFill>
              <a:effectLst>
                <a:glow rad="101600">
                  <a:srgbClr val="420000">
                    <a:alpha val="60000"/>
                  </a:srgbClr>
                </a:glow>
                <a:outerShdw blurRad="38100" dist="38100" dir="2700000" algn="tl">
                  <a:srgbClr val="000000">
                    <a:alpha val="43137"/>
                  </a:srgbClr>
                </a:outerShdw>
              </a:effectLst>
              <a:latin typeface="Comic Sans MS" panose="030F0702030302020204" pitchFamily="66" charset="0"/>
              <a:ea typeface="Arial Unicode MS" pitchFamily="34" charset="-128"/>
              <a:cs typeface="Arial Unicode MS" pitchFamily="34" charset="-128"/>
            </a:endParaRPr>
          </a:p>
        </p:txBody>
      </p:sp>
    </p:spTree>
    <p:extLst>
      <p:ext uri="{BB962C8B-B14F-4D97-AF65-F5344CB8AC3E}">
        <p14:creationId xmlns:p14="http://schemas.microsoft.com/office/powerpoint/2010/main" val="38978075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iterate type="lt">
                                    <p:tmPct val="0"/>
                                  </p:iterate>
                                  <p:childTnLst>
                                    <p:set>
                                      <p:cBhvr>
                                        <p:cTn id="6" dur="1" fill="hold">
                                          <p:stCondLst>
                                            <p:cond delay="0"/>
                                          </p:stCondLst>
                                        </p:cTn>
                                        <p:tgtEl>
                                          <p:spTgt spid="63492"/>
                                        </p:tgtEl>
                                        <p:attrNameLst>
                                          <p:attrName>style.visibility</p:attrName>
                                        </p:attrNameLst>
                                      </p:cBhvr>
                                      <p:to>
                                        <p:strVal val="visible"/>
                                      </p:to>
                                    </p:set>
                                    <p:animEffect transition="in" filter="box(in)">
                                      <p:cBhvr>
                                        <p:cTn id="7" dur="500"/>
                                        <p:tgtEl>
                                          <p:spTgt spid="63492"/>
                                        </p:tgtEl>
                                      </p:cBhvr>
                                    </p:animEffect>
                                  </p:childTnLst>
                                </p:cTn>
                              </p:par>
                            </p:childTnLst>
                          </p:cTn>
                        </p:par>
                        <p:par>
                          <p:cTn id="8" fill="hold">
                            <p:stCondLst>
                              <p:cond delay="500"/>
                            </p:stCondLst>
                            <p:childTnLst>
                              <p:par>
                                <p:cTn id="9" presetID="56" presetClass="entr" presetSubtype="0" fill="hold" grpId="1" nodeType="afterEffect">
                                  <p:stCondLst>
                                    <p:cond delay="0"/>
                                  </p:stCondLst>
                                  <p:iterate type="lt">
                                    <p:tmPct val="10000"/>
                                  </p:iterate>
                                  <p:childTnLst>
                                    <p:set>
                                      <p:cBhvr>
                                        <p:cTn id="10" dur="1" fill="hold">
                                          <p:stCondLst>
                                            <p:cond delay="0"/>
                                          </p:stCondLst>
                                        </p:cTn>
                                        <p:tgtEl>
                                          <p:spTgt spid="63492"/>
                                        </p:tgtEl>
                                        <p:attrNameLst>
                                          <p:attrName>style.visibility</p:attrName>
                                        </p:attrNameLst>
                                      </p:cBhvr>
                                      <p:to>
                                        <p:strVal val="visible"/>
                                      </p:to>
                                    </p:set>
                                    <p:anim by="(-#ppt_w*2)" calcmode="lin" valueType="num">
                                      <p:cBhvr rctx="PPT">
                                        <p:cTn id="11" dur="500" autoRev="1" fill="hold">
                                          <p:stCondLst>
                                            <p:cond delay="0"/>
                                          </p:stCondLst>
                                        </p:cTn>
                                        <p:tgtEl>
                                          <p:spTgt spid="63492"/>
                                        </p:tgtEl>
                                        <p:attrNameLst>
                                          <p:attrName>ppt_w</p:attrName>
                                        </p:attrNameLst>
                                      </p:cBhvr>
                                    </p:anim>
                                    <p:anim by="(#ppt_w*0.50)" calcmode="lin" valueType="num">
                                      <p:cBhvr>
                                        <p:cTn id="12" dur="500" decel="50000" autoRev="1" fill="hold">
                                          <p:stCondLst>
                                            <p:cond delay="0"/>
                                          </p:stCondLst>
                                        </p:cTn>
                                        <p:tgtEl>
                                          <p:spTgt spid="63492"/>
                                        </p:tgtEl>
                                        <p:attrNameLst>
                                          <p:attrName>ppt_x</p:attrName>
                                        </p:attrNameLst>
                                      </p:cBhvr>
                                    </p:anim>
                                    <p:anim from="(-#ppt_h/2)" to="(#ppt_y)" calcmode="lin" valueType="num">
                                      <p:cBhvr>
                                        <p:cTn id="13" dur="1000" fill="hold">
                                          <p:stCondLst>
                                            <p:cond delay="0"/>
                                          </p:stCondLst>
                                        </p:cTn>
                                        <p:tgtEl>
                                          <p:spTgt spid="63492"/>
                                        </p:tgtEl>
                                        <p:attrNameLst>
                                          <p:attrName>ppt_y</p:attrName>
                                        </p:attrNameLst>
                                      </p:cBhvr>
                                    </p:anim>
                                    <p:animRot by="21600000">
                                      <p:cBhvr>
                                        <p:cTn id="14" dur="1000" fill="hold">
                                          <p:stCondLst>
                                            <p:cond delay="0"/>
                                          </p:stCondLst>
                                        </p:cTn>
                                        <p:tgtEl>
                                          <p:spTgt spid="634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P spid="6349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67" y="464574"/>
            <a:ext cx="8134066" cy="5928852"/>
          </a:xfrm>
          <a:prstGeom prst="rect">
            <a:avLst/>
          </a:prstGeom>
        </p:spPr>
      </p:pic>
      <p:sp>
        <p:nvSpPr>
          <p:cNvPr id="53251" name="Text Box 3"/>
          <p:cNvSpPr txBox="1">
            <a:spLocks noChangeArrowheads="1"/>
          </p:cNvSpPr>
          <p:nvPr/>
        </p:nvSpPr>
        <p:spPr bwMode="auto">
          <a:xfrm>
            <a:off x="5471352" y="2394656"/>
            <a:ext cx="2952328" cy="3416320"/>
          </a:xfrm>
          <a:prstGeom prst="rect">
            <a:avLst/>
          </a:prstGeom>
          <a:noFill/>
          <a:ln w="9525">
            <a:noFill/>
            <a:miter lim="800000"/>
            <a:headEnd/>
            <a:tailEnd/>
          </a:ln>
          <a:scene3d>
            <a:camera prst="orthographicFront"/>
            <a:lightRig rig="threePt" dir="t"/>
          </a:scene3d>
          <a:sp3d>
            <a:bevelT w="114300" prst="artDeco"/>
          </a:sp3d>
        </p:spPr>
        <p:txBody>
          <a:bodyPr wrap="square">
            <a:spAutoFit/>
          </a:bodyPr>
          <a:lstStyle/>
          <a:p>
            <a:pPr algn="ctr" fontAlgn="base">
              <a:spcBef>
                <a:spcPct val="0"/>
              </a:spcBef>
              <a:spcAft>
                <a:spcPct val="0"/>
              </a:spcAft>
              <a:defRPr/>
            </a:pPr>
            <a:r>
              <a:rPr lang="es-PE" sz="3600" b="1" dirty="0">
                <a:solidFill>
                  <a:srgbClr val="FFFF00"/>
                </a:solidFill>
                <a:effectLst>
                  <a:glow rad="101600">
                    <a:srgbClr val="420000">
                      <a:alpha val="60000"/>
                    </a:srgbClr>
                  </a:glow>
                  <a:outerShdw blurRad="101600" dist="38100" dir="3000000" algn="l" rotWithShape="0">
                    <a:srgbClr val="C00000"/>
                  </a:outerShdw>
                </a:effectLst>
                <a:latin typeface="Aharoni" panose="02010803020104030203" pitchFamily="2" charset="-79"/>
                <a:cs typeface="Aharoni" panose="02010803020104030203" pitchFamily="2" charset="-79"/>
              </a:rPr>
              <a:t>¿Qué actuaciones de Jesús en nuestra vida nos mueven a darle gracias?</a:t>
            </a:r>
            <a:endParaRPr lang="es-ES" sz="3600" b="1" dirty="0">
              <a:solidFill>
                <a:srgbClr val="FFFF00"/>
              </a:solidFill>
              <a:effectLst>
                <a:glow rad="101600">
                  <a:srgbClr val="420000">
                    <a:alpha val="60000"/>
                  </a:srgbClr>
                </a:glow>
                <a:outerShdw blurRad="101600" dist="38100" dir="3000000" algn="l" rotWithShape="0">
                  <a:srgbClr val="C00000"/>
                </a:outerShdw>
              </a:effectLst>
              <a:latin typeface="Aharoni" panose="02010803020104030203" pitchFamily="2" charset="-79"/>
              <a:cs typeface="Aharoni" panose="02010803020104030203" pitchFamily="2" charset="-79"/>
            </a:endParaRPr>
          </a:p>
        </p:txBody>
      </p:sp>
      <p:sp>
        <p:nvSpPr>
          <p:cNvPr id="53252" name="Text Box 4"/>
          <p:cNvSpPr txBox="1">
            <a:spLocks noChangeArrowheads="1"/>
          </p:cNvSpPr>
          <p:nvPr/>
        </p:nvSpPr>
        <p:spPr bwMode="auto">
          <a:xfrm>
            <a:off x="4788279" y="461818"/>
            <a:ext cx="3600400" cy="2062103"/>
          </a:xfrm>
          <a:prstGeom prst="rect">
            <a:avLst/>
          </a:prstGeom>
          <a:noFill/>
          <a:ln w="9525">
            <a:noFill/>
            <a:miter lim="800000"/>
            <a:headEnd/>
            <a:tailEnd/>
          </a:ln>
          <a:effectLst/>
          <a:scene3d>
            <a:camera prst="orthographicFront"/>
            <a:lightRig rig="threePt" dir="t"/>
          </a:scene3d>
          <a:sp3d>
            <a:bevelT w="114300" prst="hardEdge"/>
          </a:sp3d>
        </p:spPr>
        <p:txBody>
          <a:bodyPr wrap="square">
            <a:spAutoFit/>
          </a:bodyPr>
          <a:lstStyle/>
          <a:p>
            <a:pPr marL="457200" indent="-457200" algn="ctr" fontAlgn="base">
              <a:spcBef>
                <a:spcPct val="0"/>
              </a:spcBef>
              <a:spcAft>
                <a:spcPct val="0"/>
              </a:spcAft>
              <a:buFont typeface="Wingdings" panose="05000000000000000000" pitchFamily="2" charset="2"/>
              <a:buChar char="v"/>
              <a:defRPr/>
            </a:pPr>
            <a:r>
              <a:rPr lang="es-PE" sz="3200" b="1" dirty="0">
                <a:solidFill>
                  <a:srgbClr val="FFFFFF"/>
                </a:solidFill>
                <a:effectLst>
                  <a:outerShdw blurRad="38100" dist="38100" dir="2700000" algn="tl">
                    <a:srgbClr val="000000"/>
                  </a:outerShdw>
                </a:effectLst>
                <a:latin typeface="Arial" charset="0"/>
              </a:rPr>
              <a:t>Al verse curado volvió alabando a Dios.</a:t>
            </a:r>
            <a:endParaRPr lang="es-ES" sz="3200" b="1" dirty="0">
              <a:solidFill>
                <a:srgbClr val="FFFFFF"/>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1095542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p:cTn id="7" dur="500" fill="hold"/>
                                        <p:tgtEl>
                                          <p:spTgt spid="53252"/>
                                        </p:tgtEl>
                                        <p:attrNameLst>
                                          <p:attrName>ppt_w</p:attrName>
                                        </p:attrNameLst>
                                      </p:cBhvr>
                                      <p:tavLst>
                                        <p:tav tm="0">
                                          <p:val>
                                            <p:fltVal val="0"/>
                                          </p:val>
                                        </p:tav>
                                        <p:tav tm="100000">
                                          <p:val>
                                            <p:strVal val="#ppt_w"/>
                                          </p:val>
                                        </p:tav>
                                      </p:tavLst>
                                    </p:anim>
                                    <p:anim calcmode="lin" valueType="num">
                                      <p:cBhvr>
                                        <p:cTn id="8" dur="500" fill="hold"/>
                                        <p:tgtEl>
                                          <p:spTgt spid="53252"/>
                                        </p:tgtEl>
                                        <p:attrNameLst>
                                          <p:attrName>ppt_h</p:attrName>
                                        </p:attrNameLst>
                                      </p:cBhvr>
                                      <p:tavLst>
                                        <p:tav tm="0">
                                          <p:val>
                                            <p:fltVal val="0"/>
                                          </p:val>
                                        </p:tav>
                                        <p:tav tm="100000">
                                          <p:val>
                                            <p:strVal val="#ppt_h"/>
                                          </p:val>
                                        </p:tav>
                                      </p:tavLst>
                                    </p:anim>
                                    <p:animEffect transition="in" filter="fade">
                                      <p:cBhvr>
                                        <p:cTn id="9" dur="500"/>
                                        <p:tgtEl>
                                          <p:spTgt spid="53252"/>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3251"/>
                                        </p:tgtEl>
                                        <p:attrNameLst>
                                          <p:attrName>style.visibility</p:attrName>
                                        </p:attrNameLst>
                                      </p:cBhvr>
                                      <p:to>
                                        <p:strVal val="visible"/>
                                      </p:to>
                                    </p:set>
                                    <p:anim by="(-#ppt_w*2)" calcmode="lin" valueType="num">
                                      <p:cBhvr rctx="PPT">
                                        <p:cTn id="13" dur="500" autoRev="1" fill="hold">
                                          <p:stCondLst>
                                            <p:cond delay="0"/>
                                          </p:stCondLst>
                                        </p:cTn>
                                        <p:tgtEl>
                                          <p:spTgt spid="53251"/>
                                        </p:tgtEl>
                                        <p:attrNameLst>
                                          <p:attrName>ppt_w</p:attrName>
                                        </p:attrNameLst>
                                      </p:cBhvr>
                                    </p:anim>
                                    <p:anim by="(#ppt_w*0.50)" calcmode="lin" valueType="num">
                                      <p:cBhvr>
                                        <p:cTn id="14" dur="500" decel="50000" autoRev="1" fill="hold">
                                          <p:stCondLst>
                                            <p:cond delay="0"/>
                                          </p:stCondLst>
                                        </p:cTn>
                                        <p:tgtEl>
                                          <p:spTgt spid="53251"/>
                                        </p:tgtEl>
                                        <p:attrNameLst>
                                          <p:attrName>ppt_x</p:attrName>
                                        </p:attrNameLst>
                                      </p:cBhvr>
                                    </p:anim>
                                    <p:anim from="(-#ppt_h/2)" to="(#ppt_y)" calcmode="lin" valueType="num">
                                      <p:cBhvr>
                                        <p:cTn id="15" dur="1000" fill="hold">
                                          <p:stCondLst>
                                            <p:cond delay="0"/>
                                          </p:stCondLst>
                                        </p:cTn>
                                        <p:tgtEl>
                                          <p:spTgt spid="53251"/>
                                        </p:tgtEl>
                                        <p:attrNameLst>
                                          <p:attrName>ppt_y</p:attrName>
                                        </p:attrNameLst>
                                      </p:cBhvr>
                                    </p:anim>
                                    <p:animRot by="21600000">
                                      <p:cBhvr>
                                        <p:cTn id="16" dur="1000" fill="hold">
                                          <p:stCondLst>
                                            <p:cond delay="0"/>
                                          </p:stCondLst>
                                        </p:cTn>
                                        <p:tgtEl>
                                          <p:spTgt spid="532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47,232 imágenes de Jesus y mujer - Imágenes, fotos y vectores de stock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7869"/>
          <a:stretch/>
        </p:blipFill>
        <p:spPr bwMode="auto">
          <a:xfrm>
            <a:off x="440247" y="489526"/>
            <a:ext cx="8181379" cy="5902037"/>
          </a:xfrm>
          <a:prstGeom prst="rect">
            <a:avLst/>
          </a:prstGeom>
          <a:noFill/>
          <a:extLst>
            <a:ext uri="{909E8E84-426E-40DD-AFC4-6F175D3DCCD1}">
              <a14:hiddenFill xmlns:a14="http://schemas.microsoft.com/office/drawing/2010/main">
                <a:solidFill>
                  <a:srgbClr val="FFFFFF"/>
                </a:solidFill>
              </a14:hiddenFill>
            </a:ext>
          </a:extLst>
        </p:spPr>
      </p:pic>
      <p:sp>
        <p:nvSpPr>
          <p:cNvPr id="57349" name="Text Box 5"/>
          <p:cNvSpPr txBox="1">
            <a:spLocks noChangeArrowheads="1"/>
          </p:cNvSpPr>
          <p:nvPr/>
        </p:nvSpPr>
        <p:spPr bwMode="auto">
          <a:xfrm>
            <a:off x="1670433" y="718806"/>
            <a:ext cx="5921858" cy="2062103"/>
          </a:xfrm>
          <a:prstGeom prst="rect">
            <a:avLst/>
          </a:prstGeom>
          <a:noFill/>
          <a:ln w="9525">
            <a:noFill/>
            <a:miter lim="800000"/>
            <a:headEnd/>
            <a:tailEnd/>
          </a:ln>
          <a:effectLst/>
          <a:scene3d>
            <a:camera prst="orthographicFront"/>
            <a:lightRig rig="threePt" dir="t"/>
          </a:scene3d>
          <a:sp3d>
            <a:bevelT prst="slope"/>
          </a:sp3d>
        </p:spPr>
        <p:txBody>
          <a:bodyPr wrap="square">
            <a:spAutoFit/>
          </a:bodyPr>
          <a:lstStyle/>
          <a:p>
            <a:pPr marL="457200" indent="-457200" algn="ctr" fontAlgn="base">
              <a:spcBef>
                <a:spcPct val="0"/>
              </a:spcBef>
              <a:spcAft>
                <a:spcPct val="0"/>
              </a:spcAft>
              <a:buFont typeface="Wingdings" panose="05000000000000000000" pitchFamily="2" charset="2"/>
              <a:buChar char="v"/>
              <a:defRPr/>
            </a:pPr>
            <a:r>
              <a:rPr lang="es-PE" sz="3200" b="1" dirty="0">
                <a:solidFill>
                  <a:srgbClr val="FFFF00"/>
                </a:solidFill>
                <a:effectLst>
                  <a:glow rad="101600">
                    <a:srgbClr val="880C02">
                      <a:alpha val="60000"/>
                    </a:srgbClr>
                  </a:glow>
                  <a:outerShdw blurRad="38100" dist="38100" dir="2700000" algn="tl">
                    <a:srgbClr val="000000"/>
                  </a:outerShdw>
                </a:effectLst>
                <a:latin typeface="Comic Sans MS" panose="030F0702030302020204" pitchFamily="66" charset="0"/>
              </a:rPr>
              <a:t>¿Somos personas agradecidas o pensamos más bien que nos lo deben todo?</a:t>
            </a:r>
            <a:endParaRPr lang="es-ES" sz="3200" b="1" dirty="0">
              <a:solidFill>
                <a:srgbClr val="FFFF00"/>
              </a:solidFill>
              <a:effectLst>
                <a:glow rad="101600">
                  <a:srgbClr val="880C02">
                    <a:alpha val="60000"/>
                  </a:srgbClr>
                </a:glow>
                <a:outerShdw blurRad="38100" dist="38100" dir="2700000" algn="tl">
                  <a:srgbClr val="000000"/>
                </a:outerShdw>
              </a:effectLst>
              <a:latin typeface="Comic Sans MS" panose="030F0702030302020204" pitchFamily="66" charset="0"/>
            </a:endParaRPr>
          </a:p>
        </p:txBody>
      </p:sp>
      <p:sp>
        <p:nvSpPr>
          <p:cNvPr id="57348" name="Text Box 4"/>
          <p:cNvSpPr txBox="1">
            <a:spLocks noChangeArrowheads="1"/>
          </p:cNvSpPr>
          <p:nvPr/>
        </p:nvSpPr>
        <p:spPr bwMode="auto">
          <a:xfrm>
            <a:off x="3091717" y="3563081"/>
            <a:ext cx="5400600" cy="2062103"/>
          </a:xfrm>
          <a:prstGeom prst="rect">
            <a:avLst/>
          </a:prstGeom>
          <a:noFill/>
          <a:ln w="9525">
            <a:noFill/>
            <a:miter lim="800000"/>
            <a:headEnd/>
            <a:tailEnd/>
          </a:ln>
          <a:effectLst/>
          <a:scene3d>
            <a:camera prst="orthographicFront"/>
            <a:lightRig rig="threePt" dir="t"/>
          </a:scene3d>
          <a:sp3d>
            <a:bevelT prst="convex"/>
          </a:sp3d>
        </p:spPr>
        <p:txBody>
          <a:bodyPr wrap="square">
            <a:spAutoFit/>
          </a:bodyPr>
          <a:lstStyle/>
          <a:p>
            <a:pPr algn="ctr" fontAlgn="base">
              <a:spcBef>
                <a:spcPct val="0"/>
              </a:spcBef>
              <a:spcAft>
                <a:spcPct val="0"/>
              </a:spcAft>
              <a:defRPr/>
            </a:pPr>
            <a:r>
              <a:rPr lang="es-PE" sz="3200" b="1" dirty="0">
                <a:solidFill>
                  <a:srgbClr val="FFFF00"/>
                </a:solidFill>
                <a:effectLst>
                  <a:glow rad="101600">
                    <a:srgbClr val="420000">
                      <a:alpha val="60000"/>
                    </a:srgbClr>
                  </a:glow>
                  <a:outerShdw blurRad="38100" dist="38100" dir="2700000" algn="tl">
                    <a:srgbClr val="C0C0C0"/>
                  </a:outerShdw>
                </a:effectLst>
                <a:latin typeface="Comic Sans MS" panose="030F0702030302020204" pitchFamily="66" charset="0"/>
              </a:rPr>
              <a:t>¿A qué personas concretas y por qué motivos debería darle gracias en el día de hoy?</a:t>
            </a:r>
            <a:endParaRPr lang="es-ES" sz="3200" b="1" dirty="0">
              <a:solidFill>
                <a:srgbClr val="FFFF00"/>
              </a:solidFill>
              <a:effectLst>
                <a:glow rad="101600">
                  <a:srgbClr val="420000">
                    <a:alpha val="60000"/>
                  </a:srgbClr>
                </a:glow>
                <a:outerShdw blurRad="38100" dist="38100" dir="2700000" algn="tl">
                  <a:srgbClr val="C0C0C0"/>
                </a:outerShdw>
              </a:effectLst>
              <a:latin typeface="Comic Sans MS" panose="030F0702030302020204" pitchFamily="66" charset="0"/>
            </a:endParaRPr>
          </a:p>
        </p:txBody>
      </p:sp>
    </p:spTree>
    <p:extLst>
      <p:ext uri="{BB962C8B-B14F-4D97-AF65-F5344CB8AC3E}">
        <p14:creationId xmlns:p14="http://schemas.microsoft.com/office/powerpoint/2010/main" val="11325766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Effect transition="in" filter="fade">
                                      <p:cBhvr>
                                        <p:cTn id="9" dur="500"/>
                                        <p:tgtEl>
                                          <p:spTgt spid="57349"/>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7348"/>
                                        </p:tgtEl>
                                        <p:attrNameLst>
                                          <p:attrName>style.visibility</p:attrName>
                                        </p:attrNameLst>
                                      </p:cBhvr>
                                      <p:to>
                                        <p:strVal val="visible"/>
                                      </p:to>
                                    </p:set>
                                    <p:anim by="(-#ppt_w*2)" calcmode="lin" valueType="num">
                                      <p:cBhvr rctx="PPT">
                                        <p:cTn id="13" dur="500" autoRev="1" fill="hold">
                                          <p:stCondLst>
                                            <p:cond delay="0"/>
                                          </p:stCondLst>
                                        </p:cTn>
                                        <p:tgtEl>
                                          <p:spTgt spid="57348"/>
                                        </p:tgtEl>
                                        <p:attrNameLst>
                                          <p:attrName>ppt_w</p:attrName>
                                        </p:attrNameLst>
                                      </p:cBhvr>
                                    </p:anim>
                                    <p:anim by="(#ppt_w*0.50)" calcmode="lin" valueType="num">
                                      <p:cBhvr>
                                        <p:cTn id="14" dur="500" decel="50000" autoRev="1" fill="hold">
                                          <p:stCondLst>
                                            <p:cond delay="0"/>
                                          </p:stCondLst>
                                        </p:cTn>
                                        <p:tgtEl>
                                          <p:spTgt spid="57348"/>
                                        </p:tgtEl>
                                        <p:attrNameLst>
                                          <p:attrName>ppt_x</p:attrName>
                                        </p:attrNameLst>
                                      </p:cBhvr>
                                    </p:anim>
                                    <p:anim from="(-#ppt_h/2)" to="(#ppt_y)" calcmode="lin" valueType="num">
                                      <p:cBhvr>
                                        <p:cTn id="15" dur="1000" fill="hold">
                                          <p:stCondLst>
                                            <p:cond delay="0"/>
                                          </p:stCondLst>
                                        </p:cTn>
                                        <p:tgtEl>
                                          <p:spTgt spid="57348"/>
                                        </p:tgtEl>
                                        <p:attrNameLst>
                                          <p:attrName>ppt_y</p:attrName>
                                        </p:attrNameLst>
                                      </p:cBhvr>
                                    </p:anim>
                                    <p:animRot by="21600000">
                                      <p:cBhvr>
                                        <p:cTn id="16" dur="1000" fill="hold">
                                          <p:stCondLst>
                                            <p:cond delay="0"/>
                                          </p:stCondLst>
                                        </p:cTn>
                                        <p:tgtEl>
                                          <p:spTgt spid="573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P spid="573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b="1458"/>
          <a:stretch/>
        </p:blipFill>
        <p:spPr>
          <a:xfrm>
            <a:off x="531644" y="491325"/>
            <a:ext cx="8067409" cy="5909476"/>
          </a:xfrm>
          <a:prstGeom prst="rect">
            <a:avLst/>
          </a:prstGeom>
        </p:spPr>
      </p:pic>
      <p:sp>
        <p:nvSpPr>
          <p:cNvPr id="6" name="Text Box 3"/>
          <p:cNvSpPr txBox="1">
            <a:spLocks noChangeArrowheads="1"/>
          </p:cNvSpPr>
          <p:nvPr/>
        </p:nvSpPr>
        <p:spPr bwMode="auto">
          <a:xfrm>
            <a:off x="531644" y="5168667"/>
            <a:ext cx="7827265" cy="1077218"/>
          </a:xfrm>
          <a:prstGeom prst="rect">
            <a:avLst/>
          </a:prstGeom>
          <a:noFill/>
          <a:ln w="9525">
            <a:noFill/>
            <a:miter lim="800000"/>
            <a:headEnd/>
            <a:tailEnd/>
          </a:ln>
          <a:effectLst/>
          <a:scene3d>
            <a:camera prst="orthographicFront"/>
            <a:lightRig rig="threePt" dir="t"/>
          </a:scene3d>
          <a:sp3d>
            <a:bevelT/>
          </a:sp3d>
        </p:spPr>
        <p:txBody>
          <a:bodyPr wrap="square">
            <a:spAutoFit/>
          </a:bodyPr>
          <a:lstStyle/>
          <a:p>
            <a:pPr algn="ctr" fontAlgn="base">
              <a:spcBef>
                <a:spcPct val="0"/>
              </a:spcBef>
              <a:spcAft>
                <a:spcPct val="0"/>
              </a:spcAft>
              <a:defRPr/>
            </a:pPr>
            <a:r>
              <a:rPr lang="es-PE" sz="3200" b="1" dirty="0">
                <a:solidFill>
                  <a:srgbClr val="FFFFEC"/>
                </a:solidFill>
                <a:effectLst>
                  <a:glow rad="101600">
                    <a:srgbClr val="420000">
                      <a:alpha val="60000"/>
                    </a:srgbClr>
                  </a:glow>
                  <a:outerShdw blurRad="50800" dist="38100" algn="l" rotWithShape="0">
                    <a:srgbClr val="880C02"/>
                  </a:outerShdw>
                </a:effectLst>
                <a:latin typeface="Comic Sans MS" panose="030F0702030302020204" pitchFamily="66" charset="0"/>
                <a:ea typeface="Adobe Gothic Std B" pitchFamily="34" charset="-128"/>
              </a:rPr>
              <a:t>¿Cuál es el mensaje de esperanza que encontramos en el evangelio de hoy?</a:t>
            </a:r>
            <a:endParaRPr lang="es-ES" sz="3200" b="1" dirty="0">
              <a:solidFill>
                <a:srgbClr val="FFFFEC"/>
              </a:solidFill>
              <a:effectLst>
                <a:glow rad="101600">
                  <a:srgbClr val="420000">
                    <a:alpha val="60000"/>
                  </a:srgbClr>
                </a:glow>
                <a:outerShdw blurRad="50800" dist="38100" algn="l" rotWithShape="0">
                  <a:srgbClr val="880C02"/>
                </a:outerShdw>
              </a:effectLst>
              <a:latin typeface="Comic Sans MS" panose="030F0702030302020204" pitchFamily="66" charset="0"/>
              <a:ea typeface="Adobe Gothic Std B" pitchFamily="34" charset="-128"/>
            </a:endParaRPr>
          </a:p>
        </p:txBody>
      </p:sp>
      <p:sp>
        <p:nvSpPr>
          <p:cNvPr id="61444" name="Text Box 4"/>
          <p:cNvSpPr txBox="1">
            <a:spLocks noChangeArrowheads="1"/>
          </p:cNvSpPr>
          <p:nvPr/>
        </p:nvSpPr>
        <p:spPr bwMode="auto">
          <a:xfrm>
            <a:off x="702800" y="491325"/>
            <a:ext cx="7896253" cy="523220"/>
          </a:xfrm>
          <a:prstGeom prst="rect">
            <a:avLst/>
          </a:prstGeom>
          <a:no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457200" indent="-457200" eaLnBrk="0" fontAlgn="base" hangingPunct="0">
              <a:spcBef>
                <a:spcPct val="0"/>
              </a:spcBef>
              <a:spcAft>
                <a:spcPct val="0"/>
              </a:spcAft>
              <a:buFont typeface="Wingdings" panose="05000000000000000000" pitchFamily="2" charset="2"/>
              <a:buChar char="v"/>
              <a:defRPr/>
            </a:pPr>
            <a:r>
              <a:rPr lang="es-ES" sz="2800" b="1" dirty="0">
                <a:solidFill>
                  <a:srgbClr val="FFFFEC"/>
                </a:solidFill>
                <a:effectLst>
                  <a:glow rad="101600">
                    <a:srgbClr val="880C02">
                      <a:alpha val="60000"/>
                    </a:srgbClr>
                  </a:glow>
                  <a:outerShdw blurRad="50800" dist="38100" dir="10800000" algn="r" rotWithShape="0">
                    <a:prstClr val="black"/>
                  </a:outerShdw>
                </a:effectLst>
                <a:latin typeface="Algerian" pitchFamily="82" charset="0"/>
                <a:ea typeface="Arial Unicode MS" pitchFamily="34" charset="-128"/>
                <a:cs typeface="Arial Unicode MS" pitchFamily="34" charset="-128"/>
              </a:rPr>
              <a:t>Levántate, vete; tu fe te ha salvado.</a:t>
            </a:r>
          </a:p>
        </p:txBody>
      </p:sp>
    </p:spTree>
    <p:extLst>
      <p:ext uri="{BB962C8B-B14F-4D97-AF65-F5344CB8AC3E}">
        <p14:creationId xmlns:p14="http://schemas.microsoft.com/office/powerpoint/2010/main" val="41042971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p:cTn id="7" dur="500" fill="hold"/>
                                        <p:tgtEl>
                                          <p:spTgt spid="61444"/>
                                        </p:tgtEl>
                                        <p:attrNameLst>
                                          <p:attrName>ppt_w</p:attrName>
                                        </p:attrNameLst>
                                      </p:cBhvr>
                                      <p:tavLst>
                                        <p:tav tm="0">
                                          <p:val>
                                            <p:fltVal val="0"/>
                                          </p:val>
                                        </p:tav>
                                        <p:tav tm="100000">
                                          <p:val>
                                            <p:strVal val="#ppt_w"/>
                                          </p:val>
                                        </p:tav>
                                      </p:tavLst>
                                    </p:anim>
                                    <p:anim calcmode="lin" valueType="num">
                                      <p:cBhvr>
                                        <p:cTn id="8" dur="500" fill="hold"/>
                                        <p:tgtEl>
                                          <p:spTgt spid="61444"/>
                                        </p:tgtEl>
                                        <p:attrNameLst>
                                          <p:attrName>ppt_h</p:attrName>
                                        </p:attrNameLst>
                                      </p:cBhvr>
                                      <p:tavLst>
                                        <p:tav tm="0">
                                          <p:val>
                                            <p:fltVal val="0"/>
                                          </p:val>
                                        </p:tav>
                                        <p:tav tm="100000">
                                          <p:val>
                                            <p:strVal val="#ppt_h"/>
                                          </p:val>
                                        </p:tav>
                                      </p:tavLst>
                                    </p:anim>
                                    <p:animEffect transition="in" filter="fade">
                                      <p:cBhvr>
                                        <p:cTn id="9" dur="500"/>
                                        <p:tgtEl>
                                          <p:spTgt spid="6144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by="(-#ppt_w*2)" calcmode="lin" valueType="num">
                                      <p:cBhvr rctx="PPT">
                                        <p:cTn id="13" dur="500" autoRev="1" fill="hold">
                                          <p:stCondLst>
                                            <p:cond delay="0"/>
                                          </p:stCondLst>
                                        </p:cTn>
                                        <p:tgtEl>
                                          <p:spTgt spid="6"/>
                                        </p:tgtEl>
                                        <p:attrNameLst>
                                          <p:attrName>ppt_w</p:attrName>
                                        </p:attrNameLst>
                                      </p:cBhvr>
                                    </p:anim>
                                    <p:anim by="(#ppt_w*0.50)" calcmode="lin" valueType="num">
                                      <p:cBhvr>
                                        <p:cTn id="14" dur="500" decel="50000" autoRev="1" fill="hold">
                                          <p:stCondLst>
                                            <p:cond delay="0"/>
                                          </p:stCondLst>
                                        </p:cTn>
                                        <p:tgtEl>
                                          <p:spTgt spid="6"/>
                                        </p:tgtEl>
                                        <p:attrNameLst>
                                          <p:attrName>ppt_x</p:attrName>
                                        </p:attrNameLst>
                                      </p:cBhvr>
                                    </p:anim>
                                    <p:anim from="(-#ppt_h/2)" to="(#ppt_y)" calcmode="lin" valueType="num">
                                      <p:cBhvr>
                                        <p:cTn id="15" dur="1000" fill="hold">
                                          <p:stCondLst>
                                            <p:cond delay="0"/>
                                          </p:stCondLst>
                                        </p:cTn>
                                        <p:tgtEl>
                                          <p:spTgt spid="6"/>
                                        </p:tgtEl>
                                        <p:attrNameLst>
                                          <p:attrName>ppt_y</p:attrName>
                                        </p:attrNameLst>
                                      </p:cBhvr>
                                    </p:anim>
                                    <p:animRot by="21600000">
                                      <p:cBhvr>
                                        <p:cTn id="16"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4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pinimg.com/564x/c4/7b/d5/c47bd51eac518abf4f0f0aa436c65bf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41" y="489527"/>
            <a:ext cx="8170468" cy="5892800"/>
          </a:xfrm>
          <a:prstGeom prst="rect">
            <a:avLst/>
          </a:prstGeom>
          <a:noFill/>
          <a:extLst>
            <a:ext uri="{909E8E84-426E-40DD-AFC4-6F175D3DCCD1}">
              <a14:hiddenFill xmlns:a14="http://schemas.microsoft.com/office/drawing/2010/main">
                <a:solidFill>
                  <a:srgbClr val="FFFFFF"/>
                </a:solidFill>
              </a14:hiddenFill>
            </a:ext>
          </a:extLst>
        </p:spPr>
      </p:pic>
      <p:sp>
        <p:nvSpPr>
          <p:cNvPr id="10" name="2 Marcador de contenido"/>
          <p:cNvSpPr txBox="1">
            <a:spLocks/>
          </p:cNvSpPr>
          <p:nvPr/>
        </p:nvSpPr>
        <p:spPr bwMode="auto">
          <a:xfrm>
            <a:off x="1366462" y="785794"/>
            <a:ext cx="2857520" cy="85725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defRPr/>
            </a:pPr>
            <a:endParaRPr lang="es-ES_tradnl" sz="3200" b="1" i="1" kern="0" dirty="0">
              <a:solidFill>
                <a:srgbClr val="C00000"/>
              </a:solidFill>
            </a:endParaRPr>
          </a:p>
        </p:txBody>
      </p:sp>
      <p:sp>
        <p:nvSpPr>
          <p:cNvPr id="8" name="2 Marcador de contenido"/>
          <p:cNvSpPr txBox="1">
            <a:spLocks/>
          </p:cNvSpPr>
          <p:nvPr/>
        </p:nvSpPr>
        <p:spPr bwMode="auto">
          <a:xfrm>
            <a:off x="-847918" y="2788138"/>
            <a:ext cx="5286412" cy="1714512"/>
          </a:xfrm>
          <a:prstGeom prst="rect">
            <a:avLst/>
          </a:prstGeom>
          <a:noFill/>
          <a:ln w="9525">
            <a:noFill/>
            <a:miter lim="800000"/>
            <a:headEnd/>
            <a:tailEnd/>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lgn="ctr" eaLnBrk="0" fontAlgn="base" hangingPunct="0">
              <a:spcBef>
                <a:spcPct val="20000"/>
              </a:spcBef>
              <a:spcAft>
                <a:spcPct val="0"/>
              </a:spcAft>
              <a:defRPr/>
            </a:pPr>
            <a:r>
              <a:rPr lang="es-PE" sz="3200" b="1" i="1" kern="0" dirty="0">
                <a:ln w="11430">
                  <a:solidFill>
                    <a:srgbClr val="FFFF00"/>
                  </a:solidFill>
                </a:ln>
                <a:solidFill>
                  <a:srgbClr val="FFFF00"/>
                </a:solidFill>
                <a:effectLst>
                  <a:outerShdw blurRad="50800" dist="39000" dir="5460000" algn="tl">
                    <a:srgbClr val="000000">
                      <a:alpha val="38000"/>
                    </a:srgbClr>
                  </a:outerShdw>
                </a:effectLst>
              </a:rPr>
              <a:t> </a:t>
            </a:r>
            <a:endParaRPr lang="es-ES" sz="3200" b="1" i="1" kern="0" dirty="0">
              <a:ln w="11430">
                <a:solidFill>
                  <a:srgbClr val="FFFF00"/>
                </a:solidFill>
              </a:ln>
              <a:solidFill>
                <a:srgbClr val="FFFF00"/>
              </a:solidFill>
              <a:effectLst>
                <a:outerShdw blurRad="50800" dist="39000" dir="5460000" algn="tl">
                  <a:srgbClr val="000000">
                    <a:alpha val="38000"/>
                  </a:srgbClr>
                </a:outerShdw>
              </a:effectLst>
            </a:endParaRPr>
          </a:p>
        </p:txBody>
      </p:sp>
      <p:sp>
        <p:nvSpPr>
          <p:cNvPr id="9" name="2 Marcador de contenido"/>
          <p:cNvSpPr txBox="1">
            <a:spLocks/>
          </p:cNvSpPr>
          <p:nvPr/>
        </p:nvSpPr>
        <p:spPr>
          <a:xfrm>
            <a:off x="621069" y="4597088"/>
            <a:ext cx="7776864" cy="1498658"/>
          </a:xfrm>
          <a:prstGeom prst="rect">
            <a:avLst/>
          </a:prstGeom>
          <a:scene3d>
            <a:camera prst="orthographicFront"/>
            <a:lightRig rig="threePt" dir="t"/>
          </a:scene3d>
          <a:sp3d>
            <a:bevelT w="152400" h="50800" prst="softRound"/>
          </a:sp3d>
        </p:spPr>
        <p:txBody>
          <a:bodyPr/>
          <a:lstStyle/>
          <a:p>
            <a:pPr marL="342900" indent="-342900" algn="ctr" eaLnBrk="0" fontAlgn="base" hangingPunct="0">
              <a:spcBef>
                <a:spcPct val="20000"/>
              </a:spcBef>
              <a:spcAft>
                <a:spcPct val="0"/>
              </a:spcAft>
              <a:defRPr/>
            </a:pPr>
            <a:endParaRPr lang="es-PE" sz="3000" kern="0" dirty="0">
              <a:ln w="11430">
                <a:solidFill>
                  <a:srgbClr val="FFFF00"/>
                </a:solidFill>
              </a:ln>
              <a:solidFill>
                <a:srgbClr val="FFFFFF"/>
              </a:solidFill>
              <a:effectLst>
                <a:glow rad="101600">
                  <a:srgbClr val="420000">
                    <a:alpha val="60000"/>
                  </a:srgbClr>
                </a:glow>
                <a:outerShdw blurRad="50800" dist="50800" dir="5400000" algn="ctr" rotWithShape="0">
                  <a:srgbClr val="000000">
                    <a:lumMod val="95000"/>
                    <a:lumOff val="5000"/>
                  </a:srgbClr>
                </a:outerShdw>
              </a:effectLst>
              <a:latin typeface="AR CENA" panose="02000000000000000000" pitchFamily="2" charset="0"/>
            </a:endParaRPr>
          </a:p>
          <a:p>
            <a:pPr marL="342900" indent="-342900" algn="ctr" eaLnBrk="0" fontAlgn="base" hangingPunct="0">
              <a:spcBef>
                <a:spcPct val="20000"/>
              </a:spcBef>
              <a:spcAft>
                <a:spcPct val="0"/>
              </a:spcAft>
              <a:defRPr/>
            </a:pPr>
            <a:endParaRPr lang="es-ES" sz="3200" kern="0" dirty="0">
              <a:ln w="11430">
                <a:solidFill>
                  <a:srgbClr val="FFFF00"/>
                </a:solidFill>
              </a:ln>
              <a:solidFill>
                <a:srgbClr val="FFFFFF"/>
              </a:solidFill>
              <a:effectLst>
                <a:glow rad="101600">
                  <a:srgbClr val="420000">
                    <a:alpha val="60000"/>
                  </a:srgbClr>
                </a:glow>
                <a:outerShdw blurRad="50800" dist="50800" dir="5400000" algn="ctr" rotWithShape="0">
                  <a:srgbClr val="000000">
                    <a:lumMod val="95000"/>
                    <a:lumOff val="5000"/>
                  </a:srgbClr>
                </a:outerShdw>
              </a:effectLst>
              <a:latin typeface="Berlin Sans FB Demi" pitchFamily="34" charset="0"/>
            </a:endParaRPr>
          </a:p>
          <a:p>
            <a:pPr marL="342900" indent="-342900" algn="ctr" eaLnBrk="0" fontAlgn="base" hangingPunct="0">
              <a:spcBef>
                <a:spcPct val="20000"/>
              </a:spcBef>
              <a:spcAft>
                <a:spcPct val="0"/>
              </a:spcAft>
              <a:defRPr/>
            </a:pPr>
            <a:endParaRPr lang="es-PE" sz="2400" kern="0" dirty="0">
              <a:solidFill>
                <a:srgbClr val="FFFFFF"/>
              </a:solidFill>
              <a:effectLst>
                <a:glow rad="101600">
                  <a:srgbClr val="420000">
                    <a:alpha val="60000"/>
                  </a:srgbClr>
                </a:glow>
                <a:outerShdw blurRad="50800" dist="50800" dir="5400000" algn="ctr" rotWithShape="0">
                  <a:srgbClr val="000000">
                    <a:lumMod val="95000"/>
                    <a:lumOff val="5000"/>
                  </a:srgbClr>
                </a:outerShdw>
              </a:effectLst>
              <a:latin typeface="Berlin Sans FB Demi" pitchFamily="34" charset="0"/>
            </a:endParaRPr>
          </a:p>
        </p:txBody>
      </p:sp>
      <p:sp>
        <p:nvSpPr>
          <p:cNvPr id="12" name="Rectangle 6"/>
          <p:cNvSpPr>
            <a:spLocks noChangeArrowheads="1"/>
          </p:cNvSpPr>
          <p:nvPr/>
        </p:nvSpPr>
        <p:spPr bwMode="auto">
          <a:xfrm>
            <a:off x="3984588" y="572220"/>
            <a:ext cx="3949683" cy="523220"/>
          </a:xfrm>
          <a:prstGeom prst="rect">
            <a:avLst/>
          </a:prstGeom>
          <a:noFill/>
          <a:ln w="9525">
            <a:noFill/>
            <a:miter lim="800000"/>
            <a:headEnd/>
            <a:tailEnd/>
          </a:ln>
          <a:effectLst>
            <a:outerShdw dist="28398" dir="3806097" algn="ctr" rotWithShape="0">
              <a:schemeClr val="tx1"/>
            </a:outerShdw>
          </a:effectLst>
        </p:spPr>
        <p:txBody>
          <a:bodyPr wrap="square">
            <a:spAutoFit/>
          </a:bodyPr>
          <a:lstStyle/>
          <a:p>
            <a:pPr algn="ctr" fontAlgn="base">
              <a:spcBef>
                <a:spcPct val="0"/>
              </a:spcBef>
              <a:spcAft>
                <a:spcPct val="0"/>
              </a:spcAft>
              <a:defRPr/>
            </a:pPr>
            <a:r>
              <a:rPr lang="es-PE" sz="2800" i="1" dirty="0">
                <a:solidFill>
                  <a:srgbClr val="FFFFFF"/>
                </a:solidFill>
                <a:effectLst>
                  <a:outerShdw blurRad="38100" dist="38100" dir="2700000" algn="tl">
                    <a:srgbClr val="C0C0C0"/>
                  </a:outerShdw>
                </a:effectLst>
                <a:latin typeface="Comic Sans MS" pitchFamily="66" charset="0"/>
              </a:rPr>
              <a:t>Motivación:  </a:t>
            </a:r>
            <a:endParaRPr lang="es-PE" sz="2800" i="1" dirty="0" smtClean="0">
              <a:solidFill>
                <a:srgbClr val="FFFFFF"/>
              </a:solidFill>
              <a:effectLst>
                <a:outerShdw blurRad="38100" dist="38100" dir="2700000" algn="tl">
                  <a:srgbClr val="C0C0C0"/>
                </a:outerShdw>
              </a:effectLst>
              <a:latin typeface="Comic Sans MS" pitchFamily="66"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69" y="572220"/>
            <a:ext cx="3019425" cy="1038225"/>
          </a:xfrm>
          <a:prstGeom prst="roundRect">
            <a:avLst/>
          </a:prstGeom>
        </p:spPr>
      </p:pic>
      <p:sp>
        <p:nvSpPr>
          <p:cNvPr id="13" name="Rectangle 6"/>
          <p:cNvSpPr>
            <a:spLocks noChangeArrowheads="1"/>
          </p:cNvSpPr>
          <p:nvPr/>
        </p:nvSpPr>
        <p:spPr bwMode="auto">
          <a:xfrm>
            <a:off x="774952" y="4842324"/>
            <a:ext cx="7622981" cy="1384995"/>
          </a:xfrm>
          <a:prstGeom prst="rect">
            <a:avLst/>
          </a:prstGeom>
          <a:noFill/>
          <a:ln w="9525">
            <a:noFill/>
            <a:miter lim="800000"/>
            <a:headEnd/>
            <a:tailEnd/>
          </a:ln>
          <a:effectLst>
            <a:outerShdw dist="28398" dir="3806097" algn="ctr" rotWithShape="0">
              <a:schemeClr val="tx1"/>
            </a:outerShdw>
          </a:effectLst>
        </p:spPr>
        <p:txBody>
          <a:bodyPr wrap="square">
            <a:spAutoFit/>
          </a:bodyPr>
          <a:lstStyle/>
          <a:p>
            <a:pPr algn="ctr" fontAlgn="base">
              <a:spcBef>
                <a:spcPct val="0"/>
              </a:spcBef>
              <a:spcAft>
                <a:spcPct val="0"/>
              </a:spcAft>
              <a:defRPr/>
            </a:pPr>
            <a:r>
              <a:rPr lang="es-PE" sz="2800" i="1" dirty="0" smtClean="0">
                <a:solidFill>
                  <a:srgbClr val="FFFFFF"/>
                </a:solidFill>
                <a:effectLst>
                  <a:glow rad="139700">
                    <a:schemeClr val="accent4">
                      <a:satMod val="175000"/>
                      <a:alpha val="40000"/>
                    </a:schemeClr>
                  </a:glow>
                  <a:outerShdw blurRad="38100" dist="38100" dir="2700000" algn="tl">
                    <a:srgbClr val="C0C0C0"/>
                  </a:outerShdw>
                </a:effectLst>
                <a:latin typeface="Comic Sans MS" pitchFamily="66" charset="0"/>
              </a:rPr>
              <a:t>Seguros </a:t>
            </a:r>
            <a:r>
              <a:rPr lang="es-PE" sz="2800" i="1" dirty="0">
                <a:solidFill>
                  <a:srgbClr val="FFFFFF"/>
                </a:solidFill>
                <a:effectLst>
                  <a:glow rad="139700">
                    <a:schemeClr val="accent4">
                      <a:satMod val="175000"/>
                      <a:alpha val="40000"/>
                    </a:schemeClr>
                  </a:glow>
                  <a:outerShdw blurRad="38100" dist="38100" dir="2700000" algn="tl">
                    <a:srgbClr val="C0C0C0"/>
                  </a:outerShdw>
                </a:effectLst>
                <a:latin typeface="Comic Sans MS" pitchFamily="66" charset="0"/>
              </a:rPr>
              <a:t>de la gran misericordia que Dios tiene con nosotros, proclamamos su grandeza y elevamos nuestra oración agradecida</a:t>
            </a:r>
            <a:r>
              <a:rPr lang="es-PE" sz="2800" i="1" dirty="0" smtClean="0">
                <a:solidFill>
                  <a:srgbClr val="FFFFFF"/>
                </a:solidFill>
                <a:effectLst>
                  <a:glow rad="139700">
                    <a:schemeClr val="accent4">
                      <a:satMod val="175000"/>
                      <a:alpha val="40000"/>
                    </a:schemeClr>
                  </a:glow>
                  <a:outerShdw blurRad="38100" dist="38100" dir="2700000" algn="tl">
                    <a:srgbClr val="C0C0C0"/>
                  </a:outerShdw>
                </a:effectLst>
                <a:latin typeface="Comic Sans MS" pitchFamily="66" charset="0"/>
              </a:rPr>
              <a:t>.</a:t>
            </a:r>
            <a:endParaRPr lang="ca-ES" sz="2800" i="1" dirty="0">
              <a:solidFill>
                <a:srgbClr val="FFFFFF"/>
              </a:solidFill>
              <a:effectLst>
                <a:glow rad="139700">
                  <a:schemeClr val="accent4">
                    <a:satMod val="175000"/>
                    <a:alpha val="40000"/>
                  </a:schemeClr>
                </a:glow>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4074676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0"/>
                                        <p:tgtEl>
                                          <p:spTgt spid="12"/>
                                        </p:tgtEl>
                                      </p:cBhvr>
                                    </p:animEffect>
                                  </p:childTnLst>
                                </p:cTn>
                              </p:par>
                            </p:childTnLst>
                          </p:cTn>
                        </p:par>
                        <p:par>
                          <p:cTn id="8" fill="hold">
                            <p:stCondLst>
                              <p:cond delay="5000"/>
                            </p:stCondLst>
                            <p:childTnLst>
                              <p:par>
                                <p:cTn id="9" presetID="23" presetClass="entr" presetSubtype="16" fill="hold" grpId="0" nodeType="afterEffect">
                                  <p:stCondLst>
                                    <p:cond delay="0"/>
                                  </p:stCondLst>
                                  <p:iterate type="wd">
                                    <p:tmPct val="100000"/>
                                  </p:iterate>
                                  <p:childTnLst>
                                    <p:set>
                                      <p:cBhvr>
                                        <p:cTn id="10" dur="1" fill="hold">
                                          <p:stCondLst>
                                            <p:cond delay="0"/>
                                          </p:stCondLst>
                                        </p:cTn>
                                        <p:tgtEl>
                                          <p:spTgt spid="13"/>
                                        </p:tgtEl>
                                        <p:attrNameLst>
                                          <p:attrName>style.visibility</p:attrName>
                                        </p:attrNameLst>
                                      </p:cBhvr>
                                      <p:to>
                                        <p:strVal val="visible"/>
                                      </p:to>
                                    </p:set>
                                    <p:anim calcmode="lin" valueType="num">
                                      <p:cBhvr>
                                        <p:cTn id="11" dur="250" fill="hold"/>
                                        <p:tgtEl>
                                          <p:spTgt spid="13"/>
                                        </p:tgtEl>
                                        <p:attrNameLst>
                                          <p:attrName>ppt_w</p:attrName>
                                        </p:attrNameLst>
                                      </p:cBhvr>
                                      <p:tavLst>
                                        <p:tav tm="0">
                                          <p:val>
                                            <p:fltVal val="0"/>
                                          </p:val>
                                        </p:tav>
                                        <p:tav tm="100000">
                                          <p:val>
                                            <p:strVal val="#ppt_w"/>
                                          </p:val>
                                        </p:tav>
                                      </p:tavLst>
                                    </p:anim>
                                    <p:anim calcmode="lin" valueType="num">
                                      <p:cBhvr>
                                        <p:cTn id="12" dur="25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3.bp.blogspot.com/-gmIDjWlxOZo/Ve2O5NqS75I/AAAAAAAEY9o/67abY3wWdmA/s1600/Mano-Derecha-Seca-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476671"/>
            <a:ext cx="8205401" cy="5942601"/>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a:xfrm>
            <a:off x="569376" y="476672"/>
            <a:ext cx="7675032" cy="792088"/>
          </a:xfrm>
          <a:prstGeom prst="rect">
            <a:avLst/>
          </a:prstGeom>
        </p:spPr>
        <p:txBody>
          <a:bodyPr/>
          <a:lstStyle/>
          <a:p>
            <a:pPr marL="342900" indent="-342900" algn="ctr" eaLnBrk="0" fontAlgn="base" hangingPunct="0">
              <a:spcBef>
                <a:spcPct val="20000"/>
              </a:spcBef>
              <a:spcAft>
                <a:spcPct val="0"/>
              </a:spcAft>
              <a:defRPr/>
            </a:pPr>
            <a:r>
              <a:rPr lang="es-PE" sz="2400" b="1" kern="0" dirty="0">
                <a:solidFill>
                  <a:srgbClr val="FFFFEC"/>
                </a:solidFill>
                <a:effectLst>
                  <a:glow rad="139700">
                    <a:schemeClr val="accent4">
                      <a:satMod val="175000"/>
                      <a:alpha val="40000"/>
                    </a:schemeClr>
                  </a:glow>
                </a:effectLst>
              </a:rPr>
              <a:t>Luego de un tiempo de oración personal, </a:t>
            </a:r>
            <a:r>
              <a:rPr lang="es-PE" sz="2400" b="1" kern="0" dirty="0" smtClean="0">
                <a:solidFill>
                  <a:srgbClr val="FFFFEC"/>
                </a:solidFill>
                <a:effectLst>
                  <a:glow rad="139700">
                    <a:schemeClr val="accent4">
                      <a:satMod val="175000"/>
                      <a:alpha val="40000"/>
                    </a:schemeClr>
                  </a:glow>
                </a:effectLst>
              </a:rPr>
              <a:t>compartimos </a:t>
            </a:r>
            <a:r>
              <a:rPr lang="es-PE" sz="2400" b="1" kern="0" dirty="0">
                <a:solidFill>
                  <a:srgbClr val="FFFFEC"/>
                </a:solidFill>
                <a:effectLst>
                  <a:glow rad="139700">
                    <a:schemeClr val="accent4">
                      <a:satMod val="175000"/>
                      <a:alpha val="40000"/>
                    </a:schemeClr>
                  </a:glow>
                </a:effectLst>
              </a:rPr>
              <a:t>nuestra </a:t>
            </a:r>
            <a:r>
              <a:rPr lang="es-PE" sz="2400" b="1" kern="0" dirty="0" smtClean="0">
                <a:solidFill>
                  <a:srgbClr val="FFFFEC"/>
                </a:solidFill>
                <a:effectLst>
                  <a:glow rad="139700">
                    <a:schemeClr val="accent4">
                      <a:satMod val="175000"/>
                      <a:alpha val="40000"/>
                    </a:schemeClr>
                  </a:glow>
                </a:effectLst>
              </a:rPr>
              <a:t>oración.</a:t>
            </a:r>
            <a:endParaRPr lang="es-PE" sz="2400" b="1" kern="0" dirty="0">
              <a:solidFill>
                <a:srgbClr val="FFFFEC"/>
              </a:solidFill>
              <a:effectLst>
                <a:glow rad="139700">
                  <a:schemeClr val="accent4">
                    <a:satMod val="175000"/>
                    <a:alpha val="40000"/>
                  </a:schemeClr>
                </a:glow>
              </a:effectLst>
            </a:endParaRPr>
          </a:p>
        </p:txBody>
      </p:sp>
    </p:spTree>
    <p:extLst>
      <p:ext uri="{BB962C8B-B14F-4D97-AF65-F5344CB8AC3E}">
        <p14:creationId xmlns:p14="http://schemas.microsoft.com/office/powerpoint/2010/main" val="261250376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6">
                                            <p:txEl>
                                              <p:pRg st="0" end="0"/>
                                            </p:txEl>
                                          </p:spTgt>
                                        </p:tgtEl>
                                      </p:cBhvr>
                                    </p:animEffect>
                                    <p:set>
                                      <p:cBhvr>
                                        <p:cTn id="14"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eminario | Hijas de la car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56" y="435660"/>
            <a:ext cx="8147913" cy="5971751"/>
          </a:xfrm>
          <a:prstGeom prst="rect">
            <a:avLst/>
          </a:prstGeom>
          <a:noFill/>
          <a:extLst>
            <a:ext uri="{909E8E84-426E-40DD-AFC4-6F175D3DCCD1}">
              <a14:hiddenFill xmlns:a14="http://schemas.microsoft.com/office/drawing/2010/main">
                <a:solidFill>
                  <a:srgbClr val="FFFFFF"/>
                </a:solidFill>
              </a14:hiddenFill>
            </a:ext>
          </a:extLst>
        </p:spPr>
      </p:pic>
      <p:sp>
        <p:nvSpPr>
          <p:cNvPr id="2051" name="Text Box 3"/>
          <p:cNvSpPr txBox="1">
            <a:spLocks noChangeArrowheads="1"/>
          </p:cNvSpPr>
          <p:nvPr/>
        </p:nvSpPr>
        <p:spPr bwMode="auto">
          <a:xfrm>
            <a:off x="3923928" y="472604"/>
            <a:ext cx="2390398" cy="646331"/>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fontAlgn="base">
              <a:spcBef>
                <a:spcPct val="0"/>
              </a:spcBef>
              <a:spcAft>
                <a:spcPct val="0"/>
              </a:spcAft>
              <a:defRPr/>
            </a:pPr>
            <a:r>
              <a:rPr lang="ca-ES" sz="3600" b="1" i="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rPr>
              <a:t> </a:t>
            </a:r>
            <a:r>
              <a:rPr lang="ca-ES" sz="3600" b="1" i="1" dirty="0" err="1">
                <a:solidFill>
                  <a:srgbClr val="FFFF00"/>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rPr>
              <a:t>Salmo</a:t>
            </a:r>
            <a:r>
              <a:rPr lang="ca-ES" sz="3600" b="1" i="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rPr>
              <a:t> </a:t>
            </a:r>
            <a:r>
              <a:rPr lang="ca-ES" sz="2800" b="1" i="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rPr>
              <a:t>97</a:t>
            </a:r>
            <a:r>
              <a:rPr lang="ca-ES" sz="1200" b="1" i="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rPr>
              <a:t> </a:t>
            </a:r>
            <a:endParaRPr lang="ca-ES" sz="3600" b="1" i="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endParaRPr>
          </a:p>
        </p:txBody>
      </p:sp>
      <p:sp>
        <p:nvSpPr>
          <p:cNvPr id="7" name="Rectangle 6"/>
          <p:cNvSpPr>
            <a:spLocks noChangeArrowheads="1"/>
          </p:cNvSpPr>
          <p:nvPr/>
        </p:nvSpPr>
        <p:spPr bwMode="auto">
          <a:xfrm>
            <a:off x="371225" y="1103429"/>
            <a:ext cx="8262543" cy="1815882"/>
          </a:xfrm>
          <a:prstGeom prst="rect">
            <a:avLst/>
          </a:prstGeom>
          <a:noFill/>
          <a:ln w="9525">
            <a:noFill/>
            <a:miter lim="800000"/>
            <a:headEnd/>
            <a:tailEnd/>
          </a:ln>
          <a:effectLst>
            <a:outerShdw dist="28398" dir="3806097" algn="ctr" rotWithShape="0">
              <a:schemeClr val="tx1"/>
            </a:outerShdw>
          </a:effectLst>
        </p:spPr>
        <p:txBody>
          <a:bodyPr wrap="square">
            <a:spAutoFit/>
          </a:bodyPr>
          <a:lstStyle/>
          <a:p>
            <a:pPr algn="ctr" fontAlgn="base">
              <a:spcBef>
                <a:spcPct val="0"/>
              </a:spcBef>
              <a:spcAft>
                <a:spcPct val="0"/>
              </a:spcAft>
              <a:defRPr/>
            </a:pPr>
            <a:r>
              <a:rPr lang="es-PE" sz="2800" i="1" dirty="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Canten al Señor un cántico nuevo, porque ha hecho maravillas: su diestra le ha dado la victoria, su santo brazo. </a:t>
            </a:r>
          </a:p>
          <a:p>
            <a:pPr algn="ctr" fontAlgn="base">
              <a:spcBef>
                <a:spcPct val="0"/>
              </a:spcBef>
              <a:spcAft>
                <a:spcPct val="0"/>
              </a:spcAft>
              <a:defRPr/>
            </a:pPr>
            <a:endParaRPr lang="ca-ES" sz="2800" i="1" dirty="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endParaRPr>
          </a:p>
        </p:txBody>
      </p:sp>
      <p:sp>
        <p:nvSpPr>
          <p:cNvPr id="8" name="Rectangle 6"/>
          <p:cNvSpPr>
            <a:spLocks noChangeArrowheads="1"/>
          </p:cNvSpPr>
          <p:nvPr/>
        </p:nvSpPr>
        <p:spPr bwMode="auto">
          <a:xfrm>
            <a:off x="666200" y="4925926"/>
            <a:ext cx="7787224" cy="1200329"/>
          </a:xfrm>
          <a:prstGeom prst="rect">
            <a:avLst/>
          </a:prstGeom>
          <a:noFill/>
          <a:ln w="9525">
            <a:noFill/>
            <a:miter lim="800000"/>
            <a:headEnd/>
            <a:tailEnd/>
          </a:ln>
          <a:effectLst>
            <a:outerShdw dist="28398" dir="3806097" algn="ctr" rotWithShape="0">
              <a:schemeClr val="tx1"/>
            </a:outerShdw>
          </a:effectLst>
        </p:spPr>
        <p:txBody>
          <a:bodyPr wrap="square">
            <a:spAutoFit/>
          </a:bodyPr>
          <a:lstStyle/>
          <a:p>
            <a:pPr algn="ctr" fontAlgn="base">
              <a:spcBef>
                <a:spcPct val="0"/>
              </a:spcBef>
              <a:spcAft>
                <a:spcPct val="0"/>
              </a:spcAft>
              <a:defRPr/>
            </a:pPr>
            <a:r>
              <a:rPr lang="es-PE" sz="3600" i="1" dirty="0">
                <a:solidFill>
                  <a:srgbClr val="FFFF00"/>
                </a:solidFill>
                <a:effectLst>
                  <a:glow rad="139700">
                    <a:schemeClr val="accent4">
                      <a:satMod val="175000"/>
                      <a:alpha val="40000"/>
                    </a:schemeClr>
                  </a:glow>
                  <a:outerShdw blurRad="38100" dist="38100" dir="2700000" algn="tl">
                    <a:srgbClr val="C0C0C0"/>
                  </a:outerShdw>
                </a:effectLst>
                <a:latin typeface="Comic Sans MS" pitchFamily="66" charset="0"/>
              </a:rPr>
              <a:t>El Señor revela a las naciones su salvación.</a:t>
            </a:r>
            <a:endParaRPr lang="ca-ES" sz="3600" i="1" dirty="0">
              <a:solidFill>
                <a:srgbClr val="FFFF00"/>
              </a:solidFill>
              <a:effectLst>
                <a:glow rad="139700">
                  <a:schemeClr val="accent4">
                    <a:satMod val="175000"/>
                    <a:alpha val="40000"/>
                  </a:schemeClr>
                </a:glow>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8554368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0"/>
                                        <p:tgtEl>
                                          <p:spTgt spid="7"/>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or Jesucristo la Luz Admirable Somos la Luz del Mu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836" y="489526"/>
            <a:ext cx="8251582" cy="5902037"/>
          </a:xfrm>
          <a:prstGeom prst="rect">
            <a:avLst/>
          </a:prstGeom>
          <a:noFill/>
          <a:extLst>
            <a:ext uri="{909E8E84-426E-40DD-AFC4-6F175D3DCCD1}">
              <a14:hiddenFill xmlns:a14="http://schemas.microsoft.com/office/drawing/2010/main">
                <a:solidFill>
                  <a:srgbClr val="FFFFFF"/>
                </a:solidFill>
              </a14:hiddenFill>
            </a:ext>
          </a:extLst>
        </p:spPr>
      </p:pic>
      <p:sp>
        <p:nvSpPr>
          <p:cNvPr id="9220" name="Rectangle 4"/>
          <p:cNvSpPr>
            <a:spLocks noChangeArrowheads="1"/>
          </p:cNvSpPr>
          <p:nvPr/>
        </p:nvSpPr>
        <p:spPr bwMode="auto">
          <a:xfrm>
            <a:off x="899592" y="642918"/>
            <a:ext cx="5184576" cy="307777"/>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ca-ES" sz="1400" i="1" dirty="0">
                <a:solidFill>
                  <a:srgbClr val="FFFFFF"/>
                </a:solidFill>
                <a:effectLst>
                  <a:glow rad="101600">
                    <a:srgbClr val="880C02">
                      <a:alpha val="60000"/>
                    </a:srgbClr>
                  </a:glow>
                  <a:outerShdw blurRad="38100" dist="38100" dir="2700000" algn="tl">
                    <a:srgbClr val="000000"/>
                  </a:outerShdw>
                </a:effectLst>
                <a:latin typeface="Comic Sans MS" pitchFamily="66" charset="0"/>
              </a:rPr>
              <a:t> </a:t>
            </a:r>
            <a:endParaRPr lang="ca-ES" sz="2800" i="1" dirty="0">
              <a:solidFill>
                <a:srgbClr val="FFFFFF"/>
              </a:solidFill>
              <a:effectLst>
                <a:glow rad="101600">
                  <a:srgbClr val="880C02">
                    <a:alpha val="60000"/>
                  </a:srgbClr>
                </a:glow>
                <a:outerShdw blurRad="38100" dist="38100" dir="2700000" algn="tl">
                  <a:srgbClr val="000000"/>
                </a:outerShdw>
              </a:effectLst>
              <a:latin typeface="Verdana" pitchFamily="34" charset="0"/>
              <a:cs typeface="Times New Roman" pitchFamily="18" charset="0"/>
            </a:endParaRPr>
          </a:p>
        </p:txBody>
      </p:sp>
      <p:sp>
        <p:nvSpPr>
          <p:cNvPr id="6" name="Rectangle 6"/>
          <p:cNvSpPr>
            <a:spLocks noChangeArrowheads="1"/>
          </p:cNvSpPr>
          <p:nvPr/>
        </p:nvSpPr>
        <p:spPr bwMode="auto">
          <a:xfrm>
            <a:off x="467544" y="416910"/>
            <a:ext cx="3171583" cy="4404471"/>
          </a:xfrm>
          <a:prstGeom prst="rect">
            <a:avLst/>
          </a:prstGeom>
          <a:noFill/>
          <a:ln w="9525">
            <a:noFill/>
            <a:miter lim="800000"/>
            <a:headEnd/>
            <a:tailEnd/>
          </a:ln>
          <a:effectLst>
            <a:outerShdw dist="28398" dir="3806097" algn="ctr" rotWithShape="0">
              <a:schemeClr val="tx1"/>
            </a:outerShdw>
          </a:effectLst>
        </p:spPr>
        <p:txBody>
          <a:bodyPr wrap="square">
            <a:spAutoFit/>
          </a:bodyPr>
          <a:lstStyle/>
          <a:p>
            <a:pPr fontAlgn="base">
              <a:spcBef>
                <a:spcPct val="0"/>
              </a:spcBef>
              <a:spcAft>
                <a:spcPct val="0"/>
              </a:spcAft>
              <a:defRPr/>
            </a:pPr>
            <a:r>
              <a:rPr lang="es-PE" sz="2800" i="1" dirty="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El Señor da a conocer su victoria, revela a las naciones su justicia: se acordó de su misericordia  y </a:t>
            </a:r>
            <a:r>
              <a:rPr lang="es-PE" sz="2800" i="1" dirty="0"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    su </a:t>
            </a:r>
            <a:r>
              <a:rPr lang="es-PE" sz="2800" i="1" dirty="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fidelidad en favor de  la </a:t>
            </a:r>
            <a:r>
              <a:rPr lang="es-PE" sz="2800" i="1" dirty="0"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            casa </a:t>
            </a:r>
            <a:r>
              <a:rPr lang="es-PE" sz="2800" i="1" dirty="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de Israel.</a:t>
            </a:r>
            <a:endParaRPr lang="ca-ES" sz="2800" i="1" dirty="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endParaRPr>
          </a:p>
        </p:txBody>
      </p:sp>
      <p:sp>
        <p:nvSpPr>
          <p:cNvPr id="9" name="Rectangle 6"/>
          <p:cNvSpPr>
            <a:spLocks noChangeArrowheads="1"/>
          </p:cNvSpPr>
          <p:nvPr/>
        </p:nvSpPr>
        <p:spPr bwMode="auto">
          <a:xfrm>
            <a:off x="5729085" y="3851564"/>
            <a:ext cx="2990041" cy="2308324"/>
          </a:xfrm>
          <a:prstGeom prst="rect">
            <a:avLst/>
          </a:prstGeom>
          <a:noFill/>
          <a:ln w="9525">
            <a:noFill/>
            <a:miter lim="800000"/>
            <a:headEnd/>
            <a:tailEnd/>
          </a:ln>
          <a:effectLst>
            <a:outerShdw dist="28398" dir="3806097" algn="ctr" rotWithShape="0">
              <a:schemeClr val="tx1"/>
            </a:outerShdw>
          </a:effectLst>
        </p:spPr>
        <p:txBody>
          <a:bodyPr wrap="square">
            <a:spAutoFit/>
          </a:bodyPr>
          <a:lstStyle/>
          <a:p>
            <a:pPr algn="ctr" fontAlgn="base">
              <a:spcBef>
                <a:spcPct val="0"/>
              </a:spcBef>
              <a:spcAft>
                <a:spcPct val="0"/>
              </a:spcAft>
              <a:defRPr/>
            </a:pPr>
            <a:r>
              <a:rPr lang="es-PE" sz="3600" i="1" dirty="0">
                <a:solidFill>
                  <a:srgbClr val="FFFF00"/>
                </a:solidFill>
                <a:effectLst>
                  <a:outerShdw blurRad="38100" dist="38100" dir="2700000" algn="tl">
                    <a:srgbClr val="C0C0C0"/>
                  </a:outerShdw>
                </a:effectLst>
                <a:latin typeface="Comic Sans MS" pitchFamily="66" charset="0"/>
              </a:rPr>
              <a:t>El Señor revela a las naciones su salvación.</a:t>
            </a:r>
            <a:endParaRPr lang="ca-ES" sz="3600" i="1" dirty="0">
              <a:solidFill>
                <a:srgbClr val="FFFF00"/>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35528729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strips(downRight)">
                                      <p:cBhvr>
                                        <p:cTn id="7" dur="500"/>
                                        <p:tgtEl>
                                          <p:spTgt spid="92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0"/>
                                        <p:tgtEl>
                                          <p:spTgt spid="6"/>
                                        </p:tgtEl>
                                      </p:cBhvr>
                                    </p:animEffect>
                                  </p:childTnLst>
                                </p:cTn>
                              </p:par>
                            </p:childTnLst>
                          </p:cTn>
                        </p:par>
                        <p:par>
                          <p:cTn id="12" fill="hold">
                            <p:stCondLst>
                              <p:cond delay="5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95" y="568598"/>
            <a:ext cx="7956376" cy="5740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CuadroTexto"/>
          <p:cNvSpPr txBox="1"/>
          <p:nvPr/>
        </p:nvSpPr>
        <p:spPr>
          <a:xfrm>
            <a:off x="516861" y="5785252"/>
            <a:ext cx="7956376" cy="400110"/>
          </a:xfrm>
          <a:prstGeom prst="rect">
            <a:avLst/>
          </a:prstGeom>
          <a:noFill/>
        </p:spPr>
        <p:txBody>
          <a:bodyPr wrap="square" rtlCol="0">
            <a:spAutoFit/>
          </a:bodyPr>
          <a:lstStyle/>
          <a:p>
            <a:pPr fontAlgn="base">
              <a:spcBef>
                <a:spcPct val="0"/>
              </a:spcBef>
              <a:spcAft>
                <a:spcPct val="0"/>
              </a:spcAft>
            </a:pPr>
            <a:r>
              <a:rPr lang="es-ES_tradnl" sz="2000" b="1" dirty="0">
                <a:solidFill>
                  <a:schemeClr val="bg1"/>
                </a:solidFill>
                <a:effectLst>
                  <a:outerShdw blurRad="50800" dist="38100" dir="13500000" algn="br" rotWithShape="0">
                    <a:prstClr val="black">
                      <a:alpha val="40000"/>
                    </a:prstClr>
                  </a:outerShdw>
                </a:effectLst>
              </a:rPr>
              <a:t>Cantos sugeridos: Renuévame, Vaso nuevo, Hoy Señor te damos gracias</a:t>
            </a:r>
            <a:endParaRPr lang="es-PE" sz="2000" b="1" dirty="0">
              <a:solidFill>
                <a:schemeClr val="bg1"/>
              </a:solidFill>
              <a:effectLst>
                <a:outerShdw blurRad="38100" dist="38100" dir="2700000" algn="tl">
                  <a:srgbClr val="000000">
                    <a:alpha val="43137"/>
                  </a:srgbClr>
                </a:outerShdw>
              </a:effectLst>
            </a:endParaRPr>
          </a:p>
        </p:txBody>
      </p:sp>
      <p:sp>
        <p:nvSpPr>
          <p:cNvPr id="19" name="18 Pergamino vertical"/>
          <p:cNvSpPr/>
          <p:nvPr/>
        </p:nvSpPr>
        <p:spPr bwMode="auto">
          <a:xfrm>
            <a:off x="1869607" y="2668889"/>
            <a:ext cx="2803996" cy="1428760"/>
          </a:xfrm>
          <a:prstGeom prst="verticalScroll">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eaLnBrk="0" fontAlgn="base" hangingPunct="0">
              <a:spcBef>
                <a:spcPct val="20000"/>
              </a:spcBef>
              <a:spcAft>
                <a:spcPct val="0"/>
              </a:spcAft>
              <a:defRPr/>
            </a:pPr>
            <a:endParaRPr lang="es-PE" sz="4000" b="1" kern="0" dirty="0">
              <a:ln w="22225">
                <a:solidFill>
                  <a:schemeClr val="accent2"/>
                </a:solidFill>
                <a:prstDash val="solid"/>
              </a:ln>
              <a:solidFill>
                <a:srgbClr val="FF0000"/>
              </a:solidFill>
            </a:endParaRPr>
          </a:p>
        </p:txBody>
      </p:sp>
      <p:sp>
        <p:nvSpPr>
          <p:cNvPr id="5" name="2 Marcador de contenido"/>
          <p:cNvSpPr txBox="1">
            <a:spLocks/>
          </p:cNvSpPr>
          <p:nvPr/>
        </p:nvSpPr>
        <p:spPr>
          <a:xfrm>
            <a:off x="160990" y="495823"/>
            <a:ext cx="8357481" cy="1064729"/>
          </a:xfrm>
          <a:prstGeom prst="rect">
            <a:avLst/>
          </a:prstGeom>
          <a:noFill/>
        </p:spPr>
        <p:txBody>
          <a:bodyPr/>
          <a:lstStyle/>
          <a:p>
            <a:pPr marL="342900" indent="-342900" algn="ctr" eaLnBrk="0" fontAlgn="base" hangingPunct="0">
              <a:spcBef>
                <a:spcPct val="20000"/>
              </a:spcBef>
              <a:spcAft>
                <a:spcPct val="0"/>
              </a:spcAft>
              <a:defRPr/>
            </a:pPr>
            <a:r>
              <a:rPr lang="es-ES_tradnl" sz="2400" b="1" kern="0"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     </a:t>
            </a:r>
            <a:r>
              <a:rPr lang="es-ES_tradnl" sz="2400" b="1" kern="0"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Ambientación</a:t>
            </a:r>
            <a:r>
              <a:rPr lang="es-ES_tradnl" sz="2400" b="1" kern="0"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 Un crucifijo</a:t>
            </a:r>
            <a:r>
              <a:rPr lang="es-ES_tradnl" sz="2400" b="1" kern="0" dirty="0" smtClean="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 alrededor </a:t>
            </a:r>
            <a:r>
              <a:rPr lang="es-ES_tradnl" sz="2400" b="1" kern="0"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varias vendas desenrolladas y </a:t>
            </a:r>
            <a:r>
              <a:rPr lang="es-ES_tradnl" sz="2400" b="1" kern="0" dirty="0" smtClean="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la </a:t>
            </a:r>
            <a:r>
              <a:rPr lang="es-PE" sz="2400" b="1" kern="0" dirty="0" smtClean="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 </a:t>
            </a:r>
            <a:r>
              <a:rPr lang="es-PE" sz="2400" b="1" kern="0"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frase “ Tu fe te ha salvado”</a:t>
            </a:r>
          </a:p>
          <a:p>
            <a:pPr marL="342900" indent="-342900" algn="ctr" eaLnBrk="0" fontAlgn="base" hangingPunct="0">
              <a:spcBef>
                <a:spcPct val="20000"/>
              </a:spcBef>
              <a:spcAft>
                <a:spcPct val="0"/>
              </a:spcAft>
              <a:defRPr/>
            </a:pPr>
            <a:endParaRPr lang="es-PE" sz="2400" b="1" kern="0" dirty="0">
              <a:solidFill>
                <a:srgbClr val="FFFF00"/>
              </a:solidFill>
              <a:effectLst>
                <a:glow rad="101600">
                  <a:schemeClr val="accent4">
                    <a:satMod val="175000"/>
                    <a:alpha val="40000"/>
                  </a:schemeClr>
                </a:glow>
                <a:outerShdw blurRad="38100" dist="38100" dir="2700000" algn="tl">
                  <a:srgbClr val="000000">
                    <a:alpha val="43137"/>
                  </a:srgbClr>
                </a:outerShdw>
              </a:effectLst>
            </a:endParaRPr>
          </a:p>
          <a:p>
            <a:pPr marL="342900" indent="-342900" algn="ctr" eaLnBrk="0" fontAlgn="base" hangingPunct="0">
              <a:spcBef>
                <a:spcPct val="20000"/>
              </a:spcBef>
              <a:spcAft>
                <a:spcPct val="0"/>
              </a:spcAft>
              <a:defRPr/>
            </a:pPr>
            <a:endParaRPr lang="es-PE" sz="2400" kern="0" dirty="0">
              <a:solidFill>
                <a:srgbClr val="FFFF00"/>
              </a:solidFill>
              <a:effectLst>
                <a:glow rad="101600">
                  <a:schemeClr val="accent4">
                    <a:satMod val="175000"/>
                    <a:alpha val="40000"/>
                  </a:schemeClr>
                </a:glow>
                <a:outerShdw blurRad="38100" dist="38100" dir="2700000" algn="tl">
                  <a:srgbClr val="000000">
                    <a:alpha val="43137"/>
                  </a:srgbClr>
                </a:outerShdw>
              </a:effectLst>
            </a:endParaRPr>
          </a:p>
        </p:txBody>
      </p:sp>
      <p:sp>
        <p:nvSpPr>
          <p:cNvPr id="3" name="CuadroTexto 2"/>
          <p:cNvSpPr txBox="1"/>
          <p:nvPr/>
        </p:nvSpPr>
        <p:spPr>
          <a:xfrm>
            <a:off x="562095" y="6047710"/>
            <a:ext cx="3180091" cy="261610"/>
          </a:xfrm>
          <a:prstGeom prst="rect">
            <a:avLst/>
          </a:prstGeom>
          <a:noFill/>
        </p:spPr>
        <p:txBody>
          <a:bodyPr wrap="square" rtlCol="0">
            <a:spAutoFit/>
          </a:bodyPr>
          <a:lstStyle/>
          <a:p>
            <a:pPr fontAlgn="base">
              <a:spcBef>
                <a:spcPct val="0"/>
              </a:spcBef>
              <a:spcAft>
                <a:spcPct val="0"/>
              </a:spcAft>
            </a:pPr>
            <a:r>
              <a:rPr lang="es-PE" sz="1050" dirty="0">
                <a:solidFill>
                  <a:srgbClr val="322100"/>
                </a:solidFill>
              </a:rPr>
              <a:t>Hijas de la Caridad-Padres Vicentinos- Perú</a:t>
            </a:r>
          </a:p>
        </p:txBody>
      </p:sp>
      <p:sp>
        <p:nvSpPr>
          <p:cNvPr id="17" name="18 Pergamino vertical"/>
          <p:cNvSpPr/>
          <p:nvPr/>
        </p:nvSpPr>
        <p:spPr bwMode="auto">
          <a:xfrm>
            <a:off x="1869607" y="3448210"/>
            <a:ext cx="5945123" cy="951765"/>
          </a:xfrm>
          <a:prstGeom prst="verticalScroll">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eaLnBrk="0" fontAlgn="base" hangingPunct="0">
              <a:spcBef>
                <a:spcPct val="20000"/>
              </a:spcBef>
              <a:spcAft>
                <a:spcPct val="0"/>
              </a:spcAft>
              <a:defRPr/>
            </a:pPr>
            <a:r>
              <a:rPr lang="es-PE" sz="4000" b="1" kern="0" dirty="0" smtClean="0">
                <a:solidFill>
                  <a:schemeClr val="bg1"/>
                </a:solidFill>
                <a:effectLst>
                  <a:outerShdw blurRad="38100" dist="38100" dir="2700000" algn="tl">
                    <a:srgbClr val="000000">
                      <a:alpha val="43137"/>
                    </a:srgbClr>
                  </a:outerShdw>
                </a:effectLst>
              </a:rPr>
              <a:t>“ Tu Fe te ha salvado</a:t>
            </a:r>
            <a:r>
              <a:rPr lang="es-PE" sz="4000" b="1" kern="0" dirty="0">
                <a:solidFill>
                  <a:schemeClr val="bg1"/>
                </a:solidFill>
                <a:effectLst>
                  <a:outerShdw blurRad="38100" dist="38100" dir="2700000" algn="tl">
                    <a:srgbClr val="000000">
                      <a:alpha val="43137"/>
                    </a:srgbClr>
                  </a:outerShdw>
                </a:effectLst>
              </a:rPr>
              <a:t>”</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192" y="4861698"/>
            <a:ext cx="5120438" cy="242547"/>
          </a:xfrm>
          <a:prstGeom prst="rect">
            <a:avLst/>
          </a:prstGeom>
        </p:spPr>
      </p:pic>
    </p:spTree>
    <p:extLst>
      <p:ext uri="{BB962C8B-B14F-4D97-AF65-F5344CB8AC3E}">
        <p14:creationId xmlns:p14="http://schemas.microsoft.com/office/powerpoint/2010/main" val="3677189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17" presetClass="entr" presetSubtype="10" fill="hold" grpId="0" nodeType="afterEffect" nodePh="1">
                                  <p:stCondLst>
                                    <p:cond delay="0"/>
                                  </p:stCondLst>
                                  <p:endCondLst>
                                    <p:cond evt="begin" delay="0">
                                      <p:tn val="9"/>
                                    </p:cond>
                                  </p:end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55"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5"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298" y="429898"/>
            <a:ext cx="8138160" cy="5970902"/>
          </a:xfrm>
          <a:prstGeom prst="rect">
            <a:avLst/>
          </a:prstGeom>
        </p:spPr>
      </p:pic>
      <p:sp>
        <p:nvSpPr>
          <p:cNvPr id="6" name="Rectangle 6"/>
          <p:cNvSpPr>
            <a:spLocks noChangeArrowheads="1"/>
          </p:cNvSpPr>
          <p:nvPr/>
        </p:nvSpPr>
        <p:spPr bwMode="auto">
          <a:xfrm>
            <a:off x="4608945" y="350981"/>
            <a:ext cx="4038513" cy="3108543"/>
          </a:xfrm>
          <a:prstGeom prst="rect">
            <a:avLst/>
          </a:prstGeom>
          <a:noFill/>
          <a:ln w="9525">
            <a:noFill/>
            <a:miter lim="800000"/>
            <a:headEnd/>
            <a:tailEnd/>
          </a:ln>
          <a:effectLst>
            <a:outerShdw dist="28398" dir="3806097" algn="ctr" rotWithShape="0">
              <a:schemeClr val="tx1"/>
            </a:outerShdw>
          </a:effectLst>
        </p:spPr>
        <p:txBody>
          <a:bodyPr wrap="square">
            <a:spAutoFit/>
          </a:bodyPr>
          <a:lstStyle/>
          <a:p>
            <a:pPr algn="ctr" fontAlgn="base">
              <a:spcBef>
                <a:spcPct val="0"/>
              </a:spcBef>
              <a:spcAft>
                <a:spcPct val="0"/>
              </a:spcAft>
              <a:defRPr/>
            </a:pPr>
            <a:r>
              <a:rPr lang="es-PE" sz="2800" i="1" dirty="0">
                <a:solidFill>
                  <a:srgbClr val="FFFFFF"/>
                </a:solidFill>
                <a:effectLst>
                  <a:outerShdw blurRad="38100" dist="38100" dir="2700000" algn="tl">
                    <a:srgbClr val="C0C0C0"/>
                  </a:outerShdw>
                </a:effectLst>
                <a:latin typeface="Comic Sans MS" pitchFamily="66" charset="0"/>
              </a:rPr>
              <a:t>Los confines de la tierra han contemplado la victoria de nuestro Dios. Aclama al Señor, tierra entera; griten, vitoreen toquen!</a:t>
            </a:r>
          </a:p>
          <a:p>
            <a:pPr algn="ctr" fontAlgn="base">
              <a:spcBef>
                <a:spcPct val="0"/>
              </a:spcBef>
              <a:spcAft>
                <a:spcPct val="0"/>
              </a:spcAft>
              <a:defRPr/>
            </a:pPr>
            <a:endParaRPr lang="ca-ES" sz="2800" i="1" dirty="0">
              <a:solidFill>
                <a:srgbClr val="FFFFFF"/>
              </a:solidFill>
              <a:effectLst>
                <a:outerShdw blurRad="38100" dist="38100" dir="2700000" algn="tl">
                  <a:srgbClr val="C0C0C0"/>
                </a:outerShdw>
              </a:effectLst>
              <a:latin typeface="Comic Sans MS" pitchFamily="66" charset="0"/>
            </a:endParaRPr>
          </a:p>
        </p:txBody>
      </p:sp>
      <p:sp>
        <p:nvSpPr>
          <p:cNvPr id="7" name="Rectangle 6"/>
          <p:cNvSpPr>
            <a:spLocks noChangeArrowheads="1"/>
          </p:cNvSpPr>
          <p:nvPr/>
        </p:nvSpPr>
        <p:spPr bwMode="auto">
          <a:xfrm>
            <a:off x="3491345" y="4285673"/>
            <a:ext cx="5185111" cy="1046440"/>
          </a:xfrm>
          <a:prstGeom prst="rect">
            <a:avLst/>
          </a:prstGeom>
          <a:noFill/>
          <a:ln w="9525">
            <a:noFill/>
            <a:miter lim="800000"/>
            <a:headEnd/>
            <a:tailEnd/>
          </a:ln>
          <a:effectLst>
            <a:outerShdw dist="28398" dir="3806097" algn="ctr" rotWithShape="0">
              <a:schemeClr val="tx1"/>
            </a:outerShdw>
          </a:effectLst>
        </p:spPr>
        <p:txBody>
          <a:bodyPr wrap="square">
            <a:spAutoFit/>
          </a:bodyPr>
          <a:lstStyle/>
          <a:p>
            <a:pPr algn="ctr" fontAlgn="base">
              <a:spcBef>
                <a:spcPct val="0"/>
              </a:spcBef>
              <a:spcAft>
                <a:spcPct val="0"/>
              </a:spcAft>
              <a:defRPr/>
            </a:pPr>
            <a:r>
              <a:rPr lang="es-PE" sz="3100" i="1" dirty="0">
                <a:solidFill>
                  <a:srgbClr val="FFFF00"/>
                </a:solidFill>
                <a:effectLst>
                  <a:outerShdw blurRad="38100" dist="38100" dir="2700000" algn="tl">
                    <a:srgbClr val="C0C0C0"/>
                  </a:outerShdw>
                </a:effectLst>
                <a:latin typeface="Comic Sans MS" pitchFamily="66" charset="0"/>
              </a:rPr>
              <a:t>El Señor revela a las naciones su salvación.</a:t>
            </a:r>
            <a:endParaRPr lang="ca-ES" sz="3100" i="1" dirty="0">
              <a:solidFill>
                <a:srgbClr val="FFFF00"/>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16121133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56" y="443348"/>
            <a:ext cx="8137236" cy="5957452"/>
          </a:xfrm>
          <a:prstGeom prst="rect">
            <a:avLst/>
          </a:prstGeom>
        </p:spPr>
      </p:pic>
      <p:sp>
        <p:nvSpPr>
          <p:cNvPr id="11" name="10 Rectángulo"/>
          <p:cNvSpPr/>
          <p:nvPr/>
        </p:nvSpPr>
        <p:spPr>
          <a:xfrm>
            <a:off x="655778" y="881921"/>
            <a:ext cx="7980222" cy="1323439"/>
          </a:xfrm>
          <a:prstGeom prst="rect">
            <a:avLst/>
          </a:prstGeom>
        </p:spPr>
        <p:txBody>
          <a:bodyPr wrap="square">
            <a:spAutoFit/>
          </a:bodyPr>
          <a:lstStyle/>
          <a:p>
            <a:pPr algn="r">
              <a:defRPr/>
            </a:pPr>
            <a:r>
              <a:rPr lang="es-PE" sz="2000" b="1" kern="0" dirty="0" smtClean="0">
                <a:solidFill>
                  <a:srgbClr val="FFFF00"/>
                </a:solidFill>
                <a:effectLst>
                  <a:outerShdw blurRad="38100" dist="38100" dir="2700000" algn="tl">
                    <a:srgbClr val="000000">
                      <a:alpha val="43137"/>
                    </a:srgbClr>
                  </a:outerShdw>
                </a:effectLst>
              </a:rPr>
              <a:t>Creer </a:t>
            </a:r>
            <a:r>
              <a:rPr lang="es-PE" sz="2000" b="1" kern="0" dirty="0">
                <a:solidFill>
                  <a:srgbClr val="FFFF00"/>
                </a:solidFill>
                <a:effectLst>
                  <a:outerShdw blurRad="38100" dist="38100" dir="2700000" algn="tl">
                    <a:srgbClr val="000000">
                      <a:alpha val="43137"/>
                    </a:srgbClr>
                  </a:outerShdw>
                </a:effectLst>
              </a:rPr>
              <a:t>es confiar. San Vicente exhorta a </a:t>
            </a:r>
            <a:r>
              <a:rPr lang="es-PE" sz="2000" b="1" kern="0" dirty="0" smtClean="0">
                <a:solidFill>
                  <a:srgbClr val="FFFF00"/>
                </a:solidFill>
                <a:effectLst>
                  <a:outerShdw blurRad="38100" dist="38100" dir="2700000" algn="tl">
                    <a:srgbClr val="000000">
                      <a:alpha val="43137"/>
                    </a:srgbClr>
                  </a:outerShdw>
                </a:effectLst>
              </a:rPr>
              <a:t>                                                 confiar </a:t>
            </a:r>
            <a:r>
              <a:rPr lang="es-PE" sz="2000" b="1" kern="0" dirty="0">
                <a:solidFill>
                  <a:srgbClr val="FFFF00"/>
                </a:solidFill>
                <a:effectLst>
                  <a:outerShdw blurRad="38100" dist="38100" dir="2700000" algn="tl">
                    <a:srgbClr val="000000">
                      <a:alpha val="43137"/>
                    </a:srgbClr>
                  </a:outerShdw>
                </a:effectLst>
              </a:rPr>
              <a:t>en la misericordia de  Dios: </a:t>
            </a:r>
            <a:r>
              <a:rPr lang="es-PE" sz="2000" b="1" kern="0" dirty="0">
                <a:solidFill>
                  <a:srgbClr val="FFFFFF"/>
                </a:solidFill>
                <a:effectLst>
                  <a:outerShdw blurRad="38100" dist="38100" dir="2700000" algn="tl">
                    <a:srgbClr val="000000">
                      <a:alpha val="43137"/>
                    </a:srgbClr>
                  </a:outerShdw>
                </a:effectLst>
              </a:rPr>
              <a:t>“</a:t>
            </a:r>
            <a:r>
              <a:rPr lang="es-PE" sz="2000" b="1" i="1" kern="0" dirty="0">
                <a:solidFill>
                  <a:srgbClr val="FFFFFF"/>
                </a:solidFill>
                <a:effectLst>
                  <a:outerShdw blurRad="38100" dist="38100" dir="2700000" algn="tl">
                    <a:srgbClr val="000000">
                      <a:alpha val="43137"/>
                    </a:srgbClr>
                  </a:outerShdw>
                </a:effectLst>
              </a:rPr>
              <a:t>Dios, por su parte, no busca nada mejor; pidámoselo, pero con toda confianza, </a:t>
            </a:r>
            <a:r>
              <a:rPr lang="es-PE" sz="2000" b="1" i="1" kern="0" dirty="0" smtClean="0">
                <a:solidFill>
                  <a:srgbClr val="FFFFFF"/>
                </a:solidFill>
                <a:effectLst>
                  <a:outerShdw blurRad="38100" dist="38100" dir="2700000" algn="tl">
                    <a:srgbClr val="000000">
                      <a:alpha val="43137"/>
                    </a:srgbClr>
                  </a:outerShdw>
                </a:effectLst>
              </a:rPr>
              <a:t>y estemos seguros de que acabará concediéndonoslo,</a:t>
            </a:r>
            <a:endParaRPr lang="es-PE" sz="2000" b="1" dirty="0">
              <a:solidFill>
                <a:srgbClr val="FFFF00"/>
              </a:solidFill>
              <a:effectLst>
                <a:outerShdw blurRad="38100" dist="38100" dir="2700000" algn="tl">
                  <a:srgbClr val="000000">
                    <a:alpha val="43137"/>
                  </a:srgbClr>
                </a:outerShdw>
              </a:effectLst>
              <a:latin typeface="Times New Roman" pitchFamily="18" charset="0"/>
            </a:endParaRPr>
          </a:p>
        </p:txBody>
      </p:sp>
      <p:sp>
        <p:nvSpPr>
          <p:cNvPr id="4" name="Rectángulo 3"/>
          <p:cNvSpPr/>
          <p:nvPr/>
        </p:nvSpPr>
        <p:spPr>
          <a:xfrm>
            <a:off x="4514629" y="451970"/>
            <a:ext cx="2026517" cy="523220"/>
          </a:xfrm>
          <a:prstGeom prst="rect">
            <a:avLst/>
          </a:prstGeom>
        </p:spPr>
        <p:txBody>
          <a:bodyPr wrap="none">
            <a:spAutoFit/>
          </a:bodyPr>
          <a:lstStyle/>
          <a:p>
            <a:r>
              <a:rPr lang="es-ES_tradnl" sz="2800" u="sng" kern="0" dirty="0">
                <a:solidFill>
                  <a:srgbClr val="FFFF00"/>
                </a:solidFill>
                <a:effectLst>
                  <a:outerShdw blurRad="38100" dist="38100" dir="2700000" algn="tl">
                    <a:srgbClr val="000000">
                      <a:alpha val="43137"/>
                    </a:srgbClr>
                  </a:outerShdw>
                </a:effectLst>
                <a:latin typeface="Times New Roman" pitchFamily="18" charset="0"/>
              </a:rPr>
              <a:t>Motivación</a:t>
            </a:r>
            <a:r>
              <a:rPr lang="es-ES_tradnl" sz="2800" kern="0" dirty="0">
                <a:solidFill>
                  <a:srgbClr val="FFFF00"/>
                </a:solidFill>
                <a:effectLst>
                  <a:outerShdw blurRad="38100" dist="38100" dir="2700000" algn="tl">
                    <a:srgbClr val="000000">
                      <a:alpha val="43137"/>
                    </a:srgbClr>
                  </a:outerShdw>
                </a:effectLst>
                <a:latin typeface="Times New Roman" pitchFamily="18" charset="0"/>
              </a:rPr>
              <a:t>: </a:t>
            </a:r>
            <a:endParaRPr lang="en-US" sz="2800" dirty="0"/>
          </a:p>
        </p:txBody>
      </p:sp>
      <p:sp>
        <p:nvSpPr>
          <p:cNvPr id="8" name="10 Rectángulo"/>
          <p:cNvSpPr/>
          <p:nvPr/>
        </p:nvSpPr>
        <p:spPr>
          <a:xfrm>
            <a:off x="2133600" y="2065533"/>
            <a:ext cx="6502400" cy="4401205"/>
          </a:xfrm>
          <a:prstGeom prst="rect">
            <a:avLst/>
          </a:prstGeom>
        </p:spPr>
        <p:txBody>
          <a:bodyPr wrap="square">
            <a:spAutoFit/>
          </a:bodyPr>
          <a:lstStyle/>
          <a:p>
            <a:pPr algn="r">
              <a:defRPr/>
            </a:pPr>
            <a:r>
              <a:rPr lang="es-PE" sz="2000" b="1" i="1" kern="0" dirty="0" smtClean="0">
                <a:solidFill>
                  <a:srgbClr val="FFFFFF"/>
                </a:solidFill>
                <a:effectLst>
                  <a:glow rad="139700">
                    <a:schemeClr val="accent4">
                      <a:satMod val="175000"/>
                      <a:alpha val="40000"/>
                    </a:schemeClr>
                  </a:glow>
                  <a:outerShdw blurRad="38100" dist="38100" dir="2700000" algn="tl">
                    <a:srgbClr val="000000">
                      <a:alpha val="43137"/>
                    </a:srgbClr>
                  </a:outerShdw>
                </a:effectLst>
              </a:rPr>
              <a:t> </a:t>
            </a:r>
            <a:r>
              <a:rPr lang="es-PE" sz="2000" b="1" i="1" kern="0" dirty="0">
                <a:solidFill>
                  <a:srgbClr val="FFFFFF"/>
                </a:solidFill>
                <a:effectLst>
                  <a:glow rad="139700">
                    <a:schemeClr val="accent4">
                      <a:satMod val="175000"/>
                      <a:alpha val="40000"/>
                    </a:schemeClr>
                  </a:glow>
                  <a:outerShdw blurRad="38100" dist="38100" dir="2700000" algn="tl">
                    <a:srgbClr val="000000">
                      <a:alpha val="43137"/>
                    </a:srgbClr>
                  </a:outerShdw>
                </a:effectLst>
              </a:rPr>
              <a:t>por su propia misericordia. El no se niega nunca, cuando rezamos con humildad y confianza…Oh Salvador!, no tenemos más que abrir la boca para que tú descubras nuestras necesidades; tú oyes el suspiro más tierno, el movimiento más pequeño de nuestra alma, y con un dulce y </a:t>
            </a:r>
            <a:r>
              <a:rPr lang="es-PE" sz="2000" b="1" i="1" kern="0" dirty="0" smtClean="0">
                <a:solidFill>
                  <a:srgbClr val="FFFFFF"/>
                </a:solidFill>
                <a:effectLst>
                  <a:glow rad="139700">
                    <a:schemeClr val="accent4">
                      <a:satMod val="175000"/>
                      <a:alpha val="40000"/>
                    </a:schemeClr>
                  </a:glow>
                  <a:outerShdw blurRad="38100" dist="38100" dir="2700000" algn="tl">
                    <a:srgbClr val="000000">
                      <a:alpha val="43137"/>
                    </a:srgbClr>
                  </a:outerShdw>
                </a:effectLst>
              </a:rPr>
              <a:t>amoroso impulso</a:t>
            </a:r>
            <a:endParaRPr lang="es-PE" sz="2000" b="1" i="1" kern="0" dirty="0">
              <a:solidFill>
                <a:srgbClr val="FFFFFF"/>
              </a:solidFill>
              <a:effectLst>
                <a:glow rad="139700">
                  <a:schemeClr val="accent4">
                    <a:satMod val="175000"/>
                    <a:alpha val="40000"/>
                  </a:schemeClr>
                </a:glow>
                <a:outerShdw blurRad="38100" dist="38100" dir="2700000" algn="tl">
                  <a:srgbClr val="000000">
                    <a:alpha val="43137"/>
                  </a:srgbClr>
                </a:outerShdw>
              </a:effectLst>
            </a:endParaRPr>
          </a:p>
          <a:p>
            <a:pPr algn="r">
              <a:defRPr/>
            </a:pPr>
            <a:r>
              <a:rPr lang="es-PE" sz="2000" b="1" i="1" kern="0" dirty="0" smtClean="0">
                <a:solidFill>
                  <a:srgbClr val="FFFFFF"/>
                </a:solidFill>
                <a:effectLst>
                  <a:glow rad="139700">
                    <a:schemeClr val="accent4">
                      <a:satMod val="175000"/>
                      <a:alpha val="40000"/>
                    </a:schemeClr>
                  </a:glow>
                  <a:outerShdw blurRad="38100" dist="38100" dir="2700000" algn="tl">
                    <a:srgbClr val="000000">
                      <a:alpha val="43137"/>
                    </a:srgbClr>
                  </a:outerShdw>
                </a:effectLst>
              </a:rPr>
              <a:t>obtenemos </a:t>
            </a:r>
            <a:r>
              <a:rPr lang="es-PE" sz="2000" b="1" i="1" kern="0" dirty="0">
                <a:solidFill>
                  <a:srgbClr val="FFFFFF"/>
                </a:solidFill>
                <a:effectLst>
                  <a:glow rad="139700">
                    <a:schemeClr val="accent4">
                      <a:satMod val="175000"/>
                      <a:alpha val="40000"/>
                    </a:schemeClr>
                  </a:glow>
                  <a:outerShdw blurRad="38100" dist="38100" dir="2700000" algn="tl">
                    <a:srgbClr val="000000">
                      <a:alpha val="43137"/>
                    </a:srgbClr>
                  </a:outerShdw>
                </a:effectLst>
              </a:rPr>
              <a:t>de ti </a:t>
            </a:r>
            <a:r>
              <a:rPr lang="es-PE" sz="2000" b="1" i="1" kern="0" dirty="0" smtClean="0">
                <a:solidFill>
                  <a:srgbClr val="FFFFFF"/>
                </a:solidFill>
                <a:effectLst>
                  <a:glow rad="139700">
                    <a:schemeClr val="accent4">
                      <a:satMod val="175000"/>
                      <a:alpha val="40000"/>
                    </a:schemeClr>
                  </a:glow>
                  <a:outerShdw blurRad="38100" dist="38100" dir="2700000" algn="tl">
                    <a:srgbClr val="000000">
                      <a:alpha val="43137"/>
                    </a:srgbClr>
                  </a:outerShdw>
                </a:effectLst>
              </a:rPr>
              <a:t>incomparablemente más gracias y </a:t>
            </a:r>
            <a:endParaRPr lang="es-PE" sz="2000" b="1" i="1" kern="0" dirty="0">
              <a:solidFill>
                <a:srgbClr val="FFFFFF"/>
              </a:solidFill>
              <a:effectLst>
                <a:glow rad="139700">
                  <a:schemeClr val="accent4">
                    <a:satMod val="175000"/>
                    <a:alpha val="40000"/>
                  </a:schemeClr>
                </a:glow>
                <a:outerShdw blurRad="38100" dist="38100" dir="2700000" algn="tl">
                  <a:srgbClr val="000000">
                    <a:alpha val="43137"/>
                  </a:srgbClr>
                </a:outerShdw>
              </a:effectLst>
            </a:endParaRPr>
          </a:p>
          <a:p>
            <a:pPr algn="r">
              <a:defRPr/>
            </a:pPr>
            <a:r>
              <a:rPr lang="es-PE" sz="2000" b="1" i="1" kern="0" dirty="0" smtClean="0">
                <a:solidFill>
                  <a:srgbClr val="FFFFFF"/>
                </a:solidFill>
                <a:effectLst>
                  <a:glow rad="139700">
                    <a:schemeClr val="accent4">
                      <a:satMod val="175000"/>
                      <a:alpha val="40000"/>
                    </a:schemeClr>
                  </a:glow>
                  <a:outerShdw blurRad="38100" dist="38100" dir="2700000" algn="tl">
                    <a:srgbClr val="000000">
                      <a:alpha val="43137"/>
                    </a:srgbClr>
                  </a:outerShdw>
                </a:effectLst>
              </a:rPr>
              <a:t>bendiciones </a:t>
            </a:r>
            <a:r>
              <a:rPr lang="es-PE" sz="2000" b="1" i="1" kern="0" dirty="0">
                <a:solidFill>
                  <a:srgbClr val="FFFFFF"/>
                </a:solidFill>
                <a:effectLst>
                  <a:glow rad="139700">
                    <a:schemeClr val="accent4">
                      <a:satMod val="175000"/>
                      <a:alpha val="40000"/>
                    </a:schemeClr>
                  </a:glow>
                  <a:outerShdw blurRad="38100" dist="38100" dir="2700000" algn="tl">
                    <a:srgbClr val="000000">
                      <a:alpha val="43137"/>
                    </a:srgbClr>
                  </a:outerShdw>
                </a:effectLst>
              </a:rPr>
              <a:t>que con esas extremas violencias. ¡Oh Salvador!, tú sabes lo que quiere decir mi </a:t>
            </a:r>
            <a:r>
              <a:rPr lang="es-PE" sz="2000" b="1" i="1" kern="0" dirty="0" smtClean="0">
                <a:solidFill>
                  <a:srgbClr val="FFFFFF"/>
                </a:solidFill>
                <a:effectLst>
                  <a:glow rad="139700">
                    <a:schemeClr val="accent4">
                      <a:satMod val="175000"/>
                      <a:alpha val="40000"/>
                    </a:schemeClr>
                  </a:glow>
                  <a:outerShdw blurRad="38100" dist="38100" dir="2700000" algn="tl">
                    <a:srgbClr val="000000">
                      <a:alpha val="43137"/>
                    </a:srgbClr>
                  </a:outerShdw>
                </a:effectLst>
              </a:rPr>
              <a:t>corazón</a:t>
            </a:r>
            <a:r>
              <a:rPr lang="es-PE" sz="2000" b="1" i="1" kern="0" dirty="0">
                <a:solidFill>
                  <a:srgbClr val="FFFFFF"/>
                </a:solidFill>
                <a:effectLst>
                  <a:glow rad="139700">
                    <a:schemeClr val="accent4">
                      <a:satMod val="175000"/>
                      <a:alpha val="40000"/>
                    </a:schemeClr>
                  </a:glow>
                  <a:outerShdw blurRad="38100" dist="38100" dir="2700000" algn="tl">
                    <a:srgbClr val="000000">
                      <a:alpha val="43137"/>
                    </a:srgbClr>
                  </a:outerShdw>
                </a:effectLst>
              </a:rPr>
              <a:t>; </a:t>
            </a:r>
            <a:r>
              <a:rPr lang="es-PE" sz="2000" b="1" i="1" kern="0" dirty="0" smtClean="0">
                <a:solidFill>
                  <a:srgbClr val="FFFFFF"/>
                </a:solidFill>
                <a:effectLst>
                  <a:glow rad="139700">
                    <a:schemeClr val="accent4">
                      <a:satMod val="175000"/>
                      <a:alpha val="40000"/>
                    </a:schemeClr>
                  </a:glow>
                  <a:outerShdw blurRad="38100" dist="38100" dir="2700000" algn="tl">
                    <a:srgbClr val="000000">
                      <a:alpha val="43137"/>
                    </a:srgbClr>
                  </a:outerShdw>
                </a:effectLst>
              </a:rPr>
              <a:t>          me </a:t>
            </a:r>
            <a:r>
              <a:rPr lang="es-PE" sz="2000" b="1" i="1" kern="0" dirty="0">
                <a:solidFill>
                  <a:srgbClr val="FFFFFF"/>
                </a:solidFill>
                <a:effectLst>
                  <a:glow rad="139700">
                    <a:schemeClr val="accent4">
                      <a:satMod val="175000"/>
                      <a:alpha val="40000"/>
                    </a:schemeClr>
                  </a:glow>
                  <a:outerShdw blurRad="38100" dist="38100" dir="2700000" algn="tl">
                    <a:srgbClr val="000000">
                      <a:alpha val="43137"/>
                    </a:srgbClr>
                  </a:outerShdw>
                </a:effectLst>
              </a:rPr>
              <a:t>dirijo a ti, fuente de misericordia; tú ves mis </a:t>
            </a:r>
            <a:r>
              <a:rPr lang="es-PE" sz="2000" b="1" i="1" kern="0" dirty="0" smtClean="0">
                <a:solidFill>
                  <a:srgbClr val="FFFFFF"/>
                </a:solidFill>
                <a:effectLst>
                  <a:glow rad="139700">
                    <a:schemeClr val="accent4">
                      <a:satMod val="175000"/>
                      <a:alpha val="40000"/>
                    </a:schemeClr>
                  </a:glow>
                  <a:outerShdw blurRad="38100" dist="38100" dir="2700000" algn="tl">
                    <a:srgbClr val="000000">
                      <a:alpha val="43137"/>
                    </a:srgbClr>
                  </a:outerShdw>
                </a:effectLst>
              </a:rPr>
              <a:t>                          deseos </a:t>
            </a:r>
            <a:r>
              <a:rPr lang="es-PE" sz="2000" b="1" i="1" kern="0" dirty="0">
                <a:solidFill>
                  <a:srgbClr val="FFFFFF"/>
                </a:solidFill>
                <a:effectLst>
                  <a:glow rad="139700">
                    <a:schemeClr val="accent4">
                      <a:satMod val="175000"/>
                      <a:alpha val="40000"/>
                    </a:schemeClr>
                  </a:glow>
                  <a:outerShdw blurRad="38100" dist="38100" dir="2700000" algn="tl">
                    <a:srgbClr val="000000">
                      <a:alpha val="43137"/>
                    </a:srgbClr>
                  </a:outerShdw>
                </a:effectLst>
              </a:rPr>
              <a:t>y cómo no tienden más que a ti, no aspiran </a:t>
            </a:r>
            <a:r>
              <a:rPr lang="es-PE" sz="2000" b="1" i="1" kern="0" dirty="0" smtClean="0">
                <a:solidFill>
                  <a:srgbClr val="FFFFFF"/>
                </a:solidFill>
                <a:effectLst>
                  <a:glow rad="139700">
                    <a:schemeClr val="accent4">
                      <a:satMod val="175000"/>
                      <a:alpha val="40000"/>
                    </a:schemeClr>
                  </a:glow>
                  <a:outerShdw blurRad="38100" dist="38100" dir="2700000" algn="tl">
                    <a:srgbClr val="000000">
                      <a:alpha val="43137"/>
                    </a:srgbClr>
                  </a:outerShdw>
                </a:effectLst>
              </a:rPr>
              <a:t>                              </a:t>
            </a:r>
            <a:endParaRPr lang="es-PE" sz="2000" b="1" i="1" kern="0" dirty="0" smtClean="0">
              <a:solidFill>
                <a:srgbClr val="FFFFFF"/>
              </a:solidFill>
              <a:effectLst>
                <a:glow rad="139700">
                  <a:schemeClr val="accent4">
                    <a:satMod val="175000"/>
                    <a:alpha val="40000"/>
                  </a:schemeClr>
                </a:glow>
                <a:outerShdw blurRad="38100" dist="38100" dir="2700000" algn="tl">
                  <a:srgbClr val="000000">
                    <a:alpha val="43137"/>
                  </a:srgbClr>
                </a:outerShdw>
              </a:effectLst>
            </a:endParaRPr>
          </a:p>
          <a:p>
            <a:pPr algn="r">
              <a:defRPr/>
            </a:pPr>
            <a:endParaRPr lang="es-PE" sz="2000" b="1" i="1" kern="0" smtClean="0">
              <a:solidFill>
                <a:srgbClr val="FFFFFF"/>
              </a:solidFill>
              <a:effectLst>
                <a:glow rad="139700">
                  <a:schemeClr val="accent4">
                    <a:satMod val="175000"/>
                    <a:alpha val="40000"/>
                  </a:schemeClr>
                </a:glow>
                <a:outerShdw blurRad="38100" dist="38100" dir="2700000" algn="tl">
                  <a:srgbClr val="000000">
                    <a:alpha val="43137"/>
                  </a:srgbClr>
                </a:outerShdw>
              </a:effectLst>
            </a:endParaRPr>
          </a:p>
          <a:p>
            <a:pPr algn="r">
              <a:defRPr/>
            </a:pPr>
            <a:r>
              <a:rPr lang="es-PE" sz="2000" b="1" i="1" kern="0" smtClean="0">
                <a:solidFill>
                  <a:srgbClr val="FFFFFF"/>
                </a:solidFill>
                <a:effectLst>
                  <a:glow rad="139700">
                    <a:schemeClr val="accent4">
                      <a:satMod val="175000"/>
                      <a:alpha val="40000"/>
                    </a:schemeClr>
                  </a:glow>
                  <a:outerShdw blurRad="38100" dist="38100" dir="2700000" algn="tl">
                    <a:srgbClr val="000000">
                      <a:alpha val="43137"/>
                    </a:srgbClr>
                  </a:outerShdw>
                </a:effectLst>
              </a:rPr>
              <a:t>más </a:t>
            </a:r>
            <a:r>
              <a:rPr lang="es-PE" sz="2000" b="1" i="1" kern="0" dirty="0">
                <a:solidFill>
                  <a:srgbClr val="FFFFFF"/>
                </a:solidFill>
                <a:effectLst>
                  <a:glow rad="139700">
                    <a:schemeClr val="accent4">
                      <a:satMod val="175000"/>
                      <a:alpha val="40000"/>
                    </a:schemeClr>
                  </a:glow>
                  <a:outerShdw blurRad="38100" dist="38100" dir="2700000" algn="tl">
                    <a:srgbClr val="000000">
                      <a:alpha val="43137"/>
                    </a:srgbClr>
                  </a:outerShdw>
                </a:effectLst>
              </a:rPr>
              <a:t>que a ti y no quieren otra cosa más que a ti…</a:t>
            </a:r>
            <a:r>
              <a:rPr lang="es-PE" sz="2000" b="1" kern="0" dirty="0">
                <a:solidFill>
                  <a:srgbClr val="FFFFFF"/>
                </a:solidFill>
                <a:effectLst>
                  <a:glow rad="139700">
                    <a:schemeClr val="accent4">
                      <a:satMod val="175000"/>
                      <a:alpha val="40000"/>
                    </a:schemeClr>
                  </a:glow>
                  <a:outerShdw blurRad="38100" dist="38100" dir="2700000" algn="tl">
                    <a:srgbClr val="000000">
                      <a:alpha val="43137"/>
                    </a:srgbClr>
                  </a:outerShdw>
                </a:effectLst>
              </a:rPr>
              <a:t> </a:t>
            </a:r>
            <a:r>
              <a:rPr lang="es-PE" sz="2000" b="1" kern="0" dirty="0" smtClean="0">
                <a:solidFill>
                  <a:srgbClr val="FFFFFF"/>
                </a:solidFill>
                <a:effectLst>
                  <a:glow rad="139700">
                    <a:schemeClr val="accent4">
                      <a:satMod val="175000"/>
                      <a:alpha val="40000"/>
                    </a:schemeClr>
                  </a:glow>
                  <a:outerShdw blurRad="38100" dist="38100" dir="2700000" algn="tl">
                    <a:srgbClr val="000000">
                      <a:alpha val="43137"/>
                    </a:srgbClr>
                  </a:outerShdw>
                </a:effectLst>
              </a:rPr>
              <a:t>                                </a:t>
            </a:r>
            <a:r>
              <a:rPr lang="es-PE" sz="2000" b="1" kern="0" dirty="0" smtClean="0">
                <a:solidFill>
                  <a:srgbClr val="FFFF00"/>
                </a:solidFill>
                <a:effectLst>
                  <a:glow rad="139700">
                    <a:schemeClr val="accent4">
                      <a:satMod val="175000"/>
                      <a:alpha val="40000"/>
                    </a:schemeClr>
                  </a:glow>
                  <a:outerShdw blurRad="38100" dist="38100" dir="2700000" algn="tl">
                    <a:srgbClr val="000000">
                      <a:alpha val="43137"/>
                    </a:srgbClr>
                  </a:outerShdw>
                </a:effectLst>
              </a:rPr>
              <a:t>(</a:t>
            </a:r>
            <a:r>
              <a:rPr lang="es-PE" sz="2000" b="1" kern="0" dirty="0">
                <a:solidFill>
                  <a:srgbClr val="FFFF00"/>
                </a:solidFill>
                <a:effectLst>
                  <a:glow rad="139700">
                    <a:schemeClr val="accent4">
                      <a:satMod val="175000"/>
                      <a:alpha val="40000"/>
                    </a:schemeClr>
                  </a:glow>
                  <a:outerShdw blurRad="38100" dist="38100" dir="2700000" algn="tl">
                    <a:srgbClr val="000000">
                      <a:alpha val="43137"/>
                    </a:srgbClr>
                  </a:outerShdw>
                </a:effectLst>
              </a:rPr>
              <a:t>San Vicente de Paúl XI, 137)</a:t>
            </a:r>
            <a:endParaRPr lang="es-PE" sz="2000" b="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232065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ppt_x"/>
                                          </p:val>
                                        </p:tav>
                                        <p:tav tm="100000">
                                          <p:val>
                                            <p:strVal val="#ppt_x"/>
                                          </p:val>
                                        </p:tav>
                                      </p:tavLst>
                                    </p:anim>
                                    <p:anim calcmode="lin" valueType="num">
                                      <p:cBhvr additive="base">
                                        <p:cTn id="8" dur="25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10500"/>
                            </p:stCondLst>
                            <p:childTnLst>
                              <p:par>
                                <p:cTn id="10" presetID="2" presetClass="entr" presetSubtype="4" fill="hold" grpId="0" nodeType="afterEffect">
                                  <p:stCondLst>
                                    <p:cond delay="0"/>
                                  </p:stCondLst>
                                  <p:iterate type="wd">
                                    <p:tmPct val="10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50" fill="hold"/>
                                        <p:tgtEl>
                                          <p:spTgt spid="8"/>
                                        </p:tgtEl>
                                        <p:attrNameLst>
                                          <p:attrName>ppt_x</p:attrName>
                                        </p:attrNameLst>
                                      </p:cBhvr>
                                      <p:tavLst>
                                        <p:tav tm="0">
                                          <p:val>
                                            <p:strVal val="#ppt_x"/>
                                          </p:val>
                                        </p:tav>
                                        <p:tav tm="100000">
                                          <p:val>
                                            <p:strVal val="#ppt_x"/>
                                          </p:val>
                                        </p:tav>
                                      </p:tavLst>
                                    </p:anim>
                                    <p:anim calcmode="lin" valueType="num">
                                      <p:cBhvr additive="base">
                                        <p:cTn id="13" dur="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140" y="448056"/>
            <a:ext cx="8177719" cy="5961888"/>
          </a:xfrm>
          <a:prstGeom prst="rect">
            <a:avLst/>
          </a:prstGeom>
        </p:spPr>
      </p:pic>
      <p:sp>
        <p:nvSpPr>
          <p:cNvPr id="9220" name="Rectangle 4"/>
          <p:cNvSpPr>
            <a:spLocks noChangeArrowheads="1"/>
          </p:cNvSpPr>
          <p:nvPr/>
        </p:nvSpPr>
        <p:spPr bwMode="auto">
          <a:xfrm>
            <a:off x="899592" y="642918"/>
            <a:ext cx="5184576" cy="307777"/>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ca-ES" sz="1400" i="1" dirty="0">
                <a:solidFill>
                  <a:srgbClr val="FFFFFF"/>
                </a:solidFill>
                <a:effectLst>
                  <a:glow rad="101600">
                    <a:srgbClr val="880C02">
                      <a:alpha val="60000"/>
                    </a:srgbClr>
                  </a:glow>
                  <a:outerShdw blurRad="38100" dist="38100" dir="2700000" algn="tl">
                    <a:srgbClr val="000000"/>
                  </a:outerShdw>
                </a:effectLst>
                <a:latin typeface="Comic Sans MS" pitchFamily="66" charset="0"/>
              </a:rPr>
              <a:t> </a:t>
            </a:r>
            <a:endParaRPr lang="ca-ES" sz="2800" i="1" dirty="0">
              <a:solidFill>
                <a:srgbClr val="FFFFFF"/>
              </a:solidFill>
              <a:effectLst>
                <a:glow rad="101600">
                  <a:srgbClr val="880C02">
                    <a:alpha val="60000"/>
                  </a:srgbClr>
                </a:glow>
                <a:outerShdw blurRad="38100" dist="38100" dir="2700000" algn="tl">
                  <a:srgbClr val="000000"/>
                </a:outerShdw>
              </a:effectLst>
              <a:latin typeface="Verdana" pitchFamily="34" charset="0"/>
              <a:cs typeface="Times New Roman" pitchFamily="18" charset="0"/>
            </a:endParaRPr>
          </a:p>
        </p:txBody>
      </p:sp>
      <p:sp>
        <p:nvSpPr>
          <p:cNvPr id="6" name="Rectangle 6"/>
          <p:cNvSpPr>
            <a:spLocks noChangeArrowheads="1"/>
          </p:cNvSpPr>
          <p:nvPr/>
        </p:nvSpPr>
        <p:spPr bwMode="auto">
          <a:xfrm>
            <a:off x="467544" y="416910"/>
            <a:ext cx="8094565" cy="954107"/>
          </a:xfrm>
          <a:prstGeom prst="rect">
            <a:avLst/>
          </a:prstGeom>
          <a:noFill/>
          <a:ln w="9525">
            <a:noFill/>
            <a:miter lim="800000"/>
            <a:headEnd/>
            <a:tailEnd/>
          </a:ln>
          <a:effectLst>
            <a:outerShdw dist="28398" dir="3806097" algn="ctr" rotWithShape="0">
              <a:schemeClr val="tx1"/>
            </a:outerShdw>
          </a:effectLst>
        </p:spPr>
        <p:txBody>
          <a:bodyPr wrap="square">
            <a:spAutoFit/>
          </a:bodyPr>
          <a:lstStyle/>
          <a:p>
            <a:pPr algn="ctr" fontAlgn="base">
              <a:spcBef>
                <a:spcPct val="0"/>
              </a:spcBef>
              <a:spcAft>
                <a:spcPct val="0"/>
              </a:spcAft>
              <a:defRPr/>
            </a:pPr>
            <a:r>
              <a:rPr lang="ca-ES" sz="2800" i="1" dirty="0" err="1"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Durante</a:t>
            </a:r>
            <a:r>
              <a:rPr lang="ca-ES" sz="2800" i="1" dirty="0"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 la </a:t>
            </a:r>
            <a:r>
              <a:rPr lang="ca-ES" sz="2800" i="1" dirty="0" err="1"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semana</a:t>
            </a:r>
            <a:r>
              <a:rPr lang="ca-ES" sz="2800" i="1" dirty="0"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 orar </a:t>
            </a:r>
            <a:r>
              <a:rPr lang="ca-ES" sz="2800" i="1" dirty="0" err="1"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agradecidamente</a:t>
            </a:r>
            <a:r>
              <a:rPr lang="ca-ES" sz="2800" i="1" dirty="0"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 a </a:t>
            </a:r>
            <a:r>
              <a:rPr lang="ca-ES" sz="2800" i="1" dirty="0" err="1"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Dios</a:t>
            </a:r>
            <a:r>
              <a:rPr lang="ca-ES" sz="2800" i="1" dirty="0"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 </a:t>
            </a:r>
            <a:r>
              <a:rPr lang="ca-ES" sz="2800" i="1" dirty="0" err="1"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reconociendo</a:t>
            </a:r>
            <a:r>
              <a:rPr lang="ca-ES" sz="2800" i="1" dirty="0"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 </a:t>
            </a:r>
            <a:r>
              <a:rPr lang="ca-ES" sz="2800" i="1" dirty="0" err="1"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su</a:t>
            </a:r>
            <a:r>
              <a:rPr lang="ca-ES" sz="2800" i="1" dirty="0"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 </a:t>
            </a:r>
            <a:r>
              <a:rPr lang="ca-ES" sz="2800" i="1" dirty="0" err="1"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bondad</a:t>
            </a:r>
            <a:r>
              <a:rPr lang="ca-ES" sz="2800" i="1" dirty="0"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 en </a:t>
            </a:r>
            <a:r>
              <a:rPr lang="ca-ES" sz="2800" i="1" dirty="0" err="1"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nuestra</a:t>
            </a:r>
            <a:r>
              <a:rPr lang="ca-ES" sz="2800" i="1" dirty="0"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 vida. </a:t>
            </a:r>
            <a:endParaRPr lang="ca-ES" sz="2800" i="1" dirty="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endParaRPr>
          </a:p>
        </p:txBody>
      </p:sp>
      <p:sp>
        <p:nvSpPr>
          <p:cNvPr id="8" name="Rectangle 6"/>
          <p:cNvSpPr>
            <a:spLocks noChangeArrowheads="1"/>
          </p:cNvSpPr>
          <p:nvPr/>
        </p:nvSpPr>
        <p:spPr bwMode="auto">
          <a:xfrm>
            <a:off x="524716" y="5486983"/>
            <a:ext cx="8094565" cy="954107"/>
          </a:xfrm>
          <a:prstGeom prst="rect">
            <a:avLst/>
          </a:prstGeom>
          <a:noFill/>
          <a:ln w="9525">
            <a:noFill/>
            <a:miter lim="800000"/>
            <a:headEnd/>
            <a:tailEnd/>
          </a:ln>
          <a:effectLst>
            <a:outerShdw dist="28398" dir="3806097" algn="ctr" rotWithShape="0">
              <a:schemeClr val="tx1"/>
            </a:outerShdw>
          </a:effectLst>
        </p:spPr>
        <p:txBody>
          <a:bodyPr wrap="square">
            <a:spAutoFit/>
          </a:bodyPr>
          <a:lstStyle/>
          <a:p>
            <a:pPr algn="ctr" fontAlgn="base">
              <a:spcBef>
                <a:spcPct val="0"/>
              </a:spcBef>
              <a:spcAft>
                <a:spcPct val="0"/>
              </a:spcAft>
              <a:defRPr/>
            </a:pPr>
            <a:r>
              <a:rPr lang="ca-ES" sz="2800" i="1" dirty="0" err="1"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Cultivando</a:t>
            </a:r>
            <a:r>
              <a:rPr lang="ca-ES" sz="2800" i="1" dirty="0"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 </a:t>
            </a:r>
            <a:r>
              <a:rPr lang="ca-ES" sz="2800" i="1" dirty="0" err="1"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actitudes</a:t>
            </a:r>
            <a:r>
              <a:rPr lang="ca-ES" sz="2800" i="1" dirty="0"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 de </a:t>
            </a:r>
            <a:r>
              <a:rPr lang="ca-ES" sz="2800" i="1" dirty="0" err="1"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humildad</a:t>
            </a:r>
            <a:r>
              <a:rPr lang="ca-ES" sz="2800" i="1" dirty="0"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 y obediència al </a:t>
            </a:r>
            <a:r>
              <a:rPr lang="ca-ES" sz="2800" i="1" dirty="0" err="1"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Plan</a:t>
            </a:r>
            <a:r>
              <a:rPr lang="ca-ES" sz="2800" i="1" dirty="0"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 de </a:t>
            </a:r>
            <a:r>
              <a:rPr lang="ca-ES" sz="2800" i="1" dirty="0" err="1" smtClean="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rPr>
              <a:t>Dios</a:t>
            </a:r>
            <a:endParaRPr lang="ca-ES" sz="2800" i="1" dirty="0">
              <a:solidFill>
                <a:srgbClr val="FFFFFF"/>
              </a:solidFill>
              <a:effectLst>
                <a:glow rad="228600">
                  <a:schemeClr val="accent4">
                    <a:satMod val="175000"/>
                    <a:alpha val="40000"/>
                  </a:schemeClr>
                </a:glow>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22114656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strips(downRight)">
                                      <p:cBhvr>
                                        <p:cTn id="7" dur="500"/>
                                        <p:tgtEl>
                                          <p:spTgt spid="92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0"/>
                                        <p:tgtEl>
                                          <p:spTgt spid="6"/>
                                        </p:tgtEl>
                                      </p:cBhvr>
                                    </p:animEffect>
                                  </p:childTnLst>
                                </p:cTn>
                              </p:par>
                            </p:childTnLst>
                          </p:cTn>
                        </p:par>
                        <p:par>
                          <p:cTn id="12" fill="hold">
                            <p:stCondLst>
                              <p:cond delay="55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34" y="555171"/>
            <a:ext cx="8179295" cy="5779981"/>
          </a:xfrm>
          <a:prstGeom prst="rect">
            <a:avLst/>
          </a:prstGeom>
        </p:spPr>
      </p:pic>
      <p:sp>
        <p:nvSpPr>
          <p:cNvPr id="6" name="Rectangle 6"/>
          <p:cNvSpPr>
            <a:spLocks noChangeArrowheads="1"/>
          </p:cNvSpPr>
          <p:nvPr/>
        </p:nvSpPr>
        <p:spPr bwMode="auto">
          <a:xfrm>
            <a:off x="2523751" y="630977"/>
            <a:ext cx="6098222" cy="5632311"/>
          </a:xfrm>
          <a:prstGeom prst="rect">
            <a:avLst/>
          </a:prstGeom>
          <a:noFill/>
          <a:ln w="9525">
            <a:noFill/>
            <a:miter lim="800000"/>
            <a:headEnd/>
            <a:tailEnd/>
          </a:ln>
          <a:effectLst>
            <a:outerShdw dist="28398" dir="3806097" algn="ctr" rotWithShape="0">
              <a:schemeClr val="tx1"/>
            </a:outerShdw>
          </a:effectLst>
        </p:spPr>
        <p:txBody>
          <a:bodyPr wrap="square">
            <a:spAutoFit/>
          </a:bodyPr>
          <a:lstStyle/>
          <a:p>
            <a:pPr algn="ctr" fontAlgn="base">
              <a:spcBef>
                <a:spcPct val="0"/>
              </a:spcBef>
              <a:spcAft>
                <a:spcPct val="0"/>
              </a:spcAft>
              <a:defRPr/>
            </a:pPr>
            <a:r>
              <a:rPr lang="es-PE" sz="2400" dirty="0" smtClean="0">
                <a:solidFill>
                  <a:srgbClr val="FFFFFF"/>
                </a:solidFill>
                <a:effectLst>
                  <a:outerShdw blurRad="38100" dist="38100" dir="2700000" algn="tl">
                    <a:srgbClr val="C0C0C0"/>
                  </a:outerShdw>
                </a:effectLst>
                <a:latin typeface="Comic Sans MS" pitchFamily="66" charset="0"/>
              </a:rPr>
              <a:t>Señor, desde la soledad y el aislamiento</a:t>
            </a:r>
          </a:p>
          <a:p>
            <a:pPr algn="ctr" fontAlgn="base">
              <a:spcBef>
                <a:spcPct val="0"/>
              </a:spcBef>
              <a:spcAft>
                <a:spcPct val="0"/>
              </a:spcAft>
              <a:defRPr/>
            </a:pPr>
            <a:r>
              <a:rPr lang="ca-ES" sz="2400" dirty="0" smtClean="0">
                <a:solidFill>
                  <a:srgbClr val="FFFFFF"/>
                </a:solidFill>
                <a:effectLst>
                  <a:outerShdw blurRad="38100" dist="38100" dir="2700000" algn="tl">
                    <a:srgbClr val="C0C0C0"/>
                  </a:outerShdw>
                </a:effectLst>
                <a:latin typeface="Comic Sans MS" pitchFamily="66" charset="0"/>
              </a:rPr>
              <a:t>he </a:t>
            </a:r>
            <a:r>
              <a:rPr lang="ca-ES" sz="2400" dirty="0" err="1" smtClean="0">
                <a:solidFill>
                  <a:srgbClr val="FFFFFF"/>
                </a:solidFill>
                <a:effectLst>
                  <a:outerShdw blurRad="38100" dist="38100" dir="2700000" algn="tl">
                    <a:srgbClr val="C0C0C0"/>
                  </a:outerShdw>
                </a:effectLst>
                <a:latin typeface="Comic Sans MS" pitchFamily="66" charset="0"/>
              </a:rPr>
              <a:t>venido</a:t>
            </a:r>
            <a:r>
              <a:rPr lang="ca-ES" sz="2400" dirty="0" smtClean="0">
                <a:solidFill>
                  <a:srgbClr val="FFFFFF"/>
                </a:solidFill>
                <a:effectLst>
                  <a:outerShdw blurRad="38100" dist="38100" dir="2700000" algn="tl">
                    <a:srgbClr val="C0C0C0"/>
                  </a:outerShdw>
                </a:effectLst>
                <a:latin typeface="Comic Sans MS" pitchFamily="66" charset="0"/>
              </a:rPr>
              <a:t> </a:t>
            </a:r>
            <a:r>
              <a:rPr lang="es-MX" sz="2400" dirty="0" smtClean="0">
                <a:solidFill>
                  <a:srgbClr val="FFFFFF"/>
                </a:solidFill>
                <a:effectLst>
                  <a:outerShdw blurRad="38100" dist="38100" dir="2700000" algn="tl">
                    <a:srgbClr val="C0C0C0"/>
                  </a:outerShdw>
                </a:effectLst>
                <a:latin typeface="Comic Sans MS" pitchFamily="66" charset="0"/>
              </a:rPr>
              <a:t>hacia </a:t>
            </a:r>
            <a:r>
              <a:rPr lang="es-MX" sz="2400" dirty="0">
                <a:solidFill>
                  <a:srgbClr val="FFFFFF"/>
                </a:solidFill>
                <a:effectLst>
                  <a:outerShdw blurRad="38100" dist="38100" dir="2700000" algn="tl">
                    <a:srgbClr val="C0C0C0"/>
                  </a:outerShdw>
                </a:effectLst>
                <a:latin typeface="Comic Sans MS" pitchFamily="66" charset="0"/>
              </a:rPr>
              <a:t>ti, con todo el peso y la vergüenza de mi pecado, de mi enfermedad. He gritado, he confesado, he pedido tu misericordia, a ti que eres el amor. Tú me has escuchado antes de que pudiera yo terminar mi pobre oración; aunque de lejos tú me has conocido y me has acogido. Tú sabes todo de mí, pero no te escandalizas, no desprecias, no alejas. Me has dicho que no tenía que temer, que no me escondiera. Lo único necesario </a:t>
            </a:r>
            <a:r>
              <a:rPr lang="es-MX" sz="2400" dirty="0" smtClean="0">
                <a:solidFill>
                  <a:srgbClr val="FFFFFF"/>
                </a:solidFill>
                <a:effectLst>
                  <a:outerShdw blurRad="38100" dist="38100" dir="2700000" algn="tl">
                    <a:srgbClr val="C0C0C0"/>
                  </a:outerShdw>
                </a:effectLst>
                <a:latin typeface="Comic Sans MS" pitchFamily="66" charset="0"/>
              </a:rPr>
              <a:t>ha </a:t>
            </a:r>
            <a:endParaRPr lang="es-MX" sz="2400" dirty="0">
              <a:solidFill>
                <a:srgbClr val="FFFFFF"/>
              </a:solidFill>
              <a:effectLst>
                <a:outerShdw blurRad="38100" dist="38100" dir="2700000" algn="tl">
                  <a:srgbClr val="C0C0C0"/>
                </a:outerShdw>
              </a:effectLst>
              <a:latin typeface="Comic Sans MS" pitchFamily="66" charset="0"/>
            </a:endParaRPr>
          </a:p>
          <a:p>
            <a:pPr algn="ctr" fontAlgn="base">
              <a:spcBef>
                <a:spcPct val="0"/>
              </a:spcBef>
              <a:spcAft>
                <a:spcPct val="0"/>
              </a:spcAft>
              <a:defRPr/>
            </a:pPr>
            <a:r>
              <a:rPr lang="es-MX" sz="2400" dirty="0" smtClean="0">
                <a:solidFill>
                  <a:srgbClr val="FFFFFF"/>
                </a:solidFill>
                <a:effectLst>
                  <a:outerShdw blurRad="38100" dist="38100" dir="2700000" algn="tl">
                    <a:srgbClr val="C0C0C0"/>
                  </a:outerShdw>
                </a:effectLst>
                <a:latin typeface="Comic Sans MS" pitchFamily="66" charset="0"/>
              </a:rPr>
              <a:t>sido </a:t>
            </a:r>
            <a:r>
              <a:rPr lang="es-MX" sz="2400" dirty="0">
                <a:solidFill>
                  <a:srgbClr val="FFFFFF"/>
                </a:solidFill>
                <a:effectLst>
                  <a:outerShdw blurRad="38100" dist="38100" dir="2700000" algn="tl">
                    <a:srgbClr val="C0C0C0"/>
                  </a:outerShdw>
                </a:effectLst>
                <a:latin typeface="Comic Sans MS" pitchFamily="66" charset="0"/>
              </a:rPr>
              <a:t>confiar en ti, abrir una hendidura en </a:t>
            </a:r>
            <a:endParaRPr lang="es-MX" sz="2400" dirty="0" smtClean="0">
              <a:solidFill>
                <a:srgbClr val="FFFFFF"/>
              </a:solidFill>
              <a:effectLst>
                <a:outerShdw blurRad="38100" dist="38100" dir="2700000" algn="tl">
                  <a:srgbClr val="C0C0C0"/>
                </a:outerShdw>
              </a:effectLst>
              <a:latin typeface="Comic Sans MS" pitchFamily="66" charset="0"/>
            </a:endParaRPr>
          </a:p>
          <a:p>
            <a:pPr algn="ctr" fontAlgn="base">
              <a:spcBef>
                <a:spcPct val="0"/>
              </a:spcBef>
              <a:spcAft>
                <a:spcPct val="0"/>
              </a:spcAft>
              <a:defRPr/>
            </a:pPr>
            <a:endParaRPr lang="es-MX" sz="2400" dirty="0" smtClean="0">
              <a:solidFill>
                <a:srgbClr val="FFFFFF"/>
              </a:solidFill>
              <a:effectLst>
                <a:outerShdw blurRad="38100" dist="38100" dir="2700000" algn="tl">
                  <a:srgbClr val="C0C0C0"/>
                </a:outerShdw>
              </a:effectLst>
              <a:latin typeface="Comic Sans MS" pitchFamily="66" charset="0"/>
            </a:endParaRPr>
          </a:p>
          <a:p>
            <a:pPr algn="ctr" fontAlgn="base">
              <a:spcBef>
                <a:spcPct val="0"/>
              </a:spcBef>
              <a:spcAft>
                <a:spcPct val="0"/>
              </a:spcAft>
              <a:defRPr/>
            </a:pPr>
            <a:r>
              <a:rPr lang="es-MX" sz="2400" dirty="0" smtClean="0">
                <a:solidFill>
                  <a:srgbClr val="FFFFFF"/>
                </a:solidFill>
                <a:effectLst>
                  <a:outerShdw blurRad="38100" dist="38100" dir="2700000" algn="tl">
                    <a:srgbClr val="C0C0C0"/>
                  </a:outerShdw>
                </a:effectLst>
                <a:latin typeface="Comic Sans MS" pitchFamily="66" charset="0"/>
              </a:rPr>
              <a:t>el </a:t>
            </a:r>
            <a:r>
              <a:rPr lang="es-MX" sz="2400" dirty="0">
                <a:solidFill>
                  <a:srgbClr val="FFFFFF"/>
                </a:solidFill>
                <a:effectLst>
                  <a:outerShdw blurRad="38100" dist="38100" dir="2700000" algn="tl">
                    <a:srgbClr val="C0C0C0"/>
                  </a:outerShdw>
                </a:effectLst>
                <a:latin typeface="Comic Sans MS" pitchFamily="66" charset="0"/>
              </a:rPr>
              <a:t>corazón y tu </a:t>
            </a:r>
            <a:r>
              <a:rPr lang="ca-ES" sz="2400" dirty="0" smtClean="0">
                <a:solidFill>
                  <a:srgbClr val="FFFFFF"/>
                </a:solidFill>
                <a:effectLst>
                  <a:outerShdw blurRad="38100" dist="38100" dir="2700000" algn="tl">
                    <a:srgbClr val="C0C0C0"/>
                  </a:outerShdw>
                </a:effectLst>
                <a:latin typeface="Comic Sans MS" pitchFamily="66" charset="0"/>
              </a:rPr>
              <a:t> </a:t>
            </a:r>
            <a:endParaRPr lang="ca-ES" sz="2400" dirty="0">
              <a:solidFill>
                <a:srgbClr val="FFFFFF"/>
              </a:solidFill>
              <a:effectLst>
                <a:outerShdw blurRad="38100" dist="38100" dir="2700000" algn="tl">
                  <a:srgbClr val="C0C0C0"/>
                </a:outerShdw>
              </a:effectLst>
              <a:latin typeface="Comic Sans MS" pitchFamily="66" charset="0"/>
            </a:endParaRPr>
          </a:p>
        </p:txBody>
      </p:sp>
      <p:sp>
        <p:nvSpPr>
          <p:cNvPr id="8" name="5 Rectángulo"/>
          <p:cNvSpPr/>
          <p:nvPr/>
        </p:nvSpPr>
        <p:spPr>
          <a:xfrm>
            <a:off x="442678" y="379687"/>
            <a:ext cx="2012089" cy="461665"/>
          </a:xfrm>
          <a:prstGeom prst="rect">
            <a:avLst/>
          </a:prstGeom>
        </p:spPr>
        <p:txBody>
          <a:bodyPr wrap="none">
            <a:spAutoFit/>
          </a:bodyPr>
          <a:lstStyle/>
          <a:p>
            <a:pPr fontAlgn="base">
              <a:spcBef>
                <a:spcPct val="0"/>
              </a:spcBef>
              <a:spcAft>
                <a:spcPct val="0"/>
              </a:spcAft>
            </a:pPr>
            <a:r>
              <a:rPr lang="es-ES_tradnl" sz="2400" b="1" dirty="0">
                <a:solidFill>
                  <a:srgbClr val="FFFF6D"/>
                </a:solidFill>
                <a:effectLst>
                  <a:outerShdw blurRad="38100" dist="38100" dir="2700000" algn="tl">
                    <a:srgbClr val="000000">
                      <a:alpha val="43137"/>
                    </a:srgbClr>
                  </a:outerShdw>
                </a:effectLst>
                <a:latin typeface="Times New Roman" pitchFamily="18" charset="0"/>
              </a:rPr>
              <a:t>Oración final </a:t>
            </a:r>
            <a:endParaRPr lang="es-PE" sz="2400" dirty="0">
              <a:solidFill>
                <a:srgbClr val="FFFF6D"/>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8226235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66" y="523160"/>
            <a:ext cx="8149132" cy="5899265"/>
          </a:xfrm>
          <a:prstGeom prst="rect">
            <a:avLst/>
          </a:prstGeom>
        </p:spPr>
      </p:pic>
      <p:sp>
        <p:nvSpPr>
          <p:cNvPr id="4" name="Rectangle 6"/>
          <p:cNvSpPr>
            <a:spLocks noChangeArrowheads="1"/>
          </p:cNvSpPr>
          <p:nvPr/>
        </p:nvSpPr>
        <p:spPr bwMode="auto">
          <a:xfrm>
            <a:off x="548767" y="523160"/>
            <a:ext cx="5688748" cy="5632311"/>
          </a:xfrm>
          <a:prstGeom prst="rect">
            <a:avLst/>
          </a:prstGeom>
          <a:noFill/>
          <a:ln w="9525">
            <a:noFill/>
            <a:miter lim="800000"/>
            <a:headEnd/>
            <a:tailEnd/>
          </a:ln>
          <a:effectLst>
            <a:outerShdw dist="28398" dir="3806097" algn="ctr" rotWithShape="0">
              <a:schemeClr val="tx1"/>
            </a:outerShdw>
          </a:effectLst>
        </p:spPr>
        <p:txBody>
          <a:bodyPr wrap="square">
            <a:spAutoFit/>
          </a:bodyPr>
          <a:lstStyle/>
          <a:p>
            <a:pPr fontAlgn="base">
              <a:spcBef>
                <a:spcPct val="0"/>
              </a:spcBef>
              <a:spcAft>
                <a:spcPct val="0"/>
              </a:spcAft>
              <a:defRPr/>
            </a:pPr>
            <a:r>
              <a:rPr lang="es-MX" sz="2400" dirty="0">
                <a:solidFill>
                  <a:srgbClr val="FFFFFF"/>
                </a:solidFill>
                <a:effectLst>
                  <a:outerShdw blurRad="38100" dist="38100" dir="2700000" algn="tl">
                    <a:srgbClr val="C0C0C0"/>
                  </a:outerShdw>
                </a:effectLst>
                <a:latin typeface="Comic Sans MS" pitchFamily="66" charset="0"/>
              </a:rPr>
              <a:t>salvación me ha alcanzado. </a:t>
            </a:r>
            <a:r>
              <a:rPr lang="es-MX" sz="2400" dirty="0" smtClean="0">
                <a:solidFill>
                  <a:srgbClr val="FFFFFF"/>
                </a:solidFill>
                <a:effectLst>
                  <a:outerShdw blurRad="38100" dist="38100" dir="2700000" algn="tl">
                    <a:srgbClr val="C0C0C0"/>
                  </a:outerShdw>
                </a:effectLst>
                <a:latin typeface="Comic Sans MS" pitchFamily="66" charset="0"/>
              </a:rPr>
              <a:t>                              Entonces</a:t>
            </a:r>
            <a:r>
              <a:rPr lang="es-MX" sz="2400" dirty="0">
                <a:solidFill>
                  <a:srgbClr val="FFFFFF"/>
                </a:solidFill>
                <a:effectLst>
                  <a:outerShdw blurRad="38100" dist="38100" dir="2700000" algn="tl">
                    <a:srgbClr val="C0C0C0"/>
                  </a:outerShdw>
                </a:effectLst>
                <a:latin typeface="Comic Sans MS" pitchFamily="66" charset="0"/>
              </a:rPr>
              <a:t>, Señor, no he podido hacer otra cosa que volverme hacia ti, para decirte por lo menos gracias, para llorar de gozo. </a:t>
            </a:r>
          </a:p>
          <a:p>
            <a:pPr fontAlgn="base">
              <a:spcBef>
                <a:spcPct val="0"/>
              </a:spcBef>
              <a:spcAft>
                <a:spcPct val="0"/>
              </a:spcAft>
              <a:defRPr/>
            </a:pPr>
            <a:r>
              <a:rPr lang="es-MX" sz="2400" dirty="0">
                <a:solidFill>
                  <a:srgbClr val="FFFFFF"/>
                </a:solidFill>
                <a:effectLst>
                  <a:outerShdw blurRad="38100" dist="38100" dir="2700000" algn="tl">
                    <a:srgbClr val="C0C0C0"/>
                  </a:outerShdw>
                </a:effectLst>
                <a:latin typeface="Comic Sans MS" pitchFamily="66" charset="0"/>
              </a:rPr>
              <a:t>Señor, gracias a ti ¡he dejado de ser un leproso! He echado mis vestiduras rotas y me he puesto el traje de fiesta. He roto el aislamiento de la vergüenza, de la dureza y he empezado a salir de mí, dejándome a las espaldas mi cárcel. Me he levantado, he resucitado. Hoy, contigo, he empezado de nuevo a vivir.</a:t>
            </a:r>
          </a:p>
          <a:p>
            <a:pPr fontAlgn="base">
              <a:spcBef>
                <a:spcPct val="0"/>
              </a:spcBef>
              <a:spcAft>
                <a:spcPct val="0"/>
              </a:spcAft>
              <a:defRPr/>
            </a:pPr>
            <a:endParaRPr lang="ca-ES" sz="2400" dirty="0">
              <a:solidFill>
                <a:srgbClr val="FFFFFF"/>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1055190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ERÚ RELIGIÓN - El Señor de los Milagros se queda sin procesión por segunda  vez en 333 años | Listín Di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3" y="488915"/>
            <a:ext cx="8147917" cy="5884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7"/>
          <p:cNvSpPr txBox="1">
            <a:spLocks noChangeArrowheads="1"/>
          </p:cNvSpPr>
          <p:nvPr/>
        </p:nvSpPr>
        <p:spPr bwMode="auto">
          <a:xfrm>
            <a:off x="2483768" y="6203576"/>
            <a:ext cx="4389648" cy="561692"/>
          </a:xfrm>
          <a:prstGeom prst="rect">
            <a:avLst/>
          </a:prstGeom>
          <a:solidFill>
            <a:srgbClr val="441332"/>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000" dirty="0">
                <a:solidFill>
                  <a:srgbClr val="FFFFFF"/>
                </a:solidFill>
                <a:effectLst>
                  <a:outerShdw blurRad="38100" dist="38100" dir="2700000" algn="tl">
                    <a:srgbClr val="000000">
                      <a:alpha val="43137"/>
                    </a:srgbClr>
                  </a:outerShdw>
                </a:effectLst>
                <a:latin typeface="Poor Richard" pitchFamily="18" charset="0"/>
              </a:rPr>
              <a:t>Texto de </a:t>
            </a:r>
            <a:r>
              <a:rPr lang="es-PE" sz="1000" dirty="0" err="1">
                <a:solidFill>
                  <a:srgbClr val="FFFFFF"/>
                </a:solidFill>
                <a:effectLst>
                  <a:outerShdw blurRad="38100" dist="38100" dir="2700000" algn="tl">
                    <a:srgbClr val="000000">
                      <a:alpha val="43137"/>
                    </a:srgbClr>
                  </a:outerShdw>
                </a:effectLst>
                <a:latin typeface="Poor Richard" pitchFamily="18" charset="0"/>
              </a:rPr>
              <a:t>Lectio</a:t>
            </a:r>
            <a:r>
              <a:rPr lang="es-PE" sz="1000" dirty="0">
                <a:solidFill>
                  <a:srgbClr val="FFFFFF"/>
                </a:solidFill>
                <a:effectLst>
                  <a:outerShdw blurRad="38100" dist="38100" dir="2700000" algn="tl">
                    <a:srgbClr val="000000">
                      <a:alpha val="43137"/>
                    </a:srgbClr>
                  </a:outerShdw>
                </a:effectLst>
                <a:latin typeface="Poor Richard" pitchFamily="18" charset="0"/>
              </a:rPr>
              <a:t> Divina:  Padre César Chávez  </a:t>
            </a:r>
            <a:r>
              <a:rPr lang="es-PE" sz="1000" dirty="0" err="1">
                <a:solidFill>
                  <a:srgbClr val="FFFFFF"/>
                </a:solidFill>
                <a:effectLst>
                  <a:outerShdw blurRad="38100" dist="38100" dir="2700000" algn="tl">
                    <a:srgbClr val="000000">
                      <a:alpha val="43137"/>
                    </a:srgbClr>
                  </a:outerShdw>
                </a:effectLst>
                <a:latin typeface="Poor Richard" pitchFamily="18" charset="0"/>
              </a:rPr>
              <a:t>Alva</a:t>
            </a:r>
            <a:r>
              <a:rPr lang="es-PE" sz="1000" dirty="0">
                <a:solidFill>
                  <a:srgbClr val="FFFFFF"/>
                </a:solidFill>
                <a:effectLst>
                  <a:outerShdw blurRad="38100" dist="38100" dir="2700000" algn="tl">
                    <a:srgbClr val="000000">
                      <a:alpha val="43137"/>
                    </a:srgbClr>
                  </a:outerShdw>
                </a:effectLst>
                <a:latin typeface="Poor Richard" pitchFamily="18" charset="0"/>
              </a:rPr>
              <a:t> (Chuno) </a:t>
            </a:r>
            <a:r>
              <a:rPr lang="es-PE" sz="1000" dirty="0" err="1">
                <a:solidFill>
                  <a:srgbClr val="FFFFFF"/>
                </a:solidFill>
                <a:effectLst>
                  <a:outerShdw blurRad="38100" dist="38100" dir="2700000" algn="tl">
                    <a:srgbClr val="000000">
                      <a:alpha val="43137"/>
                    </a:srgbClr>
                  </a:outerShdw>
                </a:effectLst>
                <a:latin typeface="Poor Richard" pitchFamily="18" charset="0"/>
              </a:rPr>
              <a:t>C.ongregación</a:t>
            </a:r>
            <a:r>
              <a:rPr lang="es-PE" sz="1000" dirty="0">
                <a:solidFill>
                  <a:srgbClr val="FFFFFF"/>
                </a:solidFill>
                <a:effectLst>
                  <a:outerShdw blurRad="38100" dist="38100" dir="2700000" algn="tl">
                    <a:srgbClr val="000000">
                      <a:alpha val="43137"/>
                    </a:srgbClr>
                  </a:outerShdw>
                </a:effectLst>
                <a:latin typeface="Poor Richard" pitchFamily="18" charset="0"/>
              </a:rPr>
              <a:t> de la Misión.</a:t>
            </a:r>
          </a:p>
          <a:p>
            <a:pPr algn="ctr" fontAlgn="base">
              <a:spcAft>
                <a:spcPct val="0"/>
              </a:spcAft>
              <a:defRPr/>
            </a:pPr>
            <a:r>
              <a:rPr lang="es-PE" sz="1000" dirty="0">
                <a:solidFill>
                  <a:srgbClr val="FFFFFF"/>
                </a:solidFill>
                <a:effectLst>
                  <a:outerShdw blurRad="38100" dist="38100" dir="2700000" algn="tl">
                    <a:srgbClr val="000000">
                      <a:alpha val="43137"/>
                    </a:srgbClr>
                  </a:outerShdw>
                </a:effectLst>
                <a:latin typeface="Poor Richard" pitchFamily="18" charset="0"/>
              </a:rPr>
              <a:t> </a:t>
            </a:r>
            <a:r>
              <a:rPr lang="es-PE" sz="1000" dirty="0" err="1">
                <a:solidFill>
                  <a:srgbClr val="FFFFFF"/>
                </a:solidFill>
                <a:effectLst>
                  <a:outerShdw blurRad="38100" dist="38100" dir="2700000" algn="tl">
                    <a:srgbClr val="000000">
                      <a:alpha val="43137"/>
                    </a:srgbClr>
                  </a:outerShdw>
                </a:effectLst>
                <a:latin typeface="Poor Richard" pitchFamily="18" charset="0"/>
              </a:rPr>
              <a:t>Power</a:t>
            </a:r>
            <a:r>
              <a:rPr lang="es-PE" sz="1000" dirty="0">
                <a:solidFill>
                  <a:srgbClr val="FFFFFF"/>
                </a:solidFill>
                <a:effectLst>
                  <a:outerShdw blurRad="38100" dist="38100" dir="2700000" algn="tl">
                    <a:srgbClr val="000000">
                      <a:alpha val="43137"/>
                    </a:srgbClr>
                  </a:outerShdw>
                </a:effectLst>
                <a:latin typeface="Poor Richard" pitchFamily="18" charset="0"/>
              </a:rPr>
              <a:t> Point :  Sor Pilar </a:t>
            </a:r>
            <a:r>
              <a:rPr lang="es-PE" sz="1000" dirty="0" err="1">
                <a:solidFill>
                  <a:srgbClr val="FFFFFF"/>
                </a:solidFill>
                <a:effectLst>
                  <a:outerShdw blurRad="38100" dist="38100" dir="2700000" algn="tl">
                    <a:srgbClr val="000000">
                      <a:alpha val="43137"/>
                    </a:srgbClr>
                  </a:outerShdw>
                </a:effectLst>
                <a:latin typeface="Poor Richard" pitchFamily="18" charset="0"/>
              </a:rPr>
              <a:t>Caycho</a:t>
            </a:r>
            <a:r>
              <a:rPr lang="es-PE" sz="1000" dirty="0">
                <a:solidFill>
                  <a:srgbClr val="FFFFFF"/>
                </a:solidFill>
                <a:effectLst>
                  <a:outerShdw blurRad="38100" dist="38100" dir="2700000" algn="tl">
                    <a:srgbClr val="000000">
                      <a:alpha val="43137"/>
                    </a:srgbClr>
                  </a:outerShdw>
                </a:effectLst>
                <a:latin typeface="Poor Richard" pitchFamily="18" charset="0"/>
              </a:rPr>
              <a:t> Vela  - Hija de la Caridad de San Vicente de Paúl</a:t>
            </a:r>
          </a:p>
          <a:p>
            <a:pPr algn="ctr" fontAlgn="base">
              <a:spcAft>
                <a:spcPct val="0"/>
              </a:spcAft>
              <a:defRPr/>
            </a:pPr>
            <a:r>
              <a:rPr lang="es-PE" sz="1050" dirty="0">
                <a:solidFill>
                  <a:srgbClr val="FFFFFF"/>
                </a:solidFill>
                <a:effectLst>
                  <a:outerShdw blurRad="38100" dist="38100" dir="2700000" algn="tl">
                    <a:srgbClr val="000000">
                      <a:alpha val="43137"/>
                    </a:srgbClr>
                  </a:outerShdw>
                </a:effectLst>
                <a:latin typeface="Poor Richard" pitchFamily="18" charset="0"/>
              </a:rPr>
              <a:t>www.hijasdelacaridadperu.org             www.cm.peru.com.pe</a:t>
            </a:r>
            <a:endParaRPr lang="es-PE" sz="1000" dirty="0">
              <a:solidFill>
                <a:srgbClr val="FFFFFF"/>
              </a:solidFill>
              <a:effectLst>
                <a:outerShdw blurRad="38100" dist="38100" dir="2700000" algn="tl">
                  <a:srgbClr val="000000">
                    <a:alpha val="43137"/>
                  </a:srgbClr>
                </a:outerShdw>
              </a:effectLst>
              <a:latin typeface="Poor Richard" pitchFamily="18" charset="0"/>
            </a:endParaRPr>
          </a:p>
        </p:txBody>
      </p:sp>
    </p:spTree>
    <p:extLst>
      <p:ext uri="{BB962C8B-B14F-4D97-AF65-F5344CB8AC3E}">
        <p14:creationId xmlns:p14="http://schemas.microsoft.com/office/powerpoint/2010/main" val="1105267282"/>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564x/f5/63/a5/f563a5883a0db6e0c0ccdf2e6aa747c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16" y="472704"/>
            <a:ext cx="8223820" cy="5920508"/>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377289" y="461818"/>
            <a:ext cx="2601994" cy="400110"/>
          </a:xfrm>
          <a:prstGeom prst="rect">
            <a:avLst/>
          </a:prstGeom>
        </p:spPr>
        <p:txBody>
          <a:bodyPr wrap="none">
            <a:spAutoFit/>
          </a:bodyPr>
          <a:lstStyle/>
          <a:p>
            <a:pPr marL="342900" indent="-342900" eaLnBrk="0" fontAlgn="base" hangingPunct="0">
              <a:spcBef>
                <a:spcPct val="20000"/>
              </a:spcBef>
              <a:spcAft>
                <a:spcPct val="0"/>
              </a:spcAft>
              <a:defRPr/>
            </a:pPr>
            <a:r>
              <a:rPr lang="es-ES_tradnl" sz="2000" b="1" kern="0"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Black" panose="020B0A04020102020204" pitchFamily="34" charset="0"/>
              </a:rPr>
              <a:t>AMBIENTACIÓN:</a:t>
            </a:r>
            <a:r>
              <a:rPr lang="es-ES_tradnl" sz="2000" kern="0"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Black" panose="020B0A04020102020204" pitchFamily="34" charset="0"/>
              </a:rPr>
              <a:t> </a:t>
            </a:r>
            <a:endParaRPr lang="es-PE" sz="2000" kern="0"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Black" panose="020B0A04020102020204" pitchFamily="34" charset="0"/>
            </a:endParaRPr>
          </a:p>
        </p:txBody>
      </p:sp>
      <p:sp>
        <p:nvSpPr>
          <p:cNvPr id="6" name="Rectangle 6"/>
          <p:cNvSpPr>
            <a:spLocks noChangeArrowheads="1"/>
          </p:cNvSpPr>
          <p:nvPr/>
        </p:nvSpPr>
        <p:spPr bwMode="auto">
          <a:xfrm>
            <a:off x="523252" y="2655529"/>
            <a:ext cx="8121984" cy="2677656"/>
          </a:xfrm>
          <a:prstGeom prst="rect">
            <a:avLst/>
          </a:prstGeom>
          <a:noFill/>
          <a:ln w="9525">
            <a:noFill/>
            <a:miter lim="800000"/>
            <a:headEnd/>
            <a:tailEnd/>
          </a:ln>
          <a:effectLst>
            <a:outerShdw dist="28398" dir="3806097" algn="ctr" rotWithShape="0">
              <a:schemeClr val="tx1"/>
            </a:outerShdw>
          </a:effectLst>
        </p:spPr>
        <p:txBody>
          <a:bodyPr wrap="square">
            <a:spAutoFit/>
          </a:bodyPr>
          <a:lstStyle/>
          <a:p>
            <a:pPr algn="ctr" fontAlgn="base">
              <a:spcBef>
                <a:spcPct val="0"/>
              </a:spcBef>
              <a:spcAft>
                <a:spcPct val="0"/>
              </a:spcAft>
              <a:defRPr/>
            </a:pPr>
            <a:r>
              <a:rPr lang="es-PE" sz="2400" b="1" i="1" dirty="0" smtClean="0">
                <a:solidFill>
                  <a:srgbClr val="FFFFEC"/>
                </a:solidFill>
                <a:effectLst>
                  <a:glow rad="1397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En muchas ocasiones, recibimos </a:t>
            </a:r>
            <a:r>
              <a:rPr lang="es-PE" sz="2400" b="1" i="1" dirty="0" err="1" smtClean="0">
                <a:solidFill>
                  <a:srgbClr val="FFFFEC"/>
                </a:solidFill>
                <a:effectLst>
                  <a:glow rad="1397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tess</a:t>
            </a:r>
            <a:r>
              <a:rPr lang="es-MX" sz="2400" b="1" i="1" dirty="0" err="1" smtClean="0">
                <a:solidFill>
                  <a:srgbClr val="FFFFEC"/>
                </a:solidFill>
                <a:effectLst>
                  <a:glow rad="1397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timonios</a:t>
            </a:r>
            <a:r>
              <a:rPr lang="es-MX" sz="2400" b="1" i="1" dirty="0" smtClean="0">
                <a:solidFill>
                  <a:srgbClr val="FFFFEC"/>
                </a:solidFill>
                <a:effectLst>
                  <a:glow rad="1397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MX" sz="2400" b="1" i="1" dirty="0">
                <a:solidFill>
                  <a:srgbClr val="FFFFEC"/>
                </a:solidFill>
                <a:effectLst>
                  <a:glow rad="1397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y ejemplos de fe de las personas que menos esperamos. La presencia de Dios en nuestra vida es un don precioso de salvación con el cual no podemos quedarnos, hay que contarlo.</a:t>
            </a:r>
          </a:p>
          <a:p>
            <a:pPr algn="ctr" fontAlgn="base">
              <a:spcBef>
                <a:spcPct val="0"/>
              </a:spcBef>
              <a:spcAft>
                <a:spcPct val="0"/>
              </a:spcAft>
              <a:defRPr/>
            </a:pPr>
            <a:endParaRPr lang="es-MX" sz="2400" b="1" i="1" dirty="0">
              <a:solidFill>
                <a:srgbClr val="FFFFEC"/>
              </a:solidFill>
              <a:effectLst>
                <a:glow rad="1397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fontAlgn="base">
              <a:spcBef>
                <a:spcPct val="0"/>
              </a:spcBef>
              <a:spcAft>
                <a:spcPct val="0"/>
              </a:spcAft>
              <a:defRPr/>
            </a:pPr>
            <a:r>
              <a:rPr lang="es-PE" sz="2400" b="1" i="1" dirty="0" smtClean="0">
                <a:solidFill>
                  <a:srgbClr val="FFFFEC"/>
                </a:solidFill>
                <a:effectLst>
                  <a:glow rad="1397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ca-ES" sz="2400" b="1" i="1" dirty="0">
              <a:solidFill>
                <a:srgbClr val="FFFFEC"/>
              </a:solidFill>
              <a:effectLst>
                <a:glow rad="1397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097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df/86/24/df8624e7bcc8665b68abb3d50e568e6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49" y="404664"/>
            <a:ext cx="4130138" cy="588356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940629" y="849082"/>
            <a:ext cx="4669971" cy="5462390"/>
          </a:xfrm>
        </p:spPr>
        <p:txBody>
          <a:bodyPr/>
          <a:lstStyle/>
          <a:p>
            <a:pPr marL="0" algn="ctr">
              <a:spcBef>
                <a:spcPts val="0"/>
              </a:spcBef>
              <a:buNone/>
            </a:pPr>
            <a:r>
              <a:rPr lang="es-PE" sz="2400" b="1" dirty="0" smtClean="0">
                <a:solidFill>
                  <a:srgbClr val="FFFFEC"/>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Señor, mientras sigues caminando y atravesando nuestras tierras, hoy te has detenido y has entrado en mi aldea, </a:t>
            </a:r>
            <a:r>
              <a:rPr lang="es-PE" sz="2400" b="1" dirty="0">
                <a:solidFill>
                  <a:srgbClr val="FFFFEC"/>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en mi casa, en mi vida</a:t>
            </a:r>
            <a:r>
              <a:rPr lang="es-PE" sz="2400" b="1" dirty="0" smtClean="0">
                <a:solidFill>
                  <a:srgbClr val="FFFFEC"/>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a:t>
            </a:r>
          </a:p>
          <a:p>
            <a:pPr marL="0" algn="ctr">
              <a:spcBef>
                <a:spcPts val="0"/>
              </a:spcBef>
              <a:buNone/>
            </a:pPr>
            <a:r>
              <a:rPr lang="es-PE" sz="2400" b="1" dirty="0" smtClean="0">
                <a:solidFill>
                  <a:srgbClr val="FFFFEC"/>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No </a:t>
            </a:r>
            <a:r>
              <a:rPr lang="es-PE" sz="2400" b="1" dirty="0">
                <a:solidFill>
                  <a:srgbClr val="FFFFEC"/>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has tenido miedo, no has desdeñado la profunda enfermedad de mi pecado, más aún, Tú me has amado. </a:t>
            </a:r>
            <a:endParaRPr lang="es-PE" sz="2400" b="1" dirty="0" smtClean="0">
              <a:solidFill>
                <a:srgbClr val="FFFFEC"/>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endParaRPr>
          </a:p>
          <a:p>
            <a:pPr marL="0" algn="ctr">
              <a:spcBef>
                <a:spcPts val="0"/>
              </a:spcBef>
              <a:buNone/>
            </a:pPr>
            <a:r>
              <a:rPr lang="es-PE" sz="2400" b="1" dirty="0" smtClean="0">
                <a:solidFill>
                  <a:srgbClr val="FFFFEC"/>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Me </a:t>
            </a:r>
            <a:r>
              <a:rPr lang="es-PE" sz="2400" b="1" dirty="0">
                <a:solidFill>
                  <a:srgbClr val="FFFFEC"/>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detengo a distancia, oh Maestro, junto con mis hermanos y hermanas, que andan conmigo por </a:t>
            </a:r>
            <a:r>
              <a:rPr lang="es-PE" sz="2400" b="1" dirty="0" smtClean="0">
                <a:solidFill>
                  <a:srgbClr val="FFFFEC"/>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este mundo</a:t>
            </a:r>
            <a:r>
              <a:rPr lang="es-PE" sz="2400" b="1" dirty="0">
                <a:solidFill>
                  <a:srgbClr val="FFFFEC"/>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a:t>
            </a:r>
          </a:p>
          <a:p>
            <a:pPr marL="0" algn="ctr">
              <a:spcBef>
                <a:spcPts val="0"/>
              </a:spcBef>
              <a:buNone/>
            </a:pPr>
            <a:endParaRPr lang="es-PE" sz="2400" b="1" dirty="0" smtClean="0">
              <a:solidFill>
                <a:srgbClr val="FFFFEC"/>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endParaRPr>
          </a:p>
          <a:p>
            <a:pPr marL="0" algn="ctr">
              <a:spcBef>
                <a:spcPts val="0"/>
              </a:spcBef>
              <a:buNone/>
            </a:pPr>
            <a:endParaRPr lang="es-PE" sz="2400" b="1" dirty="0">
              <a:solidFill>
                <a:srgbClr val="FFFFEC"/>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endParaRPr>
          </a:p>
          <a:p>
            <a:pPr marL="0" algn="ctr">
              <a:spcBef>
                <a:spcPts val="0"/>
              </a:spcBef>
              <a:buNone/>
            </a:pPr>
            <a:endParaRPr lang="es-PE" sz="2400" b="1" dirty="0" smtClean="0">
              <a:solidFill>
                <a:srgbClr val="FFFFEC"/>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endParaRPr>
          </a:p>
          <a:p>
            <a:pPr marL="0" algn="ctr">
              <a:spcBef>
                <a:spcPts val="0"/>
              </a:spcBef>
              <a:buNone/>
            </a:pPr>
            <a:r>
              <a:rPr lang="es-PE" sz="2400" b="1" dirty="0" smtClean="0">
                <a:solidFill>
                  <a:srgbClr val="FFFFEC"/>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rPr>
              <a:t> </a:t>
            </a:r>
          </a:p>
          <a:p>
            <a:pPr marL="0" algn="ctr">
              <a:spcBef>
                <a:spcPts val="0"/>
              </a:spcBef>
              <a:buNone/>
            </a:pPr>
            <a:endParaRPr lang="es-ES_tradnl" sz="2400" b="1" dirty="0" smtClean="0">
              <a:solidFill>
                <a:srgbClr val="FFFFEC"/>
              </a:solidFill>
              <a:effectLst>
                <a:glow rad="139700">
                  <a:schemeClr val="accent4">
                    <a:satMod val="175000"/>
                    <a:alpha val="40000"/>
                  </a:schemeClr>
                </a:glow>
                <a:outerShdw blurRad="38100" dist="38100" dir="2700000" algn="tl">
                  <a:srgbClr val="000000">
                    <a:alpha val="43137"/>
                  </a:srgbClr>
                </a:outerShdw>
              </a:effectLst>
              <a:latin typeface="Comic Sans MS" panose="030F0702030302020204" pitchFamily="66" charset="0"/>
            </a:endParaRPr>
          </a:p>
        </p:txBody>
      </p:sp>
      <p:sp>
        <p:nvSpPr>
          <p:cNvPr id="7" name="6 Rectángulo"/>
          <p:cNvSpPr/>
          <p:nvPr/>
        </p:nvSpPr>
        <p:spPr>
          <a:xfrm>
            <a:off x="4945762" y="406557"/>
            <a:ext cx="2659703" cy="523220"/>
          </a:xfrm>
          <a:prstGeom prst="rect">
            <a:avLst/>
          </a:prstGeom>
        </p:spPr>
        <p:txBody>
          <a:bodyPr wrap="none">
            <a:spAutoFit/>
          </a:bodyPr>
          <a:lstStyle/>
          <a:p>
            <a:pPr marL="342900" indent="-342900" algn="ctr" eaLnBrk="0" fontAlgn="base" hangingPunct="0">
              <a:spcBef>
                <a:spcPct val="20000"/>
              </a:spcBef>
              <a:spcAft>
                <a:spcPct val="0"/>
              </a:spcAft>
            </a:pPr>
            <a:r>
              <a:rPr lang="es-ES_tradnl" sz="2800" b="1" kern="0" dirty="0">
                <a:ln w="11430"/>
                <a:solidFill>
                  <a:srgbClr val="FFFFFF"/>
                </a:solidFill>
                <a:effectLst>
                  <a:glow rad="101600">
                    <a:schemeClr val="accent4">
                      <a:satMod val="175000"/>
                      <a:alpha val="40000"/>
                    </a:schemeClr>
                  </a:glow>
                  <a:outerShdw blurRad="50800" dist="39000" dir="5460000" algn="tl">
                    <a:srgbClr val="000000">
                      <a:alpha val="38000"/>
                    </a:srgbClr>
                  </a:outerShdw>
                </a:effectLst>
              </a:rPr>
              <a:t>Oración inicial</a:t>
            </a:r>
            <a:endParaRPr lang="es-PE" sz="2800" b="1" kern="0" dirty="0">
              <a:ln w="11430"/>
              <a:solidFill>
                <a:srgbClr val="FFFFFF"/>
              </a:solidFill>
              <a:effectLst>
                <a:glow rad="101600">
                  <a:schemeClr val="accent4">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34222740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250" fill="hold"/>
                                        <p:tgtEl>
                                          <p:spTgt spid="3"/>
                                        </p:tgtEl>
                                        <p:attrNameLst>
                                          <p:attrName>ppt_w</p:attrName>
                                        </p:attrNameLst>
                                      </p:cBhvr>
                                      <p:tavLst>
                                        <p:tav tm="0">
                                          <p:val>
                                            <p:strVal val="2/3*#ppt_w"/>
                                          </p:val>
                                        </p:tav>
                                        <p:tav tm="100000">
                                          <p:val>
                                            <p:strVal val="#ppt_w"/>
                                          </p:val>
                                        </p:tav>
                                      </p:tavLst>
                                    </p:anim>
                                    <p:anim calcmode="lin" valueType="num">
                                      <p:cBhvr>
                                        <p:cTn id="8" dur="225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20/6c/3d/206c3d03f7b31331f693521bad9b54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50811"/>
            <a:ext cx="7983962" cy="418341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5 Rectángulo"/>
          <p:cNvSpPr/>
          <p:nvPr/>
        </p:nvSpPr>
        <p:spPr>
          <a:xfrm>
            <a:off x="539552" y="4780309"/>
            <a:ext cx="7704856" cy="507831"/>
          </a:xfrm>
          <a:prstGeom prst="rect">
            <a:avLst/>
          </a:prstGeom>
        </p:spPr>
        <p:txBody>
          <a:bodyPr wrap="square">
            <a:spAutoFit/>
          </a:bodyPr>
          <a:lstStyle/>
          <a:p>
            <a:pPr marL="342900" indent="-342900" algn="ctr" eaLnBrk="0" fontAlgn="base" hangingPunct="0">
              <a:spcAft>
                <a:spcPct val="0"/>
              </a:spcAft>
              <a:defRPr/>
            </a:pPr>
            <a:r>
              <a:rPr lang="es-PE" sz="2700" kern="0" dirty="0">
                <a:ln w="18415" cmpd="sng">
                  <a:solidFill>
                    <a:srgbClr val="FFFF2D"/>
                  </a:solidFill>
                  <a:prstDash val="solid"/>
                </a:ln>
                <a:solidFill>
                  <a:srgbClr val="FFFF2D"/>
                </a:solidFill>
                <a:effectLst>
                  <a:glow rad="63500">
                    <a:srgbClr val="000000">
                      <a:satMod val="175000"/>
                      <a:alpha val="40000"/>
                    </a:srgbClr>
                  </a:glow>
                  <a:outerShdw blurRad="38100" dist="38100" dir="2700000" algn="tl">
                    <a:srgbClr val="000000">
                      <a:alpha val="43137"/>
                    </a:srgbClr>
                  </a:outerShdw>
                </a:effectLst>
                <a:latin typeface="Century Gothic" pitchFamily="34" charset="0"/>
              </a:rPr>
              <a:t>   </a:t>
            </a:r>
          </a:p>
        </p:txBody>
      </p:sp>
      <p:sp>
        <p:nvSpPr>
          <p:cNvPr id="5" name="2 Marcador de contenido"/>
          <p:cNvSpPr txBox="1">
            <a:spLocks/>
          </p:cNvSpPr>
          <p:nvPr/>
        </p:nvSpPr>
        <p:spPr bwMode="auto">
          <a:xfrm>
            <a:off x="539552" y="3320639"/>
            <a:ext cx="7688165" cy="2669802"/>
          </a:xfrm>
          <a:prstGeom prst="rect">
            <a:avLst/>
          </a:prstGeom>
          <a:noFill/>
          <a:ln w="9525">
            <a:no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pPr>
            <a:r>
              <a:rPr lang="es-PE" sz="2800" b="1" kern="0" dirty="0" smtClean="0">
                <a:solidFill>
                  <a:srgbClr val="FFFFEC"/>
                </a:solidFill>
                <a:effectLst>
                  <a:glow rad="101600">
                    <a:srgbClr val="000000">
                      <a:lumMod val="95000"/>
                      <a:lumOff val="5000"/>
                      <a:alpha val="60000"/>
                    </a:srgbClr>
                  </a:glow>
                  <a:outerShdw blurRad="50800" dist="38100" dir="10800000" algn="r" rotWithShape="0">
                    <a:prstClr val="black"/>
                  </a:outerShdw>
                </a:effectLst>
                <a:latin typeface="Comic Sans MS" panose="030F0702030302020204" pitchFamily="66" charset="0"/>
              </a:rPr>
              <a:t>Levanto mi voz y te llamo; </a:t>
            </a:r>
          </a:p>
          <a:p>
            <a:pPr marL="0" indent="0" algn="ctr">
              <a:spcBef>
                <a:spcPts val="0"/>
              </a:spcBef>
              <a:buFontTx/>
              <a:buNone/>
            </a:pPr>
            <a:r>
              <a:rPr lang="es-PE" sz="2800" b="1" kern="0" dirty="0">
                <a:solidFill>
                  <a:srgbClr val="FFFFEC"/>
                </a:solidFill>
                <a:effectLst>
                  <a:glow rad="101600">
                    <a:srgbClr val="000000">
                      <a:lumMod val="95000"/>
                      <a:lumOff val="5000"/>
                      <a:alpha val="60000"/>
                    </a:srgbClr>
                  </a:glow>
                  <a:outerShdw blurRad="50800" dist="38100" dir="10800000" algn="r" rotWithShape="0">
                    <a:prstClr val="black"/>
                  </a:outerShdw>
                </a:effectLst>
                <a:latin typeface="Comic Sans MS" panose="030F0702030302020204" pitchFamily="66" charset="0"/>
              </a:rPr>
              <a:t>    te muestro la herida de mi alma. </a:t>
            </a:r>
            <a:endParaRPr lang="es-PE" sz="2800" b="1" kern="0" dirty="0" smtClean="0">
              <a:solidFill>
                <a:srgbClr val="FFFFEC"/>
              </a:solidFill>
              <a:effectLst>
                <a:glow rad="101600">
                  <a:srgbClr val="000000">
                    <a:lumMod val="95000"/>
                    <a:lumOff val="5000"/>
                    <a:alpha val="60000"/>
                  </a:srgbClr>
                </a:glow>
                <a:outerShdw blurRad="50800" dist="38100" dir="10800000" algn="r" rotWithShape="0">
                  <a:prstClr val="black"/>
                </a:outerShdw>
              </a:effectLst>
              <a:latin typeface="Comic Sans MS" panose="030F0702030302020204" pitchFamily="66" charset="0"/>
            </a:endParaRPr>
          </a:p>
          <a:p>
            <a:pPr marL="0" indent="0" algn="ctr">
              <a:spcBef>
                <a:spcPts val="0"/>
              </a:spcBef>
              <a:buFontTx/>
              <a:buNone/>
            </a:pPr>
            <a:r>
              <a:rPr lang="es-PE" sz="2800" b="1" kern="0" dirty="0" smtClean="0">
                <a:solidFill>
                  <a:srgbClr val="FFFFEC"/>
                </a:solidFill>
                <a:effectLst>
                  <a:glow rad="101600">
                    <a:srgbClr val="000000">
                      <a:lumMod val="95000"/>
                      <a:lumOff val="5000"/>
                      <a:alpha val="60000"/>
                    </a:srgbClr>
                  </a:glow>
                  <a:outerShdw blurRad="50800" dist="38100" dir="10800000" algn="r" rotWithShape="0">
                    <a:prstClr val="black"/>
                  </a:outerShdw>
                </a:effectLst>
                <a:latin typeface="Comic Sans MS" panose="030F0702030302020204" pitchFamily="66" charset="0"/>
              </a:rPr>
              <a:t>Te </a:t>
            </a:r>
            <a:r>
              <a:rPr lang="es-PE" sz="2800" b="1" kern="0" dirty="0">
                <a:solidFill>
                  <a:srgbClr val="FFFFEC"/>
                </a:solidFill>
                <a:effectLst>
                  <a:glow rad="101600">
                    <a:srgbClr val="000000">
                      <a:lumMod val="95000"/>
                      <a:lumOff val="5000"/>
                      <a:alpha val="60000"/>
                    </a:srgbClr>
                  </a:glow>
                  <a:outerShdw blurRad="50800" dist="38100" dir="10800000" algn="r" rotWithShape="0">
                    <a:prstClr val="black"/>
                  </a:outerShdw>
                </a:effectLst>
                <a:latin typeface="Comic Sans MS" panose="030F0702030302020204" pitchFamily="66" charset="0"/>
              </a:rPr>
              <a:t>ruego, sáname con el ungüento de tu Palabra, nada más puede sanarme, </a:t>
            </a:r>
          </a:p>
          <a:p>
            <a:pPr marL="0" indent="0" algn="ctr">
              <a:spcBef>
                <a:spcPts val="0"/>
              </a:spcBef>
              <a:buFontTx/>
              <a:buNone/>
            </a:pPr>
            <a:r>
              <a:rPr lang="es-PE" sz="2800" b="1" kern="0" dirty="0">
                <a:solidFill>
                  <a:srgbClr val="FFFFEC"/>
                </a:solidFill>
                <a:effectLst>
                  <a:glow rad="101600">
                    <a:srgbClr val="000000">
                      <a:lumMod val="95000"/>
                      <a:lumOff val="5000"/>
                      <a:alpha val="60000"/>
                    </a:srgbClr>
                  </a:glow>
                  <a:outerShdw blurRad="50800" dist="38100" dir="10800000" algn="r" rotWithShape="0">
                    <a:prstClr val="black"/>
                  </a:outerShdw>
                </a:effectLst>
                <a:latin typeface="Comic Sans MS" panose="030F0702030302020204" pitchFamily="66" charset="0"/>
              </a:rPr>
              <a:t>    solamente Tú que eres el Amor… </a:t>
            </a:r>
            <a:endParaRPr lang="es-PE" sz="2800" b="1" kern="0" dirty="0" smtClean="0">
              <a:solidFill>
                <a:srgbClr val="FFFFEC"/>
              </a:solidFill>
              <a:effectLst>
                <a:glow rad="101600">
                  <a:srgbClr val="000000">
                    <a:lumMod val="95000"/>
                    <a:lumOff val="5000"/>
                    <a:alpha val="60000"/>
                  </a:srgbClr>
                </a:glow>
                <a:outerShdw blurRad="50800" dist="38100" dir="10800000" algn="r" rotWithShape="0">
                  <a:prstClr val="black"/>
                </a:outerShdw>
              </a:effectLst>
              <a:latin typeface="Comic Sans MS" panose="030F0702030302020204" pitchFamily="66" charset="0"/>
            </a:endParaRPr>
          </a:p>
          <a:p>
            <a:pPr marL="0" indent="0" algn="ctr">
              <a:spcBef>
                <a:spcPts val="0"/>
              </a:spcBef>
              <a:buFontTx/>
              <a:buNone/>
            </a:pPr>
            <a:endParaRPr lang="es-PE" sz="2800" b="1" kern="0" dirty="0" smtClean="0">
              <a:solidFill>
                <a:srgbClr val="FFFFEC"/>
              </a:solidFill>
              <a:effectLst>
                <a:glow rad="101600">
                  <a:srgbClr val="000000">
                    <a:lumMod val="95000"/>
                    <a:lumOff val="5000"/>
                    <a:alpha val="60000"/>
                  </a:srgbClr>
                </a:glow>
                <a:outerShdw blurRad="50800" dist="38100" dir="10800000" algn="r" rotWithShape="0">
                  <a:prstClr val="black"/>
                </a:outerShdw>
              </a:effectLst>
              <a:latin typeface="Comic Sans MS" panose="030F0702030302020204" pitchFamily="66" charset="0"/>
            </a:endParaRPr>
          </a:p>
          <a:p>
            <a:pPr marL="0" indent="0" algn="ctr">
              <a:spcBef>
                <a:spcPts val="0"/>
              </a:spcBef>
              <a:buFontTx/>
              <a:buNone/>
            </a:pPr>
            <a:r>
              <a:rPr lang="es-PE" sz="2800" b="1" kern="0" dirty="0" smtClean="0">
                <a:solidFill>
                  <a:srgbClr val="FFFFEC"/>
                </a:solidFill>
                <a:effectLst>
                  <a:glow rad="101600">
                    <a:srgbClr val="000000">
                      <a:lumMod val="95000"/>
                      <a:lumOff val="5000"/>
                      <a:alpha val="60000"/>
                    </a:srgbClr>
                  </a:glow>
                  <a:outerShdw blurRad="50800" dist="38100" dir="10800000" algn="r" rotWithShape="0">
                    <a:prstClr val="black"/>
                  </a:outerShdw>
                </a:effectLst>
                <a:latin typeface="Comic Sans MS" panose="030F0702030302020204" pitchFamily="66" charset="0"/>
              </a:rPr>
              <a:t> </a:t>
            </a:r>
            <a:r>
              <a:rPr lang="es-PE" sz="2800" b="1" kern="0" dirty="0">
                <a:solidFill>
                  <a:srgbClr val="FFFFEC"/>
                </a:solidFill>
                <a:effectLst>
                  <a:glow rad="101600">
                    <a:srgbClr val="000000">
                      <a:lumMod val="95000"/>
                      <a:lumOff val="5000"/>
                      <a:alpha val="60000"/>
                    </a:srgbClr>
                  </a:glow>
                  <a:outerShdw blurRad="50800" dist="38100" dir="10800000" algn="r" rotWithShape="0">
                    <a:prstClr val="black"/>
                  </a:outerShdw>
                </a:effectLst>
                <a:latin typeface="Comic Sans MS" panose="030F0702030302020204" pitchFamily="66" charset="0"/>
              </a:rPr>
              <a:t>AMÉN </a:t>
            </a:r>
          </a:p>
          <a:p>
            <a:pPr marL="0" indent="0" algn="ctr">
              <a:spcBef>
                <a:spcPts val="0"/>
              </a:spcBef>
              <a:buFontTx/>
              <a:buNone/>
            </a:pPr>
            <a:endParaRPr lang="es-PE" sz="2800" b="1" kern="0" dirty="0" smtClean="0">
              <a:solidFill>
                <a:srgbClr val="FFFFEC"/>
              </a:solidFill>
              <a:effectLst>
                <a:glow rad="101600">
                  <a:srgbClr val="000000">
                    <a:lumMod val="95000"/>
                    <a:lumOff val="5000"/>
                    <a:alpha val="60000"/>
                  </a:srgbClr>
                </a:glow>
                <a:outerShdw blurRad="50800" dist="38100" dir="10800000" algn="r" rotWithShape="0">
                  <a:prstClr val="black"/>
                </a:outerShdw>
              </a:effectLst>
              <a:latin typeface="Comic Sans MS" panose="030F0702030302020204" pitchFamily="66" charset="0"/>
            </a:endParaRPr>
          </a:p>
          <a:p>
            <a:pPr marL="0" indent="0" algn="ctr">
              <a:spcBef>
                <a:spcPts val="0"/>
              </a:spcBef>
              <a:buFontTx/>
              <a:buNone/>
            </a:pPr>
            <a:endParaRPr lang="es-PE" sz="2800" b="1" kern="0" dirty="0" smtClean="0">
              <a:solidFill>
                <a:srgbClr val="FFFFEC"/>
              </a:solidFill>
              <a:effectLst>
                <a:glow rad="101600">
                  <a:srgbClr val="000000">
                    <a:lumMod val="95000"/>
                    <a:lumOff val="5000"/>
                    <a:alpha val="60000"/>
                  </a:srgbClr>
                </a:glow>
                <a:outerShdw blurRad="50800" dist="38100" dir="10800000" algn="r"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27623924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250" fill="hold"/>
                                        <p:tgtEl>
                                          <p:spTgt spid="5"/>
                                        </p:tgtEl>
                                        <p:attrNameLst>
                                          <p:attrName>ppt_w</p:attrName>
                                        </p:attrNameLst>
                                      </p:cBhvr>
                                      <p:tavLst>
                                        <p:tav tm="0">
                                          <p:val>
                                            <p:strVal val="2/3*#ppt_w"/>
                                          </p:val>
                                        </p:tav>
                                        <p:tav tm="100000">
                                          <p:val>
                                            <p:strVal val="#ppt_w"/>
                                          </p:val>
                                        </p:tav>
                                      </p:tavLst>
                                    </p:anim>
                                    <p:anim calcmode="lin" valueType="num">
                                      <p:cBhvr>
                                        <p:cTn id="13" dur="225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e7/78/ab/e778ab0d3d556bc0ae77a9ddc2fb8d99.jpg"/>
          <p:cNvPicPr>
            <a:picLocks noChangeAspect="1" noChangeArrowheads="1"/>
          </p:cNvPicPr>
          <p:nvPr/>
        </p:nvPicPr>
        <p:blipFill rotWithShape="1">
          <a:blip r:embed="rId2">
            <a:extLst>
              <a:ext uri="{28A0092B-C50C-407E-A947-70E740481C1C}">
                <a14:useLocalDpi xmlns:a14="http://schemas.microsoft.com/office/drawing/2010/main" val="0"/>
              </a:ext>
            </a:extLst>
          </a:blip>
          <a:srcRect b="6442"/>
          <a:stretch/>
        </p:blipFill>
        <p:spPr bwMode="auto">
          <a:xfrm>
            <a:off x="467544" y="480292"/>
            <a:ext cx="8208913" cy="589280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1593384"/>
            <a:ext cx="4357718" cy="4143404"/>
          </a:xfrm>
        </p:spPr>
        <p:txBody>
          <a:bodyPr/>
          <a:lstStyle/>
          <a:p>
            <a:pPr algn="ctr">
              <a:buNone/>
            </a:pPr>
            <a:r>
              <a:rPr lang="es-ES" sz="2400" dirty="0" smtClean="0">
                <a:solidFill>
                  <a:schemeClr val="bg1"/>
                </a:solidFill>
                <a:effectLst>
                  <a:outerShdw blurRad="38100" dist="38100" dir="2700000" algn="tl">
                    <a:srgbClr val="000000">
                      <a:alpha val="43137"/>
                    </a:srgbClr>
                  </a:outerShdw>
                </a:effectLst>
              </a:rPr>
              <a:t> </a:t>
            </a:r>
            <a:endParaRPr lang="es-PE" sz="2400" dirty="0" smtClean="0">
              <a:solidFill>
                <a:schemeClr val="bg1"/>
              </a:solidFill>
              <a:effectLst>
                <a:outerShdw blurRad="38100" dist="38100" dir="2700000" algn="tl">
                  <a:srgbClr val="000000">
                    <a:alpha val="43137"/>
                  </a:srgbClr>
                </a:outerShdw>
              </a:effectLst>
            </a:endParaRPr>
          </a:p>
          <a:p>
            <a:pPr algn="ctr">
              <a:buNone/>
            </a:pPr>
            <a:endParaRPr lang="es-PE" sz="2400" dirty="0">
              <a:solidFill>
                <a:schemeClr val="bg1"/>
              </a:solidFill>
              <a:effectLst>
                <a:outerShdw blurRad="38100" dist="38100" dir="2700000" algn="tl">
                  <a:srgbClr val="000000">
                    <a:alpha val="43137"/>
                  </a:srgbClr>
                </a:outerShdw>
              </a:effectLst>
            </a:endParaRPr>
          </a:p>
        </p:txBody>
      </p:sp>
      <p:sp>
        <p:nvSpPr>
          <p:cNvPr id="7" name="6 Rectángulo"/>
          <p:cNvSpPr/>
          <p:nvPr/>
        </p:nvSpPr>
        <p:spPr>
          <a:xfrm>
            <a:off x="971600" y="908720"/>
            <a:ext cx="184731" cy="461665"/>
          </a:xfrm>
          <a:prstGeom prst="rect">
            <a:avLst/>
          </a:prstGeom>
        </p:spPr>
        <p:txBody>
          <a:bodyPr wrap="none">
            <a:spAutoFit/>
          </a:bodyPr>
          <a:lstStyle/>
          <a:p>
            <a:pPr fontAlgn="base">
              <a:spcBef>
                <a:spcPct val="0"/>
              </a:spcBef>
              <a:spcAft>
                <a:spcPct val="0"/>
              </a:spcAft>
            </a:pPr>
            <a:endParaRPr lang="es-PE" sz="2400" b="1" dirty="0">
              <a:solidFill>
                <a:srgbClr val="FFFF00"/>
              </a:solidFill>
              <a:effectLst>
                <a:outerShdw blurRad="38100" dist="38100" dir="2700000" algn="tl">
                  <a:srgbClr val="000000">
                    <a:alpha val="43137"/>
                  </a:srgbClr>
                </a:outerShdw>
              </a:effectLst>
              <a:latin typeface="Times New Roman" pitchFamily="18" charset="0"/>
            </a:endParaRPr>
          </a:p>
        </p:txBody>
      </p:sp>
      <p:sp>
        <p:nvSpPr>
          <p:cNvPr id="10" name="9 Rectángulo"/>
          <p:cNvSpPr/>
          <p:nvPr/>
        </p:nvSpPr>
        <p:spPr>
          <a:xfrm>
            <a:off x="467544" y="4000996"/>
            <a:ext cx="8208913" cy="461665"/>
          </a:xfrm>
          <a:prstGeom prst="rect">
            <a:avLst/>
          </a:prstGeom>
        </p:spPr>
        <p:txBody>
          <a:bodyPr wrap="square">
            <a:spAutoFit/>
          </a:bodyPr>
          <a:lstStyle/>
          <a:p>
            <a:pPr marL="342900" indent="-342900" algn="ctr" eaLnBrk="0" fontAlgn="base" hangingPunct="0">
              <a:spcBef>
                <a:spcPct val="20000"/>
              </a:spcBef>
              <a:spcAft>
                <a:spcPct val="0"/>
              </a:spcAft>
            </a:pPr>
            <a:r>
              <a:rPr lang="es-PE" sz="2400" i="1" kern="0" dirty="0">
                <a:solidFill>
                  <a:srgbClr val="FFFFFF"/>
                </a:solidFill>
                <a:effectLst>
                  <a:glow rad="101600">
                    <a:srgbClr val="251309"/>
                  </a:glow>
                  <a:outerShdw blurRad="38100" dist="38100" dir="2700000" algn="tl">
                    <a:srgbClr val="000000">
                      <a:alpha val="43137"/>
                    </a:srgbClr>
                  </a:outerShdw>
                </a:effectLst>
                <a:latin typeface="Comic Sans MS" panose="030F0702030302020204" pitchFamily="66" charset="0"/>
              </a:rPr>
              <a:t>   </a:t>
            </a:r>
            <a:endParaRPr lang="es-PE" sz="2400" kern="0" dirty="0">
              <a:solidFill>
                <a:srgbClr val="FFFFFF"/>
              </a:solidFill>
              <a:effectLst>
                <a:glow rad="101600">
                  <a:srgbClr val="251309"/>
                </a:glow>
                <a:outerShdw blurRad="38100" dist="38100" dir="2700000" algn="tl">
                  <a:srgbClr val="000000">
                    <a:alpha val="43137"/>
                  </a:srgbClr>
                </a:outerShdw>
              </a:effectLst>
              <a:latin typeface="Comic Sans MS" panose="030F0702030302020204" pitchFamily="66" charset="0"/>
            </a:endParaRPr>
          </a:p>
        </p:txBody>
      </p:sp>
      <p:sp>
        <p:nvSpPr>
          <p:cNvPr id="8" name="Rectangle 6"/>
          <p:cNvSpPr>
            <a:spLocks noChangeArrowheads="1"/>
          </p:cNvSpPr>
          <p:nvPr/>
        </p:nvSpPr>
        <p:spPr bwMode="auto">
          <a:xfrm>
            <a:off x="452201" y="1896142"/>
            <a:ext cx="3744238" cy="2677656"/>
          </a:xfrm>
          <a:prstGeom prst="rect">
            <a:avLst/>
          </a:prstGeom>
          <a:noFill/>
          <a:ln w="9525">
            <a:noFill/>
            <a:miter lim="800000"/>
            <a:headEnd/>
            <a:tailEnd/>
          </a:ln>
          <a:effectLst>
            <a:outerShdw dist="28398" dir="3806097" algn="ctr" rotWithShape="0">
              <a:schemeClr val="tx1"/>
            </a:outerShdw>
          </a:effectLst>
        </p:spPr>
        <p:txBody>
          <a:bodyPr wrap="square">
            <a:spAutoFit/>
          </a:bodyPr>
          <a:lstStyle/>
          <a:p>
            <a:pPr algn="ctr" fontAlgn="base">
              <a:spcBef>
                <a:spcPct val="0"/>
              </a:spcBef>
              <a:spcAft>
                <a:spcPct val="0"/>
              </a:spcAft>
              <a:defRPr/>
            </a:pPr>
            <a:r>
              <a:rPr lang="es-PE" sz="2800" i="1" dirty="0" smtClean="0">
                <a:solidFill>
                  <a:srgbClr val="FFFFFF"/>
                </a:solidFill>
                <a:effectLst>
                  <a:outerShdw blurRad="38100" dist="38100" dir="2700000" algn="tl">
                    <a:srgbClr val="C0C0C0"/>
                  </a:outerShdw>
                </a:effectLst>
                <a:latin typeface="Comic Sans MS" pitchFamily="66" charset="0"/>
              </a:rPr>
              <a:t>Hoy </a:t>
            </a:r>
            <a:r>
              <a:rPr lang="es-PE" sz="2800" i="1" dirty="0">
                <a:solidFill>
                  <a:srgbClr val="FFFFFF"/>
                </a:solidFill>
                <a:effectLst>
                  <a:outerShdw blurRad="38100" dist="38100" dir="2700000" algn="tl">
                    <a:srgbClr val="C0C0C0"/>
                  </a:outerShdw>
                </a:effectLst>
                <a:latin typeface="Comic Sans MS" pitchFamily="66" charset="0"/>
              </a:rPr>
              <a:t>el evangelio nos invita a identificarnos con un modelo de fe que ve a Dios en la misericordia de </a:t>
            </a:r>
            <a:r>
              <a:rPr lang="es-PE" sz="2800" i="1" dirty="0" smtClean="0">
                <a:solidFill>
                  <a:srgbClr val="FFFFFF"/>
                </a:solidFill>
                <a:effectLst>
                  <a:outerShdw blurRad="38100" dist="38100" dir="2700000" algn="tl">
                    <a:srgbClr val="C0C0C0"/>
                  </a:outerShdw>
                </a:effectLst>
                <a:latin typeface="Comic Sans MS" pitchFamily="66" charset="0"/>
              </a:rPr>
              <a:t>su</a:t>
            </a:r>
            <a:endParaRPr lang="ca-ES" sz="2800" i="1" dirty="0">
              <a:solidFill>
                <a:srgbClr val="FFFFFF"/>
              </a:solidFill>
              <a:effectLst>
                <a:outerShdw blurRad="38100" dist="38100" dir="2700000" algn="tl">
                  <a:srgbClr val="C0C0C0"/>
                </a:outerShdw>
              </a:effectLst>
              <a:latin typeface="Comic Sans MS" pitchFamily="66" charset="0"/>
            </a:endParaRPr>
          </a:p>
        </p:txBody>
      </p:sp>
      <p:sp>
        <p:nvSpPr>
          <p:cNvPr id="4" name="Rectángulo 3"/>
          <p:cNvSpPr/>
          <p:nvPr/>
        </p:nvSpPr>
        <p:spPr>
          <a:xfrm>
            <a:off x="4929871" y="780590"/>
            <a:ext cx="2198038" cy="523220"/>
          </a:xfrm>
          <a:prstGeom prst="rect">
            <a:avLst/>
          </a:prstGeom>
        </p:spPr>
        <p:txBody>
          <a:bodyPr wrap="none">
            <a:spAutoFit/>
          </a:bodyPr>
          <a:lstStyle/>
          <a:p>
            <a:r>
              <a:rPr lang="es-PE" sz="2800" i="1" dirty="0">
                <a:solidFill>
                  <a:srgbClr val="FFFFFF"/>
                </a:solidFill>
                <a:effectLst>
                  <a:outerShdw blurRad="38100" dist="38100" dir="2700000" algn="tl">
                    <a:srgbClr val="C0C0C0"/>
                  </a:outerShdw>
                </a:effectLst>
                <a:latin typeface="Comic Sans MS" pitchFamily="66" charset="0"/>
              </a:rPr>
              <a:t>Motivación: </a:t>
            </a:r>
            <a:endParaRPr lang="en-US" sz="2800" dirty="0"/>
          </a:p>
        </p:txBody>
      </p:sp>
      <p:sp>
        <p:nvSpPr>
          <p:cNvPr id="11" name="Rectangle 6"/>
          <p:cNvSpPr>
            <a:spLocks noChangeArrowheads="1"/>
          </p:cNvSpPr>
          <p:nvPr/>
        </p:nvSpPr>
        <p:spPr bwMode="auto">
          <a:xfrm>
            <a:off x="4929871" y="2061577"/>
            <a:ext cx="3744238" cy="2246769"/>
          </a:xfrm>
          <a:prstGeom prst="rect">
            <a:avLst/>
          </a:prstGeom>
          <a:noFill/>
          <a:ln w="9525">
            <a:noFill/>
            <a:miter lim="800000"/>
            <a:headEnd/>
            <a:tailEnd/>
          </a:ln>
          <a:effectLst>
            <a:outerShdw dist="28398" dir="3806097" algn="ctr" rotWithShape="0">
              <a:schemeClr val="tx1"/>
            </a:outerShdw>
          </a:effectLst>
        </p:spPr>
        <p:txBody>
          <a:bodyPr wrap="square">
            <a:spAutoFit/>
          </a:bodyPr>
          <a:lstStyle/>
          <a:p>
            <a:pPr algn="ctr" fontAlgn="base">
              <a:spcBef>
                <a:spcPct val="0"/>
              </a:spcBef>
              <a:spcAft>
                <a:spcPct val="0"/>
              </a:spcAft>
              <a:defRPr/>
            </a:pPr>
            <a:r>
              <a:rPr lang="es-PE" sz="2800" i="1" dirty="0" smtClean="0">
                <a:solidFill>
                  <a:srgbClr val="FFFFFF"/>
                </a:solidFill>
                <a:effectLst>
                  <a:outerShdw blurRad="38100" dist="38100" dir="2700000" algn="tl">
                    <a:srgbClr val="C0C0C0"/>
                  </a:outerShdw>
                </a:effectLst>
                <a:latin typeface="Comic Sans MS" pitchFamily="66" charset="0"/>
              </a:rPr>
              <a:t>Hijo, que </a:t>
            </a:r>
            <a:r>
              <a:rPr lang="es-PE" sz="2800" i="1" dirty="0">
                <a:solidFill>
                  <a:srgbClr val="FFFFFF"/>
                </a:solidFill>
                <a:effectLst>
                  <a:outerShdw blurRad="38100" dist="38100" dir="2700000" algn="tl">
                    <a:srgbClr val="C0C0C0"/>
                  </a:outerShdw>
                </a:effectLst>
                <a:latin typeface="Comic Sans MS" pitchFamily="66" charset="0"/>
              </a:rPr>
              <a:t>agradece la compasión que Jesús tiene con quien le suplica y que salva a quien compromete </a:t>
            </a:r>
            <a:r>
              <a:rPr lang="es-PE" sz="2800" i="1" dirty="0" smtClean="0">
                <a:solidFill>
                  <a:srgbClr val="FFFFFF"/>
                </a:solidFill>
                <a:effectLst>
                  <a:outerShdw blurRad="38100" dist="38100" dir="2700000" algn="tl">
                    <a:srgbClr val="C0C0C0"/>
                  </a:outerShdw>
                </a:effectLst>
                <a:latin typeface="Comic Sans MS" pitchFamily="66" charset="0"/>
              </a:rPr>
              <a:t>su</a:t>
            </a:r>
            <a:endParaRPr lang="ca-ES" sz="2800" i="1" dirty="0">
              <a:solidFill>
                <a:srgbClr val="FFFFFF"/>
              </a:solidFill>
              <a:effectLst>
                <a:outerShdw blurRad="38100" dist="38100" dir="2700000" algn="tl">
                  <a:srgbClr val="C0C0C0"/>
                </a:outerShdw>
              </a:effectLst>
              <a:latin typeface="Comic Sans MS" pitchFamily="66" charset="0"/>
            </a:endParaRPr>
          </a:p>
        </p:txBody>
      </p:sp>
      <p:sp>
        <p:nvSpPr>
          <p:cNvPr id="12" name="Rectangle 6"/>
          <p:cNvSpPr>
            <a:spLocks noChangeArrowheads="1"/>
          </p:cNvSpPr>
          <p:nvPr/>
        </p:nvSpPr>
        <p:spPr bwMode="auto">
          <a:xfrm>
            <a:off x="1781241" y="5387086"/>
            <a:ext cx="6297259" cy="954107"/>
          </a:xfrm>
          <a:prstGeom prst="rect">
            <a:avLst/>
          </a:prstGeom>
          <a:noFill/>
          <a:ln w="9525">
            <a:noFill/>
            <a:miter lim="800000"/>
            <a:headEnd/>
            <a:tailEnd/>
          </a:ln>
          <a:effectLst>
            <a:outerShdw dist="28398" dir="3806097" algn="ctr" rotWithShape="0">
              <a:schemeClr val="tx1"/>
            </a:outerShdw>
          </a:effectLst>
        </p:spPr>
        <p:txBody>
          <a:bodyPr wrap="square">
            <a:spAutoFit/>
          </a:bodyPr>
          <a:lstStyle/>
          <a:p>
            <a:pPr algn="ctr" fontAlgn="base">
              <a:spcBef>
                <a:spcPct val="0"/>
              </a:spcBef>
              <a:spcAft>
                <a:spcPct val="0"/>
              </a:spcAft>
              <a:defRPr/>
            </a:pPr>
            <a:r>
              <a:rPr lang="es-PE" sz="2800" i="1" dirty="0" smtClean="0">
                <a:solidFill>
                  <a:srgbClr val="FFFFFF"/>
                </a:solidFill>
                <a:effectLst>
                  <a:outerShdw blurRad="38100" dist="38100" dir="2700000" algn="tl">
                    <a:srgbClr val="C0C0C0"/>
                  </a:outerShdw>
                </a:effectLst>
                <a:latin typeface="Comic Sans MS" pitchFamily="66" charset="0"/>
              </a:rPr>
              <a:t>su </a:t>
            </a:r>
            <a:r>
              <a:rPr lang="es-PE" sz="2800" i="1" dirty="0">
                <a:solidFill>
                  <a:srgbClr val="FFFFFF"/>
                </a:solidFill>
                <a:effectLst>
                  <a:outerShdw blurRad="38100" dist="38100" dir="2700000" algn="tl">
                    <a:srgbClr val="C0C0C0"/>
                  </a:outerShdw>
                </a:effectLst>
                <a:latin typeface="Comic Sans MS" pitchFamily="66" charset="0"/>
              </a:rPr>
              <a:t>vida entera en el seguimiento. Escuchemos: </a:t>
            </a:r>
            <a:endParaRPr lang="ca-ES" sz="2800" i="1" dirty="0">
              <a:solidFill>
                <a:srgbClr val="FFFFFF"/>
              </a:solidFill>
              <a:effectLst>
                <a:outerShdw blurRad="38100" dist="38100" dir="2700000" algn="tl">
                  <a:srgbClr val="C0C0C0"/>
                </a:outerShdw>
              </a:effectLst>
              <a:latin typeface="Comic Sans MS" pitchFamily="66" charset="0"/>
            </a:endParaRPr>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b="6103"/>
          <a:stretch/>
        </p:blipFill>
        <p:spPr>
          <a:xfrm>
            <a:off x="650968" y="586205"/>
            <a:ext cx="3346704" cy="784180"/>
          </a:xfrm>
          <a:prstGeom prst="roundRect">
            <a:avLst/>
          </a:prstGeom>
        </p:spPr>
      </p:pic>
    </p:spTree>
    <p:extLst>
      <p:ext uri="{BB962C8B-B14F-4D97-AF65-F5344CB8AC3E}">
        <p14:creationId xmlns:p14="http://schemas.microsoft.com/office/powerpoint/2010/main" val="681343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8"/>
                                        </p:tgtEl>
                                        <p:attrNameLst>
                                          <p:attrName>ppt_y</p:attrName>
                                        </p:attrNameLst>
                                      </p:cBhvr>
                                      <p:tavLst>
                                        <p:tav tm="0">
                                          <p:val>
                                            <p:strVal val="#ppt_y"/>
                                          </p:val>
                                        </p:tav>
                                        <p:tav tm="100000">
                                          <p:val>
                                            <p:strVal val="#ppt_y"/>
                                          </p:val>
                                        </p:tav>
                                      </p:tavLst>
                                    </p:anim>
                                    <p:anim calcmode="lin" valueType="num">
                                      <p:cBhvr>
                                        <p:cTn id="9" dur="2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8"/>
                                        </p:tgtEl>
                                      </p:cBhvr>
                                    </p:animEffect>
                                  </p:childTnLst>
                                </p:cTn>
                              </p:par>
                            </p:childTnLst>
                          </p:cTn>
                        </p:par>
                        <p:par>
                          <p:cTn id="12" fill="hold">
                            <p:stCondLst>
                              <p:cond delay="600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2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11"/>
                                        </p:tgtEl>
                                        <p:attrNameLst>
                                          <p:attrName>ppt_y</p:attrName>
                                        </p:attrNameLst>
                                      </p:cBhvr>
                                      <p:tavLst>
                                        <p:tav tm="0">
                                          <p:val>
                                            <p:strVal val="#ppt_y"/>
                                          </p:val>
                                        </p:tav>
                                        <p:tav tm="100000">
                                          <p:val>
                                            <p:strVal val="#ppt_y"/>
                                          </p:val>
                                        </p:tav>
                                      </p:tavLst>
                                    </p:anim>
                                    <p:anim calcmode="lin" valueType="num">
                                      <p:cBhvr>
                                        <p:cTn id="17" dur="2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11"/>
                                        </p:tgtEl>
                                      </p:cBhvr>
                                    </p:animEffect>
                                  </p:childTnLst>
                                </p:cTn>
                              </p:par>
                            </p:childTnLst>
                          </p:cTn>
                        </p:par>
                        <p:par>
                          <p:cTn id="20" fill="hold">
                            <p:stCondLst>
                              <p:cond delay="11800"/>
                            </p:stCondLst>
                            <p:childTnLst>
                              <p:par>
                                <p:cTn id="21" presetID="41" presetClass="entr" presetSubtype="0" fill="hold" grpId="0" nodeType="afterEffect">
                                  <p:stCondLst>
                                    <p:cond delay="0"/>
                                  </p:stCondLst>
                                  <p:iterate type="wd">
                                    <p:tmPct val="10000"/>
                                  </p:iterate>
                                  <p:childTnLst>
                                    <p:set>
                                      <p:cBhvr>
                                        <p:cTn id="22" dur="1" fill="hold">
                                          <p:stCondLst>
                                            <p:cond delay="0"/>
                                          </p:stCondLst>
                                        </p:cTn>
                                        <p:tgtEl>
                                          <p:spTgt spid="12"/>
                                        </p:tgtEl>
                                        <p:attrNameLst>
                                          <p:attrName>style.visibility</p:attrName>
                                        </p:attrNameLst>
                                      </p:cBhvr>
                                      <p:to>
                                        <p:strVal val="visible"/>
                                      </p:to>
                                    </p:set>
                                    <p:anim calcmode="lin" valueType="num">
                                      <p:cBhvr>
                                        <p:cTn id="23" dur="2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4" dur="2000" fill="hold"/>
                                        <p:tgtEl>
                                          <p:spTgt spid="12"/>
                                        </p:tgtEl>
                                        <p:attrNameLst>
                                          <p:attrName>ppt_y</p:attrName>
                                        </p:attrNameLst>
                                      </p:cBhvr>
                                      <p:tavLst>
                                        <p:tav tm="0">
                                          <p:val>
                                            <p:strVal val="#ppt_y"/>
                                          </p:val>
                                        </p:tav>
                                        <p:tav tm="100000">
                                          <p:val>
                                            <p:strVal val="#ppt_y"/>
                                          </p:val>
                                        </p:tav>
                                      </p:tavLst>
                                    </p:anim>
                                    <p:anim calcmode="lin" valueType="num">
                                      <p:cBhvr>
                                        <p:cTn id="25" dur="2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6" dur="2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0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864" y="397360"/>
            <a:ext cx="8146195" cy="5930798"/>
          </a:xfrm>
          <a:prstGeom prst="rect">
            <a:avLst/>
          </a:prstGeom>
        </p:spPr>
      </p:pic>
      <p:sp>
        <p:nvSpPr>
          <p:cNvPr id="8" name="7 Rectángulo"/>
          <p:cNvSpPr/>
          <p:nvPr/>
        </p:nvSpPr>
        <p:spPr>
          <a:xfrm>
            <a:off x="2581266" y="622571"/>
            <a:ext cx="2937022" cy="461665"/>
          </a:xfrm>
          <a:prstGeom prst="rect">
            <a:avLst/>
          </a:prstGeom>
        </p:spPr>
        <p:style>
          <a:lnRef idx="1">
            <a:schemeClr val="dk1"/>
          </a:lnRef>
          <a:fillRef idx="2">
            <a:schemeClr val="dk1"/>
          </a:fillRef>
          <a:effectRef idx="1">
            <a:schemeClr val="dk1"/>
          </a:effectRef>
          <a:fontRef idx="minor">
            <a:schemeClr val="dk1"/>
          </a:fontRef>
        </p:style>
        <p:txBody>
          <a:bodyPr wrap="none" lIns="91440" tIns="45720" rIns="91440" bIns="45720">
            <a:spAutoFit/>
          </a:bodyPr>
          <a:lstStyle/>
          <a:p>
            <a:pPr algn="ctr" fontAlgn="base">
              <a:spcBef>
                <a:spcPct val="0"/>
              </a:spcBef>
              <a:spcAft>
                <a:spcPct val="0"/>
              </a:spcAft>
            </a:pPr>
            <a:r>
              <a:rPr lang="es-ES" sz="2400" b="1" dirty="0" smtClean="0">
                <a:latin typeface="Arial Black" panose="020B0A04020102020204" pitchFamily="34" charset="0"/>
                <a:ea typeface="Arial Unicode MS" pitchFamily="34" charset="-128"/>
                <a:cs typeface="Arial Unicode MS" pitchFamily="34" charset="-128"/>
              </a:rPr>
              <a:t>Lucas  </a:t>
            </a:r>
            <a:r>
              <a:rPr lang="es-ES" sz="2400" b="1" dirty="0">
                <a:latin typeface="Arial Black" panose="020B0A04020102020204" pitchFamily="34" charset="0"/>
                <a:ea typeface="Arial Unicode MS" pitchFamily="34" charset="-128"/>
                <a:cs typeface="Arial Unicode MS" pitchFamily="34" charset="-128"/>
              </a:rPr>
              <a:t>17, 11-19</a:t>
            </a:r>
            <a:endParaRPr lang="es-PE" sz="2000" b="1" dirty="0">
              <a:latin typeface="Arial Black" panose="020B0A04020102020204" pitchFamily="34" charset="0"/>
            </a:endParaRPr>
          </a:p>
        </p:txBody>
      </p:sp>
      <p:sp>
        <p:nvSpPr>
          <p:cNvPr id="9" name="8 Rectángulo"/>
          <p:cNvSpPr/>
          <p:nvPr/>
        </p:nvSpPr>
        <p:spPr>
          <a:xfrm>
            <a:off x="793435" y="5127829"/>
            <a:ext cx="7352980" cy="1200329"/>
          </a:xfrm>
          <a:prstGeom prst="rect">
            <a:avLst/>
          </a:prstGeom>
          <a:noFill/>
        </p:spPr>
        <p:txBody>
          <a:bodyPr wrap="square">
            <a:spAutoFit/>
          </a:bodyPr>
          <a:lstStyle/>
          <a:p>
            <a:pPr algn="ctr" fontAlgn="base">
              <a:spcBef>
                <a:spcPct val="0"/>
              </a:spcBef>
              <a:spcAft>
                <a:spcPct val="0"/>
              </a:spcAft>
            </a:pPr>
            <a:r>
              <a:rPr lang="es-PE" sz="2400" b="1" dirty="0" smtClean="0">
                <a:effectLst>
                  <a:outerShdw blurRad="38100" dist="38100" dir="2700000" algn="tl">
                    <a:srgbClr val="000000">
                      <a:alpha val="43137"/>
                    </a:srgbClr>
                  </a:outerShdw>
                </a:effectLst>
                <a:latin typeface="Tekton Pro" panose="020F0603020208020904" pitchFamily="34" charset="0"/>
              </a:rPr>
              <a:t>Una ves yendo Jesus camino de </a:t>
            </a:r>
            <a:r>
              <a:rPr lang="es-PE" sz="2400" b="1" dirty="0" err="1" smtClean="0">
                <a:effectLst>
                  <a:outerShdw blurRad="38100" dist="38100" dir="2700000" algn="tl">
                    <a:srgbClr val="000000">
                      <a:alpha val="43137"/>
                    </a:srgbClr>
                  </a:outerShdw>
                </a:effectLst>
                <a:latin typeface="Tekton Pro" panose="020F0603020208020904" pitchFamily="34" charset="0"/>
              </a:rPr>
              <a:t>Jerusalen</a:t>
            </a:r>
            <a:r>
              <a:rPr lang="es-PE" sz="2400" b="1" dirty="0" smtClean="0">
                <a:effectLst>
                  <a:outerShdw blurRad="38100" dist="38100" dir="2700000" algn="tl">
                    <a:srgbClr val="000000">
                      <a:alpha val="43137"/>
                    </a:srgbClr>
                  </a:outerShdw>
                </a:effectLst>
                <a:latin typeface="Tekton Pro" panose="020F0603020208020904" pitchFamily="34" charset="0"/>
              </a:rPr>
              <a:t>, pasaba entre Samaria y Galilea . Cuando iba a entrar en una ciudad ,vinieron a su encuentro diez hombres leprosos, </a:t>
            </a:r>
            <a:endParaRPr lang="es-PE" sz="2400" b="1" dirty="0">
              <a:effectLst>
                <a:outerShdw blurRad="38100" dist="38100" dir="2700000" algn="tl">
                  <a:srgbClr val="000000">
                    <a:alpha val="43137"/>
                  </a:srgbClr>
                </a:outerShdw>
              </a:effectLst>
              <a:latin typeface="Tekton Pro" panose="020F0603020208020904" pitchFamily="34" charset="0"/>
            </a:endParaRPr>
          </a:p>
        </p:txBody>
      </p:sp>
    </p:spTree>
    <p:extLst>
      <p:ext uri="{BB962C8B-B14F-4D97-AF65-F5344CB8AC3E}">
        <p14:creationId xmlns:p14="http://schemas.microsoft.com/office/powerpoint/2010/main" val="22162455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12" y="511627"/>
            <a:ext cx="8158481" cy="5900058"/>
          </a:xfrm>
          <a:prstGeom prst="rect">
            <a:avLst/>
          </a:prstGeom>
        </p:spPr>
      </p:pic>
      <p:sp>
        <p:nvSpPr>
          <p:cNvPr id="6" name="Rectangle 3"/>
          <p:cNvSpPr>
            <a:spLocks noChangeArrowheads="1"/>
          </p:cNvSpPr>
          <p:nvPr/>
        </p:nvSpPr>
        <p:spPr bwMode="auto">
          <a:xfrm>
            <a:off x="831270" y="4580061"/>
            <a:ext cx="7509163" cy="1646605"/>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600" dirty="0" smtClean="0">
                <a:latin typeface="Arial" panose="020B0604020202020204" pitchFamily="34" charset="0"/>
                <a:ea typeface="Arial Unicode MS" pitchFamily="34" charset="-128"/>
                <a:cs typeface="Arial" panose="020B0604020202020204" pitchFamily="34" charset="0"/>
              </a:rPr>
              <a:t> </a:t>
            </a:r>
            <a:r>
              <a:rPr lang="es-ES" sz="2500" b="1" dirty="0" smtClean="0">
                <a:effectLst>
                  <a:outerShdw blurRad="38100" dist="38100" dir="2700000" algn="tl">
                    <a:srgbClr val="000000">
                      <a:alpha val="43137"/>
                    </a:srgbClr>
                  </a:outerShdw>
                </a:effectLst>
                <a:latin typeface="Tekton Pro"/>
                <a:ea typeface="Arial Unicode MS" pitchFamily="34" charset="-128"/>
                <a:cs typeface="Arial" panose="020B0604020202020204" pitchFamily="34" charset="0"/>
              </a:rPr>
              <a:t>que se pararon a lo lejos y a gritos le decían; “”Jesus ,maestro , ten compasión  de nosotros”. Al </a:t>
            </a:r>
            <a:r>
              <a:rPr lang="es-ES" sz="2500" b="1" dirty="0" err="1" smtClean="0">
                <a:effectLst>
                  <a:outerShdw blurRad="38100" dist="38100" dir="2700000" algn="tl">
                    <a:srgbClr val="000000">
                      <a:alpha val="43137"/>
                    </a:srgbClr>
                  </a:outerShdw>
                </a:effectLst>
                <a:latin typeface="Tekton Pro"/>
                <a:ea typeface="Arial Unicode MS" pitchFamily="34" charset="-128"/>
                <a:cs typeface="Arial" panose="020B0604020202020204" pitchFamily="34" charset="0"/>
              </a:rPr>
              <a:t>verños</a:t>
            </a:r>
            <a:r>
              <a:rPr lang="es-ES" sz="2500" b="1" dirty="0" smtClean="0">
                <a:effectLst>
                  <a:outerShdw blurRad="38100" dist="38100" dir="2700000" algn="tl">
                    <a:srgbClr val="000000">
                      <a:alpha val="43137"/>
                    </a:srgbClr>
                  </a:outerShdw>
                </a:effectLst>
                <a:latin typeface="Tekton Pro"/>
                <a:ea typeface="Arial Unicode MS" pitchFamily="34" charset="-128"/>
                <a:cs typeface="Arial" panose="020B0604020202020204" pitchFamily="34" charset="0"/>
              </a:rPr>
              <a:t> les dijo; “Vayan a presentarse a los sacerdotes”.. Y sucedió que mientras iban de camino, quedaron limpios .          </a:t>
            </a:r>
            <a:endParaRPr lang="es-ES" sz="2500" b="1" dirty="0">
              <a:effectLst>
                <a:outerShdw blurRad="38100" dist="38100" dir="2700000" algn="tl">
                  <a:srgbClr val="000000">
                    <a:alpha val="43137"/>
                  </a:srgbClr>
                </a:outerShdw>
              </a:effectLst>
              <a:latin typeface="Tekton Pro"/>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28861200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Copia de LA_AMISTAD3">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400" b="0" i="0" u="none" strike="noStrike" cap="none" normalizeH="0" baseline="0" smtClean="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400" b="0" i="0" u="none" strike="noStrike" cap="none" normalizeH="0" baseline="0" smtClean="0">
            <a:ln>
              <a:noFill/>
            </a:ln>
            <a:solidFill>
              <a:schemeClr val="bg1"/>
            </a:solidFill>
            <a:effectLst/>
            <a:latin typeface="Times New Roman"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vees">
  <a:themeElements>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1037</TotalTime>
  <Words>1601</Words>
  <Application>Microsoft Office PowerPoint</Application>
  <PresentationFormat>Presentación en pantalla (4:3)</PresentationFormat>
  <Paragraphs>111</Paragraphs>
  <Slides>35</Slides>
  <Notes>6</Notes>
  <HiddenSlides>0</HiddenSlides>
  <MMClips>0</MMClips>
  <ScaleCrop>false</ScaleCrop>
  <HeadingPairs>
    <vt:vector size="6" baseType="variant">
      <vt:variant>
        <vt:lpstr>Fuentes usadas</vt:lpstr>
      </vt:variant>
      <vt:variant>
        <vt:i4>21</vt:i4>
      </vt:variant>
      <vt:variant>
        <vt:lpstr>Tema</vt:lpstr>
      </vt:variant>
      <vt:variant>
        <vt:i4>6</vt:i4>
      </vt:variant>
      <vt:variant>
        <vt:lpstr>Títulos de diapositiva</vt:lpstr>
      </vt:variant>
      <vt:variant>
        <vt:i4>35</vt:i4>
      </vt:variant>
    </vt:vector>
  </HeadingPairs>
  <TitlesOfParts>
    <vt:vector size="62" baseType="lpstr">
      <vt:lpstr>Adobe Gothic Std B</vt:lpstr>
      <vt:lpstr>Aharoni</vt:lpstr>
      <vt:lpstr>Algerian</vt:lpstr>
      <vt:lpstr>AR CENA</vt:lpstr>
      <vt:lpstr>Arial</vt:lpstr>
      <vt:lpstr>Arial Black</vt:lpstr>
      <vt:lpstr>Arial Rounded MT Bold</vt:lpstr>
      <vt:lpstr>Arial Unicode MS</vt:lpstr>
      <vt:lpstr>Berlin Sans FB Demi</vt:lpstr>
      <vt:lpstr>Calibri</vt:lpstr>
      <vt:lpstr>Century Gothic</vt:lpstr>
      <vt:lpstr>Comic Sans MS</vt:lpstr>
      <vt:lpstr>Poor Richard</vt:lpstr>
      <vt:lpstr>Segoe UI Black</vt:lpstr>
      <vt:lpstr>Segoe UI Emoji</vt:lpstr>
      <vt:lpstr>Segoe UI Historic</vt:lpstr>
      <vt:lpstr>Segoe UI Semibold</vt:lpstr>
      <vt:lpstr>Tekton Pro</vt:lpstr>
      <vt:lpstr>Times New Roman</vt:lpstr>
      <vt:lpstr>Verdana</vt:lpstr>
      <vt:lpstr>Wingdings</vt:lpstr>
      <vt:lpstr>Copia de LA_AMISTAD3</vt:lpstr>
      <vt:lpstr>4_Diseño predeterminado</vt:lpstr>
      <vt:lpstr>1_Diseño predeterminado</vt:lpstr>
      <vt:lpstr>6_Diseño predeterminado</vt:lpstr>
      <vt:lpstr>2_Diseño predeterminado</vt:lpstr>
      <vt:lpstr>vees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132</cp:revision>
  <dcterms:created xsi:type="dcterms:W3CDTF">2016-10-03T16:29:17Z</dcterms:created>
  <dcterms:modified xsi:type="dcterms:W3CDTF">2025-10-08T16:39:47Z</dcterms:modified>
</cp:coreProperties>
</file>