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Lst>
  <p:notesMasterIdLst>
    <p:notesMasterId r:id="rId44"/>
  </p:notesMasterIdLst>
  <p:sldIdLst>
    <p:sldId id="295" r:id="rId7"/>
    <p:sldId id="259" r:id="rId8"/>
    <p:sldId id="261" r:id="rId9"/>
    <p:sldId id="262" r:id="rId10"/>
    <p:sldId id="263" r:id="rId11"/>
    <p:sldId id="264" r:id="rId12"/>
    <p:sldId id="265" r:id="rId13"/>
    <p:sldId id="266" r:id="rId14"/>
    <p:sldId id="268" r:id="rId15"/>
    <p:sldId id="270" r:id="rId16"/>
    <p:sldId id="269" r:id="rId17"/>
    <p:sldId id="271" r:id="rId18"/>
    <p:sldId id="272" r:id="rId19"/>
    <p:sldId id="273" r:id="rId20"/>
    <p:sldId id="296" r:id="rId21"/>
    <p:sldId id="275" r:id="rId22"/>
    <p:sldId id="276" r:id="rId23"/>
    <p:sldId id="278" r:id="rId24"/>
    <p:sldId id="297" r:id="rId25"/>
    <p:sldId id="298" r:id="rId26"/>
    <p:sldId id="279" r:id="rId27"/>
    <p:sldId id="281" r:id="rId28"/>
    <p:sldId id="299" r:id="rId29"/>
    <p:sldId id="282" r:id="rId30"/>
    <p:sldId id="300" r:id="rId31"/>
    <p:sldId id="283" r:id="rId32"/>
    <p:sldId id="302" r:id="rId33"/>
    <p:sldId id="285" r:id="rId34"/>
    <p:sldId id="286" r:id="rId35"/>
    <p:sldId id="287" r:id="rId36"/>
    <p:sldId id="288" r:id="rId37"/>
    <p:sldId id="304" r:id="rId38"/>
    <p:sldId id="305" r:id="rId39"/>
    <p:sldId id="291" r:id="rId40"/>
    <p:sldId id="292" r:id="rId41"/>
    <p:sldId id="293" r:id="rId42"/>
    <p:sldId id="29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0000"/>
    <a:srgbClr val="CCA33B"/>
    <a:srgbClr val="7E5333"/>
    <a:srgbClr val="4A3844"/>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4660"/>
  </p:normalViewPr>
  <p:slideViewPr>
    <p:cSldViewPr snapToGrid="0">
      <p:cViewPr varScale="1">
        <p:scale>
          <a:sx n="74" d="100"/>
          <a:sy n="74" d="100"/>
        </p:scale>
        <p:origin x="158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DD187-720B-4C39-9283-7567E883775F}" type="datetimeFigureOut">
              <a:rPr lang="en-US" smtClean="0"/>
              <a:t>7/4/2025</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71CD3-9008-4DB6-B84B-4E4BA8EBCC5A}" type="slidenum">
              <a:rPr lang="en-US" smtClean="0"/>
              <a:t>‹Nº›</a:t>
            </a:fld>
            <a:endParaRPr lang="en-US"/>
          </a:p>
        </p:txBody>
      </p:sp>
    </p:spTree>
    <p:extLst>
      <p:ext uri="{BB962C8B-B14F-4D97-AF65-F5344CB8AC3E}">
        <p14:creationId xmlns:p14="http://schemas.microsoft.com/office/powerpoint/2010/main" val="285433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1489B-52F5-46A2-8798-183DA189246F}"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472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1489B-52F5-46A2-8798-183DA189246F}"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29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818DEC-C4DB-4652-A7C4-68DF8A838DED}"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95334276"/>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2F549B7-379D-4630-8E0B-12840576986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352107186"/>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68D00-D066-429B-9A2F-C73B7437F60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021006140"/>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49DF69-AF35-4BE8-B2A7-B1D923F1E04B}"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848425767"/>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F4219D-A456-4BE1-8806-5040409697B1}"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729225083"/>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D6C1CE-5089-4638-837A-F40C73356324}"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998278670"/>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183340-65F9-4717-8F64-52FB5EF23657}"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813613986"/>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5ABA8B-9178-4B12-A5DA-A571E94F0E6A}"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024636027"/>
      </p:ext>
    </p:extLst>
  </p:cSld>
  <p:clrMapOvr>
    <a:masterClrMapping/>
  </p:clrMapOvr>
  <p:transition spd="slow">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8A89B4-708C-4436-B0FA-C39DC4CCFB4E}"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93134730"/>
      </p:ext>
    </p:extLst>
  </p:cSld>
  <p:clrMapOvr>
    <a:masterClrMapping/>
  </p:clrMapOvr>
  <p:transition spd="slow">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D30DDF-DFA4-4B25-900F-48F47CAA17F0}"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589386509"/>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0BE55F-F672-4530-9300-BF356B849218}"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610020261"/>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C542E6-8DED-4CAE-A13F-1D19EEE0425D}"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923696477"/>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F0B85A-1686-4C1F-B9F6-0CD2305AA308}"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157655592"/>
      </p:ext>
    </p:extLst>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8B9DE-1F00-4D90-9B31-D1A14766549A}"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809889222"/>
      </p:ext>
    </p:extLst>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AF134F-7683-488C-8958-FBC8E1A95D0F}"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647567463"/>
      </p:ext>
    </p:extLst>
  </p:cSld>
  <p:clrMapOvr>
    <a:masterClrMapping/>
  </p:clrMapOvr>
  <p:transition spd="slow">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5C3D98-DCA7-48DB-9F00-32A9C22E2A6E}"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9949603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4AD8F2-9023-4E4F-B5D1-8BBBD764FAB9}"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50877282"/>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B22C25-E7CD-4B26-89EB-4F5FA198CAB6}"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9445714"/>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26F56F-BBB5-4929-B3F7-6CD746C27F54}"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18958441"/>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1CBE2B-CAB2-4D24-B89C-14603A0B1B68}"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31238053"/>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E5B8F8-277B-4725-953A-45D2835399D4}"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720648"/>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AC1F81-9E7F-4DC4-A58C-74E06360F15C}"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319097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5B5816-A5C9-483A-9457-B1F551A5DAD1}"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673843790"/>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F9B108-4955-4322-B875-F797DBEFC92A}"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66803382"/>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AA8F95-B4EE-445F-ADE1-9838F843CF40}"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79952155"/>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B88AB5-90C0-4EE1-9E4F-6ADF24BF4168}"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3567323"/>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38CF02-7342-4F8C-B4A0-BCA7F9D92438}"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09909143"/>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F65814-CF06-4577-9F8B-9FE5AB67E9B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93017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0CBB28-0031-4FAA-9E0E-1E2C6AAAD53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541151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464863-9944-4B6F-A4DA-57F2DA27E7B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018508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F22750-ABF6-4A32-92EF-E8EBF7FCF66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9527457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94B3E0-FCE2-4EAD-AB51-67EA5377EDC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514738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C7D13F-90A1-41AB-9B1A-B4E267425C9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6619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4B6C0E-2E42-4F02-B1E4-E6255BDD67DD}"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264563357"/>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493F77-2732-4382-9916-C6DE8F36429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99751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D22574-67BC-480E-A879-10952A5FD0F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92099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2B717F-00DD-4FFB-BE22-BA11C088DE1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6696966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A013F0-4997-4855-B1A3-500D573B7A1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92710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CDCBCF-234F-44DF-878B-41C000B09D9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242210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8DD59A-21DA-407F-AE40-C40BCC473DBE}"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61014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414B23-8EF6-4093-A453-BF639462B969}"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91021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FCDD7C-9E95-4125-A0AC-11BD1A4AF9D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03372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9530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8969F41-D460-42B1-85B7-F68D3197C247}"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526916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7696E0-C3E4-41D4-98AB-983930D0A2E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269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4F134A-EC65-48F4-95B8-A167A059C37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622823114"/>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59F0BA-58DA-449C-9230-862F4203DA99}"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059195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744C41-6D48-4D3F-9875-727C252C309A}"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01705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BA13EE-FDFB-4E25-84CE-99F834FAD46A}"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08110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4225C1-11AC-4378-ABF5-CA1E8CBD5EDD}"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37831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6CE0AB-212A-4BF2-9CFB-7DD9F0E5B4CB}"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162025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10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ECE54A-7C7D-4E18-BCC3-0AFCCEA6082C}"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08049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0705AD-5DC1-4D0D-B022-72F765FF0349}"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22801098"/>
      </p:ext>
    </p:extLst>
  </p:cSld>
  <p:clrMapOvr>
    <a:masterClrMapping/>
  </p:clrMapOvr>
  <p:transition spd="slow">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94F813-4ECF-4C5A-B690-F69962CA23AF}"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99447003"/>
      </p:ext>
    </p:extLst>
  </p:cSld>
  <p:clrMapOvr>
    <a:masterClrMapping/>
  </p:clrMapOvr>
  <p:transition spd="slow">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D2D3BE-C5A6-450A-9DF4-0B5FDE7B72F6}"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85884684"/>
      </p:ext>
    </p:extLst>
  </p:cSld>
  <p:clrMapOvr>
    <a:masterClrMapping/>
  </p:clrMapOvr>
  <p:transition spd="slow">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39253F-69EE-49D7-92AC-59D41650DE5E}"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4334183"/>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AE203F-53A9-4F8D-AA84-E5ECFBC29B9F}"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084817534"/>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0CAB81-BB85-4843-AA8D-8783AEC2A8C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13308512"/>
      </p:ext>
    </p:extLst>
  </p:cSld>
  <p:clrMapOvr>
    <a:masterClrMapping/>
  </p:clrMapOvr>
  <p:transition spd="slow">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2E7446-2B61-4F87-AC82-92E7853D7447}"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7603380"/>
      </p:ext>
    </p:extLst>
  </p:cSld>
  <p:clrMapOvr>
    <a:masterClrMapping/>
  </p:clrMapOvr>
  <p:transition spd="slow">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74FBF9-459B-43B1-B8B6-AA15CDCE80F1}"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54176705"/>
      </p:ext>
    </p:extLst>
  </p:cSld>
  <p:clrMapOvr>
    <a:masterClrMapping/>
  </p:clrMapOvr>
  <p:transition spd="slow">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C9F1C3-2E6E-4BC7-A009-53029857CA30}"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89273273"/>
      </p:ext>
    </p:extLst>
  </p:cSld>
  <p:clrMapOvr>
    <a:masterClrMapping/>
  </p:clrMapOvr>
  <p:transition spd="slow">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1800FC-12E4-4A58-B05B-5B61568DA404}"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19445104"/>
      </p:ext>
    </p:extLst>
  </p:cSld>
  <p:clrMapOvr>
    <a:masterClrMapping/>
  </p:clrMapOvr>
  <p:transition spd="slow">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A199D2-3261-44C6-BB7B-B448547EE20D}"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49168234"/>
      </p:ext>
    </p:extLst>
  </p:cSld>
  <p:clrMapOvr>
    <a:masterClrMapping/>
  </p:clrMapOvr>
  <p:transition spd="slow">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4800E4-6DC6-44CD-B043-D199E7727161}"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60032038"/>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828DCE-FD53-4B56-95C7-A1D02B31FCFB}"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004480327"/>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3A4DE7-C908-410F-B3D6-C867C24DB75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358499205"/>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757400-AAC0-45B4-AEC5-7E425C04F914}"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691219359"/>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04DE2B-C73E-496A-AC23-FC0AE968D90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4570913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B16F66-0421-4F01-9E1B-3B49F102E0D0}" type="slidenum">
              <a:rPr kumimoji="0" lang="ca-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900307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Times New Roman"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Times New Roman"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Times New Roman"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EA601ED-730F-40E9-AEB1-ADC78C2E0344}"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622646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0BE9970-310A-423B-BD3F-8BB7B2F0A5B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767237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066800" y="1600200"/>
            <a:ext cx="7620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228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p:txBody>
      </p:sp>
      <p:sp>
        <p:nvSpPr>
          <p:cNvPr id="8197" name="Rectangle 5"/>
          <p:cNvSpPr>
            <a:spLocks noGrp="1" noChangeArrowheads="1"/>
          </p:cNvSpPr>
          <p:nvPr>
            <p:ph type="ftr" sz="quarter" idx="3"/>
          </p:nvPr>
        </p:nvSpPr>
        <p:spPr bwMode="auto">
          <a:xfrm>
            <a:off x="2743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p:txBody>
      </p:sp>
      <p:sp>
        <p:nvSpPr>
          <p:cNvPr id="8198" name="Rectangle 6"/>
          <p:cNvSpPr>
            <a:spLocks noGrp="1" noChangeArrowheads="1"/>
          </p:cNvSpPr>
          <p:nvPr>
            <p:ph type="sldNum" sz="quarter" idx="4"/>
          </p:nvPr>
        </p:nvSpPr>
        <p:spPr bwMode="auto">
          <a:xfrm>
            <a:off x="60198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29F2293-7A33-4133-8B78-1264F6A7C8E3}" type="slidenum">
              <a:rPr kumimoji="0" lang="en-US" sz="14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78663972"/>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06E7172-66B0-4AF8-8C67-DC9F81B4B4A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4271412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split orient="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4"/>
          <a:srcRect l="9353" t="30101" r="12022" b="10833"/>
          <a:stretch/>
        </p:blipFill>
        <p:spPr>
          <a:xfrm>
            <a:off x="592282" y="488373"/>
            <a:ext cx="7923714" cy="5821463"/>
          </a:xfrm>
          <a:prstGeom prst="rect">
            <a:avLst/>
          </a:prstGeom>
        </p:spPr>
      </p:pic>
      <p:pic>
        <p:nvPicPr>
          <p:cNvPr id="4" name="250. Cantemos al amor de los amor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pic>
        <p:nvPicPr>
          <p:cNvPr id="8" name="Imagen 7"/>
          <p:cNvPicPr>
            <a:picLocks noChangeAspect="1"/>
          </p:cNvPicPr>
          <p:nvPr/>
        </p:nvPicPr>
        <p:blipFill>
          <a:blip r:embed="rId6"/>
          <a:stretch>
            <a:fillRect/>
          </a:stretch>
        </p:blipFill>
        <p:spPr>
          <a:xfrm>
            <a:off x="1167784" y="6129046"/>
            <a:ext cx="1414395" cy="225572"/>
          </a:xfrm>
          <a:prstGeom prst="rect">
            <a:avLst/>
          </a:prstGeom>
        </p:spPr>
      </p:pic>
      <p:sp>
        <p:nvSpPr>
          <p:cNvPr id="6" name="Rectángulo 5"/>
          <p:cNvSpPr/>
          <p:nvPr/>
        </p:nvSpPr>
        <p:spPr>
          <a:xfrm>
            <a:off x="728484" y="5940504"/>
            <a:ext cx="4207306" cy="369332"/>
          </a:xfrm>
          <a:prstGeom prst="rect">
            <a:avLst/>
          </a:prstGeom>
        </p:spPr>
        <p:txBody>
          <a:bodyPr wrap="none">
            <a:spAutoFit/>
          </a:bodyPr>
          <a:lstStyle/>
          <a:p>
            <a:r>
              <a:rPr lang="es-ES_tradnl" i="1" dirty="0" smtClean="0">
                <a:solidFill>
                  <a:schemeClr val="bg1"/>
                </a:solidFill>
                <a:effectLst>
                  <a:outerShdw blurRad="38100" dist="38100" dir="2700000" algn="tl">
                    <a:srgbClr val="000000">
                      <a:alpha val="43137"/>
                    </a:srgbClr>
                  </a:outerShdw>
                </a:effectLst>
                <a:latin typeface="Arial" panose="020B0604020202020204" pitchFamily="34" charset="0"/>
              </a:rPr>
              <a:t>Imagen de Portada: : </a:t>
            </a:r>
            <a:r>
              <a:rPr lang="es-ES_tradnl" i="1" dirty="0">
                <a:solidFill>
                  <a:schemeClr val="bg1"/>
                </a:solidFill>
                <a:effectLst>
                  <a:outerShdw blurRad="38100" dist="38100" dir="2700000" algn="tl">
                    <a:srgbClr val="000000">
                      <a:alpha val="43137"/>
                    </a:srgbClr>
                  </a:outerShdw>
                </a:effectLst>
                <a:latin typeface="Arial" panose="020B0604020202020204" pitchFamily="34" charset="0"/>
              </a:rPr>
              <a:t>P. Erick Félix, CM</a:t>
            </a:r>
            <a:endParaRPr lang="es-PE" dirty="0">
              <a:solidFill>
                <a:schemeClr val="bg1"/>
              </a:solidFill>
              <a:effectLst>
                <a:outerShdw blurRad="38100" dist="38100" dir="2700000" algn="tl">
                  <a:srgbClr val="000000">
                    <a:alpha val="43137"/>
                  </a:srgbClr>
                </a:outerShdw>
              </a:effectLst>
            </a:endParaRPr>
          </a:p>
        </p:txBody>
      </p:sp>
      <p:sp>
        <p:nvSpPr>
          <p:cNvPr id="7" name="CuadroTexto 6"/>
          <p:cNvSpPr txBox="1"/>
          <p:nvPr/>
        </p:nvSpPr>
        <p:spPr>
          <a:xfrm>
            <a:off x="2078179" y="2493819"/>
            <a:ext cx="4862947" cy="523220"/>
          </a:xfrm>
          <a:prstGeom prst="rect">
            <a:avLst/>
          </a:prstGeom>
          <a:noFill/>
        </p:spPr>
        <p:txBody>
          <a:bodyPr wrap="square" rtlCol="0">
            <a:spAutoFit/>
          </a:bodyPr>
          <a:lstStyle/>
          <a:p>
            <a:r>
              <a:rPr lang="es-MX" sz="2800" b="1" dirty="0">
                <a:solidFill>
                  <a:schemeClr val="bg2">
                    <a:lumMod val="75000"/>
                  </a:schemeClr>
                </a:solidFill>
                <a:latin typeface="Arial Rounded MT Bold" panose="020F0704030504030204" pitchFamily="34" charset="0"/>
              </a:rPr>
              <a:t>¡</a:t>
            </a:r>
            <a:r>
              <a:rPr lang="es-MX" sz="2800" b="1" dirty="0" smtClean="0">
                <a:solidFill>
                  <a:schemeClr val="bg2">
                    <a:lumMod val="75000"/>
                  </a:schemeClr>
                </a:solidFill>
                <a:latin typeface="Arial Rounded MT Bold" panose="020F0704030504030204" pitchFamily="34" charset="0"/>
              </a:rPr>
              <a:t>PONGANSE EN CAMINO!</a:t>
            </a:r>
            <a:endParaRPr lang="es-PE" sz="2800" b="1" dirty="0">
              <a:solidFill>
                <a:schemeClr val="bg2">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2665669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4565" y="450921"/>
            <a:ext cx="8021654" cy="5813644"/>
          </a:xfrm>
          <a:prstGeom prst="rect">
            <a:avLst/>
          </a:prstGeom>
        </p:spPr>
      </p:pic>
      <p:sp>
        <p:nvSpPr>
          <p:cNvPr id="5" name="Rectangle 3"/>
          <p:cNvSpPr>
            <a:spLocks noChangeArrowheads="1"/>
          </p:cNvSpPr>
          <p:nvPr/>
        </p:nvSpPr>
        <p:spPr bwMode="auto">
          <a:xfrm>
            <a:off x="589010" y="450921"/>
            <a:ext cx="8100035" cy="6494085"/>
          </a:xfrm>
          <a:prstGeom prst="rect">
            <a:avLst/>
          </a:prstGeom>
          <a:noFill/>
          <a:ln w="9525">
            <a:noFill/>
            <a:miter lim="800000"/>
            <a:headEnd/>
            <a:tailEnd/>
          </a:ln>
          <a:effectLst>
            <a:glow rad="63500">
              <a:schemeClr val="accent6">
                <a:satMod val="175000"/>
                <a:alpha val="40000"/>
              </a:schemeClr>
            </a:glow>
          </a:effectLst>
        </p:spPr>
        <p:txBody>
          <a:bodyPr wrap="square">
            <a:spAutoFit/>
          </a:bodyPr>
          <a:lstStyle/>
          <a:p>
            <a:pPr lvl="0" algn="ctr" fontAlgn="base">
              <a:spcAft>
                <a:spcPct val="0"/>
              </a:spcAft>
              <a:defRPr/>
            </a:pPr>
            <a:r>
              <a:rPr kumimoji="0" lang="es-PE" sz="3200" b="1" u="none" strike="noStrike" kern="1200" cap="none" spc="0" normalizeH="0" baseline="0" noProof="0" dirty="0" smtClean="0">
                <a:ln>
                  <a:noFill/>
                </a:ln>
                <a:solidFill>
                  <a:schemeClr val="bg1"/>
                </a:solidFill>
                <a:effectLst>
                  <a:glow rad="139700">
                    <a:schemeClr val="accent6">
                      <a:satMod val="175000"/>
                      <a:alpha val="40000"/>
                    </a:schemeClr>
                  </a:glow>
                  <a:outerShdw blurRad="50800" dist="38100" dir="13500000" algn="br" rotWithShape="0">
                    <a:srgbClr val="FF0000"/>
                  </a:outerShdw>
                </a:effectLst>
                <a:uLnTx/>
                <a:uFillTx/>
                <a:latin typeface="Arial Unicode MS" pitchFamily="34" charset="-128"/>
                <a:cs typeface="Times New Roman" pitchFamily="18" charset="0"/>
              </a:rPr>
              <a:t>Cuando </a:t>
            </a:r>
            <a:r>
              <a:rPr lang="es-MX" sz="3200" b="1" dirty="0">
                <a:solidFill>
                  <a:schemeClr val="bg1"/>
                </a:solidFill>
                <a:effectLst>
                  <a:glow rad="139700">
                    <a:schemeClr val="accent6">
                      <a:satMod val="175000"/>
                      <a:alpha val="40000"/>
                    </a:schemeClr>
                  </a:glow>
                  <a:outerShdw blurRad="50800" dist="38100" dir="13500000" algn="br" rotWithShape="0">
                    <a:srgbClr val="FF0000"/>
                  </a:outerShdw>
                </a:effectLst>
                <a:latin typeface="Arial Unicode MS" pitchFamily="34" charset="-128"/>
                <a:cs typeface="Times New Roman" pitchFamily="18" charset="0"/>
              </a:rPr>
              <a:t>entren en un pueblo y no los reciban, salgan a la plaza y digan: “Hasta el </a:t>
            </a:r>
            <a:endParaRPr lang="es-MX" sz="3200" b="1" dirty="0" smtClean="0">
              <a:solidFill>
                <a:schemeClr val="bg1"/>
              </a:solidFill>
              <a:effectLst>
                <a:glow rad="139700">
                  <a:schemeClr val="accent6">
                    <a:satMod val="175000"/>
                    <a:alpha val="40000"/>
                  </a:schemeClr>
                </a:glow>
                <a:outerShdw blurRad="50800" dist="38100" dir="13500000" algn="br" rotWithShape="0">
                  <a:srgbClr val="FF0000"/>
                </a:outerShdw>
              </a:effectLst>
              <a:latin typeface="Arial Unicode MS" pitchFamily="34" charset="-128"/>
              <a:cs typeface="Times New Roman" pitchFamily="18" charset="0"/>
            </a:endParaRPr>
          </a:p>
          <a:p>
            <a:pPr lvl="0" algn="ctr" fontAlgn="base">
              <a:spcAft>
                <a:spcPct val="0"/>
              </a:spcAft>
              <a:defRPr/>
            </a:pPr>
            <a:r>
              <a:rPr lang="es-MX" sz="3200" b="1" dirty="0" smtClean="0">
                <a:solidFill>
                  <a:schemeClr val="bg1"/>
                </a:solidFill>
                <a:effectLst>
                  <a:glow rad="139700">
                    <a:schemeClr val="accent6">
                      <a:satMod val="175000"/>
                      <a:alpha val="40000"/>
                    </a:schemeClr>
                  </a:glow>
                  <a:outerShdw blurRad="50800" dist="38100" dir="13500000" algn="br" rotWithShape="0">
                    <a:srgbClr val="FF0000"/>
                  </a:outerShdw>
                </a:effectLst>
                <a:latin typeface="Arial Unicode MS" pitchFamily="34" charset="-128"/>
                <a:cs typeface="Times New Roman" pitchFamily="18" charset="0"/>
              </a:rPr>
              <a:t>polvo </a:t>
            </a:r>
            <a:r>
              <a:rPr lang="es-MX" sz="3200" b="1" dirty="0">
                <a:solidFill>
                  <a:schemeClr val="bg1"/>
                </a:solidFill>
                <a:effectLst>
                  <a:glow rad="139700">
                    <a:schemeClr val="accent6">
                      <a:satMod val="175000"/>
                      <a:alpha val="40000"/>
                    </a:schemeClr>
                  </a:glow>
                  <a:outerShdw blurRad="50800" dist="38100" dir="13500000" algn="br" rotWithShape="0">
                    <a:srgbClr val="FF0000"/>
                  </a:outerShdw>
                </a:effectLst>
                <a:latin typeface="Arial Unicode MS" pitchFamily="34" charset="-128"/>
                <a:cs typeface="Times New Roman" pitchFamily="18" charset="0"/>
              </a:rPr>
              <a:t>de esta ciudad, que se nos ha </a:t>
            </a:r>
            <a:endParaRPr lang="es-MX" sz="3200" b="1" dirty="0" smtClean="0">
              <a:solidFill>
                <a:schemeClr val="bg1"/>
              </a:solidFill>
              <a:effectLst>
                <a:glow rad="139700">
                  <a:schemeClr val="accent6">
                    <a:satMod val="175000"/>
                    <a:alpha val="40000"/>
                  </a:schemeClr>
                </a:glow>
                <a:outerShdw blurRad="50800" dist="38100" dir="13500000" algn="br" rotWithShape="0">
                  <a:srgbClr val="FF0000"/>
                </a:outerShdw>
              </a:effectLst>
              <a:latin typeface="Arial Unicode MS" pitchFamily="34" charset="-128"/>
              <a:cs typeface="Times New Roman" pitchFamily="18" charset="0"/>
            </a:endParaRPr>
          </a:p>
          <a:p>
            <a:pPr lvl="0" algn="ctr" fontAlgn="base">
              <a:spcAft>
                <a:spcPct val="0"/>
              </a:spcAft>
              <a:defRPr/>
            </a:pPr>
            <a:endParaRPr lang="es-MX" sz="3200" b="1" dirty="0">
              <a:solidFill>
                <a:schemeClr val="bg1"/>
              </a:solidFill>
              <a:effectLst>
                <a:glow rad="139700">
                  <a:schemeClr val="accent6">
                    <a:satMod val="175000"/>
                    <a:alpha val="40000"/>
                  </a:schemeClr>
                </a:glow>
                <a:outerShdw blurRad="50800" dist="38100" dir="13500000" algn="br" rotWithShape="0">
                  <a:srgbClr val="FF0000"/>
                </a:outerShdw>
              </a:effectLst>
              <a:latin typeface="Arial Unicode MS" pitchFamily="34" charset="-128"/>
              <a:cs typeface="Times New Roman" pitchFamily="18" charset="0"/>
            </a:endParaRPr>
          </a:p>
          <a:p>
            <a:pPr lvl="0" algn="ctr" fontAlgn="base">
              <a:spcAft>
                <a:spcPct val="0"/>
              </a:spcAft>
              <a:defRPr/>
            </a:pPr>
            <a:endParaRPr lang="es-MX" sz="3200" b="1" dirty="0" smtClean="0">
              <a:solidFill>
                <a:schemeClr val="bg1"/>
              </a:solidFill>
              <a:effectLst>
                <a:glow rad="139700">
                  <a:schemeClr val="accent6">
                    <a:satMod val="175000"/>
                    <a:alpha val="40000"/>
                  </a:schemeClr>
                </a:glow>
                <a:outerShdw blurRad="50800" dist="38100" dir="13500000" algn="br" rotWithShape="0">
                  <a:srgbClr val="FF0000"/>
                </a:outerShdw>
              </a:effectLst>
              <a:latin typeface="Arial Unicode MS" pitchFamily="34" charset="-128"/>
              <a:cs typeface="Times New Roman" pitchFamily="18" charset="0"/>
            </a:endParaRPr>
          </a:p>
          <a:p>
            <a:pPr lvl="0" algn="ctr" fontAlgn="base">
              <a:spcAft>
                <a:spcPct val="0"/>
              </a:spcAft>
              <a:defRPr/>
            </a:pPr>
            <a:endParaRPr lang="es-MX" sz="3200" b="1" dirty="0" smtClean="0">
              <a:solidFill>
                <a:schemeClr val="bg1"/>
              </a:solidFill>
              <a:effectLst>
                <a:glow rad="139700">
                  <a:schemeClr val="accent6">
                    <a:satMod val="175000"/>
                    <a:alpha val="40000"/>
                  </a:schemeClr>
                </a:glow>
                <a:outerShdw blurRad="50800" dist="38100" dir="13500000" algn="br" rotWithShape="0">
                  <a:srgbClr val="FF0000"/>
                </a:outerShdw>
              </a:effectLst>
              <a:latin typeface="Arial Unicode MS" pitchFamily="34" charset="-128"/>
              <a:cs typeface="Times New Roman" pitchFamily="18" charset="0"/>
            </a:endParaRPr>
          </a:p>
          <a:p>
            <a:pPr lvl="0" algn="ctr" fontAlgn="base">
              <a:spcAft>
                <a:spcPct val="0"/>
              </a:spcAft>
              <a:defRPr/>
            </a:pPr>
            <a:endParaRPr lang="es-MX" sz="3200" b="1" dirty="0">
              <a:solidFill>
                <a:schemeClr val="bg1"/>
              </a:solidFill>
              <a:effectLst>
                <a:glow rad="139700">
                  <a:schemeClr val="accent6">
                    <a:satMod val="175000"/>
                    <a:alpha val="40000"/>
                  </a:schemeClr>
                </a:glow>
                <a:outerShdw blurRad="50800" dist="38100" dir="13500000" algn="br" rotWithShape="0">
                  <a:srgbClr val="FF0000"/>
                </a:outerShdw>
              </a:effectLst>
              <a:latin typeface="Arial Unicode MS" pitchFamily="34" charset="-128"/>
              <a:cs typeface="Times New Roman" pitchFamily="18" charset="0"/>
            </a:endParaRPr>
          </a:p>
          <a:p>
            <a:pPr lvl="0" algn="ctr" fontAlgn="base">
              <a:spcAft>
                <a:spcPct val="0"/>
              </a:spcAft>
              <a:defRPr/>
            </a:pPr>
            <a:r>
              <a:rPr lang="es-MX" sz="3200" b="1" dirty="0" smtClean="0">
                <a:solidFill>
                  <a:schemeClr val="bg1"/>
                </a:solidFill>
                <a:effectLst>
                  <a:glow rad="139700">
                    <a:schemeClr val="accent6">
                      <a:satMod val="175000"/>
                      <a:alpha val="40000"/>
                    </a:schemeClr>
                  </a:glow>
                  <a:outerShdw blurRad="50800" dist="38100" dir="13500000" algn="br" rotWithShape="0">
                    <a:srgbClr val="FF0000"/>
                  </a:outerShdw>
                </a:effectLst>
                <a:latin typeface="Arial Unicode MS" pitchFamily="34" charset="-128"/>
                <a:cs typeface="Times New Roman" pitchFamily="18" charset="0"/>
              </a:rPr>
              <a:t>pegado </a:t>
            </a:r>
            <a:r>
              <a:rPr lang="es-MX" sz="3200" b="1" dirty="0">
                <a:solidFill>
                  <a:schemeClr val="bg1"/>
                </a:solidFill>
                <a:effectLst>
                  <a:glow rad="139700">
                    <a:schemeClr val="accent6">
                      <a:satMod val="175000"/>
                      <a:alpha val="40000"/>
                    </a:schemeClr>
                  </a:glow>
                  <a:outerShdw blurRad="50800" dist="38100" dir="13500000" algn="br" rotWithShape="0">
                    <a:srgbClr val="FF0000"/>
                  </a:outerShdw>
                </a:effectLst>
                <a:latin typeface="Arial Unicode MS" pitchFamily="34" charset="-128"/>
                <a:cs typeface="Times New Roman" pitchFamily="18" charset="0"/>
              </a:rPr>
              <a:t>a los pies, lo sacudimos sobre ustedes. De todos modos, sepan que está cerca el reino de </a:t>
            </a:r>
            <a:r>
              <a:rPr lang="es-MX" sz="3200" b="1" dirty="0" err="1" smtClean="0">
                <a:solidFill>
                  <a:schemeClr val="bg1"/>
                </a:solidFill>
                <a:effectLst>
                  <a:glow rad="139700">
                    <a:schemeClr val="accent6">
                      <a:satMod val="175000"/>
                      <a:alpha val="40000"/>
                    </a:schemeClr>
                  </a:glow>
                  <a:outerShdw blurRad="50800" dist="38100" dir="13500000" algn="br" rotWithShape="0">
                    <a:srgbClr val="FF0000"/>
                  </a:outerShdw>
                </a:effectLst>
                <a:latin typeface="Arial Unicode MS" pitchFamily="34" charset="-128"/>
                <a:cs typeface="Times New Roman" pitchFamily="18" charset="0"/>
              </a:rPr>
              <a:t>Dios”será</a:t>
            </a:r>
            <a:r>
              <a:rPr lang="es-MX" sz="3200" b="1" dirty="0" smtClean="0">
                <a:solidFill>
                  <a:schemeClr val="bg1"/>
                </a:solidFill>
                <a:effectLst>
                  <a:glow rad="139700">
                    <a:schemeClr val="accent6">
                      <a:satMod val="175000"/>
                      <a:alpha val="40000"/>
                    </a:schemeClr>
                  </a:glow>
                  <a:outerShdw blurRad="50800" dist="38100" dir="13500000" algn="br" rotWithShape="0">
                    <a:srgbClr val="FF0000"/>
                  </a:outerShdw>
                </a:effectLst>
                <a:latin typeface="Arial Unicode MS" pitchFamily="34" charset="-128"/>
                <a:cs typeface="Times New Roman" pitchFamily="18" charset="0"/>
              </a:rPr>
              <a:t> </a:t>
            </a:r>
            <a:endParaRPr lang="es-MX" sz="3200" b="1" dirty="0">
              <a:solidFill>
                <a:schemeClr val="bg1"/>
              </a:solidFill>
              <a:effectLst>
                <a:glow rad="139700">
                  <a:schemeClr val="accent6">
                    <a:satMod val="175000"/>
                    <a:alpha val="40000"/>
                  </a:schemeClr>
                </a:glow>
                <a:outerShdw blurRad="50800" dist="38100" dir="13500000" algn="br" rotWithShape="0">
                  <a:srgbClr val="FF0000"/>
                </a:outerShdw>
              </a:effectLst>
              <a:latin typeface="Arial Unicode MS" pitchFamily="34" charset="-128"/>
              <a:cs typeface="Times New Roman" pitchFamily="18" charset="0"/>
            </a:endParaRPr>
          </a:p>
          <a:p>
            <a:pPr lvl="0" algn="ctr" fontAlgn="base">
              <a:spcAft>
                <a:spcPct val="0"/>
              </a:spcAft>
              <a:defRPr/>
            </a:pPr>
            <a:r>
              <a:rPr lang="es-MX" sz="3200" b="1" dirty="0" smtClean="0">
                <a:solidFill>
                  <a:schemeClr val="bg1"/>
                </a:solidFill>
                <a:effectLst>
                  <a:glow rad="139700">
                    <a:schemeClr val="accent6">
                      <a:satMod val="175000"/>
                      <a:alpha val="40000"/>
                    </a:schemeClr>
                  </a:glow>
                  <a:outerShdw blurRad="50800" dist="38100" dir="13500000" algn="br" rotWithShape="0">
                    <a:srgbClr val="FF0000"/>
                  </a:outerShdw>
                </a:effectLst>
                <a:latin typeface="Arial Unicode MS" pitchFamily="34" charset="-128"/>
                <a:cs typeface="Times New Roman" pitchFamily="18" charset="0"/>
              </a:rPr>
              <a:t>Yo les digo que </a:t>
            </a:r>
            <a:r>
              <a:rPr lang="es-MX" sz="3200" b="1" dirty="0" err="1" smtClean="0">
                <a:solidFill>
                  <a:schemeClr val="bg1"/>
                </a:solidFill>
                <a:effectLst>
                  <a:glow rad="139700">
                    <a:schemeClr val="accent6">
                      <a:satMod val="175000"/>
                      <a:alpha val="40000"/>
                    </a:schemeClr>
                  </a:glow>
                  <a:outerShdw blurRad="50800" dist="38100" dir="13500000" algn="br" rotWithShape="0">
                    <a:srgbClr val="FF0000"/>
                  </a:outerShdw>
                </a:effectLst>
                <a:latin typeface="Arial Unicode MS" pitchFamily="34" charset="-128"/>
                <a:cs typeface="Times New Roman" pitchFamily="18" charset="0"/>
              </a:rPr>
              <a:t>dia</a:t>
            </a:r>
            <a:r>
              <a:rPr lang="es-MX" sz="3200" b="1" dirty="0" smtClean="0">
                <a:solidFill>
                  <a:schemeClr val="bg1"/>
                </a:solidFill>
                <a:effectLst>
                  <a:glow rad="139700">
                    <a:schemeClr val="accent6">
                      <a:satMod val="175000"/>
                      <a:alpha val="40000"/>
                    </a:schemeClr>
                  </a:glow>
                  <a:outerShdw blurRad="50800" dist="38100" dir="13500000" algn="br" rotWithShape="0">
                    <a:srgbClr val="FF0000"/>
                  </a:outerShdw>
                </a:effectLst>
                <a:latin typeface="Arial Unicode MS" pitchFamily="34" charset="-128"/>
                <a:cs typeface="Times New Roman" pitchFamily="18" charset="0"/>
              </a:rPr>
              <a:t> será mas llevadero para Sodoma que para esa ciudad”.</a:t>
            </a:r>
          </a:p>
          <a:p>
            <a:pPr lvl="0" algn="ctr" fontAlgn="base">
              <a:spcAft>
                <a:spcPct val="0"/>
              </a:spcAft>
              <a:defRPr/>
            </a:pPr>
            <a:endParaRPr kumimoji="0" lang="es-MX" sz="3200" b="1" u="none" strike="noStrike" kern="1200" cap="none" spc="0" normalizeH="0" baseline="0" noProof="0" dirty="0">
              <a:ln>
                <a:noFill/>
              </a:ln>
              <a:solidFill>
                <a:schemeClr val="bg1"/>
              </a:solidFill>
              <a:effectLst>
                <a:glow rad="139700">
                  <a:schemeClr val="accent6">
                    <a:satMod val="175000"/>
                    <a:alpha val="40000"/>
                  </a:schemeClr>
                </a:glow>
                <a:outerShdw blurRad="50800" dist="38100" dir="13500000" algn="br" rotWithShape="0">
                  <a:srgbClr val="FF0000"/>
                </a:outerShdw>
              </a:effectLst>
              <a:uLnTx/>
              <a:uFillTx/>
              <a:latin typeface="Arial Unicode MS" pitchFamily="34" charset="-128"/>
              <a:cs typeface="Times New Roman" pitchFamily="18" charset="0"/>
            </a:endParaRPr>
          </a:p>
        </p:txBody>
      </p:sp>
    </p:spTree>
    <p:extLst>
      <p:ext uri="{BB962C8B-B14F-4D97-AF65-F5344CB8AC3E}">
        <p14:creationId xmlns:p14="http://schemas.microsoft.com/office/powerpoint/2010/main" val="15155418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7377" y="431338"/>
            <a:ext cx="8175567" cy="5923280"/>
          </a:xfrm>
          <a:prstGeom prst="rect">
            <a:avLst/>
          </a:prstGeom>
        </p:spPr>
      </p:pic>
      <p:sp>
        <p:nvSpPr>
          <p:cNvPr id="4" name="Rectangle 3"/>
          <p:cNvSpPr>
            <a:spLocks noChangeArrowheads="1"/>
          </p:cNvSpPr>
          <p:nvPr/>
        </p:nvSpPr>
        <p:spPr bwMode="auto">
          <a:xfrm>
            <a:off x="679548" y="431338"/>
            <a:ext cx="7811223" cy="5755422"/>
          </a:xfrm>
          <a:prstGeom prst="rect">
            <a:avLst/>
          </a:prstGeom>
          <a:noFill/>
          <a:ln w="9525">
            <a:noFill/>
            <a:miter lim="800000"/>
            <a:headEnd/>
            <a:tailEnd/>
          </a:ln>
        </p:spPr>
        <p:txBody>
          <a:bodyPr wrap="square">
            <a:spAutoFit/>
          </a:bodyPr>
          <a:lstStyle/>
          <a:p>
            <a:pPr lvl="0" algn="ctr" fontAlgn="base">
              <a:spcBef>
                <a:spcPct val="50000"/>
              </a:spcBef>
              <a:spcAft>
                <a:spcPct val="0"/>
              </a:spcAft>
              <a:defRPr/>
            </a:pPr>
            <a:r>
              <a:rPr lang="es-ES" sz="3200" b="1" dirty="0" smtClean="0">
                <a:solidFill>
                  <a:srgbClr val="FFFFFF"/>
                </a:solidFill>
                <a:effectLst>
                  <a:glow rad="101600">
                    <a:srgbClr val="461700">
                      <a:alpha val="60000"/>
                    </a:srgbClr>
                  </a:glow>
                  <a:outerShdw blurRad="50800" dist="38100" dir="10800000" algn="r" rotWithShape="0">
                    <a:srgbClr val="FF0000"/>
                  </a:outerShdw>
                </a:effectLst>
                <a:latin typeface="Arial Unicode MS" pitchFamily="34" charset="-128"/>
                <a:cs typeface="Times New Roman" pitchFamily="18" charset="0"/>
              </a:rPr>
              <a:t>No  </a:t>
            </a:r>
            <a:r>
              <a:rPr lang="es-MX" sz="3200" b="1" dirty="0" smtClean="0">
                <a:solidFill>
                  <a:srgbClr val="FFFFFF"/>
                </a:solidFill>
                <a:effectLst>
                  <a:glow rad="101600">
                    <a:srgbClr val="461700">
                      <a:alpha val="60000"/>
                    </a:srgbClr>
                  </a:glow>
                  <a:outerShdw blurRad="50800" dist="38100" dir="10800000" algn="r" rotWithShape="0">
                    <a:srgbClr val="FF0000"/>
                  </a:outerShdw>
                </a:effectLst>
                <a:latin typeface="Arial Unicode MS" pitchFamily="34" charset="-128"/>
                <a:cs typeface="Times New Roman" pitchFamily="18" charset="0"/>
              </a:rPr>
              <a:t>anden </a:t>
            </a:r>
            <a:r>
              <a:rPr lang="es-MX" sz="3200" b="1" dirty="0">
                <a:solidFill>
                  <a:srgbClr val="FFFFFF"/>
                </a:solidFill>
                <a:effectLst>
                  <a:glow rad="101600">
                    <a:srgbClr val="461700">
                      <a:alpha val="60000"/>
                    </a:srgbClr>
                  </a:glow>
                  <a:outerShdw blurRad="50800" dist="38100" dir="10800000" algn="r" rotWithShape="0">
                    <a:srgbClr val="FF0000"/>
                  </a:outerShdw>
                </a:effectLst>
                <a:latin typeface="Arial Unicode MS" pitchFamily="34" charset="-128"/>
                <a:cs typeface="Times New Roman" pitchFamily="18" charset="0"/>
              </a:rPr>
              <a:t>cambiando de casa. Si entran en un pueblo y los reciben bien, coman lo que les pongan, curen a los enfermos que </a:t>
            </a:r>
            <a:endParaRPr lang="es-MX" sz="3200" b="1" dirty="0" smtClean="0">
              <a:solidFill>
                <a:srgbClr val="FFFFFF"/>
              </a:solidFill>
              <a:effectLst>
                <a:glow rad="101600">
                  <a:srgbClr val="461700">
                    <a:alpha val="60000"/>
                  </a:srgbClr>
                </a:glow>
                <a:outerShdw blurRad="50800" dist="38100" dir="10800000" algn="r" rotWithShape="0">
                  <a:srgbClr val="FF0000"/>
                </a:outerShdw>
              </a:effectLst>
              <a:latin typeface="Arial Unicode MS" pitchFamily="34" charset="-128"/>
              <a:cs typeface="Times New Roman" pitchFamily="18" charset="0"/>
            </a:endParaRPr>
          </a:p>
          <a:p>
            <a:pPr lvl="0" algn="ctr" fontAlgn="base">
              <a:spcBef>
                <a:spcPct val="50000"/>
              </a:spcBef>
              <a:spcAft>
                <a:spcPct val="0"/>
              </a:spcAft>
              <a:defRPr/>
            </a:pPr>
            <a:endParaRPr lang="es-MX" sz="3200" b="1" dirty="0">
              <a:solidFill>
                <a:srgbClr val="FFFFFF"/>
              </a:solidFill>
              <a:effectLst>
                <a:glow rad="101600">
                  <a:srgbClr val="461700">
                    <a:alpha val="60000"/>
                  </a:srgbClr>
                </a:glow>
                <a:outerShdw blurRad="50800" dist="38100" dir="10800000" algn="r" rotWithShape="0">
                  <a:srgbClr val="FF0000"/>
                </a:outerShdw>
              </a:effectLst>
              <a:latin typeface="Arial Unicode MS" pitchFamily="34" charset="-128"/>
              <a:cs typeface="Times New Roman" pitchFamily="18" charset="0"/>
            </a:endParaRPr>
          </a:p>
          <a:p>
            <a:pPr lvl="0" algn="ctr" fontAlgn="base">
              <a:spcBef>
                <a:spcPct val="50000"/>
              </a:spcBef>
              <a:spcAft>
                <a:spcPct val="0"/>
              </a:spcAft>
              <a:defRPr/>
            </a:pPr>
            <a:endParaRPr lang="es-MX" sz="3200" b="1" dirty="0" smtClean="0">
              <a:solidFill>
                <a:srgbClr val="FFFFFF"/>
              </a:solidFill>
              <a:effectLst>
                <a:glow rad="101600">
                  <a:srgbClr val="461700">
                    <a:alpha val="60000"/>
                  </a:srgbClr>
                </a:glow>
                <a:outerShdw blurRad="50800" dist="38100" dir="10800000" algn="r" rotWithShape="0">
                  <a:srgbClr val="FF0000"/>
                </a:outerShdw>
              </a:effectLst>
              <a:latin typeface="Arial Unicode MS" pitchFamily="34" charset="-128"/>
              <a:cs typeface="Times New Roman" pitchFamily="18" charset="0"/>
            </a:endParaRPr>
          </a:p>
          <a:p>
            <a:pPr lvl="0" algn="ctr" fontAlgn="base">
              <a:spcBef>
                <a:spcPct val="50000"/>
              </a:spcBef>
              <a:spcAft>
                <a:spcPct val="0"/>
              </a:spcAft>
              <a:defRPr/>
            </a:pPr>
            <a:endParaRPr lang="es-MX" sz="3200" b="1" dirty="0">
              <a:solidFill>
                <a:srgbClr val="FFFFFF"/>
              </a:solidFill>
              <a:effectLst>
                <a:glow rad="101600">
                  <a:srgbClr val="461700">
                    <a:alpha val="60000"/>
                  </a:srgbClr>
                </a:glow>
                <a:outerShdw blurRad="50800" dist="38100" dir="10800000" algn="r" rotWithShape="0">
                  <a:srgbClr val="FF0000"/>
                </a:outerShdw>
              </a:effectLst>
              <a:latin typeface="Arial Unicode MS" pitchFamily="34" charset="-128"/>
              <a:cs typeface="Times New Roman" pitchFamily="18" charset="0"/>
            </a:endParaRPr>
          </a:p>
          <a:p>
            <a:pPr lvl="0" algn="ctr" fontAlgn="base">
              <a:spcBef>
                <a:spcPct val="50000"/>
              </a:spcBef>
              <a:spcAft>
                <a:spcPct val="0"/>
              </a:spcAft>
              <a:defRPr/>
            </a:pPr>
            <a:endParaRPr lang="es-MX" sz="3200" b="1" dirty="0" smtClean="0">
              <a:solidFill>
                <a:srgbClr val="FFFFFF"/>
              </a:solidFill>
              <a:effectLst>
                <a:glow rad="101600">
                  <a:srgbClr val="461700">
                    <a:alpha val="60000"/>
                  </a:srgbClr>
                </a:glow>
                <a:outerShdw blurRad="50800" dist="38100" dir="10800000" algn="r" rotWithShape="0">
                  <a:srgbClr val="FF0000"/>
                </a:outerShdw>
              </a:effectLst>
              <a:latin typeface="Arial Unicode MS" pitchFamily="34" charset="-128"/>
              <a:cs typeface="Times New Roman" pitchFamily="18" charset="0"/>
            </a:endParaRPr>
          </a:p>
          <a:p>
            <a:pPr lvl="0" algn="ctr" fontAlgn="base">
              <a:spcBef>
                <a:spcPct val="50000"/>
              </a:spcBef>
              <a:spcAft>
                <a:spcPct val="0"/>
              </a:spcAft>
              <a:defRPr/>
            </a:pPr>
            <a:r>
              <a:rPr lang="es-MX" sz="3200" b="1" dirty="0" smtClean="0">
                <a:solidFill>
                  <a:srgbClr val="FFFFFF"/>
                </a:solidFill>
                <a:effectLst>
                  <a:glow rad="101600">
                    <a:srgbClr val="461700">
                      <a:alpha val="60000"/>
                    </a:srgbClr>
                  </a:glow>
                  <a:outerShdw blurRad="50800" dist="38100" dir="10800000" algn="r" rotWithShape="0">
                    <a:srgbClr val="FF0000"/>
                  </a:outerShdw>
                </a:effectLst>
                <a:latin typeface="Arial Unicode MS" pitchFamily="34" charset="-128"/>
                <a:cs typeface="Times New Roman" pitchFamily="18" charset="0"/>
              </a:rPr>
              <a:t>haya</a:t>
            </a:r>
            <a:r>
              <a:rPr lang="es-MX" sz="3200" b="1" dirty="0">
                <a:solidFill>
                  <a:srgbClr val="FFFFFF"/>
                </a:solidFill>
                <a:effectLst>
                  <a:glow rad="101600">
                    <a:srgbClr val="461700">
                      <a:alpha val="60000"/>
                    </a:srgbClr>
                  </a:glow>
                  <a:outerShdw blurRad="50800" dist="38100" dir="10800000" algn="r" rotWithShape="0">
                    <a:srgbClr val="FF0000"/>
                  </a:outerShdw>
                </a:effectLst>
                <a:latin typeface="Arial Unicode MS" pitchFamily="34" charset="-128"/>
                <a:cs typeface="Times New Roman" pitchFamily="18" charset="0"/>
              </a:rPr>
              <a:t>, y digan: “Está cerca de ustedes el reino de Dios”.</a:t>
            </a:r>
            <a:endParaRPr kumimoji="0" lang="es-ES" sz="3200" b="0" i="1" u="none" strike="noStrike" kern="1200" cap="none" spc="0" normalizeH="0" baseline="0" noProof="0" dirty="0">
              <a:ln>
                <a:noFill/>
              </a:ln>
              <a:solidFill>
                <a:srgbClr val="FFFFFF"/>
              </a:solidFill>
              <a:effectLst>
                <a:glow rad="101600">
                  <a:srgbClr val="461700">
                    <a:alpha val="60000"/>
                  </a:srgbClr>
                </a:glow>
                <a:outerShdw blurRad="50800" dist="38100" dir="10800000" algn="r" rotWithShape="0">
                  <a:srgbClr val="C00000"/>
                </a:outerShdw>
              </a:effectLst>
              <a:uLnTx/>
              <a:uFillTx/>
              <a:latin typeface="Arial Unicode MS" pitchFamily="34" charset="-128"/>
              <a:ea typeface="+mn-ea"/>
              <a:cs typeface="Times New Roman" pitchFamily="18" charset="0"/>
            </a:endParaRPr>
          </a:p>
        </p:txBody>
      </p:sp>
      <p:sp>
        <p:nvSpPr>
          <p:cNvPr id="5" name="Rectangle 3"/>
          <p:cNvSpPr>
            <a:spLocks noChangeArrowheads="1"/>
          </p:cNvSpPr>
          <p:nvPr/>
        </p:nvSpPr>
        <p:spPr bwMode="auto">
          <a:xfrm>
            <a:off x="899592" y="5157192"/>
            <a:ext cx="7643812" cy="52322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s-ES" sz="2800" b="1" i="0" u="none" strike="noStrike" kern="1200" cap="none" spc="0" normalizeH="0" baseline="0" noProof="0" dirty="0">
              <a:ln>
                <a:noFill/>
              </a:ln>
              <a:solidFill>
                <a:srgbClr val="FFFF00"/>
              </a:solidFill>
              <a:effectLst>
                <a:outerShdw blurRad="50800" dist="38100" dir="10800000" algn="r" rotWithShape="0">
                  <a:srgbClr val="C00000"/>
                </a:outerShdw>
              </a:effectLst>
              <a:uLnTx/>
              <a:uFillTx/>
              <a:latin typeface="Arial Unicode MS" pitchFamily="34" charset="-128"/>
              <a:ea typeface="+mn-ea"/>
              <a:cs typeface="Times New Roman" pitchFamily="18" charset="0"/>
            </a:endParaRPr>
          </a:p>
        </p:txBody>
      </p:sp>
    </p:spTree>
    <p:extLst>
      <p:ext uri="{BB962C8B-B14F-4D97-AF65-F5344CB8AC3E}">
        <p14:creationId xmlns:p14="http://schemas.microsoft.com/office/powerpoint/2010/main" val="17325168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3" presetClass="entr" presetSubtype="528"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1750" fill="hold"/>
                                        <p:tgtEl>
                                          <p:spTgt spid="4"/>
                                        </p:tgtEl>
                                        <p:attrNameLst>
                                          <p:attrName>ppt_w</p:attrName>
                                        </p:attrNameLst>
                                      </p:cBhvr>
                                      <p:tavLst>
                                        <p:tav tm="0">
                                          <p:val>
                                            <p:fltVal val="0"/>
                                          </p:val>
                                        </p:tav>
                                        <p:tav tm="100000">
                                          <p:val>
                                            <p:strVal val="#ppt_w"/>
                                          </p:val>
                                        </p:tav>
                                      </p:tavLst>
                                    </p:anim>
                                    <p:anim calcmode="lin" valueType="num">
                                      <p:cBhvr>
                                        <p:cTn id="12" dur="1750" fill="hold"/>
                                        <p:tgtEl>
                                          <p:spTgt spid="4"/>
                                        </p:tgtEl>
                                        <p:attrNameLst>
                                          <p:attrName>ppt_h</p:attrName>
                                        </p:attrNameLst>
                                      </p:cBhvr>
                                      <p:tavLst>
                                        <p:tav tm="0">
                                          <p:val>
                                            <p:fltVal val="0"/>
                                          </p:val>
                                        </p:tav>
                                        <p:tav tm="100000">
                                          <p:val>
                                            <p:strVal val="#ppt_h"/>
                                          </p:val>
                                        </p:tav>
                                      </p:tavLst>
                                    </p:anim>
                                    <p:anim calcmode="lin" valueType="num">
                                      <p:cBhvr>
                                        <p:cTn id="13" dur="1750" fill="hold"/>
                                        <p:tgtEl>
                                          <p:spTgt spid="4"/>
                                        </p:tgtEl>
                                        <p:attrNameLst>
                                          <p:attrName>ppt_x</p:attrName>
                                        </p:attrNameLst>
                                      </p:cBhvr>
                                      <p:tavLst>
                                        <p:tav tm="0">
                                          <p:val>
                                            <p:fltVal val="0.5"/>
                                          </p:val>
                                        </p:tav>
                                        <p:tav tm="100000">
                                          <p:val>
                                            <p:strVal val="#ppt_x"/>
                                          </p:val>
                                        </p:tav>
                                      </p:tavLst>
                                    </p:anim>
                                    <p:anim calcmode="lin" valueType="num">
                                      <p:cBhvr>
                                        <p:cTn id="14" dur="1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313" y="418223"/>
            <a:ext cx="8124395" cy="5890214"/>
          </a:xfrm>
          <a:prstGeom prst="rect">
            <a:avLst/>
          </a:prstGeom>
        </p:spPr>
      </p:pic>
      <p:sp>
        <p:nvSpPr>
          <p:cNvPr id="8" name="Rectangle 3"/>
          <p:cNvSpPr>
            <a:spLocks noChangeArrowheads="1"/>
          </p:cNvSpPr>
          <p:nvPr/>
        </p:nvSpPr>
        <p:spPr bwMode="auto">
          <a:xfrm>
            <a:off x="945504" y="5033372"/>
            <a:ext cx="7456188"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200" b="1" i="0" u="none" strike="noStrike" kern="1200" cap="none" spc="0" normalizeH="0" baseline="0" noProof="0" dirty="0" err="1" smtClean="0">
                <a:ln>
                  <a:noFill/>
                </a:ln>
                <a:solidFill>
                  <a:srgbClr val="FFFFFF"/>
                </a:solidFill>
                <a:effectLst>
                  <a:glow rad="139700">
                    <a:schemeClr val="accent6">
                      <a:satMod val="175000"/>
                      <a:alpha val="40000"/>
                    </a:schemeClr>
                  </a:glow>
                  <a:outerShdw blurRad="50800" dist="50800" dir="5400000" algn="ctr" rotWithShape="0">
                    <a:srgbClr val="FF0000"/>
                  </a:outerShdw>
                </a:effectLst>
                <a:uLnTx/>
                <a:uFillTx/>
                <a:latin typeface="Arial Unicode MS" pitchFamily="34" charset="-128"/>
                <a:ea typeface="+mn-ea"/>
                <a:cs typeface="Times New Roman" pitchFamily="18" charset="0"/>
              </a:rPr>
              <a:t>aLos</a:t>
            </a:r>
            <a:r>
              <a:rPr kumimoji="0" lang="es-ES" sz="3200" b="1" i="0" u="none" strike="noStrike" kern="1200" cap="none" spc="0" normalizeH="0" baseline="0" noProof="0" dirty="0" smtClean="0">
                <a:ln>
                  <a:noFill/>
                </a:ln>
                <a:solidFill>
                  <a:srgbClr val="FFFFFF"/>
                </a:solidFill>
                <a:effectLst>
                  <a:glow rad="139700">
                    <a:schemeClr val="accent6">
                      <a:satMod val="175000"/>
                      <a:alpha val="40000"/>
                    </a:schemeClr>
                  </a:glow>
                  <a:outerShdw blurRad="50800" dist="50800" dir="5400000" algn="ctr" rotWithShape="0">
                    <a:srgbClr val="FF0000"/>
                  </a:outerShdw>
                </a:effectLst>
                <a:uLnTx/>
                <a:uFillTx/>
                <a:latin typeface="Arial Unicode MS" pitchFamily="34" charset="-128"/>
                <a:ea typeface="+mn-ea"/>
                <a:cs typeface="Times New Roman" pitchFamily="18" charset="0"/>
              </a:rPr>
              <a:t> setenta y dos volvieron  muy </a:t>
            </a:r>
            <a:r>
              <a:rPr kumimoji="0" lang="es-ES" sz="3200" b="1" i="0" u="none" strike="noStrike" kern="1200" cap="none" spc="0" normalizeH="0" baseline="0" noProof="0" dirty="0" err="1" smtClean="0">
                <a:ln>
                  <a:noFill/>
                </a:ln>
                <a:solidFill>
                  <a:srgbClr val="FFFFFF"/>
                </a:solidFill>
                <a:effectLst>
                  <a:glow rad="139700">
                    <a:schemeClr val="accent6">
                      <a:satMod val="175000"/>
                      <a:alpha val="40000"/>
                    </a:schemeClr>
                  </a:glow>
                  <a:outerShdw blurRad="50800" dist="50800" dir="5400000" algn="ctr" rotWithShape="0">
                    <a:srgbClr val="FF0000"/>
                  </a:outerShdw>
                </a:effectLst>
                <a:uLnTx/>
                <a:uFillTx/>
                <a:latin typeface="Arial Unicode MS" pitchFamily="34" charset="-128"/>
                <a:ea typeface="+mn-ea"/>
                <a:cs typeface="Times New Roman" pitchFamily="18" charset="0"/>
              </a:rPr>
              <a:t>contenyos</a:t>
            </a:r>
            <a:r>
              <a:rPr kumimoji="0" lang="es-ES" sz="3200" b="1" i="0" u="none" strike="noStrike" kern="1200" cap="none" spc="0" normalizeH="0" baseline="0" noProof="0" dirty="0" smtClean="0">
                <a:ln>
                  <a:noFill/>
                </a:ln>
                <a:solidFill>
                  <a:srgbClr val="FFFFFF"/>
                </a:solidFill>
                <a:effectLst>
                  <a:glow rad="139700">
                    <a:schemeClr val="accent6">
                      <a:satMod val="175000"/>
                      <a:alpha val="40000"/>
                    </a:schemeClr>
                  </a:glow>
                  <a:outerShdw blurRad="50800" dist="50800" dir="5400000" algn="ctr" rotWithShape="0">
                    <a:srgbClr val="FF0000"/>
                  </a:outerShdw>
                </a:effectLst>
                <a:uLnTx/>
                <a:uFillTx/>
                <a:latin typeface="Arial Unicode MS" pitchFamily="34" charset="-128"/>
                <a:ea typeface="+mn-ea"/>
                <a:cs typeface="Times New Roman" pitchFamily="18" charset="0"/>
              </a:rPr>
              <a:t>  y le dijeron:</a:t>
            </a:r>
            <a:endParaRPr kumimoji="0" lang="es-ES" sz="3200" b="1" i="0" u="none" strike="noStrike" kern="1200" cap="none" spc="0" normalizeH="0" baseline="0" noProof="0" dirty="0">
              <a:ln>
                <a:noFill/>
              </a:ln>
              <a:solidFill>
                <a:srgbClr val="FFFFFF"/>
              </a:solidFill>
              <a:effectLst>
                <a:glow rad="139700">
                  <a:schemeClr val="accent6">
                    <a:satMod val="175000"/>
                    <a:alpha val="40000"/>
                  </a:schemeClr>
                </a:glow>
                <a:outerShdw blurRad="50800" dist="50800" dir="5400000" algn="ctr" rotWithShape="0">
                  <a:srgbClr val="FF0000"/>
                </a:outerShdw>
              </a:effectLst>
              <a:uLnTx/>
              <a:uFillTx/>
              <a:latin typeface="Arial Unicode MS" pitchFamily="34" charset="-128"/>
              <a:ea typeface="+mn-ea"/>
              <a:cs typeface="Times New Roman" pitchFamily="18" charset="0"/>
            </a:endParaRPr>
          </a:p>
        </p:txBody>
      </p:sp>
      <p:sp>
        <p:nvSpPr>
          <p:cNvPr id="3" name="Rectangle 3"/>
          <p:cNvSpPr>
            <a:spLocks noChangeArrowheads="1"/>
          </p:cNvSpPr>
          <p:nvPr/>
        </p:nvSpPr>
        <p:spPr bwMode="auto">
          <a:xfrm>
            <a:off x="539313" y="426025"/>
            <a:ext cx="8033187" cy="155926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200" b="1" i="0" u="none" strike="noStrike" kern="1200" cap="none" spc="0" normalizeH="0" baseline="0" noProof="0" dirty="0" smtClean="0">
                <a:ln>
                  <a:noFill/>
                </a:ln>
                <a:solidFill>
                  <a:srgbClr val="FFFFFF"/>
                </a:solidFill>
                <a:effectLst>
                  <a:glow rad="101600">
                    <a:srgbClr val="361B00">
                      <a:alpha val="60000"/>
                    </a:srgbClr>
                  </a:glow>
                  <a:outerShdw blurRad="50800" dist="50800" dir="5400000" algn="ctr" rotWithShape="0">
                    <a:srgbClr val="FF0000"/>
                  </a:outerShdw>
                </a:effectLst>
                <a:uLnTx/>
                <a:uFillTx/>
                <a:latin typeface="Arial Unicode MS" pitchFamily="34" charset="-128"/>
                <a:ea typeface="+mn-ea"/>
                <a:cs typeface="Times New Roman" pitchFamily="18" charset="0"/>
              </a:rPr>
              <a:t>Yo les digo</a:t>
            </a:r>
            <a:r>
              <a:rPr kumimoji="0" lang="es-ES" sz="3200" b="1" i="0" u="none" strike="noStrike" kern="1200" cap="none" spc="0" normalizeH="0" noProof="0" dirty="0" smtClean="0">
                <a:ln>
                  <a:noFill/>
                </a:ln>
                <a:solidFill>
                  <a:srgbClr val="FFFFFF"/>
                </a:solidFill>
                <a:effectLst>
                  <a:glow rad="101600">
                    <a:srgbClr val="361B00">
                      <a:alpha val="60000"/>
                    </a:srgbClr>
                  </a:glow>
                  <a:outerShdw blurRad="50800" dist="50800" dir="5400000" algn="ctr" rotWithShape="0">
                    <a:srgbClr val="FF0000"/>
                  </a:outerShdw>
                </a:effectLst>
                <a:uLnTx/>
                <a:uFillTx/>
                <a:latin typeface="Arial Unicode MS" pitchFamily="34" charset="-128"/>
                <a:ea typeface="+mn-ea"/>
                <a:cs typeface="Times New Roman" pitchFamily="18" charset="0"/>
              </a:rPr>
              <a:t> que aquel día será más llevadero  para  </a:t>
            </a:r>
            <a:r>
              <a:rPr kumimoji="0" lang="es-ES" sz="3200" b="1" i="0" u="none" strike="noStrike" kern="1200" cap="none" spc="0" normalizeH="0" noProof="0" dirty="0" err="1" smtClean="0">
                <a:ln>
                  <a:noFill/>
                </a:ln>
                <a:solidFill>
                  <a:srgbClr val="FFFFFF"/>
                </a:solidFill>
                <a:effectLst>
                  <a:glow rad="101600">
                    <a:srgbClr val="361B00">
                      <a:alpha val="60000"/>
                    </a:srgbClr>
                  </a:glow>
                  <a:outerShdw blurRad="50800" dist="50800" dir="5400000" algn="ctr" rotWithShape="0">
                    <a:srgbClr val="FF0000"/>
                  </a:outerShdw>
                </a:effectLst>
                <a:uLnTx/>
                <a:uFillTx/>
                <a:latin typeface="Arial Unicode MS" pitchFamily="34" charset="-128"/>
                <a:ea typeface="+mn-ea"/>
                <a:cs typeface="Times New Roman" pitchFamily="18" charset="0"/>
              </a:rPr>
              <a:t>Sodomma</a:t>
            </a:r>
            <a:r>
              <a:rPr kumimoji="0" lang="es-ES" sz="3200" b="1" i="0" u="none" strike="noStrike" kern="1200" cap="none" spc="0" normalizeH="0" noProof="0" dirty="0" smtClean="0">
                <a:ln>
                  <a:noFill/>
                </a:ln>
                <a:solidFill>
                  <a:srgbClr val="FFFFFF"/>
                </a:solidFill>
                <a:effectLst>
                  <a:glow rad="101600">
                    <a:srgbClr val="361B00">
                      <a:alpha val="60000"/>
                    </a:srgbClr>
                  </a:glow>
                  <a:outerShdw blurRad="50800" dist="50800" dir="5400000" algn="ctr" rotWithShape="0">
                    <a:srgbClr val="FF0000"/>
                  </a:outerShdw>
                </a:effectLst>
                <a:uLnTx/>
                <a:uFillTx/>
                <a:latin typeface="Arial Unicode MS" pitchFamily="34" charset="-128"/>
                <a:ea typeface="+mn-ea"/>
                <a:cs typeface="Times New Roman" pitchFamily="18" charset="0"/>
              </a:rPr>
              <a:t> que para esa ciudad”</a:t>
            </a:r>
            <a:r>
              <a:rPr kumimoji="0" lang="es-ES" sz="3200" b="1" i="0" u="none" strike="noStrike" kern="1200" cap="none" spc="0" normalizeH="0" baseline="0" noProof="0" dirty="0" smtClean="0">
                <a:ln>
                  <a:noFill/>
                </a:ln>
                <a:solidFill>
                  <a:srgbClr val="FFFFFF"/>
                </a:solidFill>
                <a:effectLst>
                  <a:glow rad="101600">
                    <a:srgbClr val="361B00">
                      <a:alpha val="60000"/>
                    </a:srgbClr>
                  </a:glow>
                  <a:outerShdw blurRad="50800" dist="50800" dir="5400000" algn="ctr" rotWithShape="0">
                    <a:srgbClr val="FF0000"/>
                  </a:outerShdw>
                </a:effectLst>
                <a:uLnTx/>
                <a:uFillTx/>
                <a:latin typeface="Arial Unicode MS" pitchFamily="34" charset="-128"/>
                <a:ea typeface="+mn-ea"/>
                <a:cs typeface="Times New Roman" pitchFamily="18" charset="0"/>
              </a:rPr>
              <a:t> </a:t>
            </a:r>
            <a:endParaRPr kumimoji="0" lang="es-ES" sz="3200" b="1" i="0" u="none" strike="noStrike" kern="1200" cap="none" spc="0" normalizeH="0" baseline="0" noProof="0" dirty="0">
              <a:ln>
                <a:noFill/>
              </a:ln>
              <a:solidFill>
                <a:srgbClr val="FFFFFF"/>
              </a:solidFill>
              <a:effectLst>
                <a:glow rad="101600">
                  <a:srgbClr val="361B00">
                    <a:alpha val="60000"/>
                  </a:srgbClr>
                </a:glow>
                <a:outerShdw blurRad="50800" dist="50800" dir="5400000" algn="ctr" rotWithShape="0">
                  <a:srgbClr val="FF0000"/>
                </a:outerShdw>
              </a:effectLst>
              <a:uLnTx/>
              <a:uFillTx/>
              <a:latin typeface="Arial Unicode MS" pitchFamily="34" charset="-128"/>
              <a:ea typeface="+mn-ea"/>
              <a:cs typeface="Times New Roman" pitchFamily="18" charset="0"/>
            </a:endParaRPr>
          </a:p>
        </p:txBody>
      </p:sp>
    </p:spTree>
    <p:extLst>
      <p:ext uri="{BB962C8B-B14F-4D97-AF65-F5344CB8AC3E}">
        <p14:creationId xmlns:p14="http://schemas.microsoft.com/office/powerpoint/2010/main" val="18915044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437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750" fill="hold"/>
                                        <p:tgtEl>
                                          <p:spTgt spid="8"/>
                                        </p:tgtEl>
                                        <p:attrNameLst>
                                          <p:attrName>ppt_w</p:attrName>
                                        </p:attrNameLst>
                                      </p:cBhvr>
                                      <p:tavLst>
                                        <p:tav tm="0">
                                          <p:val>
                                            <p:fltVal val="0"/>
                                          </p:val>
                                        </p:tav>
                                        <p:tav tm="100000">
                                          <p:val>
                                            <p:strVal val="#ppt_w"/>
                                          </p:val>
                                        </p:tav>
                                      </p:tavLst>
                                    </p:anim>
                                    <p:anim calcmode="lin" valueType="num">
                                      <p:cBhvr>
                                        <p:cTn id="15" dur="1750" fill="hold"/>
                                        <p:tgtEl>
                                          <p:spTgt spid="8"/>
                                        </p:tgtEl>
                                        <p:attrNameLst>
                                          <p:attrName>ppt_h</p:attrName>
                                        </p:attrNameLst>
                                      </p:cBhvr>
                                      <p:tavLst>
                                        <p:tav tm="0">
                                          <p:val>
                                            <p:fltVal val="0"/>
                                          </p:val>
                                        </p:tav>
                                        <p:tav tm="100000">
                                          <p:val>
                                            <p:strVal val="#ppt_h"/>
                                          </p:val>
                                        </p:tav>
                                      </p:tavLst>
                                    </p:anim>
                                    <p:anim calcmode="lin" valueType="num">
                                      <p:cBhvr>
                                        <p:cTn id="16" dur="1750" fill="hold"/>
                                        <p:tgtEl>
                                          <p:spTgt spid="8"/>
                                        </p:tgtEl>
                                        <p:attrNameLst>
                                          <p:attrName>ppt_x</p:attrName>
                                        </p:attrNameLst>
                                      </p:cBhvr>
                                      <p:tavLst>
                                        <p:tav tm="0">
                                          <p:val>
                                            <p:fltVal val="0.5"/>
                                          </p:val>
                                        </p:tav>
                                        <p:tav tm="100000">
                                          <p:val>
                                            <p:strVal val="#ppt_x"/>
                                          </p:val>
                                        </p:tav>
                                      </p:tavLst>
                                    </p:anim>
                                    <p:anim calcmode="lin" valueType="num">
                                      <p:cBhvr>
                                        <p:cTn id="17"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viviendoparasugloria.sgbf.com/wp-content/uploads/2020/10/demons.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3167" y="519545"/>
            <a:ext cx="7938942" cy="57253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194672" y="4904511"/>
            <a:ext cx="6910242"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200" b="1" i="0" u="none" strike="noStrike" kern="1200" cap="none" spc="0" normalizeH="0" baseline="0" noProof="0" dirty="0" smtClean="0">
                <a:ln>
                  <a:noFill/>
                </a:ln>
                <a:solidFill>
                  <a:srgbClr val="FFFFFF"/>
                </a:solidFill>
                <a:effectLst>
                  <a:glow rad="139700">
                    <a:schemeClr val="accent6">
                      <a:satMod val="175000"/>
                      <a:alpha val="40000"/>
                    </a:schemeClr>
                  </a:glow>
                  <a:outerShdw blurRad="50800" dist="50800" dir="5400000" algn="ctr" rotWithShape="0">
                    <a:srgbClr val="C00000"/>
                  </a:outerShdw>
                </a:effectLst>
                <a:uLnTx/>
                <a:uFillTx/>
                <a:latin typeface="Arial Unicode MS" pitchFamily="34" charset="-128"/>
                <a:ea typeface="+mn-ea"/>
                <a:cs typeface="Times New Roman"/>
              </a:rPr>
              <a:t>- Señor hasta los demonios  se nos  someten  en tu nombre.</a:t>
            </a:r>
            <a:endParaRPr kumimoji="0" lang="es-ES" sz="3200" b="1" i="0" u="none" strike="noStrike" kern="1200" cap="none" spc="0" normalizeH="0" baseline="0" noProof="0" dirty="0">
              <a:ln>
                <a:noFill/>
              </a:ln>
              <a:solidFill>
                <a:srgbClr val="FFFFFF"/>
              </a:solidFill>
              <a:effectLst>
                <a:glow rad="139700">
                  <a:schemeClr val="accent6">
                    <a:satMod val="175000"/>
                    <a:alpha val="40000"/>
                  </a:schemeClr>
                </a:glow>
                <a:outerShdw blurRad="50800" dist="50800" dir="5400000" algn="ctr" rotWithShape="0">
                  <a:srgbClr val="C00000"/>
                </a:outerShdw>
              </a:effectLst>
              <a:uLnTx/>
              <a:uFillTx/>
              <a:latin typeface="Arial Unicode MS" pitchFamily="34" charset="-128"/>
              <a:ea typeface="+mn-ea"/>
              <a:cs typeface="Times New Roman"/>
            </a:endParaRPr>
          </a:p>
        </p:txBody>
      </p:sp>
    </p:spTree>
    <p:extLst>
      <p:ext uri="{BB962C8B-B14F-4D97-AF65-F5344CB8AC3E}">
        <p14:creationId xmlns:p14="http://schemas.microsoft.com/office/powerpoint/2010/main" val="4658441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hay ninguna descripción de la foto dispon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49" y="519546"/>
            <a:ext cx="8068378" cy="5665500"/>
          </a:xfrm>
          <a:prstGeom prst="rect">
            <a:avLst/>
          </a:prstGeom>
          <a:noFill/>
          <a:extLst>
            <a:ext uri="{909E8E84-426E-40DD-AFC4-6F175D3DCCD1}">
              <a14:hiddenFill xmlns:a14="http://schemas.microsoft.com/office/drawing/2010/main">
                <a:solidFill>
                  <a:srgbClr val="FFFFFF"/>
                </a:solidFill>
              </a14:hiddenFill>
            </a:ext>
          </a:extLst>
        </p:spPr>
      </p:pic>
      <p:sp>
        <p:nvSpPr>
          <p:cNvPr id="60419" name="Rectangle 3"/>
          <p:cNvSpPr>
            <a:spLocks noChangeArrowheads="1"/>
          </p:cNvSpPr>
          <p:nvPr/>
        </p:nvSpPr>
        <p:spPr bwMode="auto">
          <a:xfrm>
            <a:off x="472949" y="3658170"/>
            <a:ext cx="8068378" cy="2554545"/>
          </a:xfrm>
          <a:prstGeom prst="rect">
            <a:avLst/>
          </a:prstGeom>
          <a:noFill/>
          <a:ln w="9525">
            <a:noFill/>
            <a:miter lim="800000"/>
            <a:headEnd/>
            <a:tailEnd/>
          </a:ln>
        </p:spPr>
        <p:txBody>
          <a:bodyPr wrap="square">
            <a:spAutoFit/>
          </a:bodyPr>
          <a:lstStyle/>
          <a:p>
            <a:pPr lvl="0" algn="ctr" fontAlgn="base">
              <a:spcBef>
                <a:spcPct val="50000"/>
              </a:spcBef>
              <a:spcAft>
                <a:spcPct val="0"/>
              </a:spcAft>
              <a:defRPr/>
            </a:pPr>
            <a:r>
              <a:rPr kumimoji="0" lang="es-ES" sz="3200" b="1" i="0" u="none" strike="noStrike" kern="1200" normalizeH="0" baseline="0" noProof="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Arial Unicode MS" pitchFamily="34" charset="-128"/>
                <a:ea typeface="+mn-ea"/>
                <a:cs typeface="Times New Roman" pitchFamily="18" charset="0"/>
              </a:rPr>
              <a:t> He visto </a:t>
            </a:r>
            <a:r>
              <a:rPr lang="es-MX" sz="32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Unicode MS" pitchFamily="34" charset="-128"/>
                <a:cs typeface="Times New Roman" pitchFamily="18" charset="0"/>
              </a:rPr>
              <a:t>a </a:t>
            </a:r>
            <a:r>
              <a:rPr lang="es-MX" sz="32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Unicode MS" pitchFamily="34" charset="-128"/>
                <a:cs typeface="Times New Roman" pitchFamily="18" charset="0"/>
              </a:rPr>
              <a:t>Satanás caer del cielo como un rayo. Miren: les he dado potestad para pisotear serpientes y escorpiones y para </a:t>
            </a:r>
            <a:r>
              <a:rPr lang="es-MX" sz="32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Unicode MS" pitchFamily="34" charset="-128"/>
                <a:cs typeface="Times New Roman" pitchFamily="18" charset="0"/>
              </a:rPr>
              <a:t>dominar </a:t>
            </a:r>
            <a:r>
              <a:rPr lang="es-MX" sz="32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Unicode MS" pitchFamily="34" charset="-128"/>
                <a:cs typeface="Times New Roman" pitchFamily="18" charset="0"/>
              </a:rPr>
              <a:t>todo poder del enemigo. Y nada les hará daño alguno.</a:t>
            </a:r>
            <a:r>
              <a:rPr kumimoji="0" lang="es-ES" sz="3200" b="1" i="0" u="none" strike="noStrike" kern="1200" normalizeH="0" baseline="0" noProof="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Arial Unicode MS" pitchFamily="34" charset="-128"/>
                <a:ea typeface="+mn-ea"/>
                <a:cs typeface="Times New Roman" pitchFamily="18" charset="0"/>
              </a:rPr>
              <a:t> </a:t>
            </a:r>
            <a:r>
              <a:rPr kumimoji="0" lang="es-ES" sz="3200" b="1" i="0" u="none" strike="noStrike" kern="1200" normalizeH="0" noProof="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Arial Unicode MS" pitchFamily="34" charset="-128"/>
                <a:ea typeface="+mn-ea"/>
                <a:cs typeface="Times New Roman" pitchFamily="18" charset="0"/>
              </a:rPr>
              <a:t>  </a:t>
            </a:r>
            <a:endParaRPr kumimoji="0" lang="es-ES" sz="3200" b="1" i="0" u="none" strike="noStrike" kern="1200" normalizeH="0" baseline="0" noProof="0"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Arial Unicode MS" pitchFamily="34" charset="-128"/>
              <a:ea typeface="+mn-ea"/>
              <a:cs typeface="Times New Roman" pitchFamily="18" charset="0"/>
            </a:endParaRPr>
          </a:p>
        </p:txBody>
      </p:sp>
    </p:spTree>
    <p:extLst>
      <p:ext uri="{BB962C8B-B14F-4D97-AF65-F5344CB8AC3E}">
        <p14:creationId xmlns:p14="http://schemas.microsoft.com/office/powerpoint/2010/main" val="13416720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0419"/>
                                        </p:tgtEl>
                                        <p:attrNameLst>
                                          <p:attrName>style.visibility</p:attrName>
                                        </p:attrNameLst>
                                      </p:cBhvr>
                                      <p:to>
                                        <p:strVal val="visible"/>
                                      </p:to>
                                    </p:set>
                                    <p:anim calcmode="lin" valueType="num">
                                      <p:cBhvr>
                                        <p:cTn id="7" dur="1750" fill="hold"/>
                                        <p:tgtEl>
                                          <p:spTgt spid="60419"/>
                                        </p:tgtEl>
                                        <p:attrNameLst>
                                          <p:attrName>ppt_w</p:attrName>
                                        </p:attrNameLst>
                                      </p:cBhvr>
                                      <p:tavLst>
                                        <p:tav tm="0">
                                          <p:val>
                                            <p:fltVal val="0"/>
                                          </p:val>
                                        </p:tav>
                                        <p:tav tm="100000">
                                          <p:val>
                                            <p:strVal val="#ppt_w"/>
                                          </p:val>
                                        </p:tav>
                                      </p:tavLst>
                                    </p:anim>
                                    <p:anim calcmode="lin" valueType="num">
                                      <p:cBhvr>
                                        <p:cTn id="8" dur="1750" fill="hold"/>
                                        <p:tgtEl>
                                          <p:spTgt spid="60419"/>
                                        </p:tgtEl>
                                        <p:attrNameLst>
                                          <p:attrName>ppt_h</p:attrName>
                                        </p:attrNameLst>
                                      </p:cBhvr>
                                      <p:tavLst>
                                        <p:tav tm="0">
                                          <p:val>
                                            <p:fltVal val="0"/>
                                          </p:val>
                                        </p:tav>
                                        <p:tav tm="100000">
                                          <p:val>
                                            <p:strVal val="#ppt_h"/>
                                          </p:val>
                                        </p:tav>
                                      </p:tavLst>
                                    </p:anim>
                                    <p:anim calcmode="lin" valueType="num">
                                      <p:cBhvr>
                                        <p:cTn id="9" dur="1750" fill="hold"/>
                                        <p:tgtEl>
                                          <p:spTgt spid="60419"/>
                                        </p:tgtEl>
                                        <p:attrNameLst>
                                          <p:attrName>ppt_x</p:attrName>
                                        </p:attrNameLst>
                                      </p:cBhvr>
                                      <p:tavLst>
                                        <p:tav tm="0">
                                          <p:val>
                                            <p:fltVal val="0.5"/>
                                          </p:val>
                                        </p:tav>
                                        <p:tav tm="100000">
                                          <p:val>
                                            <p:strVal val="#ppt_x"/>
                                          </p:val>
                                        </p:tav>
                                      </p:tavLst>
                                    </p:anim>
                                    <p:anim calcmode="lin" valueType="num">
                                      <p:cBhvr>
                                        <p:cTn id="10" dur="1750" fill="hold"/>
                                        <p:tgtEl>
                                          <p:spTgt spid="604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71067" y="488372"/>
            <a:ext cx="7959870" cy="5715001"/>
          </a:xfrm>
          <a:prstGeom prst="rect">
            <a:avLst/>
          </a:prstGeom>
        </p:spPr>
      </p:pic>
      <p:sp>
        <p:nvSpPr>
          <p:cNvPr id="60419" name="Rectangle 3"/>
          <p:cNvSpPr>
            <a:spLocks noChangeArrowheads="1"/>
          </p:cNvSpPr>
          <p:nvPr/>
        </p:nvSpPr>
        <p:spPr bwMode="auto">
          <a:xfrm>
            <a:off x="311728" y="4234789"/>
            <a:ext cx="8219209" cy="2062103"/>
          </a:xfrm>
          <a:prstGeom prst="rect">
            <a:avLst/>
          </a:prstGeom>
          <a:noFill/>
          <a:ln w="9525">
            <a:noFill/>
            <a:miter lim="800000"/>
            <a:headEnd/>
            <a:tailEnd/>
          </a:ln>
        </p:spPr>
        <p:txBody>
          <a:bodyPr wrap="square">
            <a:spAutoFit/>
          </a:bodyPr>
          <a:lstStyle/>
          <a:p>
            <a:pPr lvl="0" algn="ctr" fontAlgn="base">
              <a:spcBef>
                <a:spcPct val="50000"/>
              </a:spcBef>
              <a:spcAft>
                <a:spcPct val="0"/>
              </a:spcAft>
              <a:defRPr/>
            </a:pPr>
            <a:r>
              <a:rPr kumimoji="0" lang="es-ES" sz="3200" b="1" i="0" u="none" strike="noStrike" kern="1200" normalizeH="0" baseline="0" noProof="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Arial Unicode MS" pitchFamily="34" charset="-128"/>
                <a:ea typeface="+mn-ea"/>
                <a:cs typeface="Times New Roman" pitchFamily="18" charset="0"/>
              </a:rPr>
              <a:t> </a:t>
            </a:r>
            <a:r>
              <a:rPr lang="es-MX" sz="32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Unicode MS" pitchFamily="34" charset="-128"/>
                <a:cs typeface="Times New Roman" pitchFamily="18" charset="0"/>
              </a:rPr>
              <a:t>Sin </a:t>
            </a:r>
            <a:r>
              <a:rPr lang="es-MX" sz="32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Unicode MS" pitchFamily="34" charset="-128"/>
                <a:cs typeface="Times New Roman" pitchFamily="18" charset="0"/>
              </a:rPr>
              <a:t>embargo, no estén alegres porque se les sometan los espíritus; alégrense más bien de que sus nombres estén inscritos en el </a:t>
            </a:r>
            <a:r>
              <a:rPr lang="es-MX" sz="32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Unicode MS" pitchFamily="34" charset="-128"/>
                <a:cs typeface="Times New Roman" pitchFamily="18" charset="0"/>
              </a:rPr>
              <a:t>cielo.</a:t>
            </a:r>
            <a:endParaRPr kumimoji="0" lang="es-ES" sz="3200" b="1" i="0" u="none" strike="noStrike" kern="1200" normalizeH="0" baseline="0" noProof="0"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Arial Unicode MS" pitchFamily="34" charset="-128"/>
              <a:ea typeface="+mn-ea"/>
              <a:cs typeface="Times New Roman" pitchFamily="18" charset="0"/>
            </a:endParaRPr>
          </a:p>
        </p:txBody>
      </p:sp>
    </p:spTree>
    <p:extLst>
      <p:ext uri="{BB962C8B-B14F-4D97-AF65-F5344CB8AC3E}">
        <p14:creationId xmlns:p14="http://schemas.microsoft.com/office/powerpoint/2010/main" val="38077889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0419"/>
                                        </p:tgtEl>
                                        <p:attrNameLst>
                                          <p:attrName>style.visibility</p:attrName>
                                        </p:attrNameLst>
                                      </p:cBhvr>
                                      <p:to>
                                        <p:strVal val="visible"/>
                                      </p:to>
                                    </p:set>
                                    <p:anim calcmode="lin" valueType="num">
                                      <p:cBhvr>
                                        <p:cTn id="7" dur="1750" fill="hold"/>
                                        <p:tgtEl>
                                          <p:spTgt spid="60419"/>
                                        </p:tgtEl>
                                        <p:attrNameLst>
                                          <p:attrName>ppt_w</p:attrName>
                                        </p:attrNameLst>
                                      </p:cBhvr>
                                      <p:tavLst>
                                        <p:tav tm="0">
                                          <p:val>
                                            <p:fltVal val="0"/>
                                          </p:val>
                                        </p:tav>
                                        <p:tav tm="100000">
                                          <p:val>
                                            <p:strVal val="#ppt_w"/>
                                          </p:val>
                                        </p:tav>
                                      </p:tavLst>
                                    </p:anim>
                                    <p:anim calcmode="lin" valueType="num">
                                      <p:cBhvr>
                                        <p:cTn id="8" dur="1750" fill="hold"/>
                                        <p:tgtEl>
                                          <p:spTgt spid="60419"/>
                                        </p:tgtEl>
                                        <p:attrNameLst>
                                          <p:attrName>ppt_h</p:attrName>
                                        </p:attrNameLst>
                                      </p:cBhvr>
                                      <p:tavLst>
                                        <p:tav tm="0">
                                          <p:val>
                                            <p:fltVal val="0"/>
                                          </p:val>
                                        </p:tav>
                                        <p:tav tm="100000">
                                          <p:val>
                                            <p:strVal val="#ppt_h"/>
                                          </p:val>
                                        </p:tav>
                                      </p:tavLst>
                                    </p:anim>
                                    <p:anim calcmode="lin" valueType="num">
                                      <p:cBhvr>
                                        <p:cTn id="9" dur="1750" fill="hold"/>
                                        <p:tgtEl>
                                          <p:spTgt spid="60419"/>
                                        </p:tgtEl>
                                        <p:attrNameLst>
                                          <p:attrName>ppt_x</p:attrName>
                                        </p:attrNameLst>
                                      </p:cBhvr>
                                      <p:tavLst>
                                        <p:tav tm="0">
                                          <p:val>
                                            <p:fltVal val="0.5"/>
                                          </p:val>
                                        </p:tav>
                                        <p:tav tm="100000">
                                          <p:val>
                                            <p:strVal val="#ppt_x"/>
                                          </p:val>
                                        </p:tav>
                                      </p:tavLst>
                                    </p:anim>
                                    <p:anim calcmode="lin" valueType="num">
                                      <p:cBhvr>
                                        <p:cTn id="10" dur="1750" fill="hold"/>
                                        <p:tgtEl>
                                          <p:spTgt spid="604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24319" y="465999"/>
            <a:ext cx="8003653" cy="5789328"/>
          </a:xfrm>
          <a:prstGeom prst="rect">
            <a:avLst/>
          </a:prstGeom>
        </p:spPr>
      </p:pic>
      <p:sp>
        <p:nvSpPr>
          <p:cNvPr id="3" name="2 Marcador de contenido"/>
          <p:cNvSpPr txBox="1">
            <a:spLocks/>
          </p:cNvSpPr>
          <p:nvPr/>
        </p:nvSpPr>
        <p:spPr bwMode="auto">
          <a:xfrm>
            <a:off x="1051840" y="260648"/>
            <a:ext cx="7912648" cy="912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_tradnl" sz="4800" b="1"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Preguntas para la lectura:</a:t>
            </a:r>
            <a:endParaRPr kumimoji="0" lang="es-PE"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_tradnl"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 </a:t>
            </a:r>
            <a:endParaRPr kumimoji="0" lang="es-PE"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 </a:t>
            </a:r>
            <a:endParaRPr kumimoji="0" lang="es-PE"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 </a:t>
            </a:r>
            <a:endParaRPr kumimoji="0" lang="es-PE"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 </a:t>
            </a:r>
            <a:r>
              <a:rPr kumimoji="0" lang="es-ES_tradnl" sz="4800" b="1"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 </a:t>
            </a:r>
            <a:r>
              <a:rPr kumimoji="0" lang="es-PE"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 </a:t>
            </a:r>
          </a:p>
        </p:txBody>
      </p:sp>
      <p:sp>
        <p:nvSpPr>
          <p:cNvPr id="5" name="2 Marcador de contenido"/>
          <p:cNvSpPr txBox="1">
            <a:spLocks/>
          </p:cNvSpPr>
          <p:nvPr/>
        </p:nvSpPr>
        <p:spPr bwMode="auto">
          <a:xfrm>
            <a:off x="1132609" y="3462974"/>
            <a:ext cx="6668654" cy="1325516"/>
          </a:xfrm>
          <a:prstGeom prst="rect">
            <a:avLst/>
          </a:prstGeom>
          <a:noFill/>
          <a:ln w="9525">
            <a:no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_tradnl" sz="4000" b="1" i="0" u="none" strike="noStrike" kern="0" cap="none" spc="0" normalizeH="0" baseline="0" noProof="0" dirty="0">
                <a:ln>
                  <a:noFill/>
                </a:ln>
                <a:solidFill>
                  <a:srgbClr val="FFFF00"/>
                </a:solidFill>
                <a:effectLst/>
                <a:uLnTx/>
                <a:uFillTx/>
                <a:latin typeface="Constantia" panose="02030602050306030303" pitchFamily="18" charset="0"/>
              </a:rPr>
              <a:t>   </a:t>
            </a:r>
            <a:r>
              <a:rPr kumimoji="0" lang="es-ES_tradnl" sz="4000" b="1" i="0" u="none" strike="noStrike" kern="0" cap="none" spc="0" normalizeH="0" baseline="0" noProof="0" dirty="0" smtClean="0">
                <a:ln>
                  <a:noFill/>
                </a:ln>
                <a:solidFill>
                  <a:srgbClr val="FFFFFF"/>
                </a:solidFill>
                <a:effectLst>
                  <a:glow rad="101600">
                    <a:srgbClr val="C00000">
                      <a:alpha val="60000"/>
                    </a:srgbClr>
                  </a:glow>
                  <a:outerShdw blurRad="38100" dist="38100" dir="2700000" algn="tl">
                    <a:srgbClr val="000000">
                      <a:alpha val="43137"/>
                    </a:srgbClr>
                  </a:outerShdw>
                </a:effectLst>
                <a:uLnTx/>
                <a:uFillTx/>
                <a:latin typeface="Constantia" panose="02030602050306030303" pitchFamily="18" charset="0"/>
              </a:rPr>
              <a:t>¿Cuántos discípulos </a:t>
            </a:r>
            <a:r>
              <a:rPr kumimoji="0" lang="es-ES_tradnl" sz="4000" b="1" i="0" u="none" strike="noStrike" kern="0" cap="none" spc="0" normalizeH="0" baseline="0" noProof="0" dirty="0" err="1" smtClean="0">
                <a:ln>
                  <a:noFill/>
                </a:ln>
                <a:solidFill>
                  <a:srgbClr val="FFFFFF"/>
                </a:solidFill>
                <a:effectLst>
                  <a:glow rad="101600">
                    <a:srgbClr val="C00000">
                      <a:alpha val="60000"/>
                    </a:srgbClr>
                  </a:glow>
                  <a:outerShdw blurRad="38100" dist="38100" dir="2700000" algn="tl">
                    <a:srgbClr val="000000">
                      <a:alpha val="43137"/>
                    </a:srgbClr>
                  </a:outerShdw>
                </a:effectLst>
                <a:uLnTx/>
                <a:uFillTx/>
                <a:latin typeface="Constantia" panose="02030602050306030303" pitchFamily="18" charset="0"/>
              </a:rPr>
              <a:t>envio</a:t>
            </a:r>
            <a:r>
              <a:rPr kumimoji="0" lang="es-ES_tradnl" sz="4000" b="1" i="0" u="none" strike="noStrike" kern="0" cap="none" spc="0" normalizeH="0" baseline="0" noProof="0" dirty="0" smtClean="0">
                <a:ln>
                  <a:noFill/>
                </a:ln>
                <a:solidFill>
                  <a:srgbClr val="FFFFFF"/>
                </a:solidFill>
                <a:effectLst>
                  <a:glow rad="101600">
                    <a:srgbClr val="C00000">
                      <a:alpha val="60000"/>
                    </a:srgbClr>
                  </a:glow>
                  <a:outerShdw blurRad="38100" dist="38100" dir="2700000" algn="tl">
                    <a:srgbClr val="000000">
                      <a:alpha val="43137"/>
                    </a:srgbClr>
                  </a:outerShdw>
                </a:effectLst>
                <a:uLnTx/>
                <a:uFillTx/>
                <a:latin typeface="Constantia" panose="02030602050306030303" pitchFamily="18" charset="0"/>
              </a:rPr>
              <a:t> esta vez el Señor?</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lang="es-ES_tradnl" sz="4000" b="1" kern="0" dirty="0" smtClean="0">
                <a:solidFill>
                  <a:srgbClr val="FFFFFF"/>
                </a:solidFill>
                <a:effectLst>
                  <a:glow rad="101600">
                    <a:srgbClr val="C00000">
                      <a:alpha val="60000"/>
                    </a:srgbClr>
                  </a:glow>
                  <a:outerShdw blurRad="38100" dist="38100" dir="2700000" algn="tl">
                    <a:srgbClr val="000000">
                      <a:alpha val="43137"/>
                    </a:srgbClr>
                  </a:outerShdw>
                </a:effectLst>
                <a:latin typeface="Constantia" panose="02030602050306030303" pitchFamily="18" charset="0"/>
              </a:rPr>
              <a:t>¿Por qué lo hace?</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_tradnl" sz="4000" b="1" i="0" u="none" strike="noStrike" kern="0" cap="none" spc="0" normalizeH="0" baseline="0" noProof="0" dirty="0" smtClean="0">
                <a:ln>
                  <a:noFill/>
                </a:ln>
                <a:solidFill>
                  <a:srgbClr val="FFFFFF"/>
                </a:solidFill>
                <a:effectLst>
                  <a:glow rad="101600">
                    <a:srgbClr val="C00000">
                      <a:alpha val="60000"/>
                    </a:srgbClr>
                  </a:glow>
                  <a:outerShdw blurRad="38100" dist="38100" dir="2700000" algn="tl">
                    <a:srgbClr val="000000">
                      <a:alpha val="43137"/>
                    </a:srgbClr>
                  </a:outerShdw>
                </a:effectLst>
                <a:uLnTx/>
                <a:uFillTx/>
                <a:latin typeface="Constantia" panose="02030602050306030303" pitchFamily="18" charset="0"/>
              </a:rPr>
              <a:t>¿Dónde los envía? ‘</a:t>
            </a:r>
            <a:endParaRPr kumimoji="0" lang="es-PE" sz="4000" b="1" i="0" u="none" strike="noStrike" kern="0" cap="none" spc="0" normalizeH="0" baseline="0" noProof="0" dirty="0">
              <a:ln>
                <a:noFill/>
              </a:ln>
              <a:solidFill>
                <a:srgbClr val="FFFF00"/>
              </a:solidFill>
              <a:effectLst/>
              <a:uLnTx/>
              <a:uFillTx/>
              <a:latin typeface="Constantia" panose="02030602050306030303" pitchFamily="18" charset="0"/>
            </a:endParaRPr>
          </a:p>
        </p:txBody>
      </p:sp>
    </p:spTree>
    <p:extLst>
      <p:ext uri="{BB962C8B-B14F-4D97-AF65-F5344CB8AC3E}">
        <p14:creationId xmlns:p14="http://schemas.microsoft.com/office/powerpoint/2010/main" val="365945358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Effect transition="in" filter="box(in)">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42/a5/7a/42a57a604793c745fe42d2e0b1d19769.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16514" y="491547"/>
            <a:ext cx="8009371" cy="573376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8981" y="894431"/>
            <a:ext cx="7324436" cy="5652655"/>
          </a:xfrm>
          <a:prstGeom prst="heart">
            <a:avLst/>
          </a:prstGeom>
          <a:ln w="38100" cap="sq">
            <a:noFill/>
            <a:prstDash val="solid"/>
            <a:miter lim="800000"/>
          </a:ln>
          <a:effectLst>
            <a:outerShdw blurRad="50800" dist="38100" dir="2700000" algn="tl" rotWithShape="0">
              <a:srgbClr val="000000">
                <a:alpha val="43000"/>
              </a:srgbClr>
            </a:outerShdw>
          </a:effectLst>
        </p:spPr>
      </p:pic>
      <p:sp>
        <p:nvSpPr>
          <p:cNvPr id="9" name="2 Marcador de contenido"/>
          <p:cNvSpPr txBox="1">
            <a:spLocks/>
          </p:cNvSpPr>
          <p:nvPr/>
        </p:nvSpPr>
        <p:spPr bwMode="auto">
          <a:xfrm>
            <a:off x="288878" y="409026"/>
            <a:ext cx="8464642" cy="8071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ctr" defTabSz="914400" rtl="0" eaLnBrk="0" fontAlgn="base" latinLnBrk="0" hangingPunct="0">
              <a:lnSpc>
                <a:spcPct val="100000"/>
              </a:lnSpc>
              <a:spcBef>
                <a:spcPct val="20000"/>
              </a:spcBef>
              <a:spcAft>
                <a:spcPct val="0"/>
              </a:spcAft>
              <a:buClrTx/>
              <a:buSzTx/>
              <a:buFont typeface="Wingdings" panose="05000000000000000000" pitchFamily="2" charset="2"/>
              <a:buChar char="v"/>
              <a:tabLst/>
              <a:defRPr/>
            </a:pPr>
            <a:r>
              <a:rPr kumimoji="0" lang="es-PE" sz="3600" b="1" i="0" u="none" strike="noStrike" kern="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Clarendon Blk BT" panose="02040905050505020204" pitchFamily="18" charset="0"/>
                <a:cs typeface="Arial" panose="020B0604020202020204" pitchFamily="34" charset="0"/>
              </a:rPr>
              <a:t>¿Cuál es la misión que han de llevar a cabo los discípulos  enviados ?</a:t>
            </a:r>
          </a:p>
          <a:p>
            <a:pPr marL="571500" marR="0" lvl="0" indent="-571500" algn="ctr" defTabSz="914400" rtl="0" eaLnBrk="0" fontAlgn="base" latinLnBrk="0" hangingPunct="0">
              <a:lnSpc>
                <a:spcPct val="100000"/>
              </a:lnSpc>
              <a:spcBef>
                <a:spcPct val="20000"/>
              </a:spcBef>
              <a:spcAft>
                <a:spcPct val="0"/>
              </a:spcAft>
              <a:buClrTx/>
              <a:buSzTx/>
              <a:buFont typeface="Wingdings" panose="05000000000000000000" pitchFamily="2" charset="2"/>
              <a:buChar char="v"/>
              <a:tabLst/>
              <a:defRPr/>
            </a:pPr>
            <a:endParaRPr kumimoji="0" lang="es-PE" sz="3600" b="1" i="0" u="none" strike="noStrike" kern="0" cap="none" spc="0" normalizeH="0" baseline="0" noProof="0" dirty="0">
              <a:ln>
                <a:noFill/>
              </a:ln>
              <a:solidFill>
                <a:srgbClr val="FFFFFF"/>
              </a:solidFill>
              <a:effectLst>
                <a:glow rad="101600">
                  <a:srgbClr val="C00000">
                    <a:alpha val="40000"/>
                  </a:srgbClr>
                </a:glow>
                <a:outerShdw blurRad="50800" dist="38100" algn="l" rotWithShape="0">
                  <a:srgbClr val="740000"/>
                </a:outerShdw>
              </a:effectLst>
              <a:uLnTx/>
              <a:uFillTx/>
              <a:latin typeface="Constantia" panose="02030602050306030303" pitchFamily="18" charset="0"/>
              <a:cs typeface="Arial" panose="020B0604020202020204" pitchFamily="34" charset="0"/>
            </a:endParaRPr>
          </a:p>
        </p:txBody>
      </p:sp>
    </p:spTree>
    <p:extLst>
      <p:ext uri="{BB962C8B-B14F-4D97-AF65-F5344CB8AC3E}">
        <p14:creationId xmlns:p14="http://schemas.microsoft.com/office/powerpoint/2010/main" val="403884005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1"/>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5709" y="551595"/>
            <a:ext cx="8072582" cy="5756841"/>
          </a:xfrm>
          <a:prstGeom prst="rect">
            <a:avLst/>
          </a:prstGeom>
        </p:spPr>
      </p:pic>
      <p:sp>
        <p:nvSpPr>
          <p:cNvPr id="5" name="2 Marcador de contenido"/>
          <p:cNvSpPr txBox="1">
            <a:spLocks/>
          </p:cNvSpPr>
          <p:nvPr/>
        </p:nvSpPr>
        <p:spPr bwMode="auto">
          <a:xfrm>
            <a:off x="773098" y="3855916"/>
            <a:ext cx="7498065" cy="12668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_tradnl"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larendon BT" panose="02040704040505020204" pitchFamily="18" charset="0"/>
              </a:rPr>
              <a:t>* </a:t>
            </a:r>
            <a:r>
              <a:rPr kumimoji="0" lang="es-ES_tradnl" sz="3600" b="1" i="0" u="none" strike="noStrike" kern="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Clarendon BT" panose="02040704040505020204" pitchFamily="18" charset="0"/>
              </a:rPr>
              <a:t>¿Qué recomendaciones   les da  Jesús? ,¿Cuáles son las actitudes que deben tener los misioneros?</a:t>
            </a:r>
            <a:endParaRPr kumimoji="0" lang="es-PE"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larendon BT" panose="02040704040505020204" pitchFamily="18" charset="0"/>
            </a:endParaRPr>
          </a:p>
        </p:txBody>
      </p:sp>
    </p:spTree>
    <p:extLst>
      <p:ext uri="{BB962C8B-B14F-4D97-AF65-F5344CB8AC3E}">
        <p14:creationId xmlns:p14="http://schemas.microsoft.com/office/powerpoint/2010/main" val="145161975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ppt_x</p:attrName>
                                        </p:attrNameLst>
                                      </p:cBhvr>
                                      <p:tavLst>
                                        <p:tav tm="0">
                                          <p:val>
                                            <p:fltVal val="0.5"/>
                                          </p:val>
                                        </p:tav>
                                        <p:tav tm="100000">
                                          <p:val>
                                            <p:strVal val="#ppt_x"/>
                                          </p:val>
                                        </p:tav>
                                      </p:tavLst>
                                    </p:anim>
                                    <p:anim calcmode="lin" valueType="num">
                                      <p:cBhvr>
                                        <p:cTn id="10" dur="3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5709" y="551595"/>
            <a:ext cx="8072582" cy="5756841"/>
          </a:xfrm>
          <a:prstGeom prst="rect">
            <a:avLst/>
          </a:prstGeom>
        </p:spPr>
      </p:pic>
      <p:sp>
        <p:nvSpPr>
          <p:cNvPr id="5" name="2 Marcador de contenido"/>
          <p:cNvSpPr txBox="1">
            <a:spLocks/>
          </p:cNvSpPr>
          <p:nvPr/>
        </p:nvSpPr>
        <p:spPr bwMode="auto">
          <a:xfrm>
            <a:off x="773099" y="3855916"/>
            <a:ext cx="7308812" cy="129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ctr"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ES_tradnl" sz="3600" b="1" i="0" u="none" strike="noStrike" kern="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Clarendon Blk BT" panose="02040905050505020204" pitchFamily="18" charset="0"/>
              </a:rPr>
              <a:t>¿Qué   dice el texto sobre la acogida que tendrán los misioneros? ¿Cómo deben actuar ante el rechazo ?</a:t>
            </a:r>
          </a:p>
          <a:p>
            <a:pPr marL="571500" marR="0" lvl="0" indent="-571500" algn="ctr"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s-ES_tradnl" sz="3600" b="1" i="0" u="none" strike="noStrike" kern="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endParaRPr>
          </a:p>
          <a:p>
            <a:pPr marL="571500" marR="0" lvl="0" indent="-571500" algn="ctr"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es-ES_tradnl" sz="3600" b="1" kern="0" dirty="0">
              <a:ln w="6600">
                <a:solidFill>
                  <a:schemeClr val="accent2"/>
                </a:solidFill>
                <a:prstDash val="solid"/>
              </a:ln>
              <a:solidFill>
                <a:srgbClr val="FFFFFF"/>
              </a:solidFill>
              <a:effectLst>
                <a:outerShdw dist="38100" dir="2700000" algn="tl" rotWithShape="0">
                  <a:schemeClr val="accent2"/>
                </a:outerShdw>
              </a:effectLst>
              <a:latin typeface="Constantia" panose="02030602050306030303" pitchFamily="18" charset="0"/>
            </a:endParaRPr>
          </a:p>
          <a:p>
            <a:pPr marL="571500" marR="0" lvl="0" indent="-571500" algn="ctr"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s-PE"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endParaRPr>
          </a:p>
        </p:txBody>
      </p:sp>
    </p:spTree>
    <p:extLst>
      <p:ext uri="{BB962C8B-B14F-4D97-AF65-F5344CB8AC3E}">
        <p14:creationId xmlns:p14="http://schemas.microsoft.com/office/powerpoint/2010/main" val="333216529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ppt_x</p:attrName>
                                        </p:attrNameLst>
                                      </p:cBhvr>
                                      <p:tavLst>
                                        <p:tav tm="0">
                                          <p:val>
                                            <p:fltVal val="0.5"/>
                                          </p:val>
                                        </p:tav>
                                        <p:tav tm="100000">
                                          <p:val>
                                            <p:strVal val="#ppt_x"/>
                                          </p:val>
                                        </p:tav>
                                      </p:tavLst>
                                    </p:anim>
                                    <p:anim calcmode="lin" valueType="num">
                                      <p:cBhvr>
                                        <p:cTn id="10" dur="3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06221" y="579960"/>
            <a:ext cx="8055277" cy="5683899"/>
          </a:xfrm>
          <a:prstGeom prst="rect">
            <a:avLst/>
          </a:prstGeom>
        </p:spPr>
      </p:pic>
      <p:sp>
        <p:nvSpPr>
          <p:cNvPr id="8" name="Text Box 15"/>
          <p:cNvSpPr txBox="1">
            <a:spLocks noChangeArrowheads="1"/>
          </p:cNvSpPr>
          <p:nvPr/>
        </p:nvSpPr>
        <p:spPr bwMode="auto">
          <a:xfrm>
            <a:off x="2690246" y="1533559"/>
            <a:ext cx="3687228" cy="523220"/>
          </a:xfrm>
          <a:prstGeom prst="rect">
            <a:avLst/>
          </a:prstGeom>
          <a:noFill/>
          <a:ln w="9525">
            <a:noFill/>
            <a:miter lim="800000"/>
            <a:headEnd/>
            <a:tailEnd/>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2800" b="1" dirty="0" smtClean="0">
                <a:ln w="11430"/>
                <a:solidFill>
                  <a:srgbClr val="FFFF00"/>
                </a:solidFill>
                <a:effectLst>
                  <a:outerShdw blurRad="50800" dist="39000" dir="5460000" algn="tl">
                    <a:srgbClr val="000000">
                      <a:alpha val="38000"/>
                    </a:srgbClr>
                  </a:outerShdw>
                </a:effectLst>
                <a:latin typeface="Britannic Bold" pitchFamily="34" charset="0"/>
                <a:cs typeface="Times New Roman"/>
              </a:rPr>
              <a:t>L</a:t>
            </a:r>
            <a:r>
              <a:rPr kumimoji="0" lang="es-ES" sz="2800" b="1" i="0" u="none" strike="noStrike" kern="1200" cap="none" spc="0" normalizeH="0" baseline="0" noProof="0" dirty="0" err="1" smtClean="0">
                <a:ln w="11430"/>
                <a:solidFill>
                  <a:srgbClr val="FFFF00"/>
                </a:solidFill>
                <a:effectLst>
                  <a:outerShdw blurRad="50800" dist="39000" dir="5460000" algn="tl">
                    <a:srgbClr val="000000">
                      <a:alpha val="38000"/>
                    </a:srgbClr>
                  </a:outerShdw>
                </a:effectLst>
                <a:uLnTx/>
                <a:uFillTx/>
                <a:latin typeface="Britannic Bold" pitchFamily="34" charset="0"/>
                <a:ea typeface="+mn-ea"/>
                <a:cs typeface="Times New Roman"/>
              </a:rPr>
              <a:t>ucas</a:t>
            </a:r>
            <a:r>
              <a:rPr kumimoji="0" lang="es-ES" sz="2800" b="1" i="0" u="none" strike="noStrike" kern="1200" cap="none" spc="0" normalizeH="0" baseline="0" noProof="0" dirty="0" smtClean="0">
                <a:ln w="11430"/>
                <a:solidFill>
                  <a:srgbClr val="FFFF00"/>
                </a:solidFill>
                <a:effectLst>
                  <a:outerShdw blurRad="50800" dist="39000" dir="5460000" algn="tl">
                    <a:srgbClr val="000000">
                      <a:alpha val="38000"/>
                    </a:srgbClr>
                  </a:outerShdw>
                </a:effectLst>
                <a:uLnTx/>
                <a:uFillTx/>
                <a:latin typeface="Britannic Bold" pitchFamily="34" charset="0"/>
                <a:ea typeface="+mn-ea"/>
                <a:cs typeface="Times New Roman"/>
              </a:rPr>
              <a:t> </a:t>
            </a:r>
            <a:r>
              <a:rPr lang="es-ES" sz="2800" b="1" dirty="0" smtClean="0">
                <a:ln w="11430"/>
                <a:solidFill>
                  <a:srgbClr val="FFFF00"/>
                </a:solidFill>
                <a:effectLst>
                  <a:outerShdw blurRad="50800" dist="39000" dir="5460000" algn="tl">
                    <a:srgbClr val="000000">
                      <a:alpha val="38000"/>
                    </a:srgbClr>
                  </a:outerShdw>
                </a:effectLst>
                <a:latin typeface="Britannic Bold" pitchFamily="34" charset="0"/>
                <a:cs typeface="Times New Roman"/>
              </a:rPr>
              <a:t>10,1-12, 17-20</a:t>
            </a:r>
            <a:endParaRPr kumimoji="0" lang="es-ES" sz="2800" b="1" i="0" u="none" strike="noStrike" kern="1200" cap="none" spc="0" normalizeH="0" baseline="0" noProof="0" dirty="0">
              <a:ln w="11430"/>
              <a:solidFill>
                <a:srgbClr val="FFFF00"/>
              </a:solidFill>
              <a:effectLst>
                <a:outerShdw blurRad="50800" dist="39000" dir="5460000" algn="tl">
                  <a:srgbClr val="000000">
                    <a:alpha val="38000"/>
                  </a:srgbClr>
                </a:outerShdw>
              </a:effectLst>
              <a:uLnTx/>
              <a:uFillTx/>
              <a:latin typeface="Britannic Bold" pitchFamily="34" charset="0"/>
              <a:ea typeface="+mn-ea"/>
              <a:cs typeface="Times New Roman"/>
            </a:endParaRPr>
          </a:p>
        </p:txBody>
      </p:sp>
      <p:sp>
        <p:nvSpPr>
          <p:cNvPr id="10" name="Text Box 6"/>
          <p:cNvSpPr txBox="1">
            <a:spLocks noChangeArrowheads="1"/>
          </p:cNvSpPr>
          <p:nvPr/>
        </p:nvSpPr>
        <p:spPr bwMode="auto">
          <a:xfrm>
            <a:off x="5632274" y="5839699"/>
            <a:ext cx="2962040" cy="523220"/>
          </a:xfrm>
          <a:prstGeom prst="rect">
            <a:avLst/>
          </a:prstGeom>
          <a:noFill/>
          <a:ln>
            <a:no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2800" b="1" dirty="0" smtClean="0">
                <a:ln w="18415" cmpd="sng">
                  <a:solidFill>
                    <a:srgbClr val="FFFFFF"/>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latin typeface="Monotype Corsiva" pitchFamily="66" charset="0"/>
                <a:cs typeface="Times New Roman"/>
              </a:rPr>
              <a:t>Lima 6 de Julio </a:t>
            </a:r>
            <a:r>
              <a:rPr kumimoji="0" lang="es-ES" sz="2800" b="1" i="0" u="none" strike="noStrike" kern="1200" cap="none" spc="0" normalizeH="0" baseline="0" noProof="0" dirty="0" smtClean="0">
                <a:ln w="18415" cmpd="sng">
                  <a:solidFill>
                    <a:srgbClr val="FFFFFF"/>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uLnTx/>
                <a:uFillTx/>
                <a:latin typeface="Monotype Corsiva" pitchFamily="66" charset="0"/>
                <a:ea typeface="+mn-ea"/>
                <a:cs typeface="Times New Roman"/>
              </a:rPr>
              <a:t> 2025</a:t>
            </a:r>
            <a:endParaRPr kumimoji="0" lang="es-ES" sz="2800" b="1" i="0" u="none" strike="noStrike" kern="1200" cap="none" spc="0" normalizeH="0" baseline="0" noProof="0" dirty="0">
              <a:ln w="18415" cmpd="sng">
                <a:solidFill>
                  <a:srgbClr val="FFFFFF"/>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uLnTx/>
              <a:uFillTx/>
              <a:latin typeface="Monotype Corsiva" pitchFamily="66" charset="0"/>
              <a:ea typeface="+mn-ea"/>
              <a:cs typeface="Times New Roman"/>
            </a:endParaRPr>
          </a:p>
        </p:txBody>
      </p:sp>
      <p:grpSp>
        <p:nvGrpSpPr>
          <p:cNvPr id="9" name="Group 146"/>
          <p:cNvGrpSpPr>
            <a:grpSpLocks/>
          </p:cNvGrpSpPr>
          <p:nvPr/>
        </p:nvGrpSpPr>
        <p:grpSpPr bwMode="auto">
          <a:xfrm>
            <a:off x="755904" y="663641"/>
            <a:ext cx="4980706" cy="770858"/>
            <a:chOff x="841" y="1058"/>
            <a:chExt cx="6273" cy="586"/>
          </a:xfrm>
        </p:grpSpPr>
        <p:sp>
          <p:nvSpPr>
            <p:cNvPr id="11" name="Rectangle 32"/>
            <p:cNvSpPr>
              <a:spLocks noChangeArrowheads="1"/>
            </p:cNvSpPr>
            <p:nvPr/>
          </p:nvSpPr>
          <p:spPr bwMode="auto">
            <a:xfrm>
              <a:off x="841" y="1058"/>
              <a:ext cx="6273" cy="586"/>
            </a:xfrm>
            <a:prstGeom prst="rect">
              <a:avLst/>
            </a:prstGeom>
            <a:solidFill>
              <a:srgbClr val="FFC000"/>
            </a:solidFill>
            <a:ln w="38100">
              <a:solidFill>
                <a:srgbClr val="F2F2F2"/>
              </a:solidFill>
              <a:miter lim="800000"/>
              <a:headEnd/>
              <a:tailEnd/>
            </a:ln>
            <a:effectLst>
              <a:outerShdw dist="28398" dir="3806097" algn="ctr" rotWithShape="0">
                <a:srgbClr val="7F5F00">
                  <a:alpha val="50000"/>
                </a:srgbClr>
              </a:outerShdw>
            </a:effectLst>
          </p:spPr>
          <p:txBody>
            <a:bodyPr rot="0" vert="horz" wrap="square" lIns="91440" tIns="45720" rIns="91440" bIns="45720" anchor="t" anchorCtr="0" upright="1">
              <a:noAutofit/>
            </a:bodyPr>
            <a:lstStyle/>
            <a:p>
              <a:endParaRPr lang="es-PE"/>
            </a:p>
          </p:txBody>
        </p:sp>
        <p:sp>
          <p:nvSpPr>
            <p:cNvPr id="12" name="Text Box 29"/>
            <p:cNvSpPr txBox="1">
              <a:spLocks noChangeArrowheads="1"/>
            </p:cNvSpPr>
            <p:nvPr/>
          </p:nvSpPr>
          <p:spPr bwMode="auto">
            <a:xfrm>
              <a:off x="940" y="1154"/>
              <a:ext cx="5785" cy="43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9050" algn="ctr">
                <a:spcAft>
                  <a:spcPts val="0"/>
                </a:spcAft>
              </a:pPr>
              <a:r>
                <a:rPr lang="es-ES_tradnl" sz="1300" b="1" dirty="0">
                  <a:solidFill>
                    <a:srgbClr val="806000"/>
                  </a:solidFill>
                  <a:effectLst/>
                  <a:latin typeface="Arial Rounded MT Bold" panose="020F0704030504030204" pitchFamily="34" charset="0"/>
                  <a:ea typeface="Times New Roman" panose="02020603050405020304" pitchFamily="18" charset="0"/>
                </a:rPr>
                <a:t>LECTIO </a:t>
              </a:r>
              <a:r>
                <a:rPr lang="es-ES_tradnl" sz="1300" b="1" dirty="0" smtClean="0">
                  <a:solidFill>
                    <a:srgbClr val="806000"/>
                  </a:solidFill>
                  <a:effectLst/>
                  <a:latin typeface="Arial Rounded MT Bold" panose="020F0704030504030204" pitchFamily="34" charset="0"/>
                  <a:ea typeface="Times New Roman" panose="02020603050405020304" pitchFamily="18" charset="0"/>
                </a:rPr>
                <a:t>DIVINA  DOMINGO 14  </a:t>
              </a:r>
              <a:r>
                <a:rPr lang="es-ES_tradnl" sz="1300" b="1" dirty="0" err="1" smtClean="0">
                  <a:solidFill>
                    <a:srgbClr val="806000"/>
                  </a:solidFill>
                  <a:effectLst/>
                  <a:latin typeface="Arial Rounded MT Bold" panose="020F0704030504030204" pitchFamily="34" charset="0"/>
                  <a:ea typeface="Times New Roman" panose="02020603050405020304" pitchFamily="18" charset="0"/>
                </a:rPr>
                <a:t>T.iempo</a:t>
              </a:r>
              <a:r>
                <a:rPr lang="es-ES_tradnl" sz="1300" b="1" dirty="0" smtClean="0">
                  <a:solidFill>
                    <a:srgbClr val="806000"/>
                  </a:solidFill>
                  <a:effectLst/>
                  <a:latin typeface="Arial Rounded MT Bold" panose="020F0704030504030204" pitchFamily="34" charset="0"/>
                  <a:ea typeface="Times New Roman" panose="02020603050405020304" pitchFamily="18" charset="0"/>
                </a:rPr>
                <a:t> Ordinario  ¡PONGANSE EN CAMINO!</a:t>
              </a:r>
              <a:endParaRPr lang="es-PE" sz="1300" dirty="0">
                <a:solidFill>
                  <a:srgbClr val="88000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083238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2191" y="489249"/>
            <a:ext cx="8072582" cy="5756841"/>
          </a:xfrm>
          <a:prstGeom prst="rect">
            <a:avLst/>
          </a:prstGeom>
        </p:spPr>
      </p:pic>
      <p:sp>
        <p:nvSpPr>
          <p:cNvPr id="5" name="2 Marcador de contenido"/>
          <p:cNvSpPr txBox="1">
            <a:spLocks/>
          </p:cNvSpPr>
          <p:nvPr/>
        </p:nvSpPr>
        <p:spPr bwMode="auto">
          <a:xfrm>
            <a:off x="773099" y="3855916"/>
            <a:ext cx="7308812" cy="129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ctr"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ES_tradnl" sz="3600" b="1" i="0" u="none" strike="noStrike" kern="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rPr>
              <a:t>¿Cómo regresan los </a:t>
            </a:r>
            <a:r>
              <a:rPr kumimoji="0" lang="es-ES_tradnl" sz="3600" b="1" i="0" u="none" strike="noStrike" kern="0" normalizeH="0" baseline="0" noProof="0" dirty="0" err="1" smtClean="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rPr>
              <a:t>discipullos</a:t>
            </a:r>
            <a:r>
              <a:rPr kumimoji="0" lang="es-ES_tradnl" sz="3600" b="1" i="0" u="none" strike="noStrike" kern="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rPr>
              <a:t> de la misión ? ¿Qué le cuentan a </a:t>
            </a:r>
            <a:r>
              <a:rPr kumimoji="0" lang="es-ES_tradnl" sz="3600" b="1" i="0" u="none" strike="noStrike" kern="0" normalizeH="0" baseline="0" noProof="0" dirty="0" err="1" smtClean="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rPr>
              <a:t>Jesus</a:t>
            </a:r>
            <a:r>
              <a:rPr kumimoji="0" lang="es-ES_tradnl" sz="3600" b="1" i="0" u="none" strike="noStrike" kern="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rPr>
              <a:t> ? </a:t>
            </a:r>
            <a:r>
              <a:rPr lang="es-ES_tradnl" sz="3600" b="1" kern="0" dirty="0" smtClean="0">
                <a:ln w="6600">
                  <a:solidFill>
                    <a:schemeClr val="accent2"/>
                  </a:solidFill>
                  <a:prstDash val="solid"/>
                </a:ln>
                <a:solidFill>
                  <a:srgbClr val="FFFFFF"/>
                </a:solidFill>
                <a:effectLst>
                  <a:outerShdw dist="38100" dir="2700000" algn="tl" rotWithShape="0">
                    <a:schemeClr val="accent2"/>
                  </a:outerShdw>
                </a:effectLst>
                <a:latin typeface="Constantia" panose="02030602050306030303" pitchFamily="18" charset="0"/>
              </a:rPr>
              <a:t>¿</a:t>
            </a:r>
            <a:r>
              <a:rPr lang="es-ES_tradnl" sz="3600" b="1" kern="0" dirty="0" err="1" smtClean="0">
                <a:ln w="6600">
                  <a:solidFill>
                    <a:schemeClr val="accent2"/>
                  </a:solidFill>
                  <a:prstDash val="solid"/>
                </a:ln>
                <a:solidFill>
                  <a:srgbClr val="FFFFFF"/>
                </a:solidFill>
                <a:effectLst>
                  <a:outerShdw dist="38100" dir="2700000" algn="tl" rotWithShape="0">
                    <a:schemeClr val="accent2"/>
                  </a:outerShdw>
                </a:effectLst>
                <a:latin typeface="Constantia" panose="02030602050306030303" pitchFamily="18" charset="0"/>
              </a:rPr>
              <a:t>Queles</a:t>
            </a:r>
            <a:r>
              <a:rPr lang="es-ES_tradnl" sz="3600" b="1" kern="0" dirty="0" smtClean="0">
                <a:ln w="6600">
                  <a:solidFill>
                    <a:schemeClr val="accent2"/>
                  </a:solidFill>
                  <a:prstDash val="solid"/>
                </a:ln>
                <a:solidFill>
                  <a:srgbClr val="FFFFFF"/>
                </a:solidFill>
                <a:effectLst>
                  <a:outerShdw dist="38100" dir="2700000" algn="tl" rotWithShape="0">
                    <a:schemeClr val="accent2"/>
                  </a:outerShdw>
                </a:effectLst>
                <a:latin typeface="Constantia" panose="02030602050306030303" pitchFamily="18" charset="0"/>
              </a:rPr>
              <a:t> recomienda el Señor?</a:t>
            </a:r>
          </a:p>
          <a:p>
            <a:pPr marR="0" lvl="0" algn="ctr" defTabSz="914400" rtl="0" eaLnBrk="0" fontAlgn="base" latinLnBrk="0" hangingPunct="0">
              <a:lnSpc>
                <a:spcPct val="100000"/>
              </a:lnSpc>
              <a:spcBef>
                <a:spcPct val="20000"/>
              </a:spcBef>
              <a:spcAft>
                <a:spcPct val="0"/>
              </a:spcAft>
              <a:buClrTx/>
              <a:buSzTx/>
              <a:tabLst/>
              <a:defRPr/>
            </a:pPr>
            <a:endParaRPr kumimoji="0" lang="es-ES_tradnl"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endParaRPr>
          </a:p>
          <a:p>
            <a:pPr marR="0" lvl="0" algn="ctr" defTabSz="914400" rtl="0" eaLnBrk="0" fontAlgn="base" latinLnBrk="0" hangingPunct="0">
              <a:lnSpc>
                <a:spcPct val="100000"/>
              </a:lnSpc>
              <a:spcBef>
                <a:spcPct val="20000"/>
              </a:spcBef>
              <a:spcAft>
                <a:spcPct val="0"/>
              </a:spcAft>
              <a:buClrTx/>
              <a:buSzTx/>
              <a:tabLst/>
              <a:defRPr/>
            </a:pPr>
            <a:endParaRPr kumimoji="0" lang="es-PE"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endParaRPr>
          </a:p>
        </p:txBody>
      </p:sp>
    </p:spTree>
    <p:extLst>
      <p:ext uri="{BB962C8B-B14F-4D97-AF65-F5344CB8AC3E}">
        <p14:creationId xmlns:p14="http://schemas.microsoft.com/office/powerpoint/2010/main" val="342765423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ppt_x</p:attrName>
                                        </p:attrNameLst>
                                      </p:cBhvr>
                                      <p:tavLst>
                                        <p:tav tm="0">
                                          <p:val>
                                            <p:fltVal val="0.5"/>
                                          </p:val>
                                        </p:tav>
                                        <p:tav tm="100000">
                                          <p:val>
                                            <p:strVal val="#ppt_x"/>
                                          </p:val>
                                        </p:tav>
                                      </p:tavLst>
                                    </p:anim>
                                    <p:anim calcmode="lin" valueType="num">
                                      <p:cBhvr>
                                        <p:cTn id="10" dur="3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04152" y="458574"/>
            <a:ext cx="8063346" cy="5812918"/>
          </a:xfrm>
          <a:prstGeom prst="rect">
            <a:avLst/>
          </a:prstGeom>
          <a:scene3d>
            <a:camera prst="orthographicFront"/>
            <a:lightRig rig="threePt" dir="t"/>
          </a:scene3d>
          <a:sp3d>
            <a:bevelT w="152400" h="50800" prst="softRound"/>
          </a:sp3d>
        </p:spPr>
      </p:pic>
      <p:sp>
        <p:nvSpPr>
          <p:cNvPr id="4" name="Rectángulo 3"/>
          <p:cNvSpPr/>
          <p:nvPr/>
        </p:nvSpPr>
        <p:spPr>
          <a:xfrm>
            <a:off x="4036184" y="669701"/>
            <a:ext cx="1876243" cy="461665"/>
          </a:xfrm>
          <a:prstGeom prst="rect">
            <a:avLst/>
          </a:prstGeom>
        </p:spPr>
        <p:txBody>
          <a:bodyPr wrap="square">
            <a:spAutoFit/>
          </a:bodyPr>
          <a:lstStyle/>
          <a:p>
            <a:r>
              <a:rPr lang="es-PE" sz="2400" u="sng" kern="0" dirty="0">
                <a:solidFill>
                  <a:srgbClr val="FFFFFF"/>
                </a:solidFill>
                <a:effectLst>
                  <a:glow rad="101600">
                    <a:srgbClr val="FFCCCC">
                      <a:lumMod val="25000"/>
                    </a:srgbClr>
                  </a:glow>
                  <a:outerShdw blurRad="38100" dist="38100" dir="2700000" algn="tl">
                    <a:srgbClr val="000000">
                      <a:alpha val="43137"/>
                    </a:srgbClr>
                  </a:outerShdw>
                </a:effectLst>
                <a:latin typeface="Comic Sans MS" panose="030F0702030302020204" pitchFamily="66" charset="0"/>
              </a:rPr>
              <a:t>Motivación</a:t>
            </a:r>
            <a:r>
              <a:rPr lang="es-PE" sz="2400" kern="0" dirty="0">
                <a:solidFill>
                  <a:srgbClr val="FFFFFF"/>
                </a:solidFill>
                <a:effectLst>
                  <a:glow rad="101600">
                    <a:srgbClr val="FFCCCC">
                      <a:lumMod val="25000"/>
                    </a:srgbClr>
                  </a:glow>
                  <a:outerShdw blurRad="38100" dist="38100" dir="2700000" algn="tl">
                    <a:srgbClr val="000000">
                      <a:alpha val="43137"/>
                    </a:srgbClr>
                  </a:outerShdw>
                </a:effectLst>
                <a:latin typeface="Comic Sans MS" panose="030F0702030302020204" pitchFamily="66" charset="0"/>
              </a:rPr>
              <a:t>: </a:t>
            </a:r>
            <a:endParaRPr lang="en-US" sz="2400" dirty="0"/>
          </a:p>
        </p:txBody>
      </p:sp>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4976" y="458574"/>
            <a:ext cx="2737104" cy="883920"/>
          </a:xfrm>
          <a:prstGeom prst="roundRect">
            <a:avLst/>
          </a:prstGeom>
        </p:spPr>
      </p:pic>
      <p:sp>
        <p:nvSpPr>
          <p:cNvPr id="12" name="Rectangle 5"/>
          <p:cNvSpPr>
            <a:spLocks noChangeArrowheads="1"/>
          </p:cNvSpPr>
          <p:nvPr/>
        </p:nvSpPr>
        <p:spPr bwMode="auto">
          <a:xfrm>
            <a:off x="152400" y="119390"/>
            <a:ext cx="74110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PE" sz="1000" b="0" i="1" u="none" strike="noStrike" cap="none" normalizeH="0" baseline="0" dirty="0" smtClean="0">
                <a:ln>
                  <a:noFill/>
                </a:ln>
                <a:solidFill>
                  <a:srgbClr val="385623"/>
                </a:solidFill>
                <a:effectLst/>
                <a:latin typeface="Arial" panose="020B0604020202020204" pitchFamily="34" charset="0"/>
                <a:ea typeface="Times New Roman" panose="02020603050405020304" pitchFamily="18" charset="0"/>
                <a:cs typeface="Arial" panose="020B0604020202020204" pitchFamily="34" charset="0"/>
              </a:rPr>
              <a:t>En la simbología bíblica, decir 70 (</a:t>
            </a:r>
            <a:r>
              <a:rPr kumimoji="0" lang="es-ES_tradnl" altLang="es-PE" sz="1000" b="0" i="1" u="none" strike="noStrike" cap="none" normalizeH="0" baseline="0" dirty="0" err="1" smtClean="0">
                <a:ln>
                  <a:noFill/>
                </a:ln>
                <a:solidFill>
                  <a:srgbClr val="385623"/>
                </a:solidFill>
                <a:effectLst/>
                <a:latin typeface="Arial" panose="020B0604020202020204" pitchFamily="34" charset="0"/>
                <a:ea typeface="Times New Roman" panose="02020603050405020304" pitchFamily="18" charset="0"/>
                <a:cs typeface="Arial" panose="020B0604020202020204" pitchFamily="34" charset="0"/>
              </a:rPr>
              <a:t>ó</a:t>
            </a:r>
            <a:r>
              <a:rPr kumimoji="0" lang="es-ES_tradnl" altLang="es-PE" sz="1000" b="0" i="1" u="none" strike="noStrike" cap="none" normalizeH="0" baseline="0" dirty="0" smtClean="0">
                <a:ln>
                  <a:noFill/>
                </a:ln>
                <a:solidFill>
                  <a:srgbClr val="385623"/>
                </a:solidFill>
                <a:effectLst/>
                <a:latin typeface="Arial" panose="020B0604020202020204" pitchFamily="34" charset="0"/>
                <a:ea typeface="Times New Roman" panose="02020603050405020304" pitchFamily="18" charset="0"/>
                <a:cs typeface="Arial" panose="020B0604020202020204" pitchFamily="34" charset="0"/>
              </a:rPr>
              <a:t> 72) es tanto como decir “todos”. La responsabilidad misionera de la Iglesia no puede recaer</a:t>
            </a:r>
            <a:endParaRPr kumimoji="0" lang="es-PE" altLang="es-PE"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smtClean="0">
              <a:ln>
                <a:noFill/>
              </a:ln>
              <a:solidFill>
                <a:schemeClr val="tx1"/>
              </a:solidFill>
              <a:effectLst/>
              <a:latin typeface="Arial" panose="020B0604020202020204" pitchFamily="34" charset="0"/>
            </a:endParaRPr>
          </a:p>
        </p:txBody>
      </p:sp>
      <p:sp>
        <p:nvSpPr>
          <p:cNvPr id="17" name="Rectángulo 16"/>
          <p:cNvSpPr/>
          <p:nvPr/>
        </p:nvSpPr>
        <p:spPr>
          <a:xfrm>
            <a:off x="895098" y="3651705"/>
            <a:ext cx="7813224" cy="3077766"/>
          </a:xfrm>
          <a:prstGeom prst="rect">
            <a:avLst/>
          </a:prstGeom>
        </p:spPr>
        <p:txBody>
          <a:bodyPr wrap="square">
            <a:spAutoFit/>
          </a:bodyPr>
          <a:lstStyle/>
          <a:p>
            <a:r>
              <a:rPr lang="es-MX" sz="2800" dirty="0" smtClean="0">
                <a:ln w="0">
                  <a:solidFill>
                    <a:sysClr val="windowText" lastClr="000000"/>
                  </a:solidFill>
                </a:ln>
                <a:effectLst>
                  <a:glow rad="139700">
                    <a:schemeClr val="accent5">
                      <a:satMod val="175000"/>
                      <a:alpha val="40000"/>
                    </a:schemeClr>
                  </a:glow>
                  <a:outerShdw blurRad="38100" dist="19050" dir="2700000" algn="tl" rotWithShape="0">
                    <a:schemeClr val="dk1">
                      <a:alpha val="40000"/>
                    </a:schemeClr>
                  </a:outerShdw>
                </a:effectLst>
                <a:latin typeface="Arial Black" panose="020B0A04020102020204" pitchFamily="34" charset="0"/>
              </a:rPr>
              <a:t>En la </a:t>
            </a:r>
            <a:r>
              <a:rPr lang="es-MX" sz="2800" dirty="0" smtClean="0">
                <a:ln w="0">
                  <a:solidFill>
                    <a:sysClr val="windowText" lastClr="000000"/>
                  </a:solidFill>
                </a:ln>
                <a:effectLst>
                  <a:glow rad="101600">
                    <a:schemeClr val="accent4">
                      <a:lumMod val="10000"/>
                      <a:alpha val="60000"/>
                    </a:schemeClr>
                  </a:glow>
                  <a:outerShdw blurRad="38100" dist="19050" dir="2700000" algn="tl" rotWithShape="0">
                    <a:schemeClr val="dk1">
                      <a:alpha val="40000"/>
                    </a:schemeClr>
                  </a:outerShdw>
                </a:effectLst>
                <a:latin typeface="Arial Black" panose="020B0A04020102020204" pitchFamily="34" charset="0"/>
              </a:rPr>
              <a:t>simbología </a:t>
            </a:r>
            <a:r>
              <a:rPr lang="es-MX" sz="2800" dirty="0">
                <a:ln w="0">
                  <a:solidFill>
                    <a:sysClr val="windowText" lastClr="000000"/>
                  </a:solidFill>
                </a:ln>
                <a:effectLst>
                  <a:glow rad="101600">
                    <a:schemeClr val="accent4">
                      <a:lumMod val="10000"/>
                      <a:alpha val="60000"/>
                    </a:schemeClr>
                  </a:glow>
                  <a:outerShdw blurRad="38100" dist="19050" dir="2700000" algn="tl" rotWithShape="0">
                    <a:schemeClr val="dk1">
                      <a:alpha val="40000"/>
                    </a:schemeClr>
                  </a:outerShdw>
                </a:effectLst>
                <a:latin typeface="Arial Black" panose="020B0A04020102020204" pitchFamily="34" charset="0"/>
              </a:rPr>
              <a:t>bíblica, decir 70 (</a:t>
            </a:r>
            <a:r>
              <a:rPr lang="es-MX" sz="2800" dirty="0" err="1">
                <a:ln w="0">
                  <a:solidFill>
                    <a:sysClr val="windowText" lastClr="000000"/>
                  </a:solidFill>
                </a:ln>
                <a:effectLst>
                  <a:glow rad="101600">
                    <a:schemeClr val="accent4">
                      <a:lumMod val="10000"/>
                      <a:alpha val="60000"/>
                    </a:schemeClr>
                  </a:glow>
                  <a:outerShdw blurRad="38100" dist="19050" dir="2700000" algn="tl" rotWithShape="0">
                    <a:schemeClr val="dk1">
                      <a:alpha val="40000"/>
                    </a:schemeClr>
                  </a:outerShdw>
                </a:effectLst>
                <a:latin typeface="Arial Black" panose="020B0A04020102020204" pitchFamily="34" charset="0"/>
              </a:rPr>
              <a:t>ó</a:t>
            </a:r>
            <a:r>
              <a:rPr lang="es-MX" sz="2800" dirty="0">
                <a:ln w="0">
                  <a:solidFill>
                    <a:sysClr val="windowText" lastClr="000000"/>
                  </a:solidFill>
                </a:ln>
                <a:effectLst>
                  <a:glow rad="101600">
                    <a:schemeClr val="accent4">
                      <a:lumMod val="10000"/>
                      <a:alpha val="60000"/>
                    </a:schemeClr>
                  </a:glow>
                  <a:outerShdw blurRad="38100" dist="19050" dir="2700000" algn="tl" rotWithShape="0">
                    <a:schemeClr val="dk1">
                      <a:alpha val="40000"/>
                    </a:schemeClr>
                  </a:outerShdw>
                </a:effectLst>
                <a:latin typeface="Arial Black" panose="020B0A04020102020204" pitchFamily="34" charset="0"/>
              </a:rPr>
              <a:t> 72) es tanto como decir “todos”. La responsabilidad misionera de la Iglesia no puede recaer en unos pocos. Cada cristiano y cada cristiana han de ser testigos de la Buena Noticia. </a:t>
            </a:r>
          </a:p>
          <a:p>
            <a:endParaRPr lang="es-MX" sz="2600" b="1" dirty="0">
              <a:ln w="22225">
                <a:solidFill>
                  <a:sysClr val="windowText" lastClr="000000"/>
                </a:solidFill>
                <a:prstDash val="solid"/>
              </a:ln>
              <a:solidFill>
                <a:schemeClr val="accent2">
                  <a:lumMod val="40000"/>
                  <a:lumOff val="60000"/>
                </a:schemeClr>
              </a:solidFill>
              <a:effectLst>
                <a:glow rad="101600">
                  <a:schemeClr val="accent4">
                    <a:lumMod val="10000"/>
                    <a:alpha val="60000"/>
                  </a:schemeClr>
                </a:glow>
              </a:effectLst>
              <a:latin typeface="Arial Rounded MT Bold" panose="020F0704030504030204" pitchFamily="34" charset="0"/>
            </a:endParaRPr>
          </a:p>
        </p:txBody>
      </p:sp>
    </p:spTree>
    <p:extLst>
      <p:ext uri="{BB962C8B-B14F-4D97-AF65-F5344CB8AC3E}">
        <p14:creationId xmlns:p14="http://schemas.microsoft.com/office/powerpoint/2010/main" val="4013765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anim calcmode="lin" valueType="num">
                                      <p:cBhvr>
                                        <p:cTn id="9" dur="300" fill="hold"/>
                                        <p:tgtEl>
                                          <p:spTgt spid="17"/>
                                        </p:tgtEl>
                                        <p:attrNameLst>
                                          <p:attrName>ppt_x</p:attrName>
                                        </p:attrNameLst>
                                      </p:cBhvr>
                                      <p:tavLst>
                                        <p:tav tm="0">
                                          <p:val>
                                            <p:fltVal val="0.5"/>
                                          </p:val>
                                        </p:tav>
                                        <p:tav tm="100000">
                                          <p:val>
                                            <p:strVal val="#ppt_x"/>
                                          </p:val>
                                        </p:tav>
                                      </p:tavLst>
                                    </p:anim>
                                    <p:anim calcmode="lin" valueType="num">
                                      <p:cBhvr>
                                        <p:cTn id="10" dur="3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ull view"/>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1210" y="488374"/>
            <a:ext cx="8022071" cy="577734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816417" y="3077688"/>
            <a:ext cx="7776864" cy="3170099"/>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_tradnl" sz="4000" kern="0" dirty="0" smtClean="0">
                <a:solidFill>
                  <a:srgbClr val="FFFFFF"/>
                </a:solidFill>
                <a:effectLst>
                  <a:glow rad="139700">
                    <a:srgbClr val="000048">
                      <a:alpha val="40000"/>
                    </a:srgbClr>
                  </a:glow>
                  <a:outerShdw blurRad="50800" dist="38100" algn="l" rotWithShape="0">
                    <a:prstClr val="black"/>
                  </a:outerShdw>
                </a:effectLst>
                <a:latin typeface="AR ESSENCE" panose="02000000000000000000" pitchFamily="2" charset="0"/>
                <a:cs typeface="Times New Roman" pitchFamily="18" charset="0"/>
              </a:rPr>
              <a:t>El Señor  designó a otros</a:t>
            </a:r>
          </a:p>
          <a:p>
            <a:pPr marL="0" marR="0" lvl="0" indent="0" algn="ctr" defTabSz="914400" rtl="0" eaLnBrk="1" fontAlgn="base" latinLnBrk="0" hangingPunct="1">
              <a:lnSpc>
                <a:spcPct val="100000"/>
              </a:lnSpc>
              <a:spcBef>
                <a:spcPct val="0"/>
              </a:spcBef>
              <a:spcAft>
                <a:spcPct val="0"/>
              </a:spcAft>
              <a:buClrTx/>
              <a:buSzTx/>
              <a:buFontTx/>
              <a:buNone/>
              <a:tabLst/>
              <a:defRPr/>
            </a:pPr>
            <a:r>
              <a:rPr lang="es-ES_tradnl" sz="4000" kern="0" dirty="0" smtClean="0">
                <a:solidFill>
                  <a:srgbClr val="FFFFFF"/>
                </a:solidFill>
                <a:effectLst>
                  <a:glow rad="139700">
                    <a:srgbClr val="000048">
                      <a:alpha val="40000"/>
                    </a:srgbClr>
                  </a:glow>
                  <a:outerShdw blurRad="50800" dist="38100" algn="l" rotWithShape="0">
                    <a:prstClr val="black"/>
                  </a:outerShdw>
                </a:effectLst>
                <a:latin typeface="AR ESSENCE" panose="02000000000000000000" pitchFamily="2" charset="0"/>
                <a:cs typeface="Times New Roman" pitchFamily="18" charset="0"/>
              </a:rPr>
              <a:t>Setenta (y dos), ¿Cómo enriquece mi vida de fe la imagen de </a:t>
            </a:r>
            <a:r>
              <a:rPr lang="es-ES_tradnl" sz="4000" kern="0" dirty="0" err="1" smtClean="0">
                <a:solidFill>
                  <a:srgbClr val="FFFFFF"/>
                </a:solidFill>
                <a:effectLst>
                  <a:glow rad="139700">
                    <a:srgbClr val="000048">
                      <a:alpha val="40000"/>
                    </a:srgbClr>
                  </a:glow>
                  <a:outerShdw blurRad="50800" dist="38100" algn="l" rotWithShape="0">
                    <a:prstClr val="black"/>
                  </a:outerShdw>
                </a:effectLst>
                <a:latin typeface="AR ESSENCE" panose="02000000000000000000" pitchFamily="2" charset="0"/>
                <a:cs typeface="Times New Roman" pitchFamily="18" charset="0"/>
              </a:rPr>
              <a:t>Jesus</a:t>
            </a:r>
            <a:r>
              <a:rPr lang="es-ES_tradnl" sz="4000" kern="0" dirty="0" smtClean="0">
                <a:solidFill>
                  <a:srgbClr val="FFFFFF"/>
                </a:solidFill>
                <a:effectLst>
                  <a:glow rad="139700">
                    <a:srgbClr val="000048">
                      <a:alpha val="40000"/>
                    </a:srgbClr>
                  </a:glow>
                  <a:outerShdw blurRad="50800" dist="38100" algn="l" rotWithShape="0">
                    <a:prstClr val="black"/>
                  </a:outerShdw>
                </a:effectLst>
                <a:latin typeface="AR ESSENCE" panose="02000000000000000000" pitchFamily="2" charset="0"/>
                <a:cs typeface="Times New Roman" pitchFamily="18" charset="0"/>
              </a:rPr>
              <a:t> que </a:t>
            </a:r>
            <a:r>
              <a:rPr lang="es-ES_tradnl" sz="4000" kern="0" dirty="0" err="1" smtClean="0">
                <a:solidFill>
                  <a:srgbClr val="FFFFFF"/>
                </a:solidFill>
                <a:effectLst>
                  <a:glow rad="139700">
                    <a:srgbClr val="000048">
                      <a:alpha val="40000"/>
                    </a:srgbClr>
                  </a:glow>
                  <a:outerShdw blurRad="50800" dist="38100" algn="l" rotWithShape="0">
                    <a:prstClr val="black"/>
                  </a:outerShdw>
                </a:effectLst>
                <a:latin typeface="AR ESSENCE" panose="02000000000000000000" pitchFamily="2" charset="0"/>
                <a:cs typeface="Times New Roman" pitchFamily="18" charset="0"/>
              </a:rPr>
              <a:t>serefleja</a:t>
            </a:r>
            <a:r>
              <a:rPr lang="es-ES_tradnl" sz="4000" kern="0" dirty="0" smtClean="0">
                <a:solidFill>
                  <a:srgbClr val="FFFFFF"/>
                </a:solidFill>
                <a:effectLst>
                  <a:glow rad="139700">
                    <a:srgbClr val="000048">
                      <a:alpha val="40000"/>
                    </a:srgbClr>
                  </a:glow>
                  <a:outerShdw blurRad="50800" dist="38100" algn="l" rotWithShape="0">
                    <a:prstClr val="black"/>
                  </a:outerShdw>
                </a:effectLst>
                <a:latin typeface="AR ESSENCE" panose="02000000000000000000" pitchFamily="2" charset="0"/>
                <a:cs typeface="Times New Roman" pitchFamily="18" charset="0"/>
              </a:rPr>
              <a:t> en este pasaje?   </a:t>
            </a:r>
            <a:endParaRPr kumimoji="0" lang="ca-ES" sz="4000" b="1" i="0" u="none" strike="noStrike" kern="1200" cap="none" spc="0" normalizeH="0" baseline="0" noProof="0" dirty="0">
              <a:ln>
                <a:noFill/>
              </a:ln>
              <a:solidFill>
                <a:srgbClr val="FFFFFF"/>
              </a:solidFill>
              <a:effectLst>
                <a:glow rad="139700">
                  <a:srgbClr val="000048">
                    <a:alpha val="40000"/>
                  </a:srgbClr>
                </a:glow>
                <a:outerShdw blurRad="50800" dist="38100" algn="l" rotWithShape="0">
                  <a:prstClr val="black"/>
                </a:outerShdw>
              </a:effectLst>
              <a:uLnTx/>
              <a:uFillTx/>
              <a:latin typeface="AR ESSENCE" panose="02000000000000000000" pitchFamily="2" charset="0"/>
              <a:ea typeface="+mn-ea"/>
              <a:cs typeface="Times New Roman" pitchFamily="18" charset="0"/>
            </a:endParaRPr>
          </a:p>
        </p:txBody>
      </p:sp>
    </p:spTree>
    <p:extLst>
      <p:ext uri="{BB962C8B-B14F-4D97-AF65-F5344CB8AC3E}">
        <p14:creationId xmlns:p14="http://schemas.microsoft.com/office/powerpoint/2010/main" val="42499480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anim calcmode="lin" valueType="num">
                                      <p:cBhvr>
                                        <p:cTn id="9" dur="1750" fill="hold"/>
                                        <p:tgtEl>
                                          <p:spTgt spid="7"/>
                                        </p:tgtEl>
                                        <p:attrNameLst>
                                          <p:attrName>ppt_x</p:attrName>
                                        </p:attrNameLst>
                                      </p:cBhvr>
                                      <p:tavLst>
                                        <p:tav tm="0">
                                          <p:val>
                                            <p:fltVal val="0.5"/>
                                          </p:val>
                                        </p:tav>
                                        <p:tav tm="100000">
                                          <p:val>
                                            <p:strVal val="#ppt_x"/>
                                          </p:val>
                                        </p:tav>
                                      </p:tavLst>
                                    </p:anim>
                                    <p:anim calcmode="lin" valueType="num">
                                      <p:cBhvr>
                                        <p:cTn id="10" dur="1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547297" y="465137"/>
            <a:ext cx="7998440" cy="5810971"/>
          </a:xfrm>
          <a:prstGeom prst="rect">
            <a:avLst/>
          </a:prstGeom>
        </p:spPr>
      </p:pic>
      <p:sp>
        <p:nvSpPr>
          <p:cNvPr id="7" name="Text Box 4"/>
          <p:cNvSpPr txBox="1">
            <a:spLocks noChangeArrowheads="1"/>
          </p:cNvSpPr>
          <p:nvPr/>
        </p:nvSpPr>
        <p:spPr bwMode="auto">
          <a:xfrm>
            <a:off x="658085" y="465137"/>
            <a:ext cx="7776864" cy="5632311"/>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4000" b="0" i="0" u="none" strike="noStrike" kern="0" cap="none" spc="0" normalizeH="0" baseline="0" noProof="0" dirty="0" smtClean="0">
                <a:ln>
                  <a:noFill/>
                </a:ln>
                <a:solidFill>
                  <a:srgbClr val="FFFFFF"/>
                </a:solidFill>
                <a:effectLst>
                  <a:glow rad="139700">
                    <a:srgbClr val="000048">
                      <a:alpha val="40000"/>
                    </a:srgbClr>
                  </a:glow>
                  <a:outerShdw blurRad="50800" dist="38100" algn="l" rotWithShape="0">
                    <a:prstClr val="black"/>
                  </a:outerShdw>
                </a:effectLst>
                <a:uLnTx/>
                <a:uFillTx/>
                <a:latin typeface="AR ESSENCE" panose="02000000000000000000" pitchFamily="2" charset="0"/>
                <a:ea typeface="+mn-ea"/>
                <a:cs typeface="Times New Roman" pitchFamily="18" charset="0"/>
              </a:rPr>
              <a:t>Y los </a:t>
            </a:r>
            <a:r>
              <a:rPr kumimoji="0" lang="es-ES_tradnl" sz="4000" b="0" i="0" u="none" strike="noStrike" kern="0" cap="none" spc="0" normalizeH="0" baseline="0" noProof="0" dirty="0" err="1" smtClean="0">
                <a:ln>
                  <a:noFill/>
                </a:ln>
                <a:solidFill>
                  <a:srgbClr val="FFFFFF"/>
                </a:solidFill>
                <a:effectLst>
                  <a:glow rad="139700">
                    <a:srgbClr val="000048">
                      <a:alpha val="40000"/>
                    </a:srgbClr>
                  </a:glow>
                  <a:outerShdw blurRad="50800" dist="38100" algn="l" rotWithShape="0">
                    <a:prstClr val="black"/>
                  </a:outerShdw>
                </a:effectLst>
                <a:uLnTx/>
                <a:uFillTx/>
                <a:latin typeface="AR ESSENCE" panose="02000000000000000000" pitchFamily="2" charset="0"/>
                <a:ea typeface="+mn-ea"/>
                <a:cs typeface="Times New Roman" pitchFamily="18" charset="0"/>
              </a:rPr>
              <a:t>envíaó</a:t>
            </a:r>
            <a:r>
              <a:rPr kumimoji="0" lang="es-ES_tradnl" sz="4000" b="0" i="0" u="none" strike="noStrike" kern="0" cap="none" spc="0" normalizeH="0" baseline="0" noProof="0" dirty="0" smtClean="0">
                <a:ln>
                  <a:noFill/>
                </a:ln>
                <a:solidFill>
                  <a:srgbClr val="FFFFFF"/>
                </a:solidFill>
                <a:effectLst>
                  <a:glow rad="139700">
                    <a:srgbClr val="000048">
                      <a:alpha val="40000"/>
                    </a:srgbClr>
                  </a:glow>
                  <a:outerShdw blurRad="50800" dist="38100" algn="l" rotWithShape="0">
                    <a:prstClr val="black"/>
                  </a:outerShdw>
                </a:effectLst>
                <a:uLnTx/>
                <a:uFillTx/>
                <a:latin typeface="AR ESSENCE" panose="02000000000000000000" pitchFamily="2" charset="0"/>
                <a:ea typeface="+mn-ea"/>
                <a:cs typeface="Times New Roman" pitchFamily="18" charset="0"/>
              </a:rPr>
              <a:t> por  </a:t>
            </a:r>
            <a:r>
              <a:rPr kumimoji="0" lang="es-ES_tradnl" sz="4000" b="0" i="0" u="none" strike="noStrike" kern="0" cap="none" spc="0" normalizeH="0" baseline="0" noProof="0" dirty="0" err="1" smtClean="0">
                <a:ln>
                  <a:noFill/>
                </a:ln>
                <a:solidFill>
                  <a:srgbClr val="FFFFFF"/>
                </a:solidFill>
                <a:effectLst>
                  <a:glow rad="139700">
                    <a:srgbClr val="000048">
                      <a:alpha val="40000"/>
                    </a:srgbClr>
                  </a:glow>
                  <a:outerShdw blurRad="50800" dist="38100" algn="l" rotWithShape="0">
                    <a:prstClr val="black"/>
                  </a:outerShdw>
                </a:effectLst>
                <a:uLnTx/>
                <a:uFillTx/>
                <a:latin typeface="AR ESSENCE" panose="02000000000000000000" pitchFamily="2" charset="0"/>
                <a:ea typeface="+mn-ea"/>
                <a:cs typeface="Times New Roman" pitchFamily="18" charset="0"/>
              </a:rPr>
              <a:t>delant¿Me</a:t>
            </a:r>
            <a:r>
              <a:rPr kumimoji="0" lang="es-ES_tradnl" sz="4000" b="0" i="0" u="none" strike="noStrike" kern="0" cap="none" spc="0" normalizeH="0" baseline="0" noProof="0" dirty="0" smtClean="0">
                <a:ln>
                  <a:noFill/>
                </a:ln>
                <a:solidFill>
                  <a:srgbClr val="FFFFFF"/>
                </a:solidFill>
                <a:effectLst>
                  <a:glow rad="139700">
                    <a:srgbClr val="000048">
                      <a:alpha val="40000"/>
                    </a:srgbClr>
                  </a:glow>
                  <a:outerShdw blurRad="50800" dist="38100" algn="l" rotWithShape="0">
                    <a:prstClr val="black"/>
                  </a:outerShdw>
                </a:effectLst>
                <a:uLnTx/>
                <a:uFillTx/>
                <a:latin typeface="AR ESSENCE" panose="02000000000000000000" pitchFamily="2" charset="0"/>
                <a:ea typeface="+mn-ea"/>
                <a:cs typeface="Times New Roman" pitchFamily="18" charset="0"/>
              </a:rPr>
              <a:t> siento enviado?</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s-ES_tradnl" sz="4000" kern="0" dirty="0">
              <a:solidFill>
                <a:srgbClr val="FFFFFF"/>
              </a:solidFill>
              <a:effectLst>
                <a:glow rad="139700">
                  <a:srgbClr val="000048">
                    <a:alpha val="40000"/>
                  </a:srgbClr>
                </a:glow>
                <a:outerShdw blurRad="50800" dist="38100" algn="l" rotWithShape="0">
                  <a:prstClr val="black"/>
                </a:outerShdw>
              </a:effectLst>
              <a:latin typeface="AR ESSENCE" panose="02000000000000000000" pitchFamily="2"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4000" b="0" i="0" u="none" strike="noStrike" kern="0" cap="none" spc="0" normalizeH="0" baseline="0" noProof="0" dirty="0" smtClean="0">
              <a:ln>
                <a:noFill/>
              </a:ln>
              <a:solidFill>
                <a:srgbClr val="FFFFFF"/>
              </a:solidFill>
              <a:effectLst>
                <a:glow rad="139700">
                  <a:srgbClr val="000048">
                    <a:alpha val="40000"/>
                  </a:srgbClr>
                </a:glow>
                <a:outerShdw blurRad="50800" dist="38100" algn="l" rotWithShape="0">
                  <a:prstClr val="black"/>
                </a:outerShdw>
              </a:effectLst>
              <a:uLnTx/>
              <a:uFillTx/>
              <a:latin typeface="AR ESSENCE" panose="02000000000000000000" pitchFamily="2"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4000" b="0" i="0" u="none" strike="noStrike" kern="0" cap="none" spc="0" normalizeH="0" baseline="0" noProof="0" dirty="0" smtClean="0">
              <a:ln>
                <a:noFill/>
              </a:ln>
              <a:solidFill>
                <a:srgbClr val="FFFFFF"/>
              </a:solidFill>
              <a:effectLst>
                <a:glow rad="139700">
                  <a:srgbClr val="000048">
                    <a:alpha val="40000"/>
                  </a:srgbClr>
                </a:glow>
                <a:outerShdw blurRad="50800" dist="38100" algn="l" rotWithShape="0">
                  <a:prstClr val="black"/>
                </a:outerShdw>
              </a:effectLst>
              <a:uLnTx/>
              <a:uFillTx/>
              <a:latin typeface="AR ESSENCE" panose="02000000000000000000" pitchFamily="2"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s-ES_tradnl" sz="4000" kern="0" dirty="0" smtClean="0">
                <a:solidFill>
                  <a:srgbClr val="FFFFFF"/>
                </a:solidFill>
                <a:effectLst>
                  <a:glow rad="139700">
                    <a:srgbClr val="000048">
                      <a:alpha val="40000"/>
                    </a:srgbClr>
                  </a:glow>
                  <a:outerShdw blurRad="50800" dist="38100" algn="l" rotWithShape="0">
                    <a:prstClr val="black"/>
                  </a:outerShdw>
                </a:effectLst>
                <a:latin typeface="AR ESSENCE" panose="02000000000000000000" pitchFamily="2" charset="0"/>
                <a:cs typeface="Times New Roman" pitchFamily="18" charset="0"/>
              </a:rPr>
              <a:t>¿De qué manera integro la dimensión  misionera de vivir y de entender mi compromiso  cristiano? </a:t>
            </a:r>
            <a:r>
              <a:rPr kumimoji="0" lang="es-ES_tradnl" sz="4000" b="0" i="0" u="none" strike="noStrike" kern="0" cap="none" spc="0" normalizeH="0" noProof="0" dirty="0" smtClean="0">
                <a:ln>
                  <a:noFill/>
                </a:ln>
                <a:solidFill>
                  <a:srgbClr val="FFFFFF"/>
                </a:solidFill>
                <a:effectLst>
                  <a:glow rad="139700">
                    <a:srgbClr val="000048">
                      <a:alpha val="40000"/>
                    </a:srgbClr>
                  </a:glow>
                  <a:outerShdw blurRad="50800" dist="38100" algn="l" rotWithShape="0">
                    <a:prstClr val="black"/>
                  </a:outerShdw>
                </a:effectLst>
                <a:uLnTx/>
                <a:uFillTx/>
                <a:latin typeface="AR ESSENCE" panose="02000000000000000000" pitchFamily="2" charset="0"/>
                <a:ea typeface="+mn-ea"/>
                <a:cs typeface="Times New Roman" pitchFamily="18" charset="0"/>
              </a:rPr>
              <a:t>  </a:t>
            </a:r>
            <a:endParaRPr kumimoji="0" lang="ca-ES" sz="4000" b="1" i="0" u="none" strike="noStrike" kern="1200" cap="none" spc="0" normalizeH="0" baseline="0" noProof="0" dirty="0">
              <a:ln>
                <a:noFill/>
              </a:ln>
              <a:solidFill>
                <a:srgbClr val="FFFFFF"/>
              </a:solidFill>
              <a:effectLst>
                <a:glow rad="139700">
                  <a:srgbClr val="000048">
                    <a:alpha val="40000"/>
                  </a:srgbClr>
                </a:glow>
                <a:outerShdw blurRad="50800" dist="38100" algn="l" rotWithShape="0">
                  <a:prstClr val="black"/>
                </a:outerShdw>
              </a:effectLst>
              <a:uLnTx/>
              <a:uFillTx/>
              <a:latin typeface="AR ESSENCE" panose="02000000000000000000" pitchFamily="2" charset="0"/>
              <a:ea typeface="+mn-ea"/>
              <a:cs typeface="Times New Roman" pitchFamily="18" charset="0"/>
            </a:endParaRPr>
          </a:p>
        </p:txBody>
      </p:sp>
      <p:sp>
        <p:nvSpPr>
          <p:cNvPr id="2" name="AutoShape 2" descr="Jesús Que Sostiene El Mundo En Sus Manos Imagen de archivo - Imagen de  traje, continentes: 983715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3" name="AutoShape 4" descr="Jesús Que Sostiene El Mundo En Sus Manos Imagen de archivo - Imagen de  traje, continentes: 9837159"/>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29424634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anim calcmode="lin" valueType="num">
                                      <p:cBhvr>
                                        <p:cTn id="9" dur="1750" fill="hold"/>
                                        <p:tgtEl>
                                          <p:spTgt spid="7"/>
                                        </p:tgtEl>
                                        <p:attrNameLst>
                                          <p:attrName>ppt_x</p:attrName>
                                        </p:attrNameLst>
                                      </p:cBhvr>
                                      <p:tavLst>
                                        <p:tav tm="0">
                                          <p:val>
                                            <p:fltVal val="0.5"/>
                                          </p:val>
                                        </p:tav>
                                        <p:tav tm="100000">
                                          <p:val>
                                            <p:strVal val="#ppt_x"/>
                                          </p:val>
                                        </p:tav>
                                      </p:tavLst>
                                    </p:anim>
                                    <p:anim calcmode="lin" valueType="num">
                                      <p:cBhvr>
                                        <p:cTn id="10" dur="1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ull view"/>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3845" y="550718"/>
            <a:ext cx="7910881" cy="569421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233217" y="550718"/>
            <a:ext cx="8395855" cy="4401205"/>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“Y  les </a:t>
            </a:r>
            <a:r>
              <a:rPr kumimoji="0" lang="es-PE" sz="2800" b="1" i="0" u="none" strike="noStrike" kern="1200" cap="none" spc="0" normalizeH="0" baseline="0" noProof="0" dirty="0" err="1"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dijoestas</a:t>
            </a:r>
            <a:r>
              <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 instrucciones : ¡Cual </a:t>
            </a:r>
            <a:r>
              <a:rPr kumimoji="0" lang="es-PE" sz="2800" b="1" i="0" u="none" strike="noStrike" kern="1200" cap="none" spc="0" normalizeH="0" baseline="0" noProof="0" dirty="0" err="1"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dee</a:t>
            </a:r>
            <a:r>
              <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 </a:t>
            </a:r>
          </a:p>
          <a:p>
            <a:pPr marL="457200" marR="0" lvl="0" indent="-45720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endParaRPr lang="es-PE" sz="2800" b="1" dirty="0">
              <a:solidFill>
                <a:schemeClr val="bg1"/>
              </a:solidFill>
              <a:effectLst>
                <a:glow rad="101600">
                  <a:schemeClr val="accent4">
                    <a:satMod val="175000"/>
                    <a:alpha val="40000"/>
                  </a:schemeClr>
                </a:glow>
                <a:outerShdw blurRad="50800" dist="38100" algn="l" rotWithShape="0">
                  <a:prstClr val="black"/>
                </a:outerShdw>
              </a:effectLst>
              <a:latin typeface="Clarendon BT" panose="02040704040505020204" pitchFamily="18" charset="0"/>
              <a:cs typeface="Times New Roman" pitchFamily="18" charset="0"/>
            </a:endParaRPr>
          </a:p>
          <a:p>
            <a:pPr marL="457200" marR="0" lvl="0" indent="-45720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endPar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endParaRPr>
          </a:p>
          <a:p>
            <a:pPr marL="457200" marR="0" lvl="0" indent="-45720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endParaRPr lang="es-PE" sz="2800" b="1" dirty="0">
              <a:solidFill>
                <a:schemeClr val="bg1"/>
              </a:solidFill>
              <a:effectLst>
                <a:glow rad="101600">
                  <a:schemeClr val="accent4">
                    <a:satMod val="175000"/>
                    <a:alpha val="40000"/>
                  </a:schemeClr>
                </a:glow>
                <a:outerShdw blurRad="50800" dist="38100" algn="l" rotWithShape="0">
                  <a:prstClr val="black"/>
                </a:outerShdw>
              </a:effectLst>
              <a:latin typeface="Clarendon BT" panose="02040704040505020204" pitchFamily="18" charset="0"/>
              <a:cs typeface="Times New Roman" pitchFamily="18" charset="0"/>
            </a:endParaRPr>
          </a:p>
          <a:p>
            <a:pPr marL="457200" marR="0" lvl="0" indent="-45720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endPar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endParaRPr>
          </a:p>
          <a:p>
            <a:pPr marL="457200" marR="0" lvl="0" indent="-45720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endParaRPr lang="es-PE" sz="2800" b="1" dirty="0">
              <a:solidFill>
                <a:schemeClr val="bg1"/>
              </a:solidFill>
              <a:effectLst>
                <a:glow rad="101600">
                  <a:schemeClr val="accent4">
                    <a:satMod val="175000"/>
                    <a:alpha val="40000"/>
                  </a:schemeClr>
                </a:glow>
                <a:outerShdw blurRad="50800" dist="38100" algn="l" rotWithShape="0">
                  <a:prstClr val="black"/>
                </a:outerShdw>
              </a:effectLst>
              <a:latin typeface="Clarendon BT" panose="02040704040505020204" pitchFamily="18" charset="0"/>
              <a:cs typeface="Times New Roman" pitchFamily="18" charset="0"/>
            </a:endParaRPr>
          </a:p>
          <a:p>
            <a:pPr marL="457200" marR="0" lvl="0" indent="-45720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las instrucciones dadas por </a:t>
            </a:r>
            <a:r>
              <a:rPr kumimoji="0" lang="es-PE" sz="2800" b="1" i="0" u="none" strike="noStrike" kern="1200" cap="none" spc="0" normalizeH="0" baseline="0" noProof="0" dirty="0" err="1"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Jesus</a:t>
            </a:r>
            <a:r>
              <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 considero mas  actual  y aplicable  para mi vida , para mi comunidad , para nuestra Iglesia ? </a:t>
            </a:r>
            <a:r>
              <a:rPr kumimoji="0" lang="es-MX"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¿Por qué?</a:t>
            </a:r>
            <a:endParaRPr kumimoji="0" lang="es-ES" sz="28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endParaRPr>
          </a:p>
        </p:txBody>
      </p:sp>
    </p:spTree>
    <p:extLst>
      <p:ext uri="{BB962C8B-B14F-4D97-AF65-F5344CB8AC3E}">
        <p14:creationId xmlns:p14="http://schemas.microsoft.com/office/powerpoint/2010/main" val="265020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ull view"/>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7791" y="561110"/>
            <a:ext cx="7770018" cy="5683826"/>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441040" y="3992403"/>
            <a:ext cx="7902864" cy="2246769"/>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Me dejo  llenar por la gracia de Dios  para tener la fortaleza necesaria para anunciar el Evangelio?</a:t>
            </a:r>
          </a:p>
          <a:p>
            <a:pPr marL="457200" marR="0" lvl="0" indent="-45720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lang="es-PE" sz="2800" b="1" dirty="0" smtClean="0">
                <a:solidFill>
                  <a:schemeClr val="bg1"/>
                </a:solidFill>
                <a:effectLst>
                  <a:glow rad="101600">
                    <a:schemeClr val="accent4">
                      <a:satMod val="175000"/>
                      <a:alpha val="40000"/>
                    </a:schemeClr>
                  </a:glow>
                  <a:outerShdw blurRad="50800" dist="38100" algn="l" rotWithShape="0">
                    <a:prstClr val="black"/>
                  </a:outerShdw>
                </a:effectLst>
                <a:latin typeface="Clarendon BT" panose="02040704040505020204" pitchFamily="18" charset="0"/>
                <a:cs typeface="Times New Roman" pitchFamily="18" charset="0"/>
              </a:rPr>
              <a:t>¿Me  preparo para que “mi nombre  esté  escrito  en el cielo?</a:t>
            </a:r>
            <a:r>
              <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 </a:t>
            </a:r>
            <a:endParaRPr kumimoji="0" lang="es-ES" sz="28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endParaRPr>
          </a:p>
        </p:txBody>
      </p:sp>
    </p:spTree>
    <p:extLst>
      <p:ext uri="{BB962C8B-B14F-4D97-AF65-F5344CB8AC3E}">
        <p14:creationId xmlns:p14="http://schemas.microsoft.com/office/powerpoint/2010/main" val="11803800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e3/01/85/e30185d5b9ae2f532a503b17622752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597" y="368711"/>
            <a:ext cx="8002604" cy="579120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591440" y="4028415"/>
            <a:ext cx="7864843" cy="2214624"/>
          </a:xfrm>
        </p:spPr>
        <p:txBody>
          <a:bodyPr/>
          <a:lstStyle/>
          <a:p>
            <a:pPr marL="0" lvl="0" indent="0" algn="ctr">
              <a:buNone/>
            </a:pPr>
            <a:r>
              <a:rPr lang="es-ES" sz="2800" b="1" i="1" dirty="0" smtClean="0">
                <a:solidFill>
                  <a:srgbClr val="FFFFFF"/>
                </a:solidFill>
                <a:effectLst>
                  <a:glow rad="139700">
                    <a:schemeClr val="accent4">
                      <a:satMod val="175000"/>
                      <a:alpha val="40000"/>
                    </a:schemeClr>
                  </a:glow>
                  <a:outerShdw blurRad="38100" dist="63500" dir="2700000" algn="tl">
                    <a:srgbClr val="000000"/>
                  </a:outerShdw>
                </a:effectLst>
                <a:latin typeface="Arial Narrow" panose="020B0606020202030204" pitchFamily="34" charset="0"/>
              </a:rPr>
              <a:t>Mucho  antes que ser una tarea nuestra  llegada del Reino  es obra de Dios .Por eso debemos que </a:t>
            </a:r>
            <a:r>
              <a:rPr lang="es-ES" sz="2800" b="1" i="1" dirty="0" err="1" smtClean="0">
                <a:solidFill>
                  <a:srgbClr val="FFFFFF"/>
                </a:solidFill>
                <a:effectLst>
                  <a:glow rad="139700">
                    <a:schemeClr val="accent4">
                      <a:satMod val="175000"/>
                      <a:alpha val="40000"/>
                    </a:schemeClr>
                  </a:glow>
                  <a:outerShdw blurRad="38100" dist="63500" dir="2700000" algn="tl">
                    <a:srgbClr val="000000"/>
                  </a:outerShdw>
                </a:effectLst>
                <a:latin typeface="Arial Narrow" panose="020B0606020202030204" pitchFamily="34" charset="0"/>
              </a:rPr>
              <a:t>que</a:t>
            </a:r>
            <a:r>
              <a:rPr lang="es-ES" sz="2800" b="1" i="1" dirty="0" smtClean="0">
                <a:solidFill>
                  <a:srgbClr val="FFFFFF"/>
                </a:solidFill>
                <a:effectLst>
                  <a:glow rad="139700">
                    <a:schemeClr val="accent4">
                      <a:satMod val="175000"/>
                      <a:alpha val="40000"/>
                    </a:schemeClr>
                  </a:glow>
                  <a:outerShdw blurRad="38100" dist="63500" dir="2700000" algn="tl">
                    <a:srgbClr val="000000"/>
                  </a:outerShdw>
                </a:effectLst>
                <a:latin typeface="Arial Narrow" panose="020B0606020202030204" pitchFamily="34" charset="0"/>
              </a:rPr>
              <a:t> pedir al Dueño de la mies que no deje de enviar trabajadores  que lo  anuncien con su palabra  y su testimonio de vida.</a:t>
            </a:r>
            <a:endParaRPr lang="es-ES_tradnl" sz="2800" b="1" i="1" dirty="0" smtClean="0">
              <a:solidFill>
                <a:schemeClr val="bg1"/>
              </a:solidFill>
              <a:effectLst>
                <a:outerShdw blurRad="38100" dist="63500" dir="2700000" algn="tl">
                  <a:srgbClr val="000000"/>
                </a:outerShdw>
              </a:effectLst>
              <a:latin typeface="Arial Narrow" panose="020B0606020202030204" pitchFamily="34" charset="0"/>
            </a:endParaRPr>
          </a:p>
        </p:txBody>
      </p:sp>
      <p:sp>
        <p:nvSpPr>
          <p:cNvPr id="4" name="Rectángulo 3"/>
          <p:cNvSpPr/>
          <p:nvPr/>
        </p:nvSpPr>
        <p:spPr>
          <a:xfrm>
            <a:off x="6365831" y="654015"/>
            <a:ext cx="1899879" cy="523220"/>
          </a:xfrm>
          <a:prstGeom prst="rect">
            <a:avLst/>
          </a:prstGeom>
        </p:spPr>
        <p:txBody>
          <a:bodyPr wrap="none">
            <a:spAutoFit/>
          </a:bodyPr>
          <a:lstStyle/>
          <a:p>
            <a:r>
              <a:rPr lang="es-PE" sz="2800" b="1" i="1" u="sng" dirty="0">
                <a:solidFill>
                  <a:schemeClr val="bg1"/>
                </a:solidFill>
                <a:effectLst>
                  <a:outerShdw blurRad="38100" dist="63500" dir="2700000" algn="tl">
                    <a:srgbClr val="000000"/>
                  </a:outerShdw>
                </a:effectLst>
                <a:latin typeface="Arial Narrow" panose="020B0606020202030204" pitchFamily="34" charset="0"/>
              </a:rPr>
              <a:t>Motivación</a:t>
            </a:r>
            <a:r>
              <a:rPr lang="es-PE" sz="2800" b="1" i="1" dirty="0">
                <a:solidFill>
                  <a:schemeClr val="bg1"/>
                </a:solidFill>
                <a:effectLst>
                  <a:outerShdw blurRad="38100" dist="63500" dir="2700000" algn="tl">
                    <a:srgbClr val="000000"/>
                  </a:outerShdw>
                </a:effectLst>
                <a:latin typeface="Arial Narrow" panose="020B0606020202030204" pitchFamily="34" charset="0"/>
              </a:rPr>
              <a:t>: </a:t>
            </a:r>
          </a:p>
        </p:txBody>
      </p:sp>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2560" y="508001"/>
            <a:ext cx="2822448" cy="912479"/>
          </a:xfrm>
          <a:prstGeom prst="roundRect">
            <a:avLst/>
          </a:prstGeom>
        </p:spPr>
      </p:pic>
    </p:spTree>
    <p:extLst>
      <p:ext uri="{BB962C8B-B14F-4D97-AF65-F5344CB8AC3E}">
        <p14:creationId xmlns:p14="http://schemas.microsoft.com/office/powerpoint/2010/main" val="1858289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log Católico Gotitas Espirituales ®: EL EVANGELIO DE HOY: VIERNES 8 DE  ABRIL DEL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91" y="498765"/>
            <a:ext cx="8186929" cy="5772726"/>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621951" y="4636145"/>
            <a:ext cx="8064896" cy="1938992"/>
          </a:xfrm>
          <a:prstGeom prst="rect">
            <a:avLst/>
          </a:prstGeom>
          <a:noFill/>
        </p:spPr>
        <p:txBody>
          <a:bodyPr wrap="square" lIns="91440" tIns="45720" rIns="91440" bIns="45720">
            <a:spAutoFit/>
          </a:bodyPr>
          <a:lstStyle/>
          <a:p>
            <a:pPr lvl="0" algn="ctr" fontAlgn="base">
              <a:spcBef>
                <a:spcPct val="0"/>
              </a:spcBef>
              <a:spcAft>
                <a:spcPct val="0"/>
              </a:spcAft>
              <a:defRPr/>
            </a:pPr>
            <a:r>
              <a:rPr lang="es-MX" sz="2400" b="1" dirty="0" smtClean="0">
                <a:solidFill>
                  <a:srgbClr val="FFFFFF"/>
                </a:solidFill>
                <a:effectLst>
                  <a:glow rad="88900">
                    <a:srgbClr val="000000">
                      <a:satMod val="175000"/>
                      <a:alpha val="40000"/>
                    </a:srgbClr>
                  </a:glow>
                  <a:outerShdw blurRad="38100" dist="63500" dir="2700000" algn="tl">
                    <a:srgbClr val="320000"/>
                  </a:outerShdw>
                </a:effectLst>
                <a:cs typeface="Times New Roman" pitchFamily="18" charset="0"/>
              </a:rPr>
              <a:t>•</a:t>
            </a:r>
            <a:r>
              <a:rPr lang="es-MX" sz="2400" b="1" dirty="0">
                <a:solidFill>
                  <a:srgbClr val="FFFFFF"/>
                </a:solidFill>
                <a:effectLst>
                  <a:glow rad="88900">
                    <a:srgbClr val="000000">
                      <a:satMod val="175000"/>
                      <a:alpha val="40000"/>
                    </a:srgbClr>
                  </a:glow>
                  <a:outerShdw blurRad="38100" dist="63500" dir="2700000" algn="tl">
                    <a:srgbClr val="320000"/>
                  </a:outerShdw>
                </a:effectLst>
                <a:cs typeface="Times New Roman" pitchFamily="18" charset="0"/>
              </a:rPr>
              <a:t>	Luego de un tiempo de oración personal, podemos compartir en voz alta nuestra oración, siempre dirigiéndonos a Dios mediante la alabanza, la acción de gracias o la súplica confiada. Salmo </a:t>
            </a:r>
            <a:r>
              <a:rPr lang="es-MX" sz="2400" b="1" dirty="0" smtClean="0">
                <a:solidFill>
                  <a:srgbClr val="FFFFFF"/>
                </a:solidFill>
                <a:effectLst>
                  <a:glow rad="88900">
                    <a:srgbClr val="000000">
                      <a:satMod val="175000"/>
                      <a:alpha val="40000"/>
                    </a:srgbClr>
                  </a:glow>
                  <a:outerShdw blurRad="38100" dist="63500" dir="2700000" algn="tl">
                    <a:srgbClr val="320000"/>
                  </a:outerShdw>
                </a:effectLst>
                <a:cs typeface="Times New Roman" pitchFamily="18" charset="0"/>
              </a:rPr>
              <a:t>65</a:t>
            </a:r>
            <a:endParaRPr kumimoji="0" lang="es-PE" sz="2400" b="1" i="0" u="none" strike="noStrike" kern="1200" cap="none" spc="0" normalizeH="0" baseline="0" noProof="0" dirty="0" smtClean="0">
              <a:ln>
                <a:noFill/>
              </a:ln>
              <a:solidFill>
                <a:srgbClr val="FFFFFF"/>
              </a:solidFill>
              <a:effectLst>
                <a:glow rad="88900">
                  <a:srgbClr val="000000">
                    <a:satMod val="175000"/>
                    <a:alpha val="40000"/>
                  </a:srgbClr>
                </a:glow>
                <a:outerShdw blurRad="38100" dist="63500" dir="2700000" algn="tl">
                  <a:srgbClr val="320000"/>
                </a:outerShdw>
              </a:effectLst>
              <a:uLnTx/>
              <a:uFillTx/>
              <a:latin typeface="Times New Roman"/>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1" i="0" u="none" strike="noStrike" kern="1200" cap="none" spc="0" normalizeH="0" baseline="0" noProof="0" dirty="0">
              <a:ln>
                <a:noFill/>
              </a:ln>
              <a:solidFill>
                <a:srgbClr val="FFFFFF"/>
              </a:solidFill>
              <a:effectLst>
                <a:glow rad="88900">
                  <a:srgbClr val="000000">
                    <a:satMod val="175000"/>
                    <a:alpha val="40000"/>
                  </a:srgbClr>
                </a:glow>
                <a:outerShdw blurRad="38100" dist="63500" dir="2700000" algn="tl">
                  <a:srgbClr val="320000"/>
                </a:outerShdw>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498886188"/>
      </p:ext>
    </p:extLst>
  </p:cSld>
  <p:clrMapOvr>
    <a:masterClrMapping/>
  </p:clrMapOvr>
  <mc:AlternateContent xmlns:mc="http://schemas.openxmlformats.org/markup-compatibility/2006" xmlns:p14="http://schemas.microsoft.com/office/powerpoint/2010/main">
    <mc:Choice Requires="p14">
      <p:transition spd="slow" p14:dur="1250" advClick="0" advTm="21000">
        <p14:flip dir="r"/>
      </p:transition>
    </mc:Choice>
    <mc:Fallback xmlns="">
      <p:transition spd="slow" advClick="0" advTm="2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val="0"/>
              </a:ext>
            </a:extLst>
          </a:blip>
          <a:srcRect l="-385" b="-6034"/>
          <a:stretch/>
        </p:blipFill>
        <p:spPr>
          <a:xfrm>
            <a:off x="558811" y="543608"/>
            <a:ext cx="8120209" cy="6108767"/>
          </a:xfrm>
          <a:prstGeom prst="rect">
            <a:avLst/>
          </a:prstGeom>
          <a:scene3d>
            <a:camera prst="orthographicFront"/>
            <a:lightRig rig="threePt" dir="t"/>
          </a:scene3d>
          <a:sp3d>
            <a:bevelT w="152400" h="50800" prst="softRound"/>
          </a:sp3d>
        </p:spPr>
      </p:pic>
      <p:sp>
        <p:nvSpPr>
          <p:cNvPr id="12293" name="Rectangle 5"/>
          <p:cNvSpPr>
            <a:spLocks noChangeArrowheads="1"/>
          </p:cNvSpPr>
          <p:nvPr/>
        </p:nvSpPr>
        <p:spPr bwMode="auto">
          <a:xfrm>
            <a:off x="440470" y="543608"/>
            <a:ext cx="8356890" cy="2677656"/>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SALMO 65:</a:t>
            </a:r>
            <a:r>
              <a:rPr kumimoji="0" lang="ca-ES" sz="2800" b="1" i="1" u="none" strike="noStrike" kern="1200" cap="none" spc="0" normalizeH="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baseline="0" noProof="0" dirty="0" err="1"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Aclame</a:t>
            </a:r>
            <a:r>
              <a:rPr kumimoji="0" lang="ca-ES" sz="2800" b="1" i="1" u="none" strike="noStrike" kern="1200" cap="none" spc="0" normalizeH="0" baseline="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al </a:t>
            </a:r>
            <a:r>
              <a:rPr kumimoji="0" lang="ca-ES" sz="2800" b="1" i="1" u="none" strike="noStrike" kern="1200" cap="none" spc="0" normalizeH="0" baseline="0" noProof="0" dirty="0" err="1"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Señor</a:t>
            </a:r>
            <a:r>
              <a:rPr kumimoji="0" lang="ca-ES" sz="2800" b="1" i="1" u="none" strike="noStrike" kern="1200" cap="none" spc="0" normalizeH="0" baseline="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baseline="0" noProof="0" dirty="0" err="1"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tierra</a:t>
            </a:r>
            <a:r>
              <a:rPr kumimoji="0" lang="ca-ES" sz="2800" b="1" i="1" u="none" strike="noStrike" kern="1200" cap="none" spc="0" normalizeH="0" baseline="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entera;</a:t>
            </a:r>
            <a:r>
              <a:rPr kumimoji="0" lang="ca-ES" sz="2800" b="1" i="1" u="none" strike="noStrike" kern="1200" cap="none" spc="0" normalizeH="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toquen en honor de </a:t>
            </a:r>
            <a:r>
              <a:rPr kumimoji="0" lang="ca-ES" sz="2800" b="1" i="1" u="none" strike="noStrike" kern="1200" cap="none" spc="0" normalizeH="0" noProof="0" dirty="0" err="1"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su</a:t>
            </a:r>
            <a:r>
              <a:rPr kumimoji="0" lang="ca-ES" sz="2800" b="1" i="1" u="none" strike="noStrike" kern="1200" cap="none" spc="0" normalizeH="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noProof="0" dirty="0" err="1"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nombrecanten</a:t>
            </a:r>
            <a:r>
              <a:rPr kumimoji="0" lang="ca-ES" sz="2800" b="1" i="1" u="none" strike="noStrike" kern="1200" cap="none" spc="0" normalizeH="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noProof="0" dirty="0" err="1"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himnos</a:t>
            </a:r>
            <a:r>
              <a:rPr kumimoji="0" lang="ca-ES" sz="2800" b="1" i="1" u="none" strike="noStrike" kern="1200" cap="none" spc="0" normalizeH="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a </a:t>
            </a:r>
            <a:r>
              <a:rPr kumimoji="0" lang="ca-ES" sz="2800" b="1" i="1" u="none" strike="noStrike" kern="1200" cap="none" spc="0" normalizeH="0" noProof="0" dirty="0" err="1"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su</a:t>
            </a:r>
            <a:r>
              <a:rPr kumimoji="0" lang="ca-ES" sz="2800" b="1" i="1" u="none" strike="noStrike" kern="1200" cap="none" spc="0" normalizeH="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noProof="0" dirty="0" err="1"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gloria.Digan</a:t>
            </a:r>
            <a:r>
              <a:rPr kumimoji="0" lang="ca-ES" sz="2800" b="1" i="1" u="none" strike="noStrike" kern="1200" cap="none" spc="0" normalizeH="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a </a:t>
            </a:r>
            <a:r>
              <a:rPr kumimoji="0" lang="ca-ES" sz="2800" b="1" i="1" u="none" strike="noStrike" kern="1200" cap="none" spc="0" normalizeH="0" noProof="0" dirty="0" err="1"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Dios</a:t>
            </a:r>
            <a:r>
              <a:rPr kumimoji="0" lang="ca-ES" sz="2800" b="1" i="1" u="none" strike="noStrike" kern="1200" cap="none" spc="0" normalizeH="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noProof="0" dirty="0" err="1"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Qie</a:t>
            </a:r>
            <a:r>
              <a:rPr kumimoji="0" lang="ca-ES" sz="2800" b="1" i="1" u="none" strike="noStrike" kern="1200" cap="none" spc="0" normalizeH="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temibles son tus obres.																		</a:t>
            </a:r>
            <a:endParaRPr kumimoji="0" lang="ca-ES" sz="2800" b="1" i="1" u="none" strike="noStrike" kern="1200" cap="none" spc="0" normalizeH="0" baseline="0" noProof="0" dirty="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endParaRPr>
          </a:p>
        </p:txBody>
      </p:sp>
      <p:sp>
        <p:nvSpPr>
          <p:cNvPr id="12291" name="Text Box 3"/>
          <p:cNvSpPr txBox="1">
            <a:spLocks noChangeArrowheads="1"/>
          </p:cNvSpPr>
          <p:nvPr/>
        </p:nvSpPr>
        <p:spPr bwMode="auto">
          <a:xfrm>
            <a:off x="3624733" y="394211"/>
            <a:ext cx="994183" cy="18620482"/>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a-ES" sz="2800" b="1" i="1" dirty="0">
              <a:solidFill>
                <a:srgbClr val="FFFFFF"/>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rPr>
              <a:t>6|65</a:t>
            </a:r>
            <a:endParaRPr kumimoji="0" lang="ca-ES" sz="2800" b="1" i="1" u="none" strike="noStrike" kern="1200" cap="none" spc="0" normalizeH="0" baseline="0" noProof="0" dirty="0">
              <a:ln>
                <a:noFill/>
              </a:ln>
              <a:solidFill>
                <a:srgbClr val="FFFFFF"/>
              </a:solidFill>
              <a:effectLst/>
              <a:uLnTx/>
              <a:uFillTx/>
              <a:latin typeface="Comic Sans MS" pitchFamily="66" charset="0"/>
              <a:ea typeface="+mn-ea"/>
              <a:cs typeface="Times New Roman" pitchFamily="18" charset="0"/>
            </a:endParaRPr>
          </a:p>
        </p:txBody>
      </p:sp>
      <p:sp>
        <p:nvSpPr>
          <p:cNvPr id="12292" name="Rectangle 4"/>
          <p:cNvSpPr>
            <a:spLocks noChangeArrowheads="1"/>
          </p:cNvSpPr>
          <p:nvPr/>
        </p:nvSpPr>
        <p:spPr bwMode="auto">
          <a:xfrm>
            <a:off x="506553" y="5444760"/>
            <a:ext cx="7947168" cy="584775"/>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i="1" u="none" strike="noStrike" kern="1200" cap="none" spc="0" normalizeH="0" baseline="0" noProof="0" dirty="0" smtClean="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Aclama al </a:t>
            </a:r>
            <a:r>
              <a:rPr kumimoji="0" lang="ca-ES" sz="3200" b="1" i="1" u="none" strike="noStrike" kern="1200" cap="none" spc="0" normalizeH="0" baseline="0" noProof="0" dirty="0" err="1" smtClean="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Señor</a:t>
            </a:r>
            <a:r>
              <a:rPr kumimoji="0" lang="ca-ES" sz="3200" b="1" i="1" u="none" strike="noStrike" kern="1200" cap="none" spc="0" normalizeH="0" baseline="0" noProof="0" dirty="0" smtClean="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err="1" smtClean="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tierra</a:t>
            </a:r>
            <a:r>
              <a:rPr kumimoji="0" lang="ca-ES" sz="3200" b="1" i="1" u="none" strike="noStrike" kern="1200" cap="none" spc="0" normalizeH="0" baseline="0" noProof="0" dirty="0" smtClean="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 entera</a:t>
            </a:r>
            <a:endParaRPr kumimoji="0" lang="ca-ES" sz="3200" b="1" i="1" u="none" strike="noStrike" kern="1200" cap="none" spc="0" normalizeH="0" baseline="0" noProof="0" dirty="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159739576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2293"/>
                                        </p:tgtEl>
                                        <p:attrNameLst>
                                          <p:attrName>style.visibility</p:attrName>
                                        </p:attrNameLst>
                                      </p:cBhvr>
                                      <p:to>
                                        <p:strVal val="visible"/>
                                      </p:to>
                                    </p:set>
                                    <p:anim calcmode="lin" valueType="num">
                                      <p:cBhvr>
                                        <p:cTn id="7" dur="250" fill="hold"/>
                                        <p:tgtEl>
                                          <p:spTgt spid="12293"/>
                                        </p:tgtEl>
                                        <p:attrNameLst>
                                          <p:attrName>ppt_w</p:attrName>
                                        </p:attrNameLst>
                                      </p:cBhvr>
                                      <p:tavLst>
                                        <p:tav tm="0">
                                          <p:val>
                                            <p:strVal val="4/3*#ppt_w"/>
                                          </p:val>
                                        </p:tav>
                                        <p:tav tm="100000">
                                          <p:val>
                                            <p:strVal val="#ppt_w"/>
                                          </p:val>
                                        </p:tav>
                                      </p:tavLst>
                                    </p:anim>
                                    <p:anim calcmode="lin" valueType="num">
                                      <p:cBhvr>
                                        <p:cTn id="8" dur="250" fill="hold"/>
                                        <p:tgtEl>
                                          <p:spTgt spid="12293"/>
                                        </p:tgtEl>
                                        <p:attrNameLst>
                                          <p:attrName>ppt_h</p:attrName>
                                        </p:attrNameLst>
                                      </p:cBhvr>
                                      <p:tavLst>
                                        <p:tav tm="0">
                                          <p:val>
                                            <p:strVal val="4/3*#ppt_h"/>
                                          </p:val>
                                        </p:tav>
                                        <p:tav tm="100000">
                                          <p:val>
                                            <p:strVal val="#ppt_h"/>
                                          </p:val>
                                        </p:tav>
                                      </p:tavLst>
                                    </p:anim>
                                  </p:childTnLst>
                                </p:cTn>
                              </p:par>
                            </p:childTnLst>
                          </p:cTn>
                        </p:par>
                        <p:par>
                          <p:cTn id="9" fill="hold">
                            <p:stCondLst>
                              <p:cond delay="6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12292"/>
                                        </p:tgtEl>
                                        <p:attrNameLst>
                                          <p:attrName>style.visibility</p:attrName>
                                        </p:attrNameLst>
                                      </p:cBhvr>
                                      <p:to>
                                        <p:strVal val="visible"/>
                                      </p:to>
                                    </p:set>
                                    <p:anim calcmode="lin" valueType="num">
                                      <p:cBhvr>
                                        <p:cTn id="12" dur="250" fill="hold"/>
                                        <p:tgtEl>
                                          <p:spTgt spid="12292"/>
                                        </p:tgtEl>
                                        <p:attrNameLst>
                                          <p:attrName>ppt_w</p:attrName>
                                        </p:attrNameLst>
                                      </p:cBhvr>
                                      <p:tavLst>
                                        <p:tav tm="0">
                                          <p:val>
                                            <p:strVal val="4/3*#ppt_w"/>
                                          </p:val>
                                        </p:tav>
                                        <p:tav tm="100000">
                                          <p:val>
                                            <p:strVal val="#ppt_w"/>
                                          </p:val>
                                        </p:tav>
                                      </p:tavLst>
                                    </p:anim>
                                    <p:anim calcmode="lin" valueType="num">
                                      <p:cBhvr>
                                        <p:cTn id="13" dur="250" fill="hold"/>
                                        <p:tgtEl>
                                          <p:spTgt spid="1229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5719" y="449904"/>
            <a:ext cx="8004046" cy="5859417"/>
          </a:xfrm>
          <a:prstGeom prst="rect">
            <a:avLst/>
          </a:prstGeom>
        </p:spPr>
      </p:pic>
      <p:sp>
        <p:nvSpPr>
          <p:cNvPr id="6" name="Rectangle 4"/>
          <p:cNvSpPr>
            <a:spLocks noChangeArrowheads="1"/>
          </p:cNvSpPr>
          <p:nvPr/>
        </p:nvSpPr>
        <p:spPr bwMode="auto">
          <a:xfrm>
            <a:off x="453219" y="5678366"/>
            <a:ext cx="8259878" cy="584775"/>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i="1" u="none" strike="noStrike" kern="1200" cap="none" spc="0" normalizeH="0" baseline="0" noProof="0" dirty="0" smtClean="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Aclama al </a:t>
            </a:r>
            <a:r>
              <a:rPr kumimoji="0" lang="ca-ES" sz="3200" b="1" i="1" u="none" strike="noStrike" kern="1200" cap="none" spc="0" normalizeH="0" baseline="0" noProof="0" dirty="0" err="1" smtClean="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Señor</a:t>
            </a:r>
            <a:r>
              <a:rPr kumimoji="0" lang="ca-ES" sz="3200" b="1" i="1" u="none" strike="noStrike" kern="1200" cap="none" spc="0" normalizeH="0" baseline="0" noProof="0" dirty="0" smtClean="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err="1" smtClean="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tierra</a:t>
            </a:r>
            <a:r>
              <a:rPr kumimoji="0" lang="ca-ES" sz="3200" b="1" i="1" u="none" strike="noStrike" kern="1200" cap="none" spc="0" normalizeH="0" baseline="0" noProof="0" dirty="0" smtClean="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 entera, </a:t>
            </a:r>
            <a:endParaRPr kumimoji="0" lang="ca-ES" sz="3200" b="1" i="1" u="none" strike="noStrike" kern="1200" cap="none" spc="0" normalizeH="0" baseline="0" noProof="0" dirty="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endParaRPr>
          </a:p>
        </p:txBody>
      </p:sp>
      <p:sp>
        <p:nvSpPr>
          <p:cNvPr id="2052" name="Rectangle 4"/>
          <p:cNvSpPr>
            <a:spLocks noChangeArrowheads="1"/>
          </p:cNvSpPr>
          <p:nvPr/>
        </p:nvSpPr>
        <p:spPr bwMode="auto">
          <a:xfrm>
            <a:off x="581135" y="4093329"/>
            <a:ext cx="8004046" cy="147732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000" b="1" i="1" u="none" strike="noStrike" kern="1200" cap="none" spc="0" normalizeH="0" baseline="0" noProof="0" dirty="0" err="1"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eQue</a:t>
            </a:r>
            <a:r>
              <a:rPr kumimoji="0" lang="ca-ES" sz="30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 se </a:t>
            </a:r>
            <a:r>
              <a:rPr lang="ca-ES" sz="3000" b="1" i="1" dirty="0" smtClean="0">
                <a:solidFill>
                  <a:srgbClr val="FFFFFF"/>
                </a:solidFill>
                <a:effectLst>
                  <a:glow rad="139700">
                    <a:schemeClr val="accent4">
                      <a:satMod val="175000"/>
                      <a:alpha val="40000"/>
                    </a:schemeClr>
                  </a:glow>
                  <a:outerShdw blurRad="50800" dist="50800" algn="l" rotWithShape="0">
                    <a:srgbClr val="320000"/>
                  </a:outerShdw>
                </a:effectLst>
                <a:latin typeface="Comic Sans MS" pitchFamily="66" charset="0"/>
                <a:cs typeface="Times New Roman" pitchFamily="18" charset="0"/>
              </a:rPr>
              <a:t> </a:t>
            </a:r>
            <a:r>
              <a:rPr lang="ca-ES" sz="3000" b="1" i="1" dirty="0" err="1" smtClean="0">
                <a:solidFill>
                  <a:srgbClr val="FFFFFF"/>
                </a:solidFill>
                <a:effectLst>
                  <a:glow rad="139700">
                    <a:schemeClr val="accent4">
                      <a:satMod val="175000"/>
                      <a:alpha val="40000"/>
                    </a:schemeClr>
                  </a:glow>
                  <a:outerShdw blurRad="50800" dist="50800" algn="l" rotWithShape="0">
                    <a:srgbClr val="320000"/>
                  </a:outerShdw>
                </a:effectLst>
                <a:latin typeface="Comic Sans MS" pitchFamily="66" charset="0"/>
                <a:cs typeface="Times New Roman" pitchFamily="18" charset="0"/>
              </a:rPr>
              <a:t>postre</a:t>
            </a:r>
            <a:r>
              <a:rPr lang="ca-ES" sz="3000" b="1" i="1" dirty="0" smtClean="0">
                <a:solidFill>
                  <a:srgbClr val="FFFFFF"/>
                </a:solidFill>
                <a:effectLst>
                  <a:glow rad="139700">
                    <a:schemeClr val="accent4">
                      <a:satMod val="175000"/>
                      <a:alpha val="40000"/>
                    </a:schemeClr>
                  </a:glow>
                  <a:outerShdw blurRad="50800" dist="50800" algn="l" rotWithShape="0">
                    <a:srgbClr val="320000"/>
                  </a:outerShdw>
                </a:effectLst>
                <a:latin typeface="Comic Sans MS" pitchFamily="66" charset="0"/>
                <a:cs typeface="Times New Roman" pitchFamily="18" charset="0"/>
              </a:rPr>
              <a:t> </a:t>
            </a:r>
            <a:r>
              <a:rPr lang="ca-ES" sz="3000" b="1" i="1" dirty="0" err="1" smtClean="0">
                <a:solidFill>
                  <a:srgbClr val="FFFFFF"/>
                </a:solidFill>
                <a:effectLst>
                  <a:glow rad="139700">
                    <a:schemeClr val="accent4">
                      <a:satMod val="175000"/>
                      <a:alpha val="40000"/>
                    </a:schemeClr>
                  </a:glow>
                  <a:outerShdw blurRad="50800" dist="50800" algn="l" rotWithShape="0">
                    <a:srgbClr val="320000"/>
                  </a:outerShdw>
                </a:effectLst>
                <a:latin typeface="Comic Sans MS" pitchFamily="66" charset="0"/>
                <a:cs typeface="Times New Roman" pitchFamily="18" charset="0"/>
              </a:rPr>
              <a:t>ante</a:t>
            </a:r>
            <a:r>
              <a:rPr lang="ca-ES" sz="3000" b="1" i="1" dirty="0" smtClean="0">
                <a:solidFill>
                  <a:srgbClr val="FFFFFF"/>
                </a:solidFill>
                <a:effectLst>
                  <a:glow rad="139700">
                    <a:schemeClr val="accent4">
                      <a:satMod val="175000"/>
                      <a:alpha val="40000"/>
                    </a:schemeClr>
                  </a:glow>
                  <a:outerShdw blurRad="50800" dist="50800" algn="l" rotWithShape="0">
                    <a:srgbClr val="320000"/>
                  </a:outerShdw>
                </a:effectLst>
                <a:latin typeface="Comic Sans MS" pitchFamily="66" charset="0"/>
                <a:cs typeface="Times New Roman" pitchFamily="18" charset="0"/>
              </a:rPr>
              <a:t> </a:t>
            </a:r>
            <a:r>
              <a:rPr lang="ca-ES" sz="3000" b="1" i="1" dirty="0" err="1" smtClean="0">
                <a:solidFill>
                  <a:srgbClr val="FFFFFF"/>
                </a:solidFill>
                <a:effectLst>
                  <a:glow rad="139700">
                    <a:schemeClr val="accent4">
                      <a:satMod val="175000"/>
                      <a:alpha val="40000"/>
                    </a:schemeClr>
                  </a:glow>
                  <a:outerShdw blurRad="50800" dist="50800" algn="l" rotWithShape="0">
                    <a:srgbClr val="320000"/>
                  </a:outerShdw>
                </a:effectLst>
                <a:latin typeface="Comic Sans MS" pitchFamily="66" charset="0"/>
                <a:cs typeface="Times New Roman" pitchFamily="18" charset="0"/>
              </a:rPr>
              <a:t>ti</a:t>
            </a:r>
            <a:r>
              <a:rPr lang="ca-ES" sz="3000" b="1" i="1" dirty="0" smtClean="0">
                <a:solidFill>
                  <a:srgbClr val="FFFFFF"/>
                </a:solidFill>
                <a:effectLst>
                  <a:glow rad="139700">
                    <a:schemeClr val="accent4">
                      <a:satMod val="175000"/>
                      <a:alpha val="40000"/>
                    </a:schemeClr>
                  </a:glow>
                  <a:outerShdw blurRad="50800" dist="50800" algn="l" rotWithShape="0">
                    <a:srgbClr val="320000"/>
                  </a:outerShdw>
                </a:effectLst>
                <a:latin typeface="Comic Sans MS" pitchFamily="66" charset="0"/>
                <a:cs typeface="Times New Roman" pitchFamily="18" charset="0"/>
              </a:rPr>
              <a:t>   la </a:t>
            </a:r>
            <a:r>
              <a:rPr lang="ca-ES" sz="3000" b="1" i="1" dirty="0" err="1" smtClean="0">
                <a:solidFill>
                  <a:srgbClr val="FFFFFF"/>
                </a:solidFill>
                <a:effectLst>
                  <a:glow rad="139700">
                    <a:schemeClr val="accent4">
                      <a:satMod val="175000"/>
                      <a:alpha val="40000"/>
                    </a:schemeClr>
                  </a:glow>
                  <a:outerShdw blurRad="50800" dist="50800" algn="l" rotWithShape="0">
                    <a:srgbClr val="320000"/>
                  </a:outerShdw>
                </a:effectLst>
                <a:latin typeface="Comic Sans MS" pitchFamily="66" charset="0"/>
                <a:cs typeface="Times New Roman" pitchFamily="18" charset="0"/>
              </a:rPr>
              <a:t>tierra</a:t>
            </a:r>
            <a:r>
              <a:rPr lang="ca-ES" sz="3000" b="1" i="1" dirty="0" smtClean="0">
                <a:solidFill>
                  <a:srgbClr val="FFFFFF"/>
                </a:solidFill>
                <a:effectLst>
                  <a:glow rad="139700">
                    <a:schemeClr val="accent4">
                      <a:satMod val="175000"/>
                      <a:alpha val="40000"/>
                    </a:schemeClr>
                  </a:glow>
                  <a:outerShdw blurRad="50800" dist="50800" algn="l" rotWithShape="0">
                    <a:srgbClr val="320000"/>
                  </a:outerShdw>
                </a:effectLst>
                <a:latin typeface="Comic Sans MS" pitchFamily="66" charset="0"/>
                <a:cs typeface="Times New Roman" pitchFamily="18" charset="0"/>
              </a:rPr>
              <a:t> entera, que toquen  en tu honor, que toquen para tu nombre  </a:t>
            </a:r>
            <a:endParaRPr kumimoji="0" lang="ca-ES" sz="3000" b="1" i="1" u="none" strike="noStrike" kern="120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281921853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2052"/>
                                        </p:tgtEl>
                                        <p:attrNameLst>
                                          <p:attrName>style.visibility</p:attrName>
                                        </p:attrNameLst>
                                      </p:cBhvr>
                                      <p:to>
                                        <p:strVal val="visible"/>
                                      </p:to>
                                    </p:set>
                                    <p:anim calcmode="lin" valueType="num">
                                      <p:cBhvr>
                                        <p:cTn id="7" dur="250" fill="hold"/>
                                        <p:tgtEl>
                                          <p:spTgt spid="2052"/>
                                        </p:tgtEl>
                                        <p:attrNameLst>
                                          <p:attrName>ppt_w</p:attrName>
                                        </p:attrNameLst>
                                      </p:cBhvr>
                                      <p:tavLst>
                                        <p:tav tm="0">
                                          <p:val>
                                            <p:strVal val="4/3*#ppt_w"/>
                                          </p:val>
                                        </p:tav>
                                        <p:tav tm="100000">
                                          <p:val>
                                            <p:strVal val="#ppt_w"/>
                                          </p:val>
                                        </p:tav>
                                      </p:tavLst>
                                    </p:anim>
                                    <p:anim calcmode="lin" valueType="num">
                                      <p:cBhvr>
                                        <p:cTn id="8" dur="250" fill="hold"/>
                                        <p:tgtEl>
                                          <p:spTgt spid="2052"/>
                                        </p:tgtEl>
                                        <p:attrNameLst>
                                          <p:attrName>ppt_h</p:attrName>
                                        </p:attrNameLst>
                                      </p:cBhvr>
                                      <p:tavLst>
                                        <p:tav tm="0">
                                          <p:val>
                                            <p:strVal val="4/3*#ppt_h"/>
                                          </p:val>
                                        </p:tav>
                                        <p:tav tm="100000">
                                          <p:val>
                                            <p:strVal val="#ppt_h"/>
                                          </p:val>
                                        </p:tav>
                                      </p:tavLst>
                                    </p:anim>
                                  </p:childTnLst>
                                </p:cTn>
                              </p:par>
                            </p:childTnLst>
                          </p:cTn>
                        </p:par>
                        <p:par>
                          <p:cTn id="9" fill="hold">
                            <p:stCondLst>
                              <p:cond delay="50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3*#ppt_w"/>
                                          </p:val>
                                        </p:tav>
                                        <p:tav tm="100000">
                                          <p:val>
                                            <p:strVal val="#ppt_w"/>
                                          </p:val>
                                        </p:tav>
                                      </p:tavLst>
                                    </p:anim>
                                    <p:anim calcmode="lin" valueType="num">
                                      <p:cBhvr>
                                        <p:cTn id="13"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9 ideas de Huella | imagenes de jesucristo, imagen de cristo, cuadros de  cri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13" y="554939"/>
            <a:ext cx="8136371" cy="5720357"/>
          </a:xfrm>
          <a:prstGeom prst="rect">
            <a:avLst/>
          </a:prstGeom>
          <a:noFill/>
          <a:extLst>
            <a:ext uri="{909E8E84-426E-40DD-AFC4-6F175D3DCCD1}">
              <a14:hiddenFill xmlns:a14="http://schemas.microsoft.com/office/drawing/2010/main">
                <a:solidFill>
                  <a:srgbClr val="FFFFFF"/>
                </a:solidFill>
              </a14:hiddenFill>
            </a:ext>
          </a:extLst>
        </p:spPr>
      </p:pic>
      <p:sp>
        <p:nvSpPr>
          <p:cNvPr id="5" name="3 Onda"/>
          <p:cNvSpPr/>
          <p:nvPr/>
        </p:nvSpPr>
        <p:spPr>
          <a:xfrm>
            <a:off x="1599763" y="4215888"/>
            <a:ext cx="6068727" cy="1643360"/>
          </a:xfrm>
          <a:prstGeom prst="wav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_tradnl" sz="3200" b="1" dirty="0" smtClean="0">
                <a:solidFill>
                  <a:srgbClr val="FFFFFF"/>
                </a:solidFill>
                <a:effectLst>
                  <a:glow rad="139700">
                    <a:srgbClr val="000000">
                      <a:satMod val="175000"/>
                      <a:alpha val="40000"/>
                    </a:srgbClr>
                  </a:glow>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a:t>
            </a:r>
            <a:r>
              <a:rPr lang="es-ES_tradnl" sz="3200" b="1" dirty="0" smtClean="0">
                <a:solidFill>
                  <a:srgbClr val="FFFF00"/>
                </a:solidFill>
                <a:effectLst>
                  <a:glow rad="139700">
                    <a:srgbClr val="000000">
                      <a:satMod val="175000"/>
                      <a:alpha val="40000"/>
                    </a:srgbClr>
                  </a:glow>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EN </a:t>
            </a:r>
            <a:r>
              <a:rPr lang="es-ES_tradnl" sz="3200" b="1" noProof="0" dirty="0" smtClean="0">
                <a:solidFill>
                  <a:srgbClr val="FFFF00"/>
                </a:solidFill>
                <a:effectLst>
                  <a:glow rad="139700">
                    <a:srgbClr val="000000">
                      <a:satMod val="175000"/>
                      <a:alpha val="40000"/>
                    </a:srgbClr>
                  </a:glow>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 MARCHA!</a:t>
            </a:r>
            <a:endParaRPr kumimoji="0" lang="es-PE" sz="3200" b="1" i="0" u="none" strike="noStrike" kern="1200" cap="none" spc="0" normalizeH="0" baseline="0" noProof="0" dirty="0">
              <a:ln>
                <a:noFill/>
              </a:ln>
              <a:solidFill>
                <a:srgbClr val="FFFF00"/>
              </a:solidFill>
              <a:effectLst>
                <a:glow rad="139700">
                  <a:srgbClr val="000000">
                    <a:satMod val="175000"/>
                    <a:alpha val="40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6" name="Rectángulo 5"/>
          <p:cNvSpPr/>
          <p:nvPr/>
        </p:nvSpPr>
        <p:spPr>
          <a:xfrm>
            <a:off x="614723" y="5875186"/>
            <a:ext cx="7864555" cy="400110"/>
          </a:xfrm>
          <a:prstGeom prst="rect">
            <a:avLst/>
          </a:prstGeom>
          <a:solidFill>
            <a:schemeClr val="tx2">
              <a:lumMod val="95000"/>
              <a:lumOff val="5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000" b="1" i="0" u="sng" strike="noStrike" kern="0" cap="none" spc="0" normalizeH="0" baseline="0" noProof="0" dirty="0">
                <a:ln>
                  <a:noFill/>
                </a:ln>
                <a:solidFill>
                  <a:srgbClr val="FFFF00"/>
                </a:solidFill>
                <a:effectLst>
                  <a:outerShdw blurRad="50800" dist="63500" algn="l" rotWithShape="0">
                    <a:prstClr val="black"/>
                  </a:outerShdw>
                </a:effectLst>
                <a:uLnTx/>
                <a:uFillTx/>
                <a:latin typeface="Arial Narrow"/>
                <a:ea typeface="Times New Roman"/>
                <a:cs typeface="Tahoma"/>
              </a:rPr>
              <a:t>Cantos sugeridos</a:t>
            </a:r>
            <a:r>
              <a:rPr kumimoji="0" lang="es-ES_tradnl" sz="2000" b="1" i="0" u="none" strike="noStrike" kern="0" cap="none" spc="0" normalizeH="0" baseline="0" noProof="0" dirty="0">
                <a:ln>
                  <a:noFill/>
                </a:ln>
                <a:solidFill>
                  <a:srgbClr val="FFFF00"/>
                </a:solidFill>
                <a:effectLst>
                  <a:outerShdw blurRad="50800" dist="63500" algn="l" rotWithShape="0">
                    <a:prstClr val="black"/>
                  </a:outerShdw>
                </a:effectLst>
                <a:uLnTx/>
                <a:uFillTx/>
                <a:latin typeface="Arial Narrow"/>
                <a:ea typeface="Times New Roman"/>
                <a:cs typeface="Tahoma"/>
              </a:rPr>
              <a:t>: </a:t>
            </a:r>
            <a:r>
              <a:rPr kumimoji="0" lang="es-ES_tradnl" sz="2000" b="1" i="0" u="none" strike="noStrike" kern="0" cap="none" spc="0" normalizeH="0" baseline="0" noProof="0" dirty="0" smtClean="0">
                <a:ln>
                  <a:noFill/>
                </a:ln>
                <a:solidFill>
                  <a:srgbClr val="FFFF00"/>
                </a:solidFill>
                <a:effectLst>
                  <a:outerShdw blurRad="50800" dist="63500" algn="l" rotWithShape="0">
                    <a:prstClr val="black"/>
                  </a:outerShdw>
                </a:effectLst>
                <a:uLnTx/>
                <a:uFillTx/>
                <a:latin typeface="Arial Narrow"/>
                <a:ea typeface="Times New Roman"/>
                <a:cs typeface="Tahoma"/>
              </a:rPr>
              <a:t>Nos </a:t>
            </a:r>
            <a:r>
              <a:rPr kumimoji="0" lang="es-ES_tradnl" sz="2000" b="1" i="0" u="none" strike="noStrike" kern="0" cap="none" spc="0" normalizeH="0" baseline="0" noProof="0" dirty="0" err="1" smtClean="0">
                <a:ln>
                  <a:noFill/>
                </a:ln>
                <a:solidFill>
                  <a:srgbClr val="FFFF00"/>
                </a:solidFill>
                <a:effectLst>
                  <a:outerShdw blurRad="50800" dist="63500" algn="l" rotWithShape="0">
                    <a:prstClr val="black"/>
                  </a:outerShdw>
                </a:effectLst>
                <a:uLnTx/>
                <a:uFillTx/>
                <a:latin typeface="Arial Narrow"/>
                <a:ea typeface="Times New Roman"/>
                <a:cs typeface="Tahoma"/>
              </a:rPr>
              <a:t>envias</a:t>
            </a:r>
            <a:r>
              <a:rPr kumimoji="0" lang="es-ES_tradnl" sz="2000" b="1" i="0" u="none" strike="noStrike" kern="0" cap="none" spc="0" normalizeH="0" baseline="0" noProof="0" dirty="0" smtClean="0">
                <a:ln>
                  <a:noFill/>
                </a:ln>
                <a:solidFill>
                  <a:srgbClr val="FFFF00"/>
                </a:solidFill>
                <a:effectLst>
                  <a:outerShdw blurRad="50800" dist="63500" algn="l" rotWithShape="0">
                    <a:prstClr val="black"/>
                  </a:outerShdw>
                </a:effectLst>
                <a:uLnTx/>
                <a:uFillTx/>
                <a:latin typeface="Arial Narrow"/>
                <a:ea typeface="Times New Roman"/>
                <a:cs typeface="Tahoma"/>
              </a:rPr>
              <a:t>  por el mundo;</a:t>
            </a:r>
            <a:r>
              <a:rPr kumimoji="0" lang="es-ES_tradnl" sz="2000" b="1" i="0" u="none" strike="noStrike" kern="0" cap="none" spc="0" normalizeH="0" noProof="0" dirty="0" smtClean="0">
                <a:ln>
                  <a:noFill/>
                </a:ln>
                <a:solidFill>
                  <a:srgbClr val="FFFF00"/>
                </a:solidFill>
                <a:effectLst>
                  <a:outerShdw blurRad="50800" dist="63500" algn="l" rotWithShape="0">
                    <a:prstClr val="black"/>
                  </a:outerShdw>
                </a:effectLst>
                <a:uLnTx/>
                <a:uFillTx/>
                <a:latin typeface="Arial Narrow"/>
                <a:ea typeface="Times New Roman"/>
                <a:cs typeface="Tahoma"/>
              </a:rPr>
              <a:t> El mensajero de la Paz.</a:t>
            </a:r>
            <a:endParaRPr kumimoji="0" lang="es-PE" sz="2000" b="1" i="0" u="none" strike="noStrike" kern="1200" cap="none" spc="0" normalizeH="0" baseline="0" noProof="0" dirty="0">
              <a:ln>
                <a:noFill/>
              </a:ln>
              <a:solidFill>
                <a:srgbClr val="000000"/>
              </a:solidFill>
              <a:effectLst>
                <a:outerShdw blurRad="50800" dist="63500" algn="l" rotWithShape="0">
                  <a:prstClr val="black"/>
                </a:outerShdw>
              </a:effectLst>
              <a:uLnTx/>
              <a:uFillTx/>
              <a:latin typeface="Times New Roman"/>
              <a:ea typeface="+mn-ea"/>
              <a:cs typeface="Times New Roman"/>
            </a:endParaRPr>
          </a:p>
        </p:txBody>
      </p:sp>
      <p:sp>
        <p:nvSpPr>
          <p:cNvPr id="4" name="2 CuadroTexto"/>
          <p:cNvSpPr txBox="1"/>
          <p:nvPr/>
        </p:nvSpPr>
        <p:spPr>
          <a:xfrm>
            <a:off x="362694" y="523062"/>
            <a:ext cx="8368611" cy="80021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300" b="1" i="0" u="sng" strike="noStrike" kern="1200" cap="none" spc="0" normalizeH="0" baseline="0" noProof="0" dirty="0" err="1" smtClean="0">
                <a:ln>
                  <a:noFill/>
                </a:ln>
                <a:solidFill>
                  <a:srgbClr val="FFFF97"/>
                </a:solidFill>
                <a:effectLst>
                  <a:glow rad="139700">
                    <a:srgbClr val="000000">
                      <a:satMod val="175000"/>
                      <a:alpha val="40000"/>
                    </a:srgbClr>
                  </a:glow>
                  <a:outerShdw blurRad="38100" dist="38100" dir="2700000" algn="tl">
                    <a:srgbClr val="000000">
                      <a:alpha val="43137"/>
                    </a:srgbClr>
                  </a:outerShdw>
                </a:effectLst>
                <a:uLnTx/>
                <a:uFillTx/>
                <a:latin typeface="Arial Narrow"/>
                <a:ea typeface="Times New Roman"/>
                <a:cs typeface="Tahoma"/>
              </a:rPr>
              <a:t>Ambientación</a:t>
            </a:r>
            <a:r>
              <a:rPr kumimoji="0" lang="es-ES_tradnl" sz="2300" b="1" i="0" u="none" strike="noStrike" kern="1200" cap="none" spc="0" normalizeH="0" baseline="0" noProof="0" dirty="0" err="1"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Narrow"/>
                <a:ea typeface="Times New Roman"/>
                <a:cs typeface="Tahoma"/>
              </a:rPr>
              <a:t>:Imagen</a:t>
            </a:r>
            <a:r>
              <a:rPr kumimoji="0" lang="es-ES_tradnl" sz="2300" b="1" i="0" u="none" strike="noStrike" kern="120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Narrow"/>
                <a:ea typeface="Times New Roman"/>
                <a:cs typeface="Tahoma"/>
              </a:rPr>
              <a:t> de </a:t>
            </a:r>
            <a:r>
              <a:rPr kumimoji="0" lang="es-ES_tradnl" sz="2300" b="1" i="0" u="none" strike="noStrike" kern="1200" cap="none" spc="0" normalizeH="0" baseline="0" noProof="0" dirty="0" err="1"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Narrow"/>
                <a:ea typeface="Times New Roman"/>
                <a:cs typeface="Tahoma"/>
              </a:rPr>
              <a:t>Jespus</a:t>
            </a:r>
            <a:r>
              <a:rPr kumimoji="0" lang="es-ES_tradnl" sz="2300" b="1" i="0" u="none" strike="noStrike" kern="120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Narrow"/>
                <a:ea typeface="Times New Roman"/>
                <a:cs typeface="Tahoma"/>
              </a:rPr>
              <a:t>, Huellas con los nombres  de los participantes. FRASE: | n Marcha!</a:t>
            </a:r>
            <a:endParaRPr kumimoji="0" lang="es-PE" sz="2300" b="1" i="0" u="none" strike="noStrike" kern="1200" cap="none" spc="0" normalizeH="0" baseline="0" noProof="0" dirty="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899017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 by="(-#ppt_w*2)" calcmode="lin" valueType="num">
                                      <p:cBhvr rctx="PPT">
                                        <p:cTn id="10" dur="500" autoRev="1" fill="hold">
                                          <p:stCondLst>
                                            <p:cond delay="0"/>
                                          </p:stCondLst>
                                        </p:cTn>
                                        <p:tgtEl>
                                          <p:spTgt spid="5"/>
                                        </p:tgtEl>
                                        <p:attrNameLst>
                                          <p:attrName>ppt_w</p:attrName>
                                        </p:attrNameLst>
                                      </p:cBhvr>
                                    </p:anim>
                                    <p:anim by="(#ppt_w*0.50)" calcmode="lin" valueType="num">
                                      <p:cBhvr>
                                        <p:cTn id="11" dur="500" decel="50000" autoRev="1" fill="hold">
                                          <p:stCondLst>
                                            <p:cond delay="0"/>
                                          </p:stCondLst>
                                        </p:cTn>
                                        <p:tgtEl>
                                          <p:spTgt spid="5"/>
                                        </p:tgtEl>
                                        <p:attrNameLst>
                                          <p:attrName>ppt_x</p:attrName>
                                        </p:attrNameLst>
                                      </p:cBhvr>
                                    </p:anim>
                                    <p:anim from="(-#ppt_h/2)" to="(#ppt_y)" calcmode="lin" valueType="num">
                                      <p:cBhvr>
                                        <p:cTn id="12" dur="1000" fill="hold">
                                          <p:stCondLst>
                                            <p:cond delay="0"/>
                                          </p:stCondLst>
                                        </p:cTn>
                                        <p:tgtEl>
                                          <p:spTgt spid="5"/>
                                        </p:tgtEl>
                                        <p:attrNameLst>
                                          <p:attrName>ppt_y</p:attrName>
                                        </p:attrNameLst>
                                      </p:cBhvr>
                                    </p:anim>
                                    <p:animRot by="21600000">
                                      <p:cBhvr>
                                        <p:cTn id="13" dur="1000" fill="hold">
                                          <p:stCondLst>
                                            <p:cond delay="0"/>
                                          </p:stCondLst>
                                        </p:cTn>
                                        <p:tgtEl>
                                          <p:spTgt spid="5"/>
                                        </p:tgtEl>
                                        <p:attrNameLst>
                                          <p:attrName>r</p:attrName>
                                        </p:attrNameLst>
                                      </p:cBhvr>
                                    </p:animRot>
                                  </p:childTnLst>
                                </p:cTn>
                              </p:par>
                            </p:childTnLst>
                          </p:cTn>
                        </p:par>
                        <p:par>
                          <p:cTn id="14" fill="hold">
                            <p:stCondLst>
                              <p:cond delay="19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0420" y="529335"/>
            <a:ext cx="8095580" cy="5797573"/>
          </a:xfrm>
          <a:prstGeom prst="rect">
            <a:avLst/>
          </a:prstGeom>
        </p:spPr>
      </p:pic>
      <p:sp>
        <p:nvSpPr>
          <p:cNvPr id="5" name="Rectangle 4"/>
          <p:cNvSpPr>
            <a:spLocks noChangeArrowheads="1"/>
          </p:cNvSpPr>
          <p:nvPr/>
        </p:nvSpPr>
        <p:spPr bwMode="auto">
          <a:xfrm>
            <a:off x="431032" y="5733256"/>
            <a:ext cx="8445113" cy="584775"/>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ca-ES" sz="3200" b="1" i="1" dirty="0" smtClean="0">
                <a:solidFill>
                  <a:srgbClr val="FFFF00"/>
                </a:solidFill>
                <a:effectLst>
                  <a:outerShdw blurRad="50800" dist="76200" algn="l" rotWithShape="0">
                    <a:srgbClr val="320000"/>
                  </a:outerShdw>
                </a:effectLst>
                <a:latin typeface="Comic Sans MS" pitchFamily="66" charset="0"/>
                <a:cs typeface="Times New Roman" pitchFamily="18" charset="0"/>
              </a:rPr>
              <a:t>Aclama al </a:t>
            </a:r>
            <a:r>
              <a:rPr lang="ca-ES" sz="3200" b="1" i="1" dirty="0" err="1" smtClean="0">
                <a:solidFill>
                  <a:srgbClr val="FFFF00"/>
                </a:solidFill>
                <a:effectLst>
                  <a:outerShdw blurRad="50800" dist="76200" algn="l" rotWithShape="0">
                    <a:srgbClr val="320000"/>
                  </a:outerShdw>
                </a:effectLst>
                <a:latin typeface="Comic Sans MS" pitchFamily="66" charset="0"/>
                <a:cs typeface="Times New Roman" pitchFamily="18" charset="0"/>
              </a:rPr>
              <a:t>Señor</a:t>
            </a:r>
            <a:r>
              <a:rPr lang="ca-ES" sz="3200" b="1" i="1" dirty="0" smtClean="0">
                <a:solidFill>
                  <a:srgbClr val="FFFF00"/>
                </a:solidFill>
                <a:effectLst>
                  <a:outerShdw blurRad="50800" dist="76200" algn="l" rotWithShape="0">
                    <a:srgbClr val="320000"/>
                  </a:outerShdw>
                </a:effectLst>
                <a:latin typeface="Comic Sans MS" pitchFamily="66" charset="0"/>
                <a:cs typeface="Times New Roman" pitchFamily="18" charset="0"/>
              </a:rPr>
              <a:t> </a:t>
            </a:r>
            <a:r>
              <a:rPr lang="ca-ES" sz="3200" b="1" i="1" dirty="0" err="1" smtClean="0">
                <a:solidFill>
                  <a:srgbClr val="FFFF00"/>
                </a:solidFill>
                <a:effectLst>
                  <a:outerShdw blurRad="50800" dist="76200" algn="l" rotWithShape="0">
                    <a:srgbClr val="320000"/>
                  </a:outerShdw>
                </a:effectLst>
                <a:latin typeface="Comic Sans MS" pitchFamily="66" charset="0"/>
                <a:cs typeface="Times New Roman" pitchFamily="18" charset="0"/>
              </a:rPr>
              <a:t>tierra</a:t>
            </a:r>
            <a:r>
              <a:rPr lang="ca-ES" sz="3200" b="1" i="1" dirty="0" smtClean="0">
                <a:solidFill>
                  <a:srgbClr val="FFFF00"/>
                </a:solidFill>
                <a:effectLst>
                  <a:outerShdw blurRad="50800" dist="76200" algn="l" rotWithShape="0">
                    <a:srgbClr val="320000"/>
                  </a:outerShdw>
                </a:effectLst>
                <a:latin typeface="Comic Sans MS" pitchFamily="66" charset="0"/>
                <a:cs typeface="Times New Roman" pitchFamily="18" charset="0"/>
              </a:rPr>
              <a:t> entera.</a:t>
            </a:r>
            <a:endParaRPr kumimoji="0" lang="ca-ES" sz="3200" b="1" i="1" u="none" strike="noStrike" kern="1200" cap="none" spc="0" normalizeH="0" baseline="0" noProof="0" dirty="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endParaRPr>
          </a:p>
        </p:txBody>
      </p:sp>
      <p:sp>
        <p:nvSpPr>
          <p:cNvPr id="5124" name="Rectangle 4"/>
          <p:cNvSpPr>
            <a:spLocks noChangeArrowheads="1"/>
          </p:cNvSpPr>
          <p:nvPr/>
        </p:nvSpPr>
        <p:spPr bwMode="auto">
          <a:xfrm>
            <a:off x="623445" y="2626863"/>
            <a:ext cx="4789064" cy="2677656"/>
          </a:xfrm>
          <a:prstGeom prst="rect">
            <a:avLst/>
          </a:prstGeom>
          <a:noFill/>
          <a:ln w="9525">
            <a:noFill/>
            <a:miter lim="800000"/>
            <a:headEnd/>
            <a:tailEnd/>
          </a:ln>
          <a:effectLst/>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a:t>
            </a:r>
            <a:r>
              <a:rPr kumimoji="0" lang="ca-ES" sz="2800" b="1" i="1" u="none" strike="noStrike" kern="1200" cap="none" spc="0" normalizeH="0" baseline="0" noProof="0" dirty="0" err="1"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Transformó</a:t>
            </a:r>
            <a:r>
              <a:rPr kumimoji="0" lang="ca-ES" sz="2800" b="1" i="1" u="none" strike="noStrike" kern="1200" cap="none" spc="0" normalizeH="0" noProof="0" dirty="0"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 el mar en </a:t>
            </a:r>
            <a:r>
              <a:rPr kumimoji="0" lang="ca-ES" sz="2800" b="1" i="1" u="none" strike="noStrike" kern="1200" cap="none" spc="0" normalizeH="0" noProof="0" dirty="0" err="1"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tierra</a:t>
            </a:r>
            <a:r>
              <a:rPr kumimoji="0" lang="ca-ES" sz="2800" b="1" i="1" u="none" strike="noStrike" kern="1200" cap="none" spc="0" normalizeH="0" noProof="0" dirty="0"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noProof="0" dirty="0" err="1"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firme</a:t>
            </a:r>
            <a:r>
              <a:rPr kumimoji="0" lang="ca-ES" sz="2800" b="1" i="1" u="none" strike="noStrike" kern="1200" cap="none" spc="0" normalizeH="0" noProof="0" dirty="0"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 a </a:t>
            </a:r>
            <a:r>
              <a:rPr kumimoji="0" lang="ca-ES" sz="2800" b="1" i="1" u="none" strike="noStrike" kern="1200" cap="none" spc="0" normalizeH="0" noProof="0" dirty="0" err="1"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pie</a:t>
            </a:r>
            <a:r>
              <a:rPr kumimoji="0" lang="ca-ES" sz="2800" b="1" i="1" u="none" strike="noStrike" kern="1200" cap="none" spc="0" normalizeH="0" noProof="0" dirty="0"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noProof="0" dirty="0" err="1"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atravesaron</a:t>
            </a:r>
            <a:r>
              <a:rPr kumimoji="0" lang="ca-ES" sz="2800" b="1" i="1" u="none" strike="noStrike" kern="1200" cap="none" spc="0" normalizeH="0" noProof="0" dirty="0"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noProof="0" dirty="0" err="1"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ek</a:t>
            </a:r>
            <a:r>
              <a:rPr kumimoji="0" lang="ca-ES" sz="2800" b="1" i="1" u="none" strike="noStrike" kern="1200" cap="none" spc="0" normalizeH="0" noProof="0" dirty="0"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noProof="0" dirty="0" err="1"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rio</a:t>
            </a:r>
            <a:r>
              <a:rPr lang="ca-ES" sz="2800" b="1" i="1" dirty="0"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a:t>
            </a:r>
            <a:r>
              <a:rPr lang="ca-ES" sz="2800" b="1" i="1" dirty="0" err="1"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Alegremonos</a:t>
            </a:r>
            <a:r>
              <a:rPr lang="ca-ES" sz="2800" b="1" i="1" dirty="0"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en </a:t>
            </a:r>
            <a:r>
              <a:rPr lang="ca-ES" sz="2800" b="1" i="1" dirty="0" err="1"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él</a:t>
            </a:r>
            <a:r>
              <a:rPr lang="ca-ES" sz="2800" b="1" i="1" dirty="0"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con </a:t>
            </a:r>
            <a:r>
              <a:rPr lang="ca-ES" sz="2800" b="1" i="1" dirty="0" err="1"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su</a:t>
            </a:r>
            <a:r>
              <a:rPr lang="ca-ES" sz="2800" b="1" i="1" dirty="0"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poder </a:t>
            </a:r>
            <a:r>
              <a:rPr lang="ca-ES" sz="2800" b="1" i="1" dirty="0" err="1"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gobierna</a:t>
            </a:r>
            <a:r>
              <a:rPr lang="ca-ES" sz="2800" b="1" i="1" dirty="0"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a:t>
            </a:r>
            <a:r>
              <a:rPr lang="ca-ES" sz="2800" b="1" i="1" dirty="0" err="1"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eternamente</a:t>
            </a:r>
            <a:r>
              <a:rPr lang="ca-ES" sz="2800" b="1" i="1" dirty="0"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a:t>
            </a:r>
            <a:endParaRPr kumimoji="0" lang="ca-ES" sz="2800" b="1" i="1" u="none" strike="noStrike" kern="1200" cap="none" spc="0" normalizeH="0" baseline="0" noProof="0" dirty="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4403175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124"/>
                                        </p:tgtEl>
                                        <p:attrNameLst>
                                          <p:attrName>style.visibility</p:attrName>
                                        </p:attrNameLst>
                                      </p:cBhvr>
                                      <p:to>
                                        <p:strVal val="visible"/>
                                      </p:to>
                                    </p:set>
                                    <p:anim calcmode="lin" valueType="num">
                                      <p:cBhvr>
                                        <p:cTn id="7" dur="250" fill="hold"/>
                                        <p:tgtEl>
                                          <p:spTgt spid="5124"/>
                                        </p:tgtEl>
                                        <p:attrNameLst>
                                          <p:attrName>ppt_w</p:attrName>
                                        </p:attrNameLst>
                                      </p:cBhvr>
                                      <p:tavLst>
                                        <p:tav tm="0">
                                          <p:val>
                                            <p:strVal val="4/3*#ppt_w"/>
                                          </p:val>
                                        </p:tav>
                                        <p:tav tm="100000">
                                          <p:val>
                                            <p:strVal val="#ppt_w"/>
                                          </p:val>
                                        </p:tav>
                                      </p:tavLst>
                                    </p:anim>
                                    <p:anim calcmode="lin" valueType="num">
                                      <p:cBhvr>
                                        <p:cTn id="8" dur="250" fill="hold"/>
                                        <p:tgtEl>
                                          <p:spTgt spid="5124"/>
                                        </p:tgtEl>
                                        <p:attrNameLst>
                                          <p:attrName>ppt_h</p:attrName>
                                        </p:attrNameLst>
                                      </p:cBhvr>
                                      <p:tavLst>
                                        <p:tav tm="0">
                                          <p:val>
                                            <p:strVal val="4/3*#ppt_h"/>
                                          </p:val>
                                        </p:tav>
                                        <p:tav tm="100000">
                                          <p:val>
                                            <p:strVal val="#ppt_h"/>
                                          </p:val>
                                        </p:tav>
                                      </p:tavLst>
                                    </p:anim>
                                  </p:childTnLst>
                                </p:cTn>
                              </p:par>
                            </p:childTnLst>
                          </p:cTn>
                        </p:par>
                        <p:par>
                          <p:cTn id="9" fill="hold">
                            <p:stCondLst>
                              <p:cond delay="5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strVal val="4/3*#ppt_w"/>
                                          </p:val>
                                        </p:tav>
                                        <p:tav tm="100000">
                                          <p:val>
                                            <p:strVal val="#ppt_w"/>
                                          </p:val>
                                        </p:tav>
                                      </p:tavLst>
                                    </p:anim>
                                    <p:anim calcmode="lin" valueType="num">
                                      <p:cBhvr>
                                        <p:cTn id="13"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1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4987" y="486854"/>
            <a:ext cx="8064897" cy="5825981"/>
          </a:xfrm>
          <a:prstGeom prst="rect">
            <a:avLst/>
          </a:prstGeom>
          <a:scene3d>
            <a:camera prst="orthographicFront"/>
            <a:lightRig rig="threePt" dir="t"/>
          </a:scene3d>
          <a:sp3d>
            <a:bevelT w="152400" h="50800" prst="softRound"/>
          </a:sp3d>
        </p:spPr>
      </p:pic>
      <p:sp>
        <p:nvSpPr>
          <p:cNvPr id="5" name="Rectangle 4"/>
          <p:cNvSpPr>
            <a:spLocks noChangeArrowheads="1"/>
          </p:cNvSpPr>
          <p:nvPr/>
        </p:nvSpPr>
        <p:spPr bwMode="auto">
          <a:xfrm>
            <a:off x="434109" y="5728060"/>
            <a:ext cx="8170335" cy="584775"/>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4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Tú</a:t>
            </a:r>
            <a:r>
              <a:rPr kumimoji="0" lang="ca-E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 eres </a:t>
            </a:r>
            <a:r>
              <a:rPr kumimoji="0" lang="ca-E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sacerdote</a:t>
            </a:r>
            <a:r>
              <a:rPr kumimoji="0" lang="ca-E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eterno</a:t>
            </a:r>
            <a:r>
              <a:rPr kumimoji="0" lang="ca-E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Señor</a:t>
            </a:r>
            <a:r>
              <a:rPr kumimoji="0" lang="ca-E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 Jesús</a:t>
            </a:r>
          </a:p>
        </p:txBody>
      </p:sp>
      <p:sp>
        <p:nvSpPr>
          <p:cNvPr id="13316" name="Rectangle 4"/>
          <p:cNvSpPr>
            <a:spLocks noChangeArrowheads="1"/>
          </p:cNvSpPr>
          <p:nvPr/>
        </p:nvSpPr>
        <p:spPr bwMode="auto">
          <a:xfrm>
            <a:off x="644987" y="3922569"/>
            <a:ext cx="8064897" cy="1815882"/>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Los que temen  a </a:t>
            </a:r>
            <a:r>
              <a:rPr kumimoji="0" lang="ca-ES" sz="2800" b="1" i="1" u="none" strike="noStrike" kern="1200" cap="none" spc="0" normalizeH="0" baseline="0" noProof="0" dirty="0" err="1"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Dios</a:t>
            </a:r>
            <a:r>
              <a:rPr lang="ca-ES" sz="2800" b="1" i="1" dirty="0" smtClean="0">
                <a:solidFill>
                  <a:srgbClr val="FFFFFF"/>
                </a:solidFill>
                <a:effectLst>
                  <a:outerShdw blurRad="50800" dist="50800" algn="l" rotWithShape="0">
                    <a:prstClr val="black"/>
                  </a:outerShdw>
                </a:effectLst>
                <a:latin typeface="Comic Sans MS" pitchFamily="66" charset="0"/>
                <a:cs typeface="Times New Roman" pitchFamily="18" charset="0"/>
              </a:rPr>
              <a:t>, vengen a </a:t>
            </a:r>
            <a:r>
              <a:rPr lang="ca-ES" sz="2800" b="1" i="1" dirty="0" err="1" smtClean="0">
                <a:solidFill>
                  <a:srgbClr val="FFFFFF"/>
                </a:solidFill>
                <a:effectLst>
                  <a:outerShdw blurRad="50800" dist="50800" algn="l" rotWithShape="0">
                    <a:prstClr val="black"/>
                  </a:outerShdw>
                </a:effectLst>
                <a:latin typeface="Comic Sans MS" pitchFamily="66" charset="0"/>
                <a:cs typeface="Times New Roman" pitchFamily="18" charset="0"/>
              </a:rPr>
              <a:t>escuchar</a:t>
            </a:r>
            <a:r>
              <a:rPr lang="ca-ES" sz="2800" b="1" i="1" dirty="0" smtClean="0">
                <a:solidFill>
                  <a:srgbClr val="FFFFFF"/>
                </a:solidFill>
                <a:effectLst>
                  <a:outerShdw blurRad="50800" dist="50800" algn="l" rotWithShape="0">
                    <a:prstClr val="black"/>
                  </a:outerShdw>
                </a:effectLst>
                <a:latin typeface="Comic Sans MS" pitchFamily="66" charset="0"/>
                <a:cs typeface="Times New Roman" pitchFamily="18" charset="0"/>
              </a:rPr>
              <a:t>, les contaré lo que ha </a:t>
            </a:r>
            <a:r>
              <a:rPr lang="ca-ES" sz="2800" b="1" i="1" dirty="0" err="1" smtClean="0">
                <a:solidFill>
                  <a:srgbClr val="FFFFFF"/>
                </a:solidFill>
                <a:effectLst>
                  <a:outerShdw blurRad="50800" dist="50800" algn="l" rotWithShape="0">
                    <a:prstClr val="black"/>
                  </a:outerShdw>
                </a:effectLst>
                <a:latin typeface="Comic Sans MS" pitchFamily="66" charset="0"/>
                <a:cs typeface="Times New Roman" pitchFamily="18" charset="0"/>
              </a:rPr>
              <a:t>hecho</a:t>
            </a:r>
            <a:r>
              <a:rPr lang="ca-ES" sz="2800" b="1" i="1" dirty="0" smtClean="0">
                <a:solidFill>
                  <a:srgbClr val="FFFFFF"/>
                </a:solidFill>
                <a:effectLst>
                  <a:outerShdw blurRad="50800" dist="50800" algn="l" rotWithShape="0">
                    <a:prstClr val="black"/>
                  </a:outerShdw>
                </a:effectLst>
                <a:latin typeface="Comic Sans MS" pitchFamily="66" charset="0"/>
                <a:cs typeface="Times New Roman" pitchFamily="18" charset="0"/>
              </a:rPr>
              <a:t> </a:t>
            </a:r>
            <a:r>
              <a:rPr lang="ca-ES" sz="2800" b="1" i="1" dirty="0" err="1" smtClean="0">
                <a:solidFill>
                  <a:srgbClr val="FFFFFF"/>
                </a:solidFill>
                <a:effectLst>
                  <a:outerShdw blurRad="50800" dist="50800" algn="l" rotWithShape="0">
                    <a:prstClr val="black"/>
                  </a:outerShdw>
                </a:effectLst>
                <a:latin typeface="Comic Sans MS" pitchFamily="66" charset="0"/>
                <a:cs typeface="Times New Roman" pitchFamily="18" charset="0"/>
              </a:rPr>
              <a:t>conmigo</a:t>
            </a:r>
            <a:r>
              <a:rPr lang="ca-ES" sz="2800" b="1" i="1" dirty="0" smtClean="0">
                <a:solidFill>
                  <a:srgbClr val="FFFFFF"/>
                </a:solidFill>
                <a:effectLst>
                  <a:outerShdw blurRad="50800" dist="50800" algn="l" rotWithShape="0">
                    <a:prstClr val="black"/>
                  </a:outerShdw>
                </a:effectLst>
                <a:latin typeface="Comic Sans MS" pitchFamily="66" charset="0"/>
                <a:cs typeface="Times New Roman" pitchFamily="18" charset="0"/>
              </a:rPr>
              <a:t>. </a:t>
            </a:r>
            <a:r>
              <a:rPr lang="ca-ES" sz="2800" b="1" i="1" dirty="0" err="1" smtClean="0">
                <a:solidFill>
                  <a:srgbClr val="FFFFFF"/>
                </a:solidFill>
                <a:effectLst>
                  <a:outerShdw blurRad="50800" dist="50800" algn="l" rotWithShape="0">
                    <a:prstClr val="black"/>
                  </a:outerShdw>
                </a:effectLst>
                <a:latin typeface="Comic Sans MS" pitchFamily="66" charset="0"/>
                <a:cs typeface="Times New Roman" pitchFamily="18" charset="0"/>
              </a:rPr>
              <a:t>Bendito</a:t>
            </a:r>
            <a:r>
              <a:rPr lang="ca-ES" sz="2800" b="1" i="1" dirty="0" smtClean="0">
                <a:solidFill>
                  <a:srgbClr val="FFFFFF"/>
                </a:solidFill>
                <a:effectLst>
                  <a:outerShdw blurRad="50800" dist="50800" algn="l" rotWithShape="0">
                    <a:prstClr val="black"/>
                  </a:outerShdw>
                </a:effectLst>
                <a:latin typeface="Comic Sans MS" pitchFamily="66" charset="0"/>
                <a:cs typeface="Times New Roman" pitchFamily="18" charset="0"/>
              </a:rPr>
              <a:t> </a:t>
            </a:r>
            <a:r>
              <a:rPr lang="ca-ES" sz="2800" b="1" i="1" dirty="0" err="1" smtClean="0">
                <a:solidFill>
                  <a:srgbClr val="FFFFFF"/>
                </a:solidFill>
                <a:effectLst>
                  <a:outerShdw blurRad="50800" dist="50800" algn="l" rotWithShape="0">
                    <a:prstClr val="black"/>
                  </a:outerShdw>
                </a:effectLst>
                <a:latin typeface="Comic Sans MS" pitchFamily="66" charset="0"/>
                <a:cs typeface="Times New Roman" pitchFamily="18" charset="0"/>
              </a:rPr>
              <a:t>sea</a:t>
            </a:r>
            <a:r>
              <a:rPr lang="ca-ES" sz="2800" b="1" i="1" dirty="0" smtClean="0">
                <a:solidFill>
                  <a:srgbClr val="FFFFFF"/>
                </a:solidFill>
                <a:effectLst>
                  <a:outerShdw blurRad="50800" dist="50800" algn="l" rotWithShape="0">
                    <a:prstClr val="black"/>
                  </a:outerShdw>
                </a:effectLst>
                <a:latin typeface="Comic Sans MS" pitchFamily="66" charset="0"/>
                <a:cs typeface="Times New Roman" pitchFamily="18" charset="0"/>
              </a:rPr>
              <a:t> </a:t>
            </a:r>
            <a:r>
              <a:rPr lang="ca-ES" sz="2800" b="1" i="1" dirty="0" err="1" smtClean="0">
                <a:solidFill>
                  <a:srgbClr val="FFFFFF"/>
                </a:solidFill>
                <a:effectLst>
                  <a:outerShdw blurRad="50800" dist="50800" algn="l" rotWithShape="0">
                    <a:prstClr val="black"/>
                  </a:outerShdw>
                </a:effectLst>
                <a:latin typeface="Comic Sans MS" pitchFamily="66" charset="0"/>
                <a:cs typeface="Times New Roman" pitchFamily="18" charset="0"/>
              </a:rPr>
              <a:t>Dios</a:t>
            </a:r>
            <a:r>
              <a:rPr lang="ca-ES" sz="2800" b="1" i="1" dirty="0" smtClean="0">
                <a:solidFill>
                  <a:srgbClr val="FFFFFF"/>
                </a:solidFill>
                <a:effectLst>
                  <a:outerShdw blurRad="50800" dist="50800" algn="l" rotWithShape="0">
                    <a:prstClr val="black"/>
                  </a:outerShdw>
                </a:effectLst>
                <a:latin typeface="Comic Sans MS" pitchFamily="66" charset="0"/>
                <a:cs typeface="Times New Roman" pitchFamily="18" charset="0"/>
              </a:rPr>
              <a:t>, que no </a:t>
            </a:r>
            <a:r>
              <a:rPr lang="ca-ES" sz="2800" b="1" i="1" dirty="0" err="1" smtClean="0">
                <a:solidFill>
                  <a:srgbClr val="FFFFFF"/>
                </a:solidFill>
                <a:effectLst>
                  <a:outerShdw blurRad="50800" dist="50800" algn="l" rotWithShape="0">
                    <a:prstClr val="black"/>
                  </a:outerShdw>
                </a:effectLst>
                <a:latin typeface="Comic Sans MS" pitchFamily="66" charset="0"/>
                <a:cs typeface="Times New Roman" pitchFamily="18" charset="0"/>
              </a:rPr>
              <a:t>rechazó</a:t>
            </a:r>
            <a:r>
              <a:rPr lang="ca-ES" sz="2800" b="1" i="1" dirty="0" smtClean="0">
                <a:solidFill>
                  <a:srgbClr val="FFFFFF"/>
                </a:solidFill>
                <a:effectLst>
                  <a:outerShdw blurRad="50800" dist="50800" algn="l" rotWithShape="0">
                    <a:prstClr val="black"/>
                  </a:outerShdw>
                </a:effectLst>
                <a:latin typeface="Comic Sans MS" pitchFamily="66" charset="0"/>
                <a:cs typeface="Times New Roman" pitchFamily="18" charset="0"/>
              </a:rPr>
              <a:t> ni suplica ni me retiro </a:t>
            </a:r>
            <a:r>
              <a:rPr lang="ca-ES" sz="2800" b="1" i="1" dirty="0" err="1" smtClean="0">
                <a:solidFill>
                  <a:srgbClr val="FFFFFF"/>
                </a:solidFill>
                <a:effectLst>
                  <a:outerShdw blurRad="50800" dist="50800" algn="l" rotWithShape="0">
                    <a:prstClr val="black"/>
                  </a:outerShdw>
                </a:effectLst>
                <a:latin typeface="Comic Sans MS" pitchFamily="66" charset="0"/>
                <a:cs typeface="Times New Roman" pitchFamily="18" charset="0"/>
              </a:rPr>
              <a:t>su</a:t>
            </a:r>
            <a:r>
              <a:rPr lang="ca-ES" sz="2800" b="1" i="1" dirty="0" smtClean="0">
                <a:solidFill>
                  <a:srgbClr val="FFFFFF"/>
                </a:solidFill>
                <a:effectLst>
                  <a:outerShdw blurRad="50800" dist="50800" algn="l" rotWithShape="0">
                    <a:prstClr val="black"/>
                  </a:outerShdw>
                </a:effectLst>
                <a:latin typeface="Comic Sans MS" pitchFamily="66" charset="0"/>
                <a:cs typeface="Times New Roman" pitchFamily="18" charset="0"/>
              </a:rPr>
              <a:t> favor,</a:t>
            </a:r>
            <a:endParaRPr kumimoji="0" lang="ca-ES" sz="2800" b="1" i="1" u="none" strike="noStrike" kern="1200" cap="none" spc="0" normalizeH="0" baseline="0" noProof="0" dirty="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354780057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3316"/>
                                        </p:tgtEl>
                                        <p:attrNameLst>
                                          <p:attrName>style.visibility</p:attrName>
                                        </p:attrNameLst>
                                      </p:cBhvr>
                                      <p:to>
                                        <p:strVal val="visible"/>
                                      </p:to>
                                    </p:set>
                                    <p:anim calcmode="lin" valueType="num">
                                      <p:cBhvr>
                                        <p:cTn id="7" dur="250" fill="hold"/>
                                        <p:tgtEl>
                                          <p:spTgt spid="13316"/>
                                        </p:tgtEl>
                                        <p:attrNameLst>
                                          <p:attrName>ppt_w</p:attrName>
                                        </p:attrNameLst>
                                      </p:cBhvr>
                                      <p:tavLst>
                                        <p:tav tm="0">
                                          <p:val>
                                            <p:strVal val="4/3*#ppt_w"/>
                                          </p:val>
                                        </p:tav>
                                        <p:tav tm="100000">
                                          <p:val>
                                            <p:strVal val="#ppt_w"/>
                                          </p:val>
                                        </p:tav>
                                      </p:tavLst>
                                    </p:anim>
                                    <p:anim calcmode="lin" valueType="num">
                                      <p:cBhvr>
                                        <p:cTn id="8" dur="250" fill="hold"/>
                                        <p:tgtEl>
                                          <p:spTgt spid="13316"/>
                                        </p:tgtEl>
                                        <p:attrNameLst>
                                          <p:attrName>ppt_h</p:attrName>
                                        </p:attrNameLst>
                                      </p:cBhvr>
                                      <p:tavLst>
                                        <p:tav tm="0">
                                          <p:val>
                                            <p:strVal val="4/3*#ppt_h"/>
                                          </p:val>
                                        </p:tav>
                                        <p:tav tm="100000">
                                          <p:val>
                                            <p:strVal val="#ppt_h"/>
                                          </p:val>
                                        </p:tav>
                                      </p:tavLst>
                                    </p:anim>
                                  </p:childTnLst>
                                </p:cTn>
                              </p:par>
                            </p:childTnLst>
                          </p:cTn>
                        </p:par>
                        <p:par>
                          <p:cTn id="9" fill="hold">
                            <p:stCondLst>
                              <p:cond delay="82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strVal val="4/3*#ppt_w"/>
                                          </p:val>
                                        </p:tav>
                                        <p:tav tm="100000">
                                          <p:val>
                                            <p:strVal val="#ppt_w"/>
                                          </p:val>
                                        </p:tav>
                                      </p:tavLst>
                                    </p:anim>
                                    <p:anim calcmode="lin" valueType="num">
                                      <p:cBhvr>
                                        <p:cTn id="13"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3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39/76/18/397618415311e04dad85f1408aea503b.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85608" y="517202"/>
            <a:ext cx="8046673" cy="582817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039991" y="1439724"/>
            <a:ext cx="7078774" cy="415498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MX" sz="2200" b="1"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San Vicente expresa </a:t>
            </a:r>
            <a:r>
              <a:rPr kumimoji="0" lang="es-MX" sz="2200" b="1" i="1" u="none" strike="noStrike" kern="1200" cap="none" spc="0" normalizeH="0" baseline="0" noProof="0" dirty="0" err="1"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asi</a:t>
            </a:r>
            <a:r>
              <a:rPr kumimoji="0" lang="es-MX" sz="2200" b="1"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 el gozo de ser misioneros:</a:t>
            </a:r>
            <a:endParaRPr lang="es-MX" sz="2200" b="1" i="1" dirty="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endParaRPr>
          </a:p>
          <a:p>
            <a:pPr lvl="0" algn="ctr" fontAlgn="base">
              <a:spcBef>
                <a:spcPct val="0"/>
              </a:spcBef>
              <a:defRPr/>
            </a:pPr>
            <a:r>
              <a:rPr lang="es-MX" sz="2200" b="1" i="1" dirty="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Verdad que nos sentimos dichosos, hermanos míos, de expresar al vivo la vocación de Jesucristo? ¿Quién manifiesta mejor la forma de vivir que Jesucristo tuvo en la tierra, sino los misioneros? No hablo solamente de nosotros, sino de los misioneros del Oratorio, de la doctrina cristiana, de los misioneros capuchinos, de los misioneros jesuitas. Hermanos míos, esos son los grandes misioneros, y de los cuales nosotros no somos más que una sombra. Ved cómo se van hasta las Indias, al Japón, </a:t>
            </a:r>
            <a:r>
              <a:rPr lang="es-MX" sz="2200" b="1" i="1" dirty="0" smtClean="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 </a:t>
            </a:r>
            <a:endParaRPr kumimoji="0" lang="es-PE" sz="22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Rectángulo 1"/>
          <p:cNvSpPr/>
          <p:nvPr/>
        </p:nvSpPr>
        <p:spPr>
          <a:xfrm>
            <a:off x="6004661" y="517203"/>
            <a:ext cx="1531188" cy="369332"/>
          </a:xfrm>
          <a:prstGeom prst="rect">
            <a:avLst/>
          </a:prstGeom>
        </p:spPr>
        <p:txBody>
          <a:bodyPr wrap="none">
            <a:spAutoFit/>
          </a:bodyPr>
          <a:lstStyle/>
          <a:p>
            <a:pPr lvl="0" algn="ctr" fontAlgn="base">
              <a:spcBef>
                <a:spcPct val="0"/>
              </a:spcBef>
              <a:defRPr/>
            </a:pPr>
            <a:r>
              <a:rPr lang="es-ES_tradnl" b="1" dirty="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rPr>
              <a:t>Motivación: </a:t>
            </a:r>
          </a:p>
        </p:txBody>
      </p:sp>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8736" y="516185"/>
            <a:ext cx="2979628" cy="822960"/>
          </a:xfrm>
          <a:prstGeom prst="roundRect">
            <a:avLst/>
          </a:prstGeom>
        </p:spPr>
      </p:pic>
    </p:spTree>
    <p:extLst>
      <p:ext uri="{BB962C8B-B14F-4D97-AF65-F5344CB8AC3E}">
        <p14:creationId xmlns:p14="http://schemas.microsoft.com/office/powerpoint/2010/main" val="2830006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39/76/18/397618415311e04dad85f1408aea503b.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08186" y="701869"/>
            <a:ext cx="8046673" cy="582817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499562" y="2071902"/>
            <a:ext cx="6263920" cy="4154984"/>
          </a:xfrm>
          <a:prstGeom prst="rect">
            <a:avLst/>
          </a:prstGeom>
        </p:spPr>
        <p:txBody>
          <a:bodyPr wrap="square">
            <a:spAutoFit/>
          </a:bodyPr>
          <a:lstStyle/>
          <a:p>
            <a:pPr lvl="0" algn="ctr" fontAlgn="base">
              <a:spcBef>
                <a:spcPct val="0"/>
              </a:spcBef>
              <a:defRPr/>
            </a:pPr>
            <a:r>
              <a:rPr lang="es-MX" sz="2200" b="1" i="1" dirty="0" smtClean="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al </a:t>
            </a:r>
            <a:r>
              <a:rPr lang="es-MX" sz="2200" b="1" i="1" dirty="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Canadá, para llevar a cabo la obra que Jesucristo empezó en la tierra y que no abandonó desde el instante de su vocación. Desde aquel mandato de su Padre, no cesó un solo momento hasta su muerte. Imaginémonos que nos dice: "Salid, misioneros, salid; ¿todavía estáis aquí, habiendo tantas almas que os esperan, y cuya salvación depende quizás de vuestras predicaciones y catecismos?" (XI, 55.56)</a:t>
            </a:r>
          </a:p>
          <a:p>
            <a:pPr lvl="0" algn="ctr" fontAlgn="base">
              <a:spcBef>
                <a:spcPct val="0"/>
              </a:spcBef>
              <a:defRPr/>
            </a:pPr>
            <a:r>
              <a:rPr lang="es-MX" sz="2200" b="1" i="1" dirty="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endParaRPr kumimoji="0" lang="es-PE" sz="22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02246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sto contiene una imagen de: "/>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83392" y="571213"/>
            <a:ext cx="8100291" cy="5700279"/>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2226755" y="2378875"/>
            <a:ext cx="4613564" cy="2246769"/>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rPr>
              <a:t>COMPROMISO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ca-ES" sz="2800" b="1" i="1" dirty="0" err="1" smtClean="0">
                <a:solidFill>
                  <a:srgbClr val="FFFFFF"/>
                </a:solidFill>
                <a:latin typeface="Comic Sans MS" pitchFamily="66" charset="0"/>
                <a:cs typeface="Times New Roman" pitchFamily="18" charset="0"/>
              </a:rPr>
              <a:t>Rezar</a:t>
            </a:r>
            <a:r>
              <a:rPr lang="ca-ES" sz="2800" b="1" i="1" dirty="0" smtClean="0">
                <a:solidFill>
                  <a:srgbClr val="FFFFFF"/>
                </a:solidFill>
                <a:latin typeface="Comic Sans MS" pitchFamily="66" charset="0"/>
                <a:cs typeface="Times New Roman" pitchFamily="18" charset="0"/>
              </a:rPr>
              <a:t> esta </a:t>
            </a:r>
            <a:r>
              <a:rPr lang="ca-ES" sz="2800" b="1" i="1" dirty="0" err="1" smtClean="0">
                <a:solidFill>
                  <a:srgbClr val="FFFFFF"/>
                </a:solidFill>
                <a:latin typeface="Comic Sans MS" pitchFamily="66" charset="0"/>
                <a:cs typeface="Times New Roman" pitchFamily="18" charset="0"/>
              </a:rPr>
              <a:t>semana</a:t>
            </a:r>
            <a:r>
              <a:rPr lang="ca-ES" sz="2800" b="1" i="1" dirty="0" smtClean="0">
                <a:solidFill>
                  <a:srgbClr val="FFFFFF"/>
                </a:solidFill>
                <a:latin typeface="Comic Sans MS" pitchFamily="66" charset="0"/>
                <a:cs typeface="Times New Roman" pitchFamily="18" charset="0"/>
              </a:rPr>
              <a:t> por la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err="1" smtClean="0">
                <a:ln>
                  <a:noFill/>
                </a:ln>
                <a:solidFill>
                  <a:srgbClr val="FFFFFF"/>
                </a:solidFill>
                <a:effectLst/>
                <a:uLnTx/>
                <a:uFillTx/>
                <a:latin typeface="Comic Sans MS" pitchFamily="66" charset="0"/>
                <a:ea typeface="+mn-ea"/>
                <a:cs typeface="Times New Roman" pitchFamily="18" charset="0"/>
              </a:rPr>
              <a:t>Tarea</a:t>
            </a:r>
            <a:r>
              <a:rPr kumimoji="0" lang="ca-ES" sz="28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rPr>
              <a:t> missionera de la Iglesia.</a:t>
            </a:r>
          </a:p>
        </p:txBody>
      </p:sp>
    </p:spTree>
    <p:extLst>
      <p:ext uri="{BB962C8B-B14F-4D97-AF65-F5344CB8AC3E}">
        <p14:creationId xmlns:p14="http://schemas.microsoft.com/office/powerpoint/2010/main" val="10942995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406" y="470039"/>
            <a:ext cx="8052411" cy="5790841"/>
          </a:xfrm>
          <a:prstGeom prst="rect">
            <a:avLst/>
          </a:prstGeom>
        </p:spPr>
      </p:pic>
      <p:sp>
        <p:nvSpPr>
          <p:cNvPr id="8" name="2 Marcador de contenido"/>
          <p:cNvSpPr txBox="1">
            <a:spLocks/>
          </p:cNvSpPr>
          <p:nvPr/>
        </p:nvSpPr>
        <p:spPr>
          <a:xfrm>
            <a:off x="1928732" y="1335137"/>
            <a:ext cx="5611865" cy="5131392"/>
          </a:xfrm>
          <a:prstGeom prst="rect">
            <a:avLst/>
          </a:prstGeom>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Señor  envía buenos operarios a tu Iglesia , , pero que sean buenos  de </a:t>
            </a:r>
            <a:r>
              <a:rPr kumimoji="0" lang="es-PE" sz="2400" b="1" i="0" u="none" strike="noStrike" kern="0" cap="none" spc="0" normalizeH="0" baseline="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verdad1</a:t>
            </a:r>
            <a:r>
              <a:rPr kumimoji="0" lang="es-PE" sz="2400" b="1" i="0" u="none" strike="noStrike" kern="0" cap="none" spc="0" normalizeH="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 </a:t>
            </a:r>
            <a:r>
              <a:rPr kumimoji="0" lang="es-PE" sz="2400" b="1" i="0" u="none" strike="noStrike" kern="0" cap="none" spc="0" normalizeH="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envía buenos misioneros , tal </a:t>
            </a:r>
            <a:r>
              <a:rPr kumimoji="0" lang="es-PE" sz="2400" b="1" i="0" u="none" strike="noStrike" kern="0" cap="none" spc="0" normalizeH="0" noProof="0" dirty="0" err="1"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cooAmo</a:t>
            </a:r>
            <a:r>
              <a:rPr kumimoji="0" lang="es-PE" sz="2400" b="1" i="0" u="none" strike="noStrike" kern="0" cap="none" spc="0" normalizeH="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 </a:t>
            </a:r>
            <a:r>
              <a:rPr kumimoji="0" lang="es-PE" sz="2400" b="1" i="0" u="none" strike="noStrike" kern="0" cap="none" spc="0" normalizeH="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deben ser,</a:t>
            </a:r>
          </a:p>
          <a:p>
            <a:pPr marL="0" marR="0" lvl="0" indent="0" algn="ctr" defTabSz="914400" rtl="0" eaLnBrk="1" fontAlgn="base" latinLnBrk="0" hangingPunct="1">
              <a:lnSpc>
                <a:spcPct val="100000"/>
              </a:lnSpc>
              <a:spcBef>
                <a:spcPts val="0"/>
              </a:spcBef>
              <a:spcAft>
                <a:spcPct val="0"/>
              </a:spcAft>
              <a:buClrTx/>
              <a:buSzTx/>
              <a:buFontTx/>
              <a:buNone/>
              <a:tabLst/>
              <a:defRPr/>
            </a:pPr>
            <a:r>
              <a:rPr lang="es-MX" sz="2400" b="1" kern="0" dirty="0">
                <a:solidFill>
                  <a:srgbClr val="FFFFFF"/>
                </a:solidFill>
                <a:effectLst>
                  <a:glow rad="139700">
                    <a:schemeClr val="accent4">
                      <a:satMod val="175000"/>
                      <a:alpha val="40000"/>
                    </a:schemeClr>
                  </a:glow>
                  <a:outerShdw blurRad="50800" dist="50800" algn="l" rotWithShape="0">
                    <a:srgbClr val="320000"/>
                  </a:outerShdw>
                </a:effectLst>
                <a:latin typeface="Arial"/>
              </a:rPr>
              <a:t>p</a:t>
            </a:r>
            <a:r>
              <a:rPr lang="es-MX" sz="2400" b="1" kern="0" baseline="0" dirty="0" smtClean="0">
                <a:solidFill>
                  <a:srgbClr val="FFFFFF"/>
                </a:solidFill>
                <a:effectLst>
                  <a:glow rad="139700">
                    <a:schemeClr val="accent4">
                      <a:satMod val="175000"/>
                      <a:alpha val="40000"/>
                    </a:schemeClr>
                  </a:glow>
                  <a:outerShdw blurRad="50800" dist="50800" algn="l" rotWithShape="0">
                    <a:srgbClr val="320000"/>
                  </a:outerShdw>
                </a:effectLst>
                <a:latin typeface="Arial"/>
              </a:rPr>
              <a:t>ara </a:t>
            </a:r>
            <a:r>
              <a:rPr lang="es-MX" sz="2400" b="1" kern="0" baseline="0" dirty="0" smtClean="0">
                <a:solidFill>
                  <a:srgbClr val="FFFFFF"/>
                </a:solidFill>
                <a:effectLst>
                  <a:glow rad="139700">
                    <a:schemeClr val="accent4">
                      <a:satMod val="175000"/>
                      <a:alpha val="40000"/>
                    </a:schemeClr>
                  </a:glow>
                  <a:outerShdw blurRad="50800" dist="50800" algn="l" rotWithShape="0">
                    <a:srgbClr val="320000"/>
                  </a:outerShdw>
                </a:effectLst>
                <a:latin typeface="Arial"/>
              </a:rPr>
              <a:t>trabajar  bien en tu viña,</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MX" sz="2400" b="1" i="0" u="none" strike="noStrike" kern="0" cap="none" spc="0" normalizeH="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Personas, oh Dios </a:t>
            </a:r>
            <a:r>
              <a:rPr kumimoji="0" lang="es-MX" sz="2400" b="1" i="0" u="none" strike="noStrike" kern="0" cap="none" spc="0" normalizeH="0" noProof="0" dirty="0" err="1"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mio</a:t>
            </a:r>
            <a:r>
              <a:rPr kumimoji="0" lang="es-MX" sz="2400" b="1" i="0" u="none" strike="noStrike" kern="0" cap="none" spc="0" normalizeH="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a:t>
            </a:r>
          </a:p>
          <a:p>
            <a:pPr marL="0" marR="0" lvl="0" indent="0" algn="ctr" defTabSz="914400" rtl="0" eaLnBrk="1" fontAlgn="base" latinLnBrk="0" hangingPunct="1">
              <a:lnSpc>
                <a:spcPct val="100000"/>
              </a:lnSpc>
              <a:spcBef>
                <a:spcPts val="0"/>
              </a:spcBef>
              <a:spcAft>
                <a:spcPct val="0"/>
              </a:spcAft>
              <a:buClrTx/>
              <a:buSzTx/>
              <a:buFontTx/>
              <a:buNone/>
              <a:tabLst/>
              <a:defRPr/>
            </a:pPr>
            <a:r>
              <a:rPr lang="es-MX" sz="2400" b="1" kern="0" baseline="0" dirty="0" smtClean="0">
                <a:solidFill>
                  <a:srgbClr val="FFFFFF"/>
                </a:solidFill>
                <a:effectLst>
                  <a:glow rad="139700">
                    <a:schemeClr val="accent4">
                      <a:satMod val="175000"/>
                      <a:alpha val="40000"/>
                    </a:schemeClr>
                  </a:glow>
                  <a:outerShdw blurRad="50800" dist="50800" algn="l" rotWithShape="0">
                    <a:srgbClr val="320000"/>
                  </a:outerShdw>
                </a:effectLst>
                <a:latin typeface="Arial"/>
              </a:rPr>
              <a:t>Que sean desprendidas de si mismas, de sus propias comodidades de los  bienes </a:t>
            </a:r>
          </a:p>
          <a:p>
            <a:pPr marL="0" marR="0" lvl="0" indent="0" algn="ctr" defTabSz="914400" rtl="0" eaLnBrk="1" fontAlgn="base" latinLnBrk="0" hangingPunct="1">
              <a:lnSpc>
                <a:spcPct val="100000"/>
              </a:lnSpc>
              <a:spcBef>
                <a:spcPts val="0"/>
              </a:spcBef>
              <a:spcAft>
                <a:spcPct val="0"/>
              </a:spcAft>
              <a:buClrTx/>
              <a:buSzTx/>
              <a:buFontTx/>
              <a:buNone/>
              <a:tabLst/>
              <a:defRPr/>
            </a:pPr>
            <a:r>
              <a:rPr lang="es-MX" sz="2400" b="1" kern="0" dirty="0">
                <a:solidFill>
                  <a:srgbClr val="FFFFFF"/>
                </a:solidFill>
                <a:effectLst>
                  <a:glow rad="139700">
                    <a:schemeClr val="accent4">
                      <a:satMod val="175000"/>
                      <a:alpha val="40000"/>
                    </a:schemeClr>
                  </a:glow>
                  <a:outerShdw blurRad="50800" dist="50800" algn="l" rotWithShape="0">
                    <a:srgbClr val="320000"/>
                  </a:outerShdw>
                </a:effectLst>
                <a:latin typeface="Arial"/>
              </a:rPr>
              <a:t>d</a:t>
            </a:r>
            <a:r>
              <a:rPr lang="es-MX" sz="2400" b="1" kern="0" dirty="0" smtClean="0">
                <a:solidFill>
                  <a:srgbClr val="FFFFFF"/>
                </a:solidFill>
                <a:effectLst>
                  <a:glow rad="139700">
                    <a:schemeClr val="accent4">
                      <a:satMod val="175000"/>
                      <a:alpha val="40000"/>
                    </a:schemeClr>
                  </a:glow>
                  <a:outerShdw blurRad="50800" dist="50800" algn="l" rotWithShape="0">
                    <a:srgbClr val="320000"/>
                  </a:outerShdw>
                </a:effectLst>
                <a:latin typeface="Arial"/>
              </a:rPr>
              <a:t>e la tierra, que sean buenos de verdad. </a:t>
            </a:r>
          </a:p>
        </p:txBody>
      </p:sp>
      <p:sp>
        <p:nvSpPr>
          <p:cNvPr id="2" name="Rectángulo 1"/>
          <p:cNvSpPr/>
          <p:nvPr/>
        </p:nvSpPr>
        <p:spPr>
          <a:xfrm>
            <a:off x="3473839" y="786520"/>
            <a:ext cx="2225930" cy="523220"/>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ts val="0"/>
              </a:spcAft>
              <a:buClrTx/>
              <a:buSzTx/>
              <a:buFontTx/>
              <a:buNone/>
              <a:tabLst/>
              <a:defRPr/>
            </a:pPr>
            <a:r>
              <a:rPr kumimoji="0" lang="es-ES_tradnl" sz="2800" b="1" i="0" u="none" strike="noStrike" kern="1200" cap="none" spc="0" normalizeH="0" baseline="0" noProof="0" dirty="0">
                <a:ln>
                  <a:noFill/>
                </a:ln>
                <a:solidFill>
                  <a:srgbClr val="FFFF7D"/>
                </a:solidFill>
                <a:effectLst>
                  <a:outerShdw blurRad="50800" dist="38100" algn="l" rotWithShape="0">
                    <a:prstClr val="black"/>
                  </a:outerShdw>
                </a:effectLst>
                <a:uLnTx/>
                <a:uFillTx/>
                <a:latin typeface="HP Simplified" panose="020B0604020204020204" pitchFamily="34" charset="0"/>
                <a:ea typeface="Times New Roman" panose="02020603050405020304" pitchFamily="18" charset="0"/>
                <a:cs typeface="Arial" panose="020B0604020202020204" pitchFamily="34" charset="0"/>
              </a:rPr>
              <a:t>Oración final </a:t>
            </a:r>
            <a:endParaRPr kumimoji="0" lang="es-PE" sz="2400" b="0" i="0" u="none" strike="noStrike" kern="1200" cap="none" spc="0" normalizeH="0" baseline="0" noProof="0" dirty="0">
              <a:ln>
                <a:noFill/>
              </a:ln>
              <a:solidFill>
                <a:srgbClr val="FFFF7D"/>
              </a:solidFill>
              <a:effectLst>
                <a:outerShdw blurRad="50800" dist="38100" algn="l" rotWithShape="0">
                  <a:prstClr val="black"/>
                </a:outerShdw>
              </a:effectLst>
              <a:uLnTx/>
              <a:uFillTx/>
              <a:latin typeface="HP Simplified" panose="020B0604020204020204" pitchFamily="34"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0734037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826" y="401779"/>
            <a:ext cx="7978665" cy="5800438"/>
          </a:xfrm>
          <a:prstGeom prst="rect">
            <a:avLst/>
          </a:prstGeom>
        </p:spPr>
      </p:pic>
      <p:sp>
        <p:nvSpPr>
          <p:cNvPr id="8" name="2 Marcador de contenido"/>
          <p:cNvSpPr txBox="1">
            <a:spLocks/>
          </p:cNvSpPr>
          <p:nvPr/>
        </p:nvSpPr>
        <p:spPr>
          <a:xfrm>
            <a:off x="2225692" y="703760"/>
            <a:ext cx="4392488" cy="1836251"/>
          </a:xfrm>
          <a:prstGeom prst="rect">
            <a:avLst/>
          </a:prstGeom>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endParaRPr>
          </a:p>
        </p:txBody>
      </p:sp>
      <p:sp>
        <p:nvSpPr>
          <p:cNvPr id="4" name="AutoShape 4" descr="Resultado de imagen para fondo marron vint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9" name="2 Marcador de contenido"/>
          <p:cNvSpPr txBox="1">
            <a:spLocks/>
          </p:cNvSpPr>
          <p:nvPr/>
        </p:nvSpPr>
        <p:spPr>
          <a:xfrm>
            <a:off x="1388961" y="1606175"/>
            <a:ext cx="4619293" cy="2204289"/>
          </a:xfrm>
          <a:prstGeom prst="rect">
            <a:avLst/>
          </a:prstGeom>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smtClean="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rPr>
              <a:t>Aunque sean en menos número,</a:t>
            </a:r>
          </a:p>
          <a:p>
            <a:pPr marL="0" marR="0" lvl="0" indent="0" algn="ctr" defTabSz="914400" rtl="0" eaLnBrk="1" fontAlgn="base" latinLnBrk="0" hangingPunct="1">
              <a:lnSpc>
                <a:spcPct val="100000"/>
              </a:lnSpc>
              <a:spcBef>
                <a:spcPts val="0"/>
              </a:spcBef>
              <a:spcAft>
                <a:spcPct val="0"/>
              </a:spcAft>
              <a:buClrTx/>
              <a:buSzTx/>
              <a:buFontTx/>
              <a:buNone/>
              <a:tabLst/>
              <a:defRPr/>
            </a:pPr>
            <a:r>
              <a:rPr lang="es-PE" sz="2400" b="1" kern="0" dirty="0" smtClean="0">
                <a:solidFill>
                  <a:srgbClr val="FFFFFF"/>
                </a:solidFill>
                <a:effectLst>
                  <a:glow rad="139700">
                    <a:schemeClr val="accent4">
                      <a:satMod val="175000"/>
                      <a:alpha val="40000"/>
                    </a:schemeClr>
                  </a:glow>
                  <a:outerShdw blurRad="50800" dist="76200" algn="l" rotWithShape="0">
                    <a:srgbClr val="320000"/>
                  </a:outerShdw>
                </a:effectLst>
                <a:latin typeface="Arial"/>
              </a:rPr>
              <a:t>Señor concede esta gracia a tu Iglesia.</a:t>
            </a:r>
          </a:p>
          <a:p>
            <a:pPr marL="0" marR="0" lvl="0" indent="0" algn="ctr" defTabSz="914400" rtl="0" eaLnBrk="1" fontAlgn="base" latinLnBrk="0" hangingPunct="1">
              <a:lnSpc>
                <a:spcPct val="100000"/>
              </a:lnSpc>
              <a:spcBef>
                <a:spcPts val="0"/>
              </a:spcBef>
              <a:spcAft>
                <a:spcPct val="0"/>
              </a:spcAft>
              <a:buClrTx/>
              <a:buSzTx/>
              <a:buFontTx/>
              <a:buNone/>
              <a:tabLst/>
              <a:defRPr/>
            </a:pPr>
            <a:r>
              <a:rPr lang="es-PE" sz="2400" b="1" kern="0" dirty="0" smtClean="0">
                <a:solidFill>
                  <a:srgbClr val="FFFFFF"/>
                </a:solidFill>
                <a:effectLst>
                  <a:glow rad="139700">
                    <a:schemeClr val="accent4">
                      <a:satMod val="175000"/>
                      <a:alpha val="40000"/>
                    </a:schemeClr>
                  </a:glow>
                  <a:outerShdw blurRad="50800" dist="76200" algn="l" rotWithShape="0">
                    <a:srgbClr val="320000"/>
                  </a:outerShdw>
                </a:effectLst>
                <a:latin typeface="Arial"/>
              </a:rPr>
              <a:t>Pon en mi Señor, todas condiciones que  deseas en tus discípulos como  la de no tener ningún apego a los bienes de la tierra.</a:t>
            </a:r>
          </a:p>
          <a:p>
            <a:pPr marL="0" marR="0" lvl="0" indent="0" algn="ctr" defTabSz="914400" rtl="0" eaLnBrk="1" fontAlgn="base" latinLnBrk="0" hangingPunct="1">
              <a:lnSpc>
                <a:spcPct val="100000"/>
              </a:lnSpc>
              <a:spcBef>
                <a:spcPts val="0"/>
              </a:spcBef>
              <a:spcAft>
                <a:spcPct val="0"/>
              </a:spcAft>
              <a:buClrTx/>
              <a:buSzTx/>
              <a:buFontTx/>
              <a:buNone/>
              <a:tabLst/>
              <a:defRPr/>
            </a:pPr>
            <a:r>
              <a:rPr lang="es-PE" sz="2400" b="1" kern="0" dirty="0" smtClean="0">
                <a:solidFill>
                  <a:srgbClr val="FFFFFF"/>
                </a:solidFill>
                <a:effectLst>
                  <a:glow rad="139700">
                    <a:schemeClr val="accent4">
                      <a:satMod val="175000"/>
                      <a:alpha val="40000"/>
                    </a:schemeClr>
                  </a:glow>
                  <a:outerShdw blurRad="50800" dist="76200" algn="l" rotWithShape="0">
                    <a:srgbClr val="320000"/>
                  </a:outerShdw>
                </a:effectLst>
                <a:latin typeface="Arial"/>
              </a:rPr>
              <a:t>AMEN, </a:t>
            </a:r>
            <a:r>
              <a:rPr kumimoji="0" lang="es-PE" sz="2400" b="1" i="0" u="none" strike="noStrike" kern="0" cap="none" spc="0" normalizeH="0" baseline="0" noProof="0" dirty="0" smtClean="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rPr>
              <a:t> </a:t>
            </a:r>
            <a:endPar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endParaRPr>
          </a:p>
        </p:txBody>
      </p:sp>
      <p:sp>
        <p:nvSpPr>
          <p:cNvPr id="10" name="2 Marcador de contenido"/>
          <p:cNvSpPr txBox="1">
            <a:spLocks/>
          </p:cNvSpPr>
          <p:nvPr/>
        </p:nvSpPr>
        <p:spPr>
          <a:xfrm>
            <a:off x="1574014" y="4765969"/>
            <a:ext cx="4619293" cy="1211379"/>
          </a:xfrm>
          <a:prstGeom prst="rect">
            <a:avLst/>
          </a:prstGeom>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smtClean="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rPr>
              <a:t>¡</a:t>
            </a:r>
            <a:endPar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endParaRPr>
          </a:p>
        </p:txBody>
      </p:sp>
    </p:spTree>
    <p:extLst>
      <p:ext uri="{BB962C8B-B14F-4D97-AF65-F5344CB8AC3E}">
        <p14:creationId xmlns:p14="http://schemas.microsoft.com/office/powerpoint/2010/main" val="178524062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0"/>
                                        <p:tgtEl>
                                          <p:spTgt spid="9"/>
                                        </p:tgtEl>
                                      </p:cBhvr>
                                    </p:animEffect>
                                  </p:childTnLst>
                                </p:cTn>
                              </p:par>
                            </p:childTnLst>
                          </p:cTn>
                        </p:par>
                        <p:par>
                          <p:cTn id="12" fill="hold">
                            <p:stCondLst>
                              <p:cond delay="10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Resultado de imagen para Maria Madre de la Eucarist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476560"/>
            <a:ext cx="8026400" cy="5832760"/>
          </a:xfrm>
          <a:prstGeom prst="rect">
            <a:avLst/>
          </a:prstGeom>
          <a:noFill/>
          <a:effectLst>
            <a:softEdge rad="635000"/>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2383276" y="6309320"/>
            <a:ext cx="5088942" cy="461665"/>
          </a:xfrm>
          <a:prstGeom prst="rect">
            <a:avLst/>
          </a:prstGeom>
          <a:solidFill>
            <a:srgbClr val="500000"/>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Texto de </a:t>
            </a:r>
            <a:r>
              <a:rPr kumimoji="0" lang="es-PE" sz="1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Lectio</a:t>
            </a:r>
            <a:r>
              <a:rPr kumimoji="0" lang="es-PE"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Divina:  Padre César Chávez  </a:t>
            </a:r>
            <a:r>
              <a:rPr kumimoji="0" lang="es-PE" sz="1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Alva</a:t>
            </a:r>
            <a:r>
              <a:rPr kumimoji="0" lang="es-PE"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(Chuno) </a:t>
            </a:r>
            <a:r>
              <a:rPr kumimoji="0" lang="es-PE" sz="1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C.ongregación</a:t>
            </a:r>
            <a:r>
              <a:rPr kumimoji="0" lang="es-PE"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a:t>
            </a:r>
            <a:r>
              <a:rPr kumimoji="0" lang="es-PE" sz="1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Power</a:t>
            </a:r>
            <a:r>
              <a:rPr kumimoji="0" lang="es-PE"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Point :  Sor Pilar Caycho Vela  - Hija de la Caridad de San Vicente de Paúl</a:t>
            </a:r>
          </a:p>
        </p:txBody>
      </p:sp>
    </p:spTree>
    <p:extLst>
      <p:ext uri="{BB962C8B-B14F-4D97-AF65-F5344CB8AC3E}">
        <p14:creationId xmlns:p14="http://schemas.microsoft.com/office/powerpoint/2010/main" val="40533022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Qué se requiere para ser un discípulo de Jesú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8485" y="537178"/>
            <a:ext cx="7888932" cy="5766955"/>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904010" y="4922712"/>
            <a:ext cx="7699664" cy="1292662"/>
          </a:xfrm>
          <a:prstGeom prst="rect">
            <a:avLst/>
          </a:prstGeom>
        </p:spPr>
        <p:txBody>
          <a:bodyPr wrap="square">
            <a:spAutoFit/>
          </a:bodyPr>
          <a:lstStyle/>
          <a:p>
            <a:pPr lvl="0" algn="ctr" fontAlgn="base">
              <a:spcBef>
                <a:spcPct val="0"/>
              </a:spcBef>
              <a:spcAft>
                <a:spcPct val="0"/>
              </a:spcAft>
              <a:defRPr/>
            </a:pPr>
            <a:r>
              <a:rPr kumimoji="0" lang="es-ES_tradnl" sz="26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anose="020B0606020202030204" pitchFamily="34" charset="0"/>
                <a:cs typeface="Times New Roman"/>
              </a:rPr>
              <a:t>El verdadero </a:t>
            </a:r>
            <a:r>
              <a:rPr lang="es-MX" sz="2600" b="1" i="1" dirty="0" smtClean="0">
                <a:solidFill>
                  <a:srgbClr val="FFFFFF"/>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rPr>
              <a:t>discípulo </a:t>
            </a:r>
            <a:r>
              <a:rPr lang="es-MX" sz="2600" b="1" i="1" dirty="0">
                <a:solidFill>
                  <a:srgbClr val="FFFFFF"/>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rPr>
              <a:t>no es aquel que se queda en el descubrimiento gozoso de la buena noticia, sino que tiene que siente la urgencia de comunicarla a los demás.</a:t>
            </a:r>
            <a:r>
              <a:rPr kumimoji="0" lang="es-ES_tradnl" sz="26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anose="020B0606020202030204" pitchFamily="34" charset="0"/>
                <a:cs typeface="Times New Roman"/>
              </a:rPr>
              <a:t>  </a:t>
            </a:r>
            <a:endParaRPr kumimoji="0" lang="es-PE" sz="2600" b="1" i="0"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anose="020B0606020202030204" pitchFamily="34" charset="0"/>
              <a:cs typeface="Times New Roman"/>
            </a:endParaRPr>
          </a:p>
        </p:txBody>
      </p:sp>
      <p:sp>
        <p:nvSpPr>
          <p:cNvPr id="2" name="Rectángulo 1"/>
          <p:cNvSpPr/>
          <p:nvPr/>
        </p:nvSpPr>
        <p:spPr>
          <a:xfrm>
            <a:off x="683568" y="537178"/>
            <a:ext cx="2631426"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800" b="1" i="1"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Arial Narrow" panose="020B0606020202030204" pitchFamily="34" charset="0"/>
                <a:ea typeface="+mn-ea"/>
                <a:cs typeface="Times New Roman"/>
              </a:rPr>
              <a:t>AMBIENTACIÓN: </a:t>
            </a:r>
            <a:endParaRPr kumimoji="0" lang="es-PE" sz="2800" b="0" i="0"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Times New Roman"/>
              <a:ea typeface="+mn-ea"/>
              <a:cs typeface="Times New Roman"/>
            </a:endParaRPr>
          </a:p>
        </p:txBody>
      </p:sp>
    </p:spTree>
    <p:extLst>
      <p:ext uri="{BB962C8B-B14F-4D97-AF65-F5344CB8AC3E}">
        <p14:creationId xmlns:p14="http://schemas.microsoft.com/office/powerpoint/2010/main" val="14678846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4/3*#ppt_w"/>
                                          </p:val>
                                        </p:tav>
                                        <p:tav tm="100000">
                                          <p:val>
                                            <p:strVal val="#ppt_w"/>
                                          </p:val>
                                        </p:tav>
                                      </p:tavLst>
                                    </p:anim>
                                    <p:anim calcmode="lin" valueType="num">
                                      <p:cBhvr>
                                        <p:cTn id="8"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rnava -  Heart of Jesus Ch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27" y="539441"/>
            <a:ext cx="8080060" cy="579812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txBox="1">
            <a:spLocks/>
          </p:cNvSpPr>
          <p:nvPr/>
        </p:nvSpPr>
        <p:spPr>
          <a:xfrm>
            <a:off x="711099" y="549832"/>
            <a:ext cx="4248472" cy="59843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_tradnl" sz="3600" b="1" i="0" u="none" strike="noStrike" kern="0" cap="none" spc="0" normalizeH="0" baseline="0" noProof="0" dirty="0">
                <a:ln w="11430"/>
                <a:solidFill>
                  <a:srgbClr val="FFFF00"/>
                </a:solidFill>
                <a:effectLst>
                  <a:outerShdw blurRad="50800" dist="39000" dir="5460000" algn="tl">
                    <a:srgbClr val="000000">
                      <a:alpha val="38000"/>
                    </a:srgbClr>
                  </a:outerShdw>
                </a:effectLst>
                <a:uLnTx/>
                <a:uFillTx/>
                <a:latin typeface="Times"/>
                <a:ea typeface="+mn-ea"/>
                <a:cs typeface="+mn-cs"/>
              </a:rPr>
              <a:t>Oración inicial</a:t>
            </a:r>
            <a:endParaRPr kumimoji="0" lang="es-PE" sz="3600" b="1" i="0" u="none" strike="noStrike" kern="0" cap="none" spc="0" normalizeH="0" baseline="0" noProof="0" dirty="0">
              <a:ln w="11430"/>
              <a:solidFill>
                <a:srgbClr val="FFFF00"/>
              </a:solidFill>
              <a:effectLst>
                <a:outerShdw blurRad="50800" dist="39000" dir="5460000" algn="tl">
                  <a:srgbClr val="000000">
                    <a:alpha val="38000"/>
                  </a:srgbClr>
                </a:outerShdw>
              </a:effectLst>
              <a:uLnTx/>
              <a:uFillTx/>
              <a:latin typeface="Times"/>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_tradnl" sz="3600" b="1" i="0" u="none" strike="noStrike" kern="0" cap="none" spc="0" normalizeH="0" baseline="0" noProof="0" dirty="0">
                <a:ln w="11430"/>
                <a:solidFill>
                  <a:srgbClr val="FFFF00"/>
                </a:solidFill>
                <a:effectLst>
                  <a:outerShdw blurRad="50800" dist="39000" dir="5460000" algn="tl">
                    <a:srgbClr val="000000">
                      <a:alpha val="38000"/>
                    </a:srgbClr>
                  </a:outerShdw>
                </a:effectLst>
                <a:uLnTx/>
                <a:uFillTx/>
                <a:latin typeface="Times"/>
                <a:ea typeface="+mn-ea"/>
                <a:cs typeface="+mn-cs"/>
              </a:rPr>
              <a:t> </a:t>
            </a:r>
            <a:endParaRPr kumimoji="0" lang="es-PE" sz="3600" b="1" i="0" u="none" strike="noStrike" kern="0" cap="none" spc="0" normalizeH="0" baseline="0" noProof="0" dirty="0">
              <a:ln w="11430"/>
              <a:solidFill>
                <a:srgbClr val="FFFF00"/>
              </a:solidFill>
              <a:effectLst>
                <a:outerShdw blurRad="50800" dist="39000" dir="5460000" algn="tl">
                  <a:srgbClr val="000000">
                    <a:alpha val="38000"/>
                  </a:srgbClr>
                </a:outerShdw>
              </a:effectLst>
              <a:uLnTx/>
              <a:uFillTx/>
              <a:latin typeface="Times"/>
              <a:ea typeface="+mn-ea"/>
              <a:cs typeface="+mn-cs"/>
            </a:endParaRPr>
          </a:p>
        </p:txBody>
      </p:sp>
      <p:sp>
        <p:nvSpPr>
          <p:cNvPr id="4" name="2 Marcador de contenido"/>
          <p:cNvSpPr txBox="1">
            <a:spLocks/>
          </p:cNvSpPr>
          <p:nvPr/>
        </p:nvSpPr>
        <p:spPr>
          <a:xfrm>
            <a:off x="436418" y="3537385"/>
            <a:ext cx="8218833" cy="2059121"/>
          </a:xfrm>
          <a:prstGeom prst="rect">
            <a:avLst/>
          </a:prstGeom>
        </p:spPr>
        <p:txBody>
          <a:bodyPr/>
          <a:lstStyle/>
          <a:p>
            <a:pPr lvl="0" algn="ctr" eaLnBrk="0" fontAlgn="base" hangingPunct="0">
              <a:spcAft>
                <a:spcPct val="0"/>
              </a:spcAft>
              <a:defRPr/>
            </a:pPr>
            <a:r>
              <a:rPr kumimoji="0" lang="es-ES_tradnl" sz="2800" b="1" i="1" u="none" strike="noStrike" kern="0" cap="none" spc="0" normalizeH="0" baseline="0" noProof="0" dirty="0" smtClean="0">
                <a:ln>
                  <a:noFill/>
                </a:ln>
                <a:solidFill>
                  <a:srgbClr val="FFFFFF"/>
                </a:solidFill>
                <a:effectLst>
                  <a:glow rad="114300">
                    <a:srgbClr val="000000">
                      <a:satMod val="175000"/>
                      <a:alpha val="81000"/>
                    </a:srgbClr>
                  </a:glow>
                  <a:outerShdw blurRad="50800" dist="38100" algn="l" rotWithShape="0">
                    <a:prstClr val="black"/>
                  </a:outerShdw>
                </a:effectLst>
                <a:uLnTx/>
                <a:uFillTx/>
                <a:latin typeface="Arial Narrow" panose="020B0606020202030204" pitchFamily="34" charset="0"/>
                <a:ea typeface="Adobe Heiti Std R" pitchFamily="34" charset="-128"/>
                <a:cs typeface="+mn-cs"/>
              </a:rPr>
              <a:t>Señor Jesús, </a:t>
            </a:r>
            <a:r>
              <a:rPr lang="es-MX" sz="2800" b="1" i="1" kern="0" dirty="0">
                <a:solidFill>
                  <a:srgbClr val="FFFFFF"/>
                </a:solidFill>
                <a:effectLst>
                  <a:glow rad="114300">
                    <a:srgbClr val="000000">
                      <a:satMod val="175000"/>
                      <a:alpha val="81000"/>
                    </a:srgbClr>
                  </a:glow>
                  <a:outerShdw blurRad="50800" dist="38100" algn="l" rotWithShape="0">
                    <a:prstClr val="black"/>
                  </a:outerShdw>
                </a:effectLst>
                <a:latin typeface="Arial Narrow" panose="020B0606020202030204" pitchFamily="34" charset="0"/>
                <a:ea typeface="Adobe Heiti Std R" pitchFamily="34" charset="-128"/>
              </a:rPr>
              <a:t>Tú que has elegido a tus discípulos para que fueran a anunciar tu Reino, a darte a conocer a manifestar tu presencia.</a:t>
            </a:r>
          </a:p>
          <a:p>
            <a:pPr lvl="0" algn="ctr" eaLnBrk="0" fontAlgn="base" hangingPunct="0">
              <a:spcAft>
                <a:spcPct val="0"/>
              </a:spcAft>
              <a:defRPr/>
            </a:pPr>
            <a:r>
              <a:rPr lang="es-MX" sz="2800" b="1" i="1" kern="0" dirty="0">
                <a:solidFill>
                  <a:srgbClr val="FFFFFF"/>
                </a:solidFill>
                <a:effectLst>
                  <a:glow rad="114300">
                    <a:srgbClr val="000000">
                      <a:satMod val="175000"/>
                      <a:alpha val="81000"/>
                    </a:srgbClr>
                  </a:glow>
                  <a:outerShdw blurRad="50800" dist="38100" algn="l" rotWithShape="0">
                    <a:prstClr val="black"/>
                  </a:outerShdw>
                </a:effectLst>
                <a:latin typeface="Arial Narrow" panose="020B0606020202030204" pitchFamily="34" charset="0"/>
                <a:ea typeface="Adobe Heiti Std R" pitchFamily="34" charset="-128"/>
              </a:rPr>
              <a:t>Tú los enviaste sin nada, sin bolsa, sin saco, sin sandalias, iban solo en tu nombre, para que se manifestaran tu presencia y tu acción en ellos.</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ES_tradnl" sz="2800" b="1" i="1" u="none" strike="noStrike" kern="0" cap="none" spc="0" normalizeH="0" baseline="0" noProof="0" dirty="0" smtClean="0">
                <a:ln>
                  <a:noFill/>
                </a:ln>
                <a:solidFill>
                  <a:srgbClr val="FFFFFF"/>
                </a:solidFill>
                <a:effectLst>
                  <a:glow rad="114300">
                    <a:srgbClr val="000000">
                      <a:satMod val="175000"/>
                      <a:alpha val="81000"/>
                    </a:srgbClr>
                  </a:glow>
                  <a:outerShdw blurRad="50800" dist="38100" algn="l" rotWithShape="0">
                    <a:prstClr val="black"/>
                  </a:outerShdw>
                </a:effectLst>
                <a:uLnTx/>
                <a:uFillTx/>
                <a:latin typeface="Arial Narrow" panose="020B0606020202030204" pitchFamily="34" charset="0"/>
                <a:ea typeface="Adobe Heiti Std R" pitchFamily="34" charset="-128"/>
                <a:cs typeface="+mn-cs"/>
              </a:rPr>
              <a:t> </a:t>
            </a:r>
            <a:endParaRPr kumimoji="0" lang="es-PE" sz="2800" b="1" i="1" u="none" strike="noStrike" kern="0" cap="none" spc="0" normalizeH="0" baseline="0" noProof="0" dirty="0">
              <a:ln>
                <a:noFill/>
              </a:ln>
              <a:solidFill>
                <a:srgbClr val="FFFFFF"/>
              </a:solidFill>
              <a:effectLst>
                <a:glow rad="114300">
                  <a:srgbClr val="000000">
                    <a:satMod val="175000"/>
                    <a:alpha val="81000"/>
                  </a:srgbClr>
                </a:glow>
                <a:outerShdw blurRad="50800" dist="38100" algn="l" rotWithShape="0">
                  <a:prstClr val="black"/>
                </a:outerShdw>
              </a:effectLst>
              <a:uLnTx/>
              <a:uFillTx/>
              <a:latin typeface="Arial Narrow" panose="020B0606020202030204" pitchFamily="34" charset="0"/>
              <a:ea typeface="Adobe Heiti Std R" pitchFamily="34" charset="-128"/>
              <a:cs typeface="+mn-cs"/>
            </a:endParaRPr>
          </a:p>
        </p:txBody>
      </p:sp>
      <p:sp>
        <p:nvSpPr>
          <p:cNvPr id="5" name="2 Marcador de contenido"/>
          <p:cNvSpPr txBox="1">
            <a:spLocks/>
          </p:cNvSpPr>
          <p:nvPr/>
        </p:nvSpPr>
        <p:spPr>
          <a:xfrm>
            <a:off x="179512" y="4019292"/>
            <a:ext cx="8078337" cy="1243091"/>
          </a:xfrm>
          <a:prstGeom prst="rect">
            <a:avLst/>
          </a:prstGeom>
        </p:spPr>
        <p: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s-PE" sz="2400" b="0" i="1" u="none" strike="noStrike" kern="0" cap="none" spc="0" normalizeH="0" baseline="0" noProof="0" dirty="0">
              <a:ln>
                <a:noFill/>
              </a:ln>
              <a:solidFill>
                <a:srgbClr val="FFFF8B"/>
              </a:solidFill>
              <a:effectLst>
                <a:outerShdw blurRad="50800" dist="38100" algn="l" rotWithShape="0">
                  <a:srgbClr val="C00000"/>
                </a:outerShdw>
              </a:effectLst>
              <a:uLnTx/>
              <a:uFillTx/>
              <a:latin typeface="Adobe Heiti Std R" pitchFamily="34" charset="-128"/>
              <a:ea typeface="Adobe Heiti Std R" pitchFamily="34" charset="-128"/>
              <a:cs typeface="+mn-cs"/>
            </a:endParaRPr>
          </a:p>
        </p:txBody>
      </p:sp>
    </p:spTree>
    <p:extLst>
      <p:ext uri="{BB962C8B-B14F-4D97-AF65-F5344CB8AC3E}">
        <p14:creationId xmlns:p14="http://schemas.microsoft.com/office/powerpoint/2010/main" val="31884570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4/3*#ppt_w"/>
                                          </p:val>
                                        </p:tav>
                                        <p:tav tm="100000">
                                          <p:val>
                                            <p:strVal val="#ppt_w"/>
                                          </p:val>
                                        </p:tav>
                                      </p:tavLst>
                                    </p:anim>
                                    <p:anim calcmode="lin" valueType="num">
                                      <p:cBhvr>
                                        <p:cTn id="8" dur="25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Trnava -  Heart of Jesus Chr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73" y="445923"/>
            <a:ext cx="7899722" cy="579812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514907" y="2489487"/>
            <a:ext cx="8061854" cy="1022641"/>
          </a:xfrm>
        </p:spPr>
        <p:txBody>
          <a:bodyPr/>
          <a:lstStyle/>
          <a:p>
            <a:pPr marL="0" indent="0" algn="ctr">
              <a:spcBef>
                <a:spcPts val="0"/>
              </a:spcBef>
              <a:buNone/>
            </a:pPr>
            <a:r>
              <a:rPr lang="es-MX" sz="2800" b="1" i="1" dirty="0" smtClean="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En </a:t>
            </a:r>
            <a:r>
              <a:rPr lang="es-MX" sz="2800" b="1" i="1" dirty="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este momento cuando nos disponemos a reflexionar tu Palabra, te pedimos que nosotros también tengamos tu Espíritu Santo para poder penetrar y profundizar en tu Palabra.</a:t>
            </a:r>
          </a:p>
          <a:p>
            <a:pPr marL="0" indent="0" algn="ctr">
              <a:spcBef>
                <a:spcPts val="0"/>
              </a:spcBef>
              <a:buNone/>
            </a:pPr>
            <a:r>
              <a:rPr lang="es-MX" sz="2800" b="1" i="1" dirty="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Para conocerte siempre más, para descubrir tu presencia en medio nuestro y vivir como tú nos pides. </a:t>
            </a:r>
          </a:p>
          <a:p>
            <a:pPr marL="0" indent="0" algn="ctr">
              <a:spcBef>
                <a:spcPts val="0"/>
              </a:spcBef>
              <a:buNone/>
            </a:pPr>
            <a:r>
              <a:rPr lang="es-MX" sz="2800" b="1" i="1" dirty="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Danos Señor tu Espíritu Santo. </a:t>
            </a:r>
            <a:endParaRPr lang="es-MX" sz="2800" b="1" i="1" dirty="0" smtClean="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endParaRPr>
          </a:p>
          <a:p>
            <a:pPr marL="0" indent="0" algn="ctr">
              <a:spcBef>
                <a:spcPts val="0"/>
              </a:spcBef>
              <a:buNone/>
            </a:pPr>
            <a:r>
              <a:rPr lang="es-MX" sz="2800" b="1" i="1" dirty="0" smtClean="0">
                <a:solidFill>
                  <a:srgbClr val="FFFF00"/>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ENVÍA </a:t>
            </a:r>
            <a:r>
              <a:rPr lang="es-MX" sz="2800" b="1" i="1" dirty="0">
                <a:solidFill>
                  <a:srgbClr val="FFFF00"/>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SEÑOR TU ESPÍRITU, QUE RENUEVE NUESTROS CORAZONES</a:t>
            </a:r>
          </a:p>
          <a:p>
            <a:pPr marL="0" indent="0" algn="ctr">
              <a:spcBef>
                <a:spcPts val="0"/>
              </a:spcBef>
              <a:buNone/>
            </a:pPr>
            <a:endParaRPr lang="es-PE" sz="2800" b="1" i="1" dirty="0" smtClean="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endParaRPr>
          </a:p>
        </p:txBody>
      </p:sp>
    </p:spTree>
    <p:extLst>
      <p:ext uri="{BB962C8B-B14F-4D97-AF65-F5344CB8AC3E}">
        <p14:creationId xmlns:p14="http://schemas.microsoft.com/office/powerpoint/2010/main" val="3173159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4/3*#ppt_w"/>
                                          </p:val>
                                        </p:tav>
                                        <p:tav tm="100000">
                                          <p:val>
                                            <p:strVal val="#ppt_w"/>
                                          </p:val>
                                        </p:tav>
                                      </p:tavLst>
                                    </p:anim>
                                    <p:anim calcmode="lin" valueType="num">
                                      <p:cBhvr>
                                        <p:cTn id="8" dur="25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flipH="1">
            <a:off x="335216" y="473053"/>
            <a:ext cx="8351583" cy="5846064"/>
          </a:xfrm>
          <a:prstGeom prst="rect">
            <a:avLst/>
          </a:prstGeom>
        </p:spPr>
      </p:pic>
      <p:sp>
        <p:nvSpPr>
          <p:cNvPr id="7" name="2 Marcador de contenido"/>
          <p:cNvSpPr txBox="1">
            <a:spLocks/>
          </p:cNvSpPr>
          <p:nvPr/>
        </p:nvSpPr>
        <p:spPr bwMode="auto">
          <a:xfrm>
            <a:off x="4993455" y="473053"/>
            <a:ext cx="2081599" cy="583923"/>
          </a:xfrm>
          <a:prstGeom prst="rect">
            <a:avLst/>
          </a:prstGeom>
          <a:noFill/>
          <a:ln w="9525">
            <a:noFill/>
            <a:miter lim="800000"/>
            <a:headEnd/>
            <a:tailEnd/>
          </a:ln>
          <a:effectLst>
            <a:glow>
              <a:schemeClr val="accent4">
                <a:satMod val="175000"/>
              </a:schemeClr>
            </a:glow>
            <a:softEdge rad="317500"/>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ES_tradnl" sz="2500" i="0" u="sng" strike="noStrike" kern="0" normalizeH="0" baseline="0" noProof="0" dirty="0">
                <a:ln w="6600">
                  <a:solidFill>
                    <a:sysClr val="windowText" lastClr="000000"/>
                  </a:solidFill>
                  <a:prstDash val="solid"/>
                </a:ln>
                <a:uLnTx/>
                <a:uFillTx/>
                <a:latin typeface="Forte" pitchFamily="66" charset="0"/>
                <a:ea typeface="Adobe Heiti Std R" pitchFamily="34" charset="-128"/>
                <a:cs typeface="Times New Roman"/>
              </a:rPr>
              <a:t>Motivación</a:t>
            </a:r>
            <a:r>
              <a:rPr kumimoji="0" lang="es-ES_tradnl" sz="2500" i="0" u="none" strike="noStrike" kern="0" normalizeH="0" baseline="0" noProof="0" dirty="0" smtClean="0">
                <a:ln w="6600">
                  <a:solidFill>
                    <a:sysClr val="windowText" lastClr="000000"/>
                  </a:solidFill>
                  <a:prstDash val="solid"/>
                </a:ln>
                <a:uLnTx/>
                <a:uFillTx/>
                <a:latin typeface="Forte" pitchFamily="66" charset="0"/>
                <a:ea typeface="Adobe Heiti Std R" pitchFamily="34" charset="-128"/>
                <a:cs typeface="Times New Roman"/>
              </a:rPr>
              <a:t>:</a:t>
            </a:r>
            <a:endParaRPr kumimoji="0" lang="es-PE" sz="2500" i="0" u="none" strike="noStrike" kern="0" normalizeH="0" baseline="0" noProof="0" dirty="0">
              <a:ln w="6600">
                <a:solidFill>
                  <a:sysClr val="windowText" lastClr="000000"/>
                </a:solidFill>
                <a:prstDash val="solid"/>
              </a:ln>
              <a:uLnTx/>
              <a:uFillTx/>
              <a:latin typeface="Forte" pitchFamily="66" charset="0"/>
              <a:ea typeface="Adobe Heiti Std R" pitchFamily="34" charset="-128"/>
              <a:cs typeface="Times New Roman"/>
            </a:endParaRPr>
          </a:p>
        </p:txBody>
      </p:sp>
      <p:sp>
        <p:nvSpPr>
          <p:cNvPr id="6" name="2 Marcador de contenido"/>
          <p:cNvSpPr txBox="1">
            <a:spLocks/>
          </p:cNvSpPr>
          <p:nvPr/>
        </p:nvSpPr>
        <p:spPr bwMode="auto">
          <a:xfrm>
            <a:off x="522945" y="3609826"/>
            <a:ext cx="8163854" cy="2000264"/>
          </a:xfrm>
          <a:prstGeom prst="rect">
            <a:avLst/>
          </a:prstGeom>
          <a:noFill/>
          <a:ln w="9525">
            <a:noFill/>
            <a:miter lim="800000"/>
            <a:headEnd/>
            <a:tailEnd/>
          </a:ln>
          <a:effectLst>
            <a:glow>
              <a:schemeClr val="accent4">
                <a:satMod val="175000"/>
              </a:schemeClr>
            </a:glow>
            <a:softEdge rad="317500"/>
          </a:effectLst>
        </p:spPr>
        <p:txBody>
          <a:bodyPr vert="horz" wrap="square" lIns="91440" tIns="45720" rIns="91440" bIns="45720" numCol="1" anchor="t" anchorCtr="0" compatLnSpc="1">
            <a:prstTxWarp prst="textNoShape">
              <a:avLst/>
            </a:prstTxWarp>
          </a:bodyPr>
          <a:lstStyle/>
          <a:p>
            <a:pPr lvl="0" algn="ctr" eaLnBrk="0" fontAlgn="base" hangingPunct="0">
              <a:spcBef>
                <a:spcPct val="20000"/>
              </a:spcBef>
              <a:spcAft>
                <a:spcPct val="0"/>
              </a:spcAft>
              <a:defRPr/>
            </a:pPr>
            <a:r>
              <a:rPr lang="es-ES_tradnl" sz="2800" b="1" i="1" kern="0" dirty="0" smtClean="0">
                <a:solidFill>
                  <a:schemeClr val="bg1"/>
                </a:solidFill>
                <a:effectLst>
                  <a:glow rad="215900">
                    <a:srgbClr val="5C0000">
                      <a:alpha val="40000"/>
                    </a:srgbClr>
                  </a:glow>
                  <a:outerShdw blurRad="50800" dist="25400" algn="l" rotWithShape="0">
                    <a:srgbClr val="000000">
                      <a:lumMod val="95000"/>
                      <a:lumOff val="5000"/>
                    </a:srgbClr>
                  </a:outerShdw>
                </a:effectLst>
                <a:latin typeface="Arial Narrow" panose="020B0606020202030204" pitchFamily="34" charset="0"/>
                <a:ea typeface="Adobe Heiti Std R" pitchFamily="34" charset="-128"/>
                <a:cs typeface="Times New Roman"/>
              </a:rPr>
              <a:t>D</a:t>
            </a:r>
            <a:r>
              <a:rPr kumimoji="0" lang="es-ES_tradnl" sz="2800" b="1" i="1" u="none" strike="noStrike" kern="0" cap="none" spc="0" normalizeH="0" baseline="0" noProof="0" dirty="0" smtClean="0">
                <a:ln>
                  <a:noFill/>
                </a:ln>
                <a:solidFill>
                  <a:schemeClr val="bg1"/>
                </a:solidFill>
                <a:effectLst>
                  <a:glow rad="215900">
                    <a:srgbClr val="5C0000">
                      <a:alpha val="40000"/>
                    </a:srgbClr>
                  </a:glow>
                  <a:outerShdw blurRad="50800" dist="25400" algn="l" rotWithShape="0">
                    <a:srgbClr val="000000">
                      <a:lumMod val="95000"/>
                      <a:lumOff val="5000"/>
                    </a:srgbClr>
                  </a:outerShdw>
                </a:effectLst>
                <a:uLnTx/>
                <a:uFillTx/>
                <a:latin typeface="Arial Narrow" panose="020B0606020202030204" pitchFamily="34" charset="0"/>
                <a:ea typeface="Adobe Heiti Std R" pitchFamily="34" charset="-128"/>
                <a:cs typeface="Times New Roman"/>
              </a:rPr>
              <a:t>e  camino </a:t>
            </a:r>
            <a:r>
              <a:rPr lang="es-MX" sz="2800" b="1" i="1" kern="0" dirty="0">
                <a:solidFill>
                  <a:schemeClr val="bg1"/>
                </a:solidFill>
                <a:effectLst>
                  <a:glow rad="215900">
                    <a:srgbClr val="5C0000">
                      <a:alpha val="40000"/>
                    </a:srgbClr>
                  </a:glow>
                  <a:outerShdw blurRad="50800" dist="25400" algn="l" rotWithShape="0">
                    <a:srgbClr val="000000">
                      <a:lumMod val="95000"/>
                      <a:lumOff val="5000"/>
                    </a:srgbClr>
                  </a:outerShdw>
                </a:effectLst>
                <a:latin typeface="Arial Narrow" panose="020B0606020202030204" pitchFamily="34" charset="0"/>
                <a:ea typeface="Adobe Heiti Std R" pitchFamily="34" charset="-128"/>
              </a:rPr>
              <a:t>hacia Jerusalén, el Señor decide enviar a un numeroso grupo de discípulos delante de Él, dándole instrucciones para la misión que han de llevar a cabo. Más tarde, cuando regresan contentos, Jesús les ayudará a interpretar el verdadero sentido del éxito obtenido. Escuchemos. </a:t>
            </a:r>
            <a:r>
              <a:rPr kumimoji="0" lang="es-ES_tradnl" sz="2800" b="1" i="1" u="none" strike="noStrike" kern="0" cap="none" spc="0" normalizeH="0" baseline="0" noProof="0" dirty="0" smtClean="0">
                <a:ln>
                  <a:noFill/>
                </a:ln>
                <a:solidFill>
                  <a:schemeClr val="bg1"/>
                </a:solidFill>
                <a:effectLst>
                  <a:glow rad="215900">
                    <a:srgbClr val="5C0000">
                      <a:alpha val="40000"/>
                    </a:srgbClr>
                  </a:glow>
                  <a:outerShdw blurRad="50800" dist="25400" algn="l" rotWithShape="0">
                    <a:srgbClr val="000000">
                      <a:lumMod val="95000"/>
                      <a:lumOff val="5000"/>
                    </a:srgbClr>
                  </a:outerShdw>
                </a:effectLst>
                <a:uLnTx/>
                <a:uFillTx/>
                <a:latin typeface="Arial Narrow" panose="020B0606020202030204" pitchFamily="34" charset="0"/>
                <a:ea typeface="Adobe Heiti Std R" pitchFamily="34" charset="-128"/>
                <a:cs typeface="Times New Roman"/>
              </a:rPr>
              <a:t> </a:t>
            </a:r>
            <a:endParaRPr kumimoji="0" lang="es-PE" sz="2800" b="1" i="1" u="none" strike="noStrike" kern="0" cap="none" spc="0" normalizeH="0" baseline="0" noProof="0" dirty="0">
              <a:ln>
                <a:noFill/>
              </a:ln>
              <a:solidFill>
                <a:schemeClr val="bg1"/>
              </a:solidFill>
              <a:effectLst>
                <a:glow rad="215900">
                  <a:srgbClr val="5C0000">
                    <a:alpha val="40000"/>
                  </a:srgbClr>
                </a:glow>
                <a:outerShdw blurRad="50800" dist="25400" algn="l" rotWithShape="0">
                  <a:srgbClr val="000000">
                    <a:lumMod val="95000"/>
                    <a:lumOff val="5000"/>
                  </a:srgbClr>
                </a:outerShdw>
              </a:effectLst>
              <a:uLnTx/>
              <a:uFillTx/>
              <a:latin typeface="Arial Narrow" panose="020B0606020202030204" pitchFamily="34" charset="0"/>
              <a:ea typeface="Adobe Heiti Std R" pitchFamily="34" charset="-128"/>
              <a:cs typeface="Times New Roman"/>
            </a:endParaRPr>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22945" y="627854"/>
            <a:ext cx="3822192" cy="858243"/>
          </a:xfrm>
          <a:prstGeom prst="roundRect">
            <a:avLst/>
          </a:prstGeom>
        </p:spPr>
      </p:pic>
      <p:sp>
        <p:nvSpPr>
          <p:cNvPr id="10" name="Rectángulo redondeado 9"/>
          <p:cNvSpPr>
            <a:spLocks noChangeArrowheads="1"/>
          </p:cNvSpPr>
          <p:nvPr/>
        </p:nvSpPr>
        <p:spPr bwMode="auto">
          <a:xfrm>
            <a:off x="233845" y="473053"/>
            <a:ext cx="4237155" cy="865493"/>
          </a:xfrm>
          <a:prstGeom prst="roundRect">
            <a:avLst>
              <a:gd name="adj" fmla="val 16667"/>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headEnd/>
            <a:tailEnd/>
          </a:ln>
          <a:effectLst>
            <a:outerShdw blurRad="57150" dist="19050" dir="5400000" algn="ctr" rotWithShape="0">
              <a:srgbClr val="000000">
                <a:alpha val="63000"/>
              </a:srgbClr>
            </a:outerShdw>
          </a:effectLst>
        </p:spPr>
        <p:txBody>
          <a:bodyPr rot="0" vert="horz" wrap="square" lIns="91440" tIns="45720" rIns="91440" bIns="45720" anchor="t" anchorCtr="0" upright="1">
            <a:noAutofit/>
          </a:bodyPr>
          <a:lstStyle/>
          <a:p>
            <a:pPr indent="19050" algn="ctr">
              <a:spcAft>
                <a:spcPts val="0"/>
              </a:spcAft>
            </a:pPr>
            <a:r>
              <a:rPr lang="es-ES_tradnl" sz="2000" b="1" dirty="0">
                <a:solidFill>
                  <a:schemeClr val="tx1">
                    <a:lumMod val="95000"/>
                    <a:lumOff val="5000"/>
                  </a:schemeClr>
                </a:solidFill>
                <a:effectLst/>
                <a:latin typeface="Times New Roman" panose="02020603050405020304" pitchFamily="18" charset="0"/>
                <a:ea typeface="Times New Roman" panose="02020603050405020304" pitchFamily="18" charset="0"/>
              </a:rPr>
              <a:t>LECTIO</a:t>
            </a:r>
            <a:endParaRPr lang="es-PE" sz="20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indent="19050">
              <a:spcAft>
                <a:spcPts val="0"/>
              </a:spcAft>
            </a:pPr>
            <a:r>
              <a:rPr lang="es-ES_tradnl" sz="2000" b="1" dirty="0">
                <a:solidFill>
                  <a:schemeClr val="tx1">
                    <a:lumMod val="95000"/>
                    <a:lumOff val="5000"/>
                  </a:schemeClr>
                </a:solidFill>
                <a:effectLst/>
                <a:latin typeface="Times New Roman" panose="02020603050405020304" pitchFamily="18" charset="0"/>
                <a:ea typeface="Times New Roman" panose="02020603050405020304" pitchFamily="18" charset="0"/>
              </a:rPr>
              <a:t>¿Qué dice el texto</a:t>
            </a:r>
            <a:r>
              <a:rPr lang="es-ES_tradnl" sz="2000" b="1" dirty="0" smtClean="0">
                <a:solidFill>
                  <a:schemeClr val="tx1">
                    <a:lumMod val="95000"/>
                    <a:lumOff val="5000"/>
                  </a:schemeClr>
                </a:solidFill>
                <a:effectLst/>
                <a:latin typeface="Times New Roman" panose="02020603050405020304" pitchFamily="18" charset="0"/>
                <a:ea typeface="Times New Roman" panose="02020603050405020304" pitchFamily="18" charset="0"/>
              </a:rPr>
              <a:t>? Lucas 10,1-17,20</a:t>
            </a:r>
            <a:endParaRPr lang="es-PE" sz="2000"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2726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0"/>
                                        <p:tgtEl>
                                          <p:spTgt spid="7"/>
                                        </p:tgtEl>
                                      </p:cBhvr>
                                    </p:animEffect>
                                  </p:childTnLst>
                                </p:cTn>
                              </p:par>
                            </p:childTnLst>
                          </p:cTn>
                        </p:par>
                        <p:par>
                          <p:cTn id="8" fill="hold">
                            <p:stCondLst>
                              <p:cond delay="5000"/>
                            </p:stCondLst>
                            <p:childTnLst>
                              <p:par>
                                <p:cTn id="9" presetID="23" presetClass="entr" presetSubtype="16"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1750" fill="hold"/>
                                        <p:tgtEl>
                                          <p:spTgt spid="6"/>
                                        </p:tgtEl>
                                        <p:attrNameLst>
                                          <p:attrName>ppt_w</p:attrName>
                                        </p:attrNameLst>
                                      </p:cBhvr>
                                      <p:tavLst>
                                        <p:tav tm="0">
                                          <p:val>
                                            <p:fltVal val="0"/>
                                          </p:val>
                                        </p:tav>
                                        <p:tav tm="100000">
                                          <p:val>
                                            <p:strVal val="#ppt_w"/>
                                          </p:val>
                                        </p:tav>
                                      </p:tavLst>
                                    </p:anim>
                                    <p:anim calcmode="lin" valueType="num">
                                      <p:cBhvr>
                                        <p:cTn id="12"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5435" y="411751"/>
            <a:ext cx="8142502" cy="5832029"/>
          </a:xfrm>
          <a:prstGeom prst="rect">
            <a:avLst/>
          </a:prstGeom>
        </p:spPr>
      </p:pic>
      <p:sp>
        <p:nvSpPr>
          <p:cNvPr id="4" name="Rectangle 3"/>
          <p:cNvSpPr>
            <a:spLocks noChangeArrowheads="1"/>
          </p:cNvSpPr>
          <p:nvPr/>
        </p:nvSpPr>
        <p:spPr bwMode="auto">
          <a:xfrm>
            <a:off x="425958" y="4191306"/>
            <a:ext cx="8030512" cy="2062103"/>
          </a:xfrm>
          <a:prstGeom prst="rect">
            <a:avLst/>
          </a:prstGeom>
          <a:noFill/>
          <a:ln w="9525">
            <a:noFill/>
            <a:miter lim="800000"/>
            <a:headEnd/>
            <a:tailEnd/>
          </a:ln>
        </p:spPr>
        <p:txBody>
          <a:bodyPr wrap="square">
            <a:spAutoFit/>
          </a:bodyPr>
          <a:lstStyle/>
          <a:p>
            <a:pPr lvl="0" algn="ctr" fontAlgn="base">
              <a:spcBef>
                <a:spcPct val="50000"/>
              </a:spcBef>
              <a:spcAft>
                <a:spcPct val="0"/>
              </a:spcAft>
              <a:defRPr/>
            </a:pPr>
            <a:r>
              <a:rPr kumimoji="0" lang="es-ES" sz="3200" b="1" i="1" u="none" strike="noStrike" kern="1200" normalizeH="0" baseline="0" noProof="0"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s-ES" sz="3200" b="1" i="1" u="none" strike="noStrike" kern="1200" normalizeH="0" baseline="0" noProof="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En aquel tiempo, </a:t>
            </a:r>
            <a:r>
              <a:rPr lang="es-MX" sz="3200" b="1" i="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Unicode MS" panose="020B0604020202020204" pitchFamily="34" charset="-128"/>
                <a:ea typeface="Arial Unicode MS" panose="020B0604020202020204" pitchFamily="34" charset="-128"/>
                <a:cs typeface="Arial Unicode MS" panose="020B0604020202020204" pitchFamily="34" charset="-128"/>
              </a:rPr>
              <a:t>, designó el Señor otros setenta y dos, y los envió por delante, de dos en dos, a todos los pueblos y lugares adonde pensaba ir él. Y les decía:</a:t>
            </a:r>
            <a:endParaRPr kumimoji="0" lang="es-ES" sz="3200" b="1" i="1" u="none" strike="noStrike" kern="1200" normalizeH="0" baseline="0" noProof="0"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4819" name="Rectangle 3"/>
          <p:cNvSpPr>
            <a:spLocks noChangeArrowheads="1"/>
          </p:cNvSpPr>
          <p:nvPr/>
        </p:nvSpPr>
        <p:spPr bwMode="auto">
          <a:xfrm>
            <a:off x="2715490" y="494879"/>
            <a:ext cx="4562763" cy="58477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 sz="3200" b="1" i="0" u="none" strike="noStrike" kern="120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Arial Black" panose="020B0A04020102020204" pitchFamily="34" charset="0"/>
                <a:cs typeface="Times New Roman" pitchFamily="18" charset="0"/>
              </a:rPr>
              <a:t>Lucas 10, 1-12-20</a:t>
            </a:r>
            <a:endParaRPr kumimoji="0" lang="es-ES" sz="3200" b="1" i="0" u="none" strike="noStrike" kern="120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Arial Black" panose="020B0A04020102020204" pitchFamily="34" charset="0"/>
              <a:cs typeface="Times New Roman" pitchFamily="18" charset="0"/>
            </a:endParaRPr>
          </a:p>
        </p:txBody>
      </p:sp>
    </p:spTree>
    <p:extLst>
      <p:ext uri="{BB962C8B-B14F-4D97-AF65-F5344CB8AC3E}">
        <p14:creationId xmlns:p14="http://schemas.microsoft.com/office/powerpoint/2010/main" val="265971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6005" y="441960"/>
            <a:ext cx="8138468" cy="5912658"/>
          </a:xfrm>
          <a:prstGeom prst="rect">
            <a:avLst/>
          </a:prstGeom>
        </p:spPr>
      </p:pic>
      <p:sp>
        <p:nvSpPr>
          <p:cNvPr id="54275" name="Rectangle 3"/>
          <p:cNvSpPr>
            <a:spLocks noChangeArrowheads="1"/>
          </p:cNvSpPr>
          <p:nvPr/>
        </p:nvSpPr>
        <p:spPr bwMode="auto">
          <a:xfrm>
            <a:off x="624799" y="605851"/>
            <a:ext cx="8029674" cy="6986528"/>
          </a:xfrm>
          <a:prstGeom prst="rect">
            <a:avLst/>
          </a:prstGeom>
          <a:noFill/>
          <a:ln w="9525">
            <a:noFill/>
            <a:miter lim="800000"/>
            <a:headEnd/>
            <a:tailEnd/>
          </a:ln>
        </p:spPr>
        <p:txBody>
          <a:bodyPr wrap="square">
            <a:spAutoFit/>
          </a:bodyPr>
          <a:lstStyle/>
          <a:p>
            <a:pPr lvl="0" algn="ctr" fontAlgn="base">
              <a:spcAft>
                <a:spcPct val="0"/>
              </a:spcAft>
              <a:defRPr/>
            </a:pPr>
            <a:r>
              <a:rPr kumimoji="0" lang="es-ES" sz="3200" b="1" u="none" strike="noStrike" kern="1200" cap="none" spc="0" normalizeH="0" baseline="0" noProof="0" dirty="0" smtClean="0">
                <a:ln>
                  <a:noFill/>
                </a:ln>
                <a:solidFill>
                  <a:schemeClr val="bg1"/>
                </a:solidFill>
                <a:effectLst>
                  <a:glow rad="101600">
                    <a:srgbClr val="320000">
                      <a:alpha val="60000"/>
                    </a:srgbClr>
                  </a:glow>
                  <a:outerShdw blurRad="50800" dist="38100" dir="16200000" rotWithShape="0">
                    <a:srgbClr val="FFC00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Cuando entren</a:t>
            </a:r>
            <a:r>
              <a:rPr kumimoji="0" lang="es-ES" sz="3200" b="1" u="none" strike="noStrike" kern="1200" cap="none" spc="0" normalizeH="0" noProof="0" dirty="0" smtClean="0">
                <a:ln>
                  <a:noFill/>
                </a:ln>
                <a:solidFill>
                  <a:schemeClr val="bg1"/>
                </a:solidFill>
                <a:effectLst>
                  <a:glow rad="101600">
                    <a:srgbClr val="320000">
                      <a:alpha val="60000"/>
                    </a:srgbClr>
                  </a:glow>
                  <a:outerShdw blurRad="50800" dist="38100" dir="16200000" rotWithShape="0">
                    <a:srgbClr val="FFC00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a:t>
            </a:r>
            <a:r>
              <a:rPr lang="es-MX" sz="3200" b="1" dirty="0">
                <a:solidFill>
                  <a:schemeClr val="bg1"/>
                </a:solidFill>
                <a:effectLst>
                  <a:glow rad="101600">
                    <a:srgbClr val="320000">
                      <a:alpha val="60000"/>
                    </a:srgbClr>
                  </a:glow>
                  <a:outerShdw blurRad="50800" dist="38100" dir="16200000" rotWithShape="0">
                    <a:srgbClr val="FFC000"/>
                  </a:outerShdw>
                </a:effectLst>
                <a:latin typeface="Arial Unicode MS" panose="020B0604020202020204" pitchFamily="34" charset="-128"/>
                <a:ea typeface="Arial Unicode MS" panose="020B0604020202020204" pitchFamily="34" charset="-128"/>
                <a:cs typeface="Arial Unicode MS" panose="020B0604020202020204" pitchFamily="34" charset="-128"/>
              </a:rPr>
              <a:t>en una casa, digan primero: “Paz a esta casa”.</a:t>
            </a:r>
          </a:p>
          <a:p>
            <a:pPr lvl="0" algn="ctr" fontAlgn="base">
              <a:spcAft>
                <a:spcPct val="0"/>
              </a:spcAft>
              <a:defRPr/>
            </a:pPr>
            <a:r>
              <a:rPr lang="es-MX" sz="3200" b="1" dirty="0">
                <a:solidFill>
                  <a:schemeClr val="bg1"/>
                </a:solidFill>
                <a:effectLst>
                  <a:glow rad="101600">
                    <a:srgbClr val="320000">
                      <a:alpha val="60000"/>
                    </a:srgbClr>
                  </a:glow>
                  <a:outerShdw blurRad="50800" dist="38100" dir="16200000" rotWithShape="0">
                    <a:srgbClr val="FFC000"/>
                  </a:outerShdw>
                </a:effectLst>
                <a:latin typeface="Arial Unicode MS" panose="020B0604020202020204" pitchFamily="34" charset="-128"/>
                <a:ea typeface="Arial Unicode MS" panose="020B0604020202020204" pitchFamily="34" charset="-128"/>
                <a:cs typeface="Arial Unicode MS" panose="020B0604020202020204" pitchFamily="34" charset="-128"/>
              </a:rPr>
              <a:t>Y si allí hay gente de paz, </a:t>
            </a:r>
            <a:r>
              <a:rPr lang="es-MX" sz="3200" b="1" dirty="0" smtClean="0">
                <a:solidFill>
                  <a:schemeClr val="bg1"/>
                </a:solidFill>
                <a:effectLst>
                  <a:glow rad="101600">
                    <a:srgbClr val="320000">
                      <a:alpha val="60000"/>
                    </a:srgbClr>
                  </a:glow>
                  <a:outerShdw blurRad="50800" dist="38100" dir="16200000" rotWithShape="0">
                    <a:srgbClr val="FFC000"/>
                  </a:outerShdw>
                </a:effectLst>
                <a:latin typeface="Arial Unicode MS" panose="020B0604020202020204" pitchFamily="34" charset="-128"/>
                <a:ea typeface="Arial Unicode MS" panose="020B0604020202020204" pitchFamily="34" charset="-128"/>
                <a:cs typeface="Arial Unicode MS" panose="020B0604020202020204" pitchFamily="34" charset="-128"/>
              </a:rPr>
              <a:t>descansará</a:t>
            </a:r>
          </a:p>
          <a:p>
            <a:pPr lvl="0" algn="ctr" fontAlgn="base">
              <a:spcAft>
                <a:spcPct val="0"/>
              </a:spcAft>
              <a:defRPr/>
            </a:pPr>
            <a:endParaRPr lang="es-MX" sz="3200" b="1" dirty="0">
              <a:solidFill>
                <a:schemeClr val="bg1"/>
              </a:solidFill>
              <a:effectLst>
                <a:glow rad="101600">
                  <a:srgbClr val="320000">
                    <a:alpha val="60000"/>
                  </a:srgbClr>
                </a:glow>
                <a:outerShdw blurRad="50800" dist="38100" dir="16200000" rotWithShape="0">
                  <a:srgbClr val="FFC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lgn="ctr" fontAlgn="base">
              <a:spcAft>
                <a:spcPct val="0"/>
              </a:spcAft>
              <a:defRPr/>
            </a:pPr>
            <a:endParaRPr lang="es-MX" sz="3200" b="1" dirty="0" smtClean="0">
              <a:solidFill>
                <a:schemeClr val="bg1"/>
              </a:solidFill>
              <a:effectLst>
                <a:glow rad="101600">
                  <a:srgbClr val="320000">
                    <a:alpha val="60000"/>
                  </a:srgbClr>
                </a:glow>
                <a:outerShdw blurRad="50800" dist="38100" dir="16200000" rotWithShape="0">
                  <a:srgbClr val="FFC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lgn="ctr" fontAlgn="base">
              <a:spcAft>
                <a:spcPct val="0"/>
              </a:spcAft>
              <a:defRPr/>
            </a:pPr>
            <a:endParaRPr lang="es-MX" sz="3200" b="1" dirty="0">
              <a:solidFill>
                <a:schemeClr val="bg1"/>
              </a:solidFill>
              <a:effectLst>
                <a:glow rad="101600">
                  <a:srgbClr val="320000">
                    <a:alpha val="60000"/>
                  </a:srgbClr>
                </a:glow>
                <a:outerShdw blurRad="50800" dist="38100" dir="16200000" rotWithShape="0">
                  <a:srgbClr val="FFC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lgn="ctr" fontAlgn="base">
              <a:spcAft>
                <a:spcPct val="0"/>
              </a:spcAft>
              <a:defRPr/>
            </a:pPr>
            <a:r>
              <a:rPr lang="es-MX" sz="3200" b="1" dirty="0" smtClean="0">
                <a:solidFill>
                  <a:schemeClr val="bg1"/>
                </a:solidFill>
                <a:effectLst>
                  <a:glow rad="101600">
                    <a:srgbClr val="320000">
                      <a:alpha val="60000"/>
                    </a:srgbClr>
                  </a:glow>
                  <a:outerShdw blurRad="50800" dist="38100" dir="16200000" rotWithShape="0">
                    <a:srgbClr val="FFC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s-MX" sz="3200" b="1" dirty="0">
                <a:solidFill>
                  <a:schemeClr val="bg1"/>
                </a:solidFill>
                <a:effectLst>
                  <a:glow rad="101600">
                    <a:srgbClr val="320000">
                      <a:alpha val="60000"/>
                    </a:srgbClr>
                  </a:glow>
                  <a:outerShdw blurRad="50800" dist="38100" dir="16200000" rotWithShape="0">
                    <a:srgbClr val="FFC000"/>
                  </a:outerShdw>
                </a:effectLst>
                <a:latin typeface="Arial Unicode MS" panose="020B0604020202020204" pitchFamily="34" charset="-128"/>
                <a:ea typeface="Arial Unicode MS" panose="020B0604020202020204" pitchFamily="34" charset="-128"/>
                <a:cs typeface="Arial Unicode MS" panose="020B0604020202020204" pitchFamily="34" charset="-128"/>
              </a:rPr>
              <a:t>sobre ellos la paz; si no, volverá a ustedes.</a:t>
            </a:r>
          </a:p>
          <a:p>
            <a:pPr lvl="0" algn="ctr" fontAlgn="base">
              <a:spcAft>
                <a:spcPct val="0"/>
              </a:spcAft>
              <a:defRPr/>
            </a:pPr>
            <a:r>
              <a:rPr lang="es-MX" sz="3200" b="1" dirty="0">
                <a:solidFill>
                  <a:schemeClr val="bg1"/>
                </a:solidFill>
                <a:effectLst>
                  <a:glow rad="101600">
                    <a:srgbClr val="320000">
                      <a:alpha val="60000"/>
                    </a:srgbClr>
                  </a:glow>
                  <a:outerShdw blurRad="50800" dist="38100" dir="16200000" rotWithShape="0">
                    <a:srgbClr val="FFC000"/>
                  </a:outerShdw>
                </a:effectLst>
                <a:latin typeface="Arial Unicode MS" panose="020B0604020202020204" pitchFamily="34" charset="-128"/>
                <a:ea typeface="Arial Unicode MS" panose="020B0604020202020204" pitchFamily="34" charset="-128"/>
                <a:cs typeface="Arial Unicode MS" panose="020B0604020202020204" pitchFamily="34" charset="-128"/>
              </a:rPr>
              <a:t>Quédense en la misma casa, coman y beban de lo que tengan, porque el obrero merece su salario</a:t>
            </a:r>
            <a:r>
              <a:rPr lang="es-MX" sz="3200" b="1" dirty="0" smtClean="0">
                <a:solidFill>
                  <a:schemeClr val="bg1"/>
                </a:solidFill>
                <a:effectLst>
                  <a:glow rad="101600">
                    <a:srgbClr val="320000">
                      <a:alpha val="60000"/>
                    </a:srgbClr>
                  </a:glow>
                  <a:outerShdw blurRad="50800" dist="38100" dir="16200000" rotWithShape="0">
                    <a:srgbClr val="FFC000"/>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lvl="0" algn="ctr" fontAlgn="base">
              <a:spcAft>
                <a:spcPct val="0"/>
              </a:spcAft>
              <a:defRPr/>
            </a:pPr>
            <a:endParaRPr lang="es-MX" sz="3200" b="1" dirty="0">
              <a:solidFill>
                <a:schemeClr val="bg1"/>
              </a:solidFill>
              <a:effectLst>
                <a:glow rad="101600">
                  <a:srgbClr val="320000">
                    <a:alpha val="60000"/>
                  </a:srgbClr>
                </a:glow>
                <a:outerShdw blurRad="50800" dist="38100" dir="16200000" rotWithShape="0">
                  <a:srgbClr val="FFC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lgn="ctr" fontAlgn="base">
              <a:spcAft>
                <a:spcPct val="0"/>
              </a:spcAft>
              <a:defRPr/>
            </a:pPr>
            <a:endParaRPr lang="es-MX" sz="3200" b="1" dirty="0">
              <a:solidFill>
                <a:schemeClr val="bg1"/>
              </a:solidFill>
              <a:effectLst>
                <a:glow rad="101600">
                  <a:srgbClr val="320000">
                    <a:alpha val="60000"/>
                  </a:srgbClr>
                </a:glow>
                <a:outerShdw blurRad="50800" dist="38100" dir="16200000" rotWithShape="0">
                  <a:srgbClr val="FFC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lgn="ctr" fontAlgn="base">
              <a:spcAft>
                <a:spcPct val="0"/>
              </a:spcAft>
              <a:defRPr/>
            </a:pPr>
            <a:endParaRPr kumimoji="0" lang="es-ES" sz="3200" b="1" i="1" u="none" strike="noStrike" kern="1200" cap="none" spc="0" normalizeH="0" baseline="0" noProof="0" dirty="0">
              <a:ln>
                <a:noFill/>
              </a:ln>
              <a:solidFill>
                <a:schemeClr val="bg1"/>
              </a:solidFill>
              <a:effectLst>
                <a:glow rad="101600">
                  <a:srgbClr val="320000">
                    <a:alpha val="60000"/>
                  </a:srgbClr>
                </a:glow>
                <a:outerShdw blurRad="50800" dist="38100" dir="16200000" rotWithShape="0">
                  <a:srgbClr val="FFC00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69817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4275"/>
                                        </p:tgtEl>
                                        <p:attrNameLst>
                                          <p:attrName>style.visibility</p:attrName>
                                        </p:attrNameLst>
                                      </p:cBhvr>
                                      <p:to>
                                        <p:strVal val="visible"/>
                                      </p:to>
                                    </p:set>
                                    <p:anim calcmode="lin" valueType="num">
                                      <p:cBhvr>
                                        <p:cTn id="7" dur="1750" fill="hold"/>
                                        <p:tgtEl>
                                          <p:spTgt spid="54275"/>
                                        </p:tgtEl>
                                        <p:attrNameLst>
                                          <p:attrName>ppt_w</p:attrName>
                                        </p:attrNameLst>
                                      </p:cBhvr>
                                      <p:tavLst>
                                        <p:tav tm="0">
                                          <p:val>
                                            <p:fltVal val="0"/>
                                          </p:val>
                                        </p:tav>
                                        <p:tav tm="100000">
                                          <p:val>
                                            <p:strVal val="#ppt_w"/>
                                          </p:val>
                                        </p:tav>
                                      </p:tavLst>
                                    </p:anim>
                                    <p:anim calcmode="lin" valueType="num">
                                      <p:cBhvr>
                                        <p:cTn id="8" dur="1750" fill="hold"/>
                                        <p:tgtEl>
                                          <p:spTgt spid="54275"/>
                                        </p:tgtEl>
                                        <p:attrNameLst>
                                          <p:attrName>ppt_h</p:attrName>
                                        </p:attrNameLst>
                                      </p:cBhvr>
                                      <p:tavLst>
                                        <p:tav tm="0">
                                          <p:val>
                                            <p:fltVal val="0"/>
                                          </p:val>
                                        </p:tav>
                                        <p:tav tm="100000">
                                          <p:val>
                                            <p:strVal val="#ppt_h"/>
                                          </p:val>
                                        </p:tav>
                                      </p:tavLst>
                                    </p:anim>
                                    <p:anim calcmode="lin" valueType="num">
                                      <p:cBhvr>
                                        <p:cTn id="9" dur="1750" fill="hold"/>
                                        <p:tgtEl>
                                          <p:spTgt spid="54275"/>
                                        </p:tgtEl>
                                        <p:attrNameLst>
                                          <p:attrName>ppt_x</p:attrName>
                                        </p:attrNameLst>
                                      </p:cBhvr>
                                      <p:tavLst>
                                        <p:tav tm="0">
                                          <p:val>
                                            <p:fltVal val="0.5"/>
                                          </p:val>
                                        </p:tav>
                                        <p:tav tm="100000">
                                          <p:val>
                                            <p:strVal val="#ppt_x"/>
                                          </p:val>
                                        </p:tav>
                                      </p:tavLst>
                                    </p:anim>
                                    <p:anim calcmode="lin" valueType="num">
                                      <p:cBhvr>
                                        <p:cTn id="10" dur="1750" fill="hold"/>
                                        <p:tgtEl>
                                          <p:spTgt spid="5427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theme/theme1.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olormaster">
  <a:themeElements>
    <a:clrScheme name="">
      <a:dk1>
        <a:srgbClr val="C0C0C0"/>
      </a:dk1>
      <a:lt1>
        <a:srgbClr val="FFFFFF"/>
      </a:lt1>
      <a:dk2>
        <a:srgbClr val="993366"/>
      </a:dk2>
      <a:lt2>
        <a:srgbClr val="FFCCCC"/>
      </a:lt2>
      <a:accent1>
        <a:srgbClr val="993366"/>
      </a:accent1>
      <a:accent2>
        <a:srgbClr val="FF9999"/>
      </a:accent2>
      <a:accent3>
        <a:srgbClr val="CAADB8"/>
      </a:accent3>
      <a:accent4>
        <a:srgbClr val="DADADA"/>
      </a:accent4>
      <a:accent5>
        <a:srgbClr val="CAADB8"/>
      </a:accent5>
      <a:accent6>
        <a:srgbClr val="E78A8A"/>
      </a:accent6>
      <a:hlink>
        <a:srgbClr val="009999"/>
      </a:hlink>
      <a:folHlink>
        <a:srgbClr val="FF9933"/>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2900</TotalTime>
  <Words>1428</Words>
  <Application>Microsoft Office PowerPoint</Application>
  <PresentationFormat>Presentación en pantalla (4:3)</PresentationFormat>
  <Paragraphs>162</Paragraphs>
  <Slides>37</Slides>
  <Notes>2</Notes>
  <HiddenSlides>0</HiddenSlides>
  <MMClips>1</MMClips>
  <ScaleCrop>false</ScaleCrop>
  <HeadingPairs>
    <vt:vector size="6" baseType="variant">
      <vt:variant>
        <vt:lpstr>Fuentes usadas</vt:lpstr>
      </vt:variant>
      <vt:variant>
        <vt:i4>23</vt:i4>
      </vt:variant>
      <vt:variant>
        <vt:lpstr>Tema</vt:lpstr>
      </vt:variant>
      <vt:variant>
        <vt:i4>6</vt:i4>
      </vt:variant>
      <vt:variant>
        <vt:lpstr>Títulos de diapositiva</vt:lpstr>
      </vt:variant>
      <vt:variant>
        <vt:i4>37</vt:i4>
      </vt:variant>
    </vt:vector>
  </HeadingPairs>
  <TitlesOfParts>
    <vt:vector size="66" baseType="lpstr">
      <vt:lpstr>Adobe Heiti Std R</vt:lpstr>
      <vt:lpstr>AR ESSENCE</vt:lpstr>
      <vt:lpstr>Arial</vt:lpstr>
      <vt:lpstr>Arial Black</vt:lpstr>
      <vt:lpstr>Arial Narrow</vt:lpstr>
      <vt:lpstr>Arial Rounded MT Bold</vt:lpstr>
      <vt:lpstr>Arial Unicode MS</vt:lpstr>
      <vt:lpstr>Britannic Bold</vt:lpstr>
      <vt:lpstr>Calibri</vt:lpstr>
      <vt:lpstr>Clarendon Blk BT</vt:lpstr>
      <vt:lpstr>Clarendon BT</vt:lpstr>
      <vt:lpstr>Comic Sans MS</vt:lpstr>
      <vt:lpstr>Constantia</vt:lpstr>
      <vt:lpstr>Courier New</vt:lpstr>
      <vt:lpstr>Forte</vt:lpstr>
      <vt:lpstr>HP Simplified</vt:lpstr>
      <vt:lpstr>Monotype Corsiva</vt:lpstr>
      <vt:lpstr>Poor Richard</vt:lpstr>
      <vt:lpstr>Tahoma</vt:lpstr>
      <vt:lpstr>Tekton Pro</vt:lpstr>
      <vt:lpstr>Times</vt:lpstr>
      <vt:lpstr>Times New Roman</vt:lpstr>
      <vt:lpstr>Wingdings</vt:lpstr>
      <vt:lpstr>1_Diseño predeterminado</vt:lpstr>
      <vt:lpstr>En blanco</vt:lpstr>
      <vt:lpstr>2_Diseño predeterminado</vt:lpstr>
      <vt:lpstr>3_Diseño predeterminado</vt:lpstr>
      <vt:lpstr>1_colormaster</vt:lpstr>
      <vt:lpstr>Default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Admin</cp:lastModifiedBy>
  <cp:revision>236</cp:revision>
  <dcterms:created xsi:type="dcterms:W3CDTF">2022-06-11T15:39:59Z</dcterms:created>
  <dcterms:modified xsi:type="dcterms:W3CDTF">2025-07-05T05:04:11Z</dcterms:modified>
</cp:coreProperties>
</file>