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 id="2147483732" r:id="rId5"/>
    <p:sldMasterId id="2147483744" r:id="rId6"/>
  </p:sldMasterIdLst>
  <p:notesMasterIdLst>
    <p:notesMasterId r:id="rId42"/>
  </p:notesMasterIdLst>
  <p:sldIdLst>
    <p:sldId id="295" r:id="rId7"/>
    <p:sldId id="259" r:id="rId8"/>
    <p:sldId id="261" r:id="rId9"/>
    <p:sldId id="262" r:id="rId10"/>
    <p:sldId id="263" r:id="rId11"/>
    <p:sldId id="264" r:id="rId12"/>
    <p:sldId id="265" r:id="rId13"/>
    <p:sldId id="266" r:id="rId14"/>
    <p:sldId id="296" r:id="rId15"/>
    <p:sldId id="267" r:id="rId16"/>
    <p:sldId id="268" r:id="rId17"/>
    <p:sldId id="271" r:id="rId18"/>
    <p:sldId id="297" r:id="rId19"/>
    <p:sldId id="275" r:id="rId20"/>
    <p:sldId id="276" r:id="rId21"/>
    <p:sldId id="277" r:id="rId22"/>
    <p:sldId id="278" r:id="rId23"/>
    <p:sldId id="279" r:id="rId24"/>
    <p:sldId id="298" r:id="rId25"/>
    <p:sldId id="299" r:id="rId26"/>
    <p:sldId id="300" r:id="rId27"/>
    <p:sldId id="282" r:id="rId28"/>
    <p:sldId id="301" r:id="rId29"/>
    <p:sldId id="283" r:id="rId30"/>
    <p:sldId id="284" r:id="rId31"/>
    <p:sldId id="285" r:id="rId32"/>
    <p:sldId id="286" r:id="rId33"/>
    <p:sldId id="287" r:id="rId34"/>
    <p:sldId id="288" r:id="rId35"/>
    <p:sldId id="289" r:id="rId36"/>
    <p:sldId id="302" r:id="rId37"/>
    <p:sldId id="291" r:id="rId38"/>
    <p:sldId id="292" r:id="rId39"/>
    <p:sldId id="293" r:id="rId40"/>
    <p:sldId id="29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0000"/>
    <a:srgbClr val="CCA33B"/>
    <a:srgbClr val="7E5333"/>
    <a:srgbClr val="4A3844"/>
    <a:srgbClr val="FFFF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43" autoAdjust="0"/>
    <p:restoredTop sz="94660"/>
  </p:normalViewPr>
  <p:slideViewPr>
    <p:cSldViewPr snapToGrid="0">
      <p:cViewPr varScale="1">
        <p:scale>
          <a:sx n="74" d="100"/>
          <a:sy n="74" d="100"/>
        </p:scale>
        <p:origin x="158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DD187-720B-4C39-9283-7567E883775F}" type="datetimeFigureOut">
              <a:rPr lang="en-US" smtClean="0"/>
              <a:t>6/27/2025</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371CD3-9008-4DB6-B84B-4E4BA8EBCC5A}" type="slidenum">
              <a:rPr lang="en-US" smtClean="0"/>
              <a:t>‹Nº›</a:t>
            </a:fld>
            <a:endParaRPr lang="en-US"/>
          </a:p>
        </p:txBody>
      </p:sp>
    </p:spTree>
    <p:extLst>
      <p:ext uri="{BB962C8B-B14F-4D97-AF65-F5344CB8AC3E}">
        <p14:creationId xmlns:p14="http://schemas.microsoft.com/office/powerpoint/2010/main" val="2854333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1489B-52F5-46A2-8798-183DA189246F}" type="slidenum">
              <a:rPr kumimoji="0" lang="es-P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P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4472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1489B-52F5-46A2-8798-183DA189246F}" type="slidenum">
              <a:rPr kumimoji="0" lang="es-P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P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29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0818DEC-C4DB-4652-A7C4-68DF8A838DED}"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95334276"/>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2F549B7-379D-4630-8E0B-128405769867}"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352107186"/>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68D00-D066-429B-9A2F-C73B7437F600}"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021006140"/>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549DF69-AF35-4BE8-B2A7-B1D923F1E04B}"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848425767"/>
      </p:ext>
    </p:extLst>
  </p:cSld>
  <p:clrMapOvr>
    <a:masterClrMapping/>
  </p:clrMapOvr>
  <p:transition spd="slow">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9F4219D-A456-4BE1-8806-5040409697B1}"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729225083"/>
      </p:ext>
    </p:extLst>
  </p:cSld>
  <p:clrMapOvr>
    <a:masterClrMapping/>
  </p:clrMapOvr>
  <p:transition spd="slow">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D6C1CE-5089-4638-837A-F40C73356324}"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998278670"/>
      </p:ext>
    </p:extLst>
  </p:cSld>
  <p:clrMapOvr>
    <a:masterClrMapping/>
  </p:clrMapOvr>
  <p:transition spd="slow">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183340-65F9-4717-8F64-52FB5EF23657}"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813613986"/>
      </p:ext>
    </p:extLst>
  </p:cSld>
  <p:clrMapOvr>
    <a:masterClrMapping/>
  </p:clrMapOvr>
  <p:transition spd="slow">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5ABA8B-9178-4B12-A5DA-A571E94F0E6A}"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024636027"/>
      </p:ext>
    </p:extLst>
  </p:cSld>
  <p:clrMapOvr>
    <a:masterClrMapping/>
  </p:clrMapOvr>
  <p:transition spd="slow">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08A89B4-708C-4436-B0FA-C39DC4CCFB4E}"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93134730"/>
      </p:ext>
    </p:extLst>
  </p:cSld>
  <p:clrMapOvr>
    <a:masterClrMapping/>
  </p:clrMapOvr>
  <p:transition spd="slow">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3D30DDF-DFA4-4B25-900F-48F47CAA17F0}"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589386509"/>
      </p:ext>
    </p:extLst>
  </p:cSld>
  <p:clrMapOvr>
    <a:masterClrMapping/>
  </p:clrMapOvr>
  <p:transition spd="slow">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F0BE55F-F672-4530-9300-BF356B849218}"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610020261"/>
      </p:ext>
    </p:extLst>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3C542E6-8DED-4CAE-A13F-1D19EEE0425D}"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923696477"/>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F0B85A-1686-4C1F-B9F6-0CD2305AA308}"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157655592"/>
      </p:ext>
    </p:extLst>
  </p:cSld>
  <p:clrMapOvr>
    <a:masterClrMapping/>
  </p:clrMapOvr>
  <p:transition spd="slow">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A8B9DE-1F00-4D90-9B31-D1A14766549A}"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809889222"/>
      </p:ext>
    </p:extLst>
  </p:cSld>
  <p:clrMapOvr>
    <a:masterClrMapping/>
  </p:clrMapOvr>
  <p:transition spd="slow">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6AF134F-7683-488C-8958-FBC8E1A95D0F}"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647567463"/>
      </p:ext>
    </p:extLst>
  </p:cSld>
  <p:clrMapOvr>
    <a:masterClrMapping/>
  </p:clrMapOvr>
  <p:transition spd="slow">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35C3D98-DCA7-48DB-9F00-32A9C22E2A6E}"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399496033"/>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F4AD8F2-9023-4E4F-B5D1-8BBBD764FAB9}"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50877282"/>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FB22C25-E7CD-4B26-89EB-4F5FA198CAB6}"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9445714"/>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26F56F-BBB5-4929-B3F7-6CD746C27F54}"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18958441"/>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1CBE2B-CAB2-4D24-B89C-14603A0B1B68}"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31238053"/>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8E5B8F8-277B-4725-953A-45D2835399D4}"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720648"/>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AC1F81-9E7F-4DC4-A58C-74E06360F15C}"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3190970"/>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5B5816-A5C9-483A-9457-B1F551A5DAD1}"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673843790"/>
      </p:ext>
    </p:extLst>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BF9B108-4955-4322-B875-F797DBEFC92A}"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66803382"/>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AA8F95-B4EE-445F-ADE1-9838F843CF40}"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79952155"/>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BB88AB5-90C0-4EE1-9E4F-6ADF24BF4168}"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3567323"/>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38CF02-7342-4F8C-B4A0-BCA7F9D92438}"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09909143"/>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BF65814-CF06-4577-9F8B-9FE5AB67E9B8}"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930172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0CBB28-0031-4FAA-9E0E-1E2C6AAAD535}"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5411514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464863-9944-4B6F-A4DA-57F2DA27E7BF}"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0185088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F22750-ABF6-4A32-92EF-E8EBF7FCF66C}"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9527457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94B3E0-FCE2-4EAD-AB51-67EA5377EDC5}"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5147380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4C7D13F-90A1-41AB-9B1A-B4E267425C9F}"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66195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4B6C0E-2E42-4F02-B1E4-E6255BDD67DD}"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264563357"/>
      </p:ext>
    </p:extLst>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0493F77-2732-4382-9916-C6DE8F36429D}"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997519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D22574-67BC-480E-A879-10952A5FD0F2}"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3920995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2B717F-00DD-4FFB-BE22-BA11C088DE1F}"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6696966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A013F0-4997-4855-B1A3-500D573B7A1D}"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3927101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BCDCBCF-234F-44DF-878B-41C000B09D90}"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2422100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B8DD59A-21DA-407F-AE40-C40BCC473DBE}"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4610148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1414B23-8EF6-4093-A453-BF639462B969}"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491021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FCDD7C-9E95-4125-A0AC-11BD1A4AF9D2}"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8033725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10668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9530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8969F41-D460-42B1-85B7-F68D3197C247}"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4526916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7696E0-C3E4-41D4-98AB-983930D0A2E2}"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62695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B4F134A-EC65-48F4-95B8-A167A059C37A}"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622823114"/>
      </p:ext>
    </p:extLst>
  </p:cSld>
  <p:clrMapOvr>
    <a:masterClrMapping/>
  </p:clrMapOvr>
  <p:transition spd="slow">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59F0BA-58DA-449C-9230-862F4203DA99}"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059195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744C41-6D48-4D3F-9875-727C252C309A}"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3017058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CBA13EE-FDFB-4E25-84CE-99F834FAD46A}"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0081107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4225C1-11AC-4378-ABF5-CA1E8CBD5EDD}"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37831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6CE0AB-212A-4BF2-9CFB-7DD9F0E5B4CB}"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7162025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10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838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7ECE54A-7C7D-4E18-BCC3-0AFCCEA6082C}"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308049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A0705AD-5DC1-4D0D-B022-72F765FF0349}"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22801098"/>
      </p:ext>
    </p:extLst>
  </p:cSld>
  <p:clrMapOvr>
    <a:masterClrMapping/>
  </p:clrMapOvr>
  <p:transition spd="slow">
    <p:split orient="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694F813-4ECF-4C5A-B690-F69962CA23AF}"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99447003"/>
      </p:ext>
    </p:extLst>
  </p:cSld>
  <p:clrMapOvr>
    <a:masterClrMapping/>
  </p:clrMapOvr>
  <p:transition spd="slow">
    <p:split orient="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D2D3BE-C5A6-450A-9DF4-0B5FDE7B72F6}"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85884684"/>
      </p:ext>
    </p:extLst>
  </p:cSld>
  <p:clrMapOvr>
    <a:masterClrMapping/>
  </p:clrMapOvr>
  <p:transition spd="slow">
    <p:split orient="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39253F-69EE-49D7-92AC-59D41650DE5E}"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94334183"/>
      </p:ext>
    </p:extLst>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EAE203F-53A9-4F8D-AA84-E5ECFBC29B9F}"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4084817534"/>
      </p:ext>
    </p:extLst>
  </p:cSld>
  <p:clrMapOvr>
    <a:masterClrMapping/>
  </p:clrMapOvr>
  <p:transition spd="slow">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0CAB81-BB85-4843-AA8D-8783AEC2A8C3}"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13308512"/>
      </p:ext>
    </p:extLst>
  </p:cSld>
  <p:clrMapOvr>
    <a:masterClrMapping/>
  </p:clrMapOvr>
  <p:transition spd="slow">
    <p:split orient="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2E7446-2B61-4F87-AC82-92E7853D7447}"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7603380"/>
      </p:ext>
    </p:extLst>
  </p:cSld>
  <p:clrMapOvr>
    <a:masterClrMapping/>
  </p:clrMapOvr>
  <p:transition spd="slow">
    <p:split orient="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D74FBF9-459B-43B1-B8B6-AA15CDCE80F1}"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54176705"/>
      </p:ext>
    </p:extLst>
  </p:cSld>
  <p:clrMapOvr>
    <a:masterClrMapping/>
  </p:clrMapOvr>
  <p:transition spd="slow">
    <p:split orient="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C9F1C3-2E6E-4BC7-A009-53029857CA30}"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89273273"/>
      </p:ext>
    </p:extLst>
  </p:cSld>
  <p:clrMapOvr>
    <a:masterClrMapping/>
  </p:clrMapOvr>
  <p:transition spd="slow">
    <p:split orient="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1800FC-12E4-4A58-B05B-5B61568DA404}"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19445104"/>
      </p:ext>
    </p:extLst>
  </p:cSld>
  <p:clrMapOvr>
    <a:masterClrMapping/>
  </p:clrMapOvr>
  <p:transition spd="slow">
    <p:split orient="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2A199D2-3261-44C6-BB7B-B448547EE20D}"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49168234"/>
      </p:ext>
    </p:extLst>
  </p:cSld>
  <p:clrMapOvr>
    <a:masterClrMapping/>
  </p:clrMapOvr>
  <p:transition spd="slow">
    <p:split orient="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54800E4-6DC6-44CD-B043-D199E7727161}"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60032038"/>
      </p:ext>
    </p:extLst>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828DCE-FD53-4B56-95C7-A1D02B31FCFB}"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004480327"/>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3A4DE7-C908-410F-B3D6-C867C24DB75A}"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358499205"/>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9757400-AAC0-45B4-AEC5-7E425C04F914}"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691219359"/>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804DE2B-C73E-496A-AC23-FC0AE968D900}"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4570913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6B16F66-0421-4F01-9E1B-3B49F102E0D0}" type="slidenum">
              <a:rPr kumimoji="0" lang="ca-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5900307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fontAlgn="base">
        <a:spcBef>
          <a:spcPct val="0"/>
        </a:spcBef>
        <a:spcAft>
          <a:spcPct val="0"/>
        </a:spcAft>
        <a:defRPr sz="4400">
          <a:solidFill>
            <a:schemeClr val="tx2"/>
          </a:solidFill>
          <a:latin typeface="Times"/>
        </a:defRPr>
      </a:lvl6pPr>
      <a:lvl7pPr marL="914400" algn="ctr" rtl="0" fontAlgn="base">
        <a:spcBef>
          <a:spcPct val="0"/>
        </a:spcBef>
        <a:spcAft>
          <a:spcPct val="0"/>
        </a:spcAft>
        <a:defRPr sz="4400">
          <a:solidFill>
            <a:schemeClr val="tx2"/>
          </a:solidFill>
          <a:latin typeface="Times"/>
        </a:defRPr>
      </a:lvl7pPr>
      <a:lvl8pPr marL="1371600" algn="ctr" rtl="0" fontAlgn="base">
        <a:spcBef>
          <a:spcPct val="0"/>
        </a:spcBef>
        <a:spcAft>
          <a:spcPct val="0"/>
        </a:spcAft>
        <a:defRPr sz="4400">
          <a:solidFill>
            <a:schemeClr val="tx2"/>
          </a:solidFill>
          <a:latin typeface="Times"/>
        </a:defRPr>
      </a:lvl8pPr>
      <a:lvl9pPr marL="1828800" algn="ctr" rtl="0" fontAlgn="base">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Times New Roman"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latin typeface="Times New Roman" pitchFamily="18"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Times New Roman"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EA601ED-730F-40E9-AEB1-ADC78C2E0344}"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86226466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0BE9970-310A-423B-BD3F-8BB7B2F0A5B0}"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Tree>
    <p:extLst>
      <p:ext uri="{BB962C8B-B14F-4D97-AF65-F5344CB8AC3E}">
        <p14:creationId xmlns:p14="http://schemas.microsoft.com/office/powerpoint/2010/main" val="7672375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838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1066800" y="1600200"/>
            <a:ext cx="76200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2286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endParaRPr>
          </a:p>
        </p:txBody>
      </p:sp>
      <p:sp>
        <p:nvSpPr>
          <p:cNvPr id="8197" name="Rectangle 5"/>
          <p:cNvSpPr>
            <a:spLocks noGrp="1" noChangeArrowheads="1"/>
          </p:cNvSpPr>
          <p:nvPr>
            <p:ph type="ftr" sz="quarter" idx="3"/>
          </p:nvPr>
        </p:nvSpPr>
        <p:spPr bwMode="auto">
          <a:xfrm>
            <a:off x="2743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endParaRPr>
          </a:p>
        </p:txBody>
      </p:sp>
      <p:sp>
        <p:nvSpPr>
          <p:cNvPr id="8198" name="Rectangle 6"/>
          <p:cNvSpPr>
            <a:spLocks noGrp="1" noChangeArrowheads="1"/>
          </p:cNvSpPr>
          <p:nvPr>
            <p:ph type="sldNum" sz="quarter" idx="4"/>
          </p:nvPr>
        </p:nvSpPr>
        <p:spPr bwMode="auto">
          <a:xfrm>
            <a:off x="60198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29F2293-7A33-4133-8B78-1264F6A7C8E3}" type="slidenum">
              <a:rPr kumimoji="0" lang="en-US" sz="1400" b="0"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78663972"/>
      </p:ext>
    </p:extLst>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06E7172-66B0-4AF8-8C67-DC9F81B4B4A6}"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94271412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split orient="ver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7.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4"/>
          <a:srcRect l="9031" t="30252" r="8616" b="10756"/>
          <a:stretch/>
        </p:blipFill>
        <p:spPr>
          <a:xfrm>
            <a:off x="561108" y="516738"/>
            <a:ext cx="7990610" cy="5745876"/>
          </a:xfrm>
          <a:prstGeom prst="rect">
            <a:avLst/>
          </a:prstGeom>
        </p:spPr>
      </p:pic>
      <p:pic>
        <p:nvPicPr>
          <p:cNvPr id="4" name="250. Cantemos al amor de los amor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27525" y="3184525"/>
            <a:ext cx="487363" cy="487363"/>
          </a:xfrm>
          <a:prstGeom prst="rect">
            <a:avLst/>
          </a:prstGeom>
        </p:spPr>
      </p:pic>
      <p:pic>
        <p:nvPicPr>
          <p:cNvPr id="8" name="Imagen 7"/>
          <p:cNvPicPr>
            <a:picLocks noChangeAspect="1"/>
          </p:cNvPicPr>
          <p:nvPr/>
        </p:nvPicPr>
        <p:blipFill>
          <a:blip r:embed="rId6"/>
          <a:stretch>
            <a:fillRect/>
          </a:stretch>
        </p:blipFill>
        <p:spPr>
          <a:xfrm>
            <a:off x="1167784" y="6129046"/>
            <a:ext cx="1414395" cy="225572"/>
          </a:xfrm>
          <a:prstGeom prst="rect">
            <a:avLst/>
          </a:prstGeom>
        </p:spPr>
      </p:pic>
      <p:sp>
        <p:nvSpPr>
          <p:cNvPr id="6" name="Rectángulo 5"/>
          <p:cNvSpPr/>
          <p:nvPr/>
        </p:nvSpPr>
        <p:spPr>
          <a:xfrm>
            <a:off x="728484" y="5940504"/>
            <a:ext cx="4207306" cy="369332"/>
          </a:xfrm>
          <a:prstGeom prst="rect">
            <a:avLst/>
          </a:prstGeom>
        </p:spPr>
        <p:txBody>
          <a:bodyPr wrap="none">
            <a:spAutoFit/>
          </a:bodyPr>
          <a:lstStyle/>
          <a:p>
            <a:r>
              <a:rPr lang="es-ES_tradnl" i="1" dirty="0" smtClean="0">
                <a:solidFill>
                  <a:schemeClr val="bg1"/>
                </a:solidFill>
                <a:latin typeface="Arial" panose="020B0604020202020204" pitchFamily="34" charset="0"/>
              </a:rPr>
              <a:t>Imagen de Portada: : </a:t>
            </a:r>
            <a:r>
              <a:rPr lang="es-ES_tradnl" i="1" dirty="0">
                <a:solidFill>
                  <a:schemeClr val="bg1"/>
                </a:solidFill>
                <a:latin typeface="Arial" panose="020B0604020202020204" pitchFamily="34" charset="0"/>
              </a:rPr>
              <a:t>P. Erick Félix, CM</a:t>
            </a:r>
            <a:endParaRPr lang="es-PE" dirty="0">
              <a:solidFill>
                <a:schemeClr val="bg1"/>
              </a:solidFill>
            </a:endParaRPr>
          </a:p>
        </p:txBody>
      </p:sp>
    </p:spTree>
    <p:extLst>
      <p:ext uri="{BB962C8B-B14F-4D97-AF65-F5344CB8AC3E}">
        <p14:creationId xmlns:p14="http://schemas.microsoft.com/office/powerpoint/2010/main" val="2665669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9216" y="415637"/>
            <a:ext cx="8136903" cy="5920508"/>
          </a:xfrm>
          <a:prstGeom prst="rect">
            <a:avLst/>
          </a:prstGeom>
        </p:spPr>
      </p:pic>
      <p:sp>
        <p:nvSpPr>
          <p:cNvPr id="25602" name="Text Box 2"/>
          <p:cNvSpPr txBox="1">
            <a:spLocks noChangeArrowheads="1"/>
          </p:cNvSpPr>
          <p:nvPr/>
        </p:nvSpPr>
        <p:spPr bwMode="auto">
          <a:xfrm>
            <a:off x="486479" y="415637"/>
            <a:ext cx="8136904" cy="6494085"/>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3200" b="1" u="none" strike="noStrike" kern="1200" cap="none" spc="0" normalizeH="0" noProof="0" dirty="0" smtClean="0">
                <a:ln>
                  <a:noFill/>
                </a:ln>
                <a:solidFill>
                  <a:srgbClr val="FFFFFF"/>
                </a:solidFill>
                <a:effectLst>
                  <a:glow rad="139700">
                    <a:schemeClr val="accent4">
                      <a:satMod val="175000"/>
                      <a:alpha val="40000"/>
                    </a:schemeClr>
                  </a:glow>
                  <a:outerShdw blurRad="50800" dist="38100" algn="l" rotWithShape="0">
                    <a:prstClr val="black"/>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El les preguntó:</a:t>
            </a:r>
            <a:r>
              <a:rPr kumimoji="0" lang="es-PE" sz="3200" b="1" u="none" strike="noStrike" kern="1200" cap="none" spc="0" normalizeH="0" baseline="0" noProof="0" dirty="0" smtClean="0">
                <a:ln>
                  <a:noFill/>
                </a:ln>
                <a:solidFill>
                  <a:srgbClr val="FFFFFF"/>
                </a:solidFill>
                <a:effectLst>
                  <a:glow rad="139700">
                    <a:schemeClr val="accent4">
                      <a:satMod val="175000"/>
                      <a:alpha val="40000"/>
                    </a:schemeClr>
                  </a:glow>
                  <a:outerShdw blurRad="50800" dist="38100" algn="l" rotWithShape="0">
                    <a:prstClr val="black"/>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 </a:t>
            </a:r>
            <a:endParaRPr lang="es-PE" sz="3200" b="1" i="1" dirty="0">
              <a:solidFill>
                <a:srgbClr val="FFFFFF"/>
              </a:solidFill>
              <a:effectLst>
                <a:glow rad="139700">
                  <a:schemeClr val="accent4">
                    <a:satMod val="175000"/>
                    <a:alpha val="40000"/>
                  </a:schemeClr>
                </a:glow>
                <a:outerShdw blurRad="50800" dist="38100" algn="l" rotWithShape="0">
                  <a:prstClr val="black"/>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s-PE" sz="3200" b="1" i="1" u="none" strike="noStrike" kern="1200" cap="none" spc="0" normalizeH="0" baseline="0" noProof="0" dirty="0" smtClean="0">
              <a:ln>
                <a:noFill/>
              </a:ln>
              <a:solidFill>
                <a:srgbClr val="FFFFFF"/>
              </a:solidFill>
              <a:effectLst>
                <a:glow rad="139700">
                  <a:schemeClr val="accent4">
                    <a:satMod val="175000"/>
                    <a:alpha val="40000"/>
                  </a:schemeClr>
                </a:glow>
                <a:outerShdw blurRad="50800" dist="38100" algn="l" rotWithShape="0">
                  <a:prstClr val="black"/>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lang="es-PE" sz="3200" b="1" i="1" dirty="0">
              <a:solidFill>
                <a:srgbClr val="FFFFFF"/>
              </a:solidFill>
              <a:effectLst>
                <a:glow rad="139700">
                  <a:schemeClr val="accent4">
                    <a:satMod val="175000"/>
                    <a:alpha val="40000"/>
                  </a:schemeClr>
                </a:glow>
                <a:outerShdw blurRad="50800" dist="38100" algn="l" rotWithShape="0">
                  <a:prstClr val="black"/>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s-PE" sz="3200" b="1" i="1" u="none" strike="noStrike" kern="1200" cap="none" spc="0" normalizeH="0" baseline="0" noProof="0" dirty="0" smtClean="0">
              <a:ln>
                <a:noFill/>
              </a:ln>
              <a:solidFill>
                <a:srgbClr val="FFFFFF"/>
              </a:solidFill>
              <a:effectLst>
                <a:glow rad="139700">
                  <a:schemeClr val="accent4">
                    <a:satMod val="175000"/>
                    <a:alpha val="40000"/>
                  </a:schemeClr>
                </a:glow>
                <a:outerShdw blurRad="50800" dist="38100" algn="l" rotWithShape="0">
                  <a:prstClr val="black"/>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lang="es-PE" sz="3200" b="1" i="1" dirty="0">
              <a:solidFill>
                <a:srgbClr val="FFFFFF"/>
              </a:solidFill>
              <a:effectLst>
                <a:glow rad="139700">
                  <a:schemeClr val="accent4">
                    <a:satMod val="175000"/>
                    <a:alpha val="40000"/>
                  </a:schemeClr>
                </a:glow>
                <a:outerShdw blurRad="50800" dist="38100" algn="l" rotWithShape="0">
                  <a:prstClr val="black"/>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s-PE" sz="3200" b="1" i="1" u="none" strike="noStrike" kern="1200" cap="none" spc="0" normalizeH="0" baseline="0" noProof="0" dirty="0" smtClean="0">
              <a:ln>
                <a:noFill/>
              </a:ln>
              <a:solidFill>
                <a:srgbClr val="FFFFFF"/>
              </a:solidFill>
              <a:effectLst>
                <a:glow rad="139700">
                  <a:schemeClr val="accent4">
                    <a:satMod val="175000"/>
                    <a:alpha val="40000"/>
                  </a:schemeClr>
                </a:glow>
                <a:outerShdw blurRad="50800" dist="38100" algn="l" rotWithShape="0">
                  <a:prstClr val="black"/>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lang="es-MX" sz="3200" b="1" i="1" dirty="0" smtClean="0">
              <a:solidFill>
                <a:srgbClr val="FFFFFF"/>
              </a:solidFill>
              <a:effectLst>
                <a:glow rad="139700">
                  <a:schemeClr val="accent4">
                    <a:satMod val="175000"/>
                    <a:alpha val="40000"/>
                  </a:schemeClr>
                </a:glow>
                <a:outerShdw blurRad="50800" dist="38100" algn="l" rotWithShape="0">
                  <a:prstClr val="black"/>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lang="es-PE" sz="3200" b="1" i="1" dirty="0">
              <a:solidFill>
                <a:srgbClr val="FFFFFF"/>
              </a:solidFill>
              <a:effectLst>
                <a:glow rad="139700">
                  <a:schemeClr val="accent4">
                    <a:satMod val="175000"/>
                    <a:alpha val="40000"/>
                  </a:schemeClr>
                </a:glow>
                <a:outerShdw blurRad="50800" dist="38100" algn="l" rotWithShape="0">
                  <a:prstClr val="black"/>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0" algn="ctr" fontAlgn="base">
              <a:spcAft>
                <a:spcPct val="0"/>
              </a:spcAft>
              <a:defRPr/>
            </a:pPr>
            <a:r>
              <a:rPr kumimoji="0" lang="es-PE" sz="3200" b="1" i="1" u="none" strike="noStrike" kern="1200" cap="none" spc="0" normalizeH="0" baseline="0" noProof="0" dirty="0" smtClean="0">
                <a:ln>
                  <a:noFill/>
                </a:ln>
                <a:solidFill>
                  <a:srgbClr val="FFFFFF"/>
                </a:solidFill>
                <a:effectLst>
                  <a:glow rad="139700">
                    <a:schemeClr val="accent4">
                      <a:satMod val="175000"/>
                      <a:alpha val="40000"/>
                    </a:schemeClr>
                  </a:glow>
                  <a:outerShdw blurRad="50800" dist="38100" algn="l" rotWithShape="0">
                    <a:prstClr val="black"/>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a:t>
            </a:r>
            <a:r>
              <a:rPr lang="es-MX" sz="3200" b="1" i="1" dirty="0" smtClean="0">
                <a:solidFill>
                  <a:srgbClr val="FFFFFF"/>
                </a:solidFill>
                <a:effectLst>
                  <a:glow rad="139700">
                    <a:schemeClr val="accent4">
                      <a:satMod val="175000"/>
                      <a:alpha val="40000"/>
                    </a:schemeClr>
                  </a:glow>
                  <a:outerShdw blurRad="50800" dist="38100" algn="l" rotWithShape="0">
                    <a:prstClr val="black"/>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es-MX" sz="3200" b="1" i="1" dirty="0">
                <a:solidFill>
                  <a:srgbClr val="FFFFFF"/>
                </a:solidFill>
                <a:effectLst>
                  <a:glow rad="139700">
                    <a:schemeClr val="accent4">
                      <a:satMod val="175000"/>
                      <a:alpha val="40000"/>
                    </a:schemeClr>
                  </a:glow>
                  <a:outerShdw blurRad="50800" dist="38100" algn="l" rotWithShape="0">
                    <a:prstClr val="black"/>
                  </a:outerShdw>
                </a:effectLst>
                <a:latin typeface="Arial Unicode MS" panose="020B0604020202020204" pitchFamily="34" charset="-128"/>
                <a:ea typeface="Arial Unicode MS" panose="020B0604020202020204" pitchFamily="34" charset="-128"/>
                <a:cs typeface="Arial Unicode MS" panose="020B0604020202020204" pitchFamily="34" charset="-128"/>
              </a:rPr>
              <a:t>Y vosotros, ¿quién decís que soy yo?»</a:t>
            </a:r>
          </a:p>
          <a:p>
            <a:pPr lvl="0" algn="ctr" fontAlgn="base">
              <a:spcAft>
                <a:spcPct val="0"/>
              </a:spcAft>
              <a:defRPr/>
            </a:pPr>
            <a:endParaRPr lang="es-MX" sz="3200" b="1" i="1" dirty="0" smtClean="0">
              <a:solidFill>
                <a:srgbClr val="FFFFFF"/>
              </a:solidFill>
              <a:effectLst>
                <a:glow rad="139700">
                  <a:schemeClr val="accent4">
                    <a:satMod val="175000"/>
                    <a:alpha val="40000"/>
                  </a:schemeClr>
                </a:glow>
                <a:outerShdw blurRad="50800" dist="38100" algn="l" rotWithShape="0">
                  <a:prstClr val="black"/>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0" algn="ctr" fontAlgn="base">
              <a:spcAft>
                <a:spcPct val="0"/>
              </a:spcAft>
              <a:defRPr/>
            </a:pPr>
            <a:r>
              <a:rPr lang="es-MX" sz="3200" b="1" i="1" dirty="0" smtClean="0">
                <a:solidFill>
                  <a:srgbClr val="FFFFFF"/>
                </a:solidFill>
                <a:effectLst>
                  <a:glow rad="139700">
                    <a:schemeClr val="accent4">
                      <a:satMod val="175000"/>
                      <a:alpha val="40000"/>
                    </a:schemeClr>
                  </a:glow>
                  <a:outerShdw blurRad="50800" dist="38100" algn="l" rotWithShape="0">
                    <a:prstClr val="black"/>
                  </a:outerShdw>
                </a:effectLst>
                <a:latin typeface="Arial Unicode MS" panose="020B0604020202020204" pitchFamily="34" charset="-128"/>
                <a:ea typeface="Arial Unicode MS" panose="020B0604020202020204" pitchFamily="34" charset="-128"/>
                <a:cs typeface="Arial Unicode MS" panose="020B0604020202020204" pitchFamily="34" charset="-128"/>
              </a:rPr>
              <a:t>Simón </a:t>
            </a:r>
            <a:r>
              <a:rPr lang="es-MX" sz="3200" b="1" i="1" dirty="0">
                <a:solidFill>
                  <a:srgbClr val="FFFFFF"/>
                </a:solidFill>
                <a:effectLst>
                  <a:glow rad="139700">
                    <a:schemeClr val="accent4">
                      <a:satMod val="175000"/>
                      <a:alpha val="40000"/>
                    </a:schemeClr>
                  </a:glow>
                  <a:outerShdw blurRad="50800" dist="38100" algn="l" rotWithShape="0">
                    <a:prstClr val="black"/>
                  </a:outerShdw>
                </a:effectLst>
                <a:latin typeface="Arial Unicode MS" panose="020B0604020202020204" pitchFamily="34" charset="-128"/>
                <a:ea typeface="Arial Unicode MS" panose="020B0604020202020204" pitchFamily="34" charset="-128"/>
                <a:cs typeface="Arial Unicode MS" panose="020B0604020202020204" pitchFamily="34" charset="-128"/>
              </a:rPr>
              <a:t>Pedro tomó la palabra y dijo</a:t>
            </a:r>
            <a:r>
              <a:rPr lang="es-MX" sz="3200" b="1" i="1" dirty="0" smtClean="0">
                <a:solidFill>
                  <a:srgbClr val="FFFFFF"/>
                </a:solidFill>
                <a:effectLst>
                  <a:glow rad="139700">
                    <a:schemeClr val="accent4">
                      <a:satMod val="175000"/>
                      <a:alpha val="40000"/>
                    </a:schemeClr>
                  </a:glow>
                  <a:outerShdw blurRad="50800" dist="38100" algn="l" rotWithShape="0">
                    <a:prstClr val="black"/>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p>
          <a:p>
            <a:pPr lvl="0" algn="ctr" fontAlgn="base">
              <a:spcAft>
                <a:spcPct val="0"/>
              </a:spcAft>
              <a:defRPr/>
            </a:pPr>
            <a:r>
              <a:rPr lang="es-MX" sz="3200" b="1" i="1" dirty="0" smtClean="0">
                <a:solidFill>
                  <a:srgbClr val="FFFFFF"/>
                </a:solidFill>
                <a:effectLst>
                  <a:glow rad="139700">
                    <a:schemeClr val="accent4">
                      <a:satMod val="175000"/>
                      <a:alpha val="40000"/>
                    </a:schemeClr>
                  </a:glow>
                  <a:outerShdw blurRad="50800" dist="38100" algn="l" rotWithShape="0">
                    <a:prstClr val="black"/>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es-MX" sz="3200" b="1" i="1" dirty="0">
                <a:solidFill>
                  <a:srgbClr val="FFFFFF"/>
                </a:solidFill>
                <a:effectLst>
                  <a:glow rad="139700">
                    <a:schemeClr val="accent4">
                      <a:satMod val="175000"/>
                      <a:alpha val="40000"/>
                    </a:schemeClr>
                  </a:glow>
                  <a:outerShdw blurRad="50800" dist="38100" algn="l" rotWithShape="0">
                    <a:prstClr val="black"/>
                  </a:outerShdw>
                </a:effectLst>
                <a:latin typeface="Arial Unicode MS" panose="020B0604020202020204" pitchFamily="34" charset="-128"/>
                <a:ea typeface="Arial Unicode MS" panose="020B0604020202020204" pitchFamily="34" charset="-128"/>
                <a:cs typeface="Arial Unicode MS" panose="020B0604020202020204" pitchFamily="34" charset="-128"/>
              </a:rPr>
              <a:t>Tú eres el Mesías, el Hijo de Dios vivo.»</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3200" b="1" i="1" u="none" strike="noStrike" kern="1200" cap="none" spc="0" normalizeH="0" baseline="0" noProof="0" dirty="0" smtClean="0">
                <a:ln>
                  <a:noFill/>
                </a:ln>
                <a:solidFill>
                  <a:srgbClr val="FFFFFF"/>
                </a:solidFill>
                <a:effectLst>
                  <a:glow rad="139700">
                    <a:schemeClr val="accent4">
                      <a:satMod val="175000"/>
                      <a:alpha val="40000"/>
                    </a:schemeClr>
                  </a:glow>
                  <a:outerShdw blurRad="50800" dist="38100" algn="l" rotWithShape="0">
                    <a:prstClr val="black"/>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  </a:t>
            </a:r>
            <a:endParaRPr kumimoji="0" lang="es-ES" sz="3200" b="1" i="1" u="none" strike="noStrike" kern="1200" cap="none" spc="0" normalizeH="0" baseline="0" noProof="0" dirty="0">
              <a:ln>
                <a:noFill/>
              </a:ln>
              <a:solidFill>
                <a:srgbClr val="FFFFFF"/>
              </a:solidFill>
              <a:effectLst>
                <a:glow rad="139700">
                  <a:schemeClr val="accent4">
                    <a:satMod val="175000"/>
                    <a:alpha val="40000"/>
                  </a:schemeClr>
                </a:glow>
                <a:outerShdw blurRad="50800" dist="38100" algn="l" rotWithShape="0">
                  <a:prstClr val="black"/>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6301429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25602"/>
                                        </p:tgtEl>
                                        <p:attrNameLst>
                                          <p:attrName>style.visibility</p:attrName>
                                        </p:attrNameLst>
                                      </p:cBhvr>
                                      <p:to>
                                        <p:strVal val="visible"/>
                                      </p:to>
                                    </p:set>
                                    <p:anim calcmode="lin" valueType="num">
                                      <p:cBhvr>
                                        <p:cTn id="7" dur="1750" fill="hold"/>
                                        <p:tgtEl>
                                          <p:spTgt spid="25602"/>
                                        </p:tgtEl>
                                        <p:attrNameLst>
                                          <p:attrName>ppt_w</p:attrName>
                                        </p:attrNameLst>
                                      </p:cBhvr>
                                      <p:tavLst>
                                        <p:tav tm="0">
                                          <p:val>
                                            <p:fltVal val="0"/>
                                          </p:val>
                                        </p:tav>
                                        <p:tav tm="100000">
                                          <p:val>
                                            <p:strVal val="#ppt_w"/>
                                          </p:val>
                                        </p:tav>
                                      </p:tavLst>
                                    </p:anim>
                                    <p:anim calcmode="lin" valueType="num">
                                      <p:cBhvr>
                                        <p:cTn id="8" dur="1750" fill="hold"/>
                                        <p:tgtEl>
                                          <p:spTgt spid="25602"/>
                                        </p:tgtEl>
                                        <p:attrNameLst>
                                          <p:attrName>ppt_h</p:attrName>
                                        </p:attrNameLst>
                                      </p:cBhvr>
                                      <p:tavLst>
                                        <p:tav tm="0">
                                          <p:val>
                                            <p:fltVal val="0"/>
                                          </p:val>
                                        </p:tav>
                                        <p:tav tm="100000">
                                          <p:val>
                                            <p:strVal val="#ppt_h"/>
                                          </p:val>
                                        </p:tav>
                                      </p:tavLst>
                                    </p:anim>
                                    <p:anim calcmode="lin" valueType="num">
                                      <p:cBhvr>
                                        <p:cTn id="9" dur="1750" fill="hold"/>
                                        <p:tgtEl>
                                          <p:spTgt spid="25602"/>
                                        </p:tgtEl>
                                        <p:attrNameLst>
                                          <p:attrName>ppt_x</p:attrName>
                                        </p:attrNameLst>
                                      </p:cBhvr>
                                      <p:tavLst>
                                        <p:tav tm="0">
                                          <p:val>
                                            <p:fltVal val="0.5"/>
                                          </p:val>
                                        </p:tav>
                                        <p:tav tm="100000">
                                          <p:val>
                                            <p:strVal val="#ppt_x"/>
                                          </p:val>
                                        </p:tav>
                                      </p:tavLst>
                                    </p:anim>
                                    <p:anim calcmode="lin" valueType="num">
                                      <p:cBhvr>
                                        <p:cTn id="10" dur="1750" fill="hold"/>
                                        <p:tgtEl>
                                          <p:spTgt spid="2560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7211" y="654627"/>
            <a:ext cx="8138468" cy="5650144"/>
          </a:xfrm>
          <a:prstGeom prst="rect">
            <a:avLst/>
          </a:prstGeom>
        </p:spPr>
      </p:pic>
      <p:sp>
        <p:nvSpPr>
          <p:cNvPr id="54275" name="Rectangle 3"/>
          <p:cNvSpPr>
            <a:spLocks noChangeArrowheads="1"/>
          </p:cNvSpPr>
          <p:nvPr/>
        </p:nvSpPr>
        <p:spPr bwMode="auto">
          <a:xfrm>
            <a:off x="624799" y="4169932"/>
            <a:ext cx="7920880" cy="2062103"/>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ES" sz="3200" b="1" u="none" strike="noStrike" kern="1200" cap="none" spc="0" normalizeH="0" baseline="0" noProof="0" dirty="0" err="1" smtClean="0">
                <a:ln>
                  <a:noFill/>
                </a:ln>
                <a:solidFill>
                  <a:schemeClr val="bg1"/>
                </a:solidFill>
                <a:effectLst>
                  <a:glow rad="139700">
                    <a:schemeClr val="accent6">
                      <a:satMod val="175000"/>
                      <a:alpha val="40000"/>
                    </a:schemeClr>
                  </a:glow>
                  <a:outerShdw blurRad="50800" dist="38100" dir="16200000" rotWithShape="0">
                    <a:srgbClr val="FFC000"/>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Jespus</a:t>
            </a:r>
            <a:r>
              <a:rPr kumimoji="0" lang="es-ES" sz="3200" b="1" u="none" strike="noStrike" kern="1200" cap="none" spc="0" normalizeH="0" baseline="0" noProof="0" dirty="0" smtClean="0">
                <a:ln>
                  <a:noFill/>
                </a:ln>
                <a:solidFill>
                  <a:schemeClr val="bg1"/>
                </a:solidFill>
                <a:effectLst>
                  <a:glow rad="139700">
                    <a:schemeClr val="accent6">
                      <a:satMod val="175000"/>
                      <a:alpha val="40000"/>
                    </a:schemeClr>
                  </a:glow>
                  <a:outerShdw blurRad="50800" dist="38100" dir="16200000" rotWithShape="0">
                    <a:srgbClr val="FFC000"/>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 les respondió:</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ES" sz="3200" b="1" u="none" strike="noStrike" kern="1200" cap="none" spc="0" normalizeH="0" baseline="0" noProof="0" dirty="0" smtClean="0">
                <a:ln>
                  <a:noFill/>
                </a:ln>
                <a:solidFill>
                  <a:schemeClr val="bg1"/>
                </a:solidFill>
                <a:effectLst>
                  <a:glow rad="139700">
                    <a:schemeClr val="accent6">
                      <a:satMod val="175000"/>
                      <a:alpha val="40000"/>
                    </a:schemeClr>
                  </a:glow>
                  <a:outerShdw blurRad="50800" dist="38100" dir="16200000" rotWithShape="0">
                    <a:srgbClr val="FFC000"/>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 ¡Dichoso tú, Simón, hijo de Jonás  porque eso no te lo ha revelado </a:t>
            </a:r>
            <a:r>
              <a:rPr kumimoji="0" lang="es-ES" sz="3200" b="1" u="none" strike="noStrike" kern="1200" cap="none" spc="0" normalizeH="0" baseline="0" noProof="0" dirty="0" err="1" smtClean="0">
                <a:ln>
                  <a:noFill/>
                </a:ln>
                <a:solidFill>
                  <a:schemeClr val="bg1"/>
                </a:solidFill>
                <a:effectLst>
                  <a:glow rad="139700">
                    <a:schemeClr val="accent6">
                      <a:satMod val="175000"/>
                      <a:alpha val="40000"/>
                    </a:schemeClr>
                  </a:glow>
                  <a:outerShdw blurRad="50800" dist="38100" dir="16200000" rotWithShape="0">
                    <a:srgbClr val="FFC000"/>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nadiede</a:t>
            </a:r>
            <a:r>
              <a:rPr kumimoji="0" lang="es-ES" sz="3200" b="1" u="none" strike="noStrike" kern="1200" cap="none" spc="0" normalizeH="0" baseline="0" noProof="0" dirty="0" smtClean="0">
                <a:ln>
                  <a:noFill/>
                </a:ln>
                <a:solidFill>
                  <a:schemeClr val="bg1"/>
                </a:solidFill>
                <a:effectLst>
                  <a:glow rad="139700">
                    <a:schemeClr val="accent6">
                      <a:satMod val="175000"/>
                      <a:alpha val="40000"/>
                    </a:schemeClr>
                  </a:glow>
                  <a:outerShdw blurRad="50800" dist="38100" dir="16200000" rotWithShape="0">
                    <a:srgbClr val="FFC000"/>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 carne y hueso, sino mi Padre que está en el cielo. </a:t>
            </a:r>
            <a:endParaRPr kumimoji="0" lang="es-ES" sz="3200" b="1" i="1" u="none" strike="noStrike" kern="1200" cap="none" spc="0" normalizeH="0" baseline="0" noProof="0" dirty="0">
              <a:ln>
                <a:noFill/>
              </a:ln>
              <a:solidFill>
                <a:schemeClr val="bg1"/>
              </a:solidFill>
              <a:effectLst>
                <a:glow rad="139700">
                  <a:schemeClr val="accent6">
                    <a:satMod val="175000"/>
                    <a:alpha val="40000"/>
                  </a:schemeClr>
                </a:glow>
                <a:outerShdw blurRad="50800" dist="38100" dir="16200000" rotWithShape="0">
                  <a:srgbClr val="FFC000"/>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269817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54275"/>
                                        </p:tgtEl>
                                        <p:attrNameLst>
                                          <p:attrName>style.visibility</p:attrName>
                                        </p:attrNameLst>
                                      </p:cBhvr>
                                      <p:to>
                                        <p:strVal val="visible"/>
                                      </p:to>
                                    </p:set>
                                    <p:anim calcmode="lin" valueType="num">
                                      <p:cBhvr>
                                        <p:cTn id="7" dur="1750" fill="hold"/>
                                        <p:tgtEl>
                                          <p:spTgt spid="54275"/>
                                        </p:tgtEl>
                                        <p:attrNameLst>
                                          <p:attrName>ppt_w</p:attrName>
                                        </p:attrNameLst>
                                      </p:cBhvr>
                                      <p:tavLst>
                                        <p:tav tm="0">
                                          <p:val>
                                            <p:fltVal val="0"/>
                                          </p:val>
                                        </p:tav>
                                        <p:tav tm="100000">
                                          <p:val>
                                            <p:strVal val="#ppt_w"/>
                                          </p:val>
                                        </p:tav>
                                      </p:tavLst>
                                    </p:anim>
                                    <p:anim calcmode="lin" valueType="num">
                                      <p:cBhvr>
                                        <p:cTn id="8" dur="1750" fill="hold"/>
                                        <p:tgtEl>
                                          <p:spTgt spid="54275"/>
                                        </p:tgtEl>
                                        <p:attrNameLst>
                                          <p:attrName>ppt_h</p:attrName>
                                        </p:attrNameLst>
                                      </p:cBhvr>
                                      <p:tavLst>
                                        <p:tav tm="0">
                                          <p:val>
                                            <p:fltVal val="0"/>
                                          </p:val>
                                        </p:tav>
                                        <p:tav tm="100000">
                                          <p:val>
                                            <p:strVal val="#ppt_h"/>
                                          </p:val>
                                        </p:tav>
                                      </p:tavLst>
                                    </p:anim>
                                    <p:anim calcmode="lin" valueType="num">
                                      <p:cBhvr>
                                        <p:cTn id="9" dur="1750" fill="hold"/>
                                        <p:tgtEl>
                                          <p:spTgt spid="54275"/>
                                        </p:tgtEl>
                                        <p:attrNameLst>
                                          <p:attrName>ppt_x</p:attrName>
                                        </p:attrNameLst>
                                      </p:cBhvr>
                                      <p:tavLst>
                                        <p:tav tm="0">
                                          <p:val>
                                            <p:fltVal val="0.5"/>
                                          </p:val>
                                        </p:tav>
                                        <p:tav tm="100000">
                                          <p:val>
                                            <p:strVal val="#ppt_x"/>
                                          </p:val>
                                        </p:tav>
                                      </p:tavLst>
                                    </p:anim>
                                    <p:anim calcmode="lin" valueType="num">
                                      <p:cBhvr>
                                        <p:cTn id="10" dur="1750" fill="hold"/>
                                        <p:tgtEl>
                                          <p:spTgt spid="5427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ull 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847" y="437960"/>
            <a:ext cx="7938654" cy="58277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467592" y="3678382"/>
            <a:ext cx="8115300" cy="2308324"/>
          </a:xfrm>
          <a:prstGeom prst="rect">
            <a:avLst/>
          </a:prstGeom>
          <a:noFill/>
          <a:ln w="9525">
            <a:noFill/>
            <a:miter lim="800000"/>
            <a:headEnd/>
            <a:tailEnd/>
          </a:ln>
        </p:spPr>
        <p:txBody>
          <a:bodyPr wrap="square">
            <a:spAutoFit/>
          </a:bodyPr>
          <a:lstStyle/>
          <a:p>
            <a:pPr lvl="0" algn="ctr" fontAlgn="base">
              <a:spcBef>
                <a:spcPct val="50000"/>
              </a:spcBef>
              <a:spcAft>
                <a:spcPct val="0"/>
              </a:spcAft>
              <a:defRPr/>
            </a:pPr>
            <a:r>
              <a:rPr lang="es-MX" sz="3200" b="1" dirty="0" smtClean="0">
                <a:solidFill>
                  <a:srgbClr val="FFFFFF"/>
                </a:solidFill>
                <a:effectLst>
                  <a:glow rad="101600">
                    <a:srgbClr val="361B00">
                      <a:alpha val="60000"/>
                    </a:srgbClr>
                  </a:glow>
                  <a:outerShdw blurRad="50800" dist="50800" dir="5400000" algn="ctr" rotWithShape="0">
                    <a:srgbClr val="FF0000"/>
                  </a:outerShdw>
                </a:effectLst>
                <a:latin typeface="Arial Unicode MS" pitchFamily="34" charset="-128"/>
                <a:cs typeface="Times New Roman" pitchFamily="18" charset="0"/>
              </a:rPr>
              <a:t>				Ahora </a:t>
            </a:r>
            <a:r>
              <a:rPr lang="es-MX" sz="3200" b="1" dirty="0">
                <a:solidFill>
                  <a:srgbClr val="FFFFFF"/>
                </a:solidFill>
                <a:effectLst>
                  <a:glow rad="101600">
                    <a:srgbClr val="361B00">
                      <a:alpha val="60000"/>
                    </a:srgbClr>
                  </a:glow>
                  <a:outerShdw blurRad="50800" dist="50800" dir="5400000" algn="ctr" rotWithShape="0">
                    <a:srgbClr val="FF0000"/>
                  </a:outerShdw>
                </a:effectLst>
                <a:latin typeface="Arial Unicode MS" pitchFamily="34" charset="-128"/>
                <a:cs typeface="Times New Roman" pitchFamily="18" charset="0"/>
              </a:rPr>
              <a:t>te digo yo:</a:t>
            </a:r>
          </a:p>
          <a:p>
            <a:pPr lvl="0" algn="ctr" fontAlgn="base">
              <a:spcBef>
                <a:spcPct val="50000"/>
              </a:spcBef>
              <a:spcAft>
                <a:spcPct val="0"/>
              </a:spcAft>
              <a:defRPr/>
            </a:pPr>
            <a:r>
              <a:rPr lang="es-MX" sz="3200" b="1" dirty="0">
                <a:solidFill>
                  <a:srgbClr val="FFFFFF"/>
                </a:solidFill>
                <a:effectLst>
                  <a:glow rad="101600">
                    <a:srgbClr val="361B00">
                      <a:alpha val="60000"/>
                    </a:srgbClr>
                  </a:glow>
                  <a:outerShdw blurRad="50800" dist="50800" dir="5400000" algn="ctr" rotWithShape="0">
                    <a:srgbClr val="FF0000"/>
                  </a:outerShdw>
                </a:effectLst>
                <a:latin typeface="Arial Unicode MS" pitchFamily="34" charset="-128"/>
                <a:cs typeface="Times New Roman" pitchFamily="18" charset="0"/>
              </a:rPr>
              <a:t>Tú eres Pedro, y sobre esta piedra edificaré mi Iglesia, y el poder del infierno no la derrotará</a:t>
            </a:r>
            <a:r>
              <a:rPr lang="es-MX" sz="3200" b="1" dirty="0" smtClean="0">
                <a:solidFill>
                  <a:srgbClr val="FFFFFF"/>
                </a:solidFill>
                <a:effectLst>
                  <a:glow rad="101600">
                    <a:srgbClr val="361B00">
                      <a:alpha val="60000"/>
                    </a:srgbClr>
                  </a:glow>
                  <a:outerShdw blurRad="50800" dist="50800" dir="5400000" algn="ctr" rotWithShape="0">
                    <a:srgbClr val="FF0000"/>
                  </a:outerShdw>
                </a:effectLst>
                <a:latin typeface="Arial Unicode MS" pitchFamily="34" charset="-128"/>
                <a:cs typeface="Times New Roman" pitchFamily="18" charset="0"/>
              </a:rPr>
              <a:t>.</a:t>
            </a:r>
            <a:endParaRPr lang="es-MX" sz="3200" b="1" dirty="0">
              <a:solidFill>
                <a:srgbClr val="FFFFFF"/>
              </a:solidFill>
              <a:effectLst>
                <a:glow rad="101600">
                  <a:srgbClr val="361B00">
                    <a:alpha val="60000"/>
                  </a:srgbClr>
                </a:glow>
                <a:outerShdw blurRad="50800" dist="50800" dir="5400000" algn="ctr" rotWithShape="0">
                  <a:srgbClr val="FF0000"/>
                </a:outerShdw>
              </a:effectLst>
              <a:latin typeface="Arial Unicode MS" pitchFamily="34" charset="-128"/>
              <a:cs typeface="Times New Roman" pitchFamily="18" charset="0"/>
            </a:endParaRPr>
          </a:p>
        </p:txBody>
      </p:sp>
    </p:spTree>
    <p:extLst>
      <p:ext uri="{BB962C8B-B14F-4D97-AF65-F5344CB8AC3E}">
        <p14:creationId xmlns:p14="http://schemas.microsoft.com/office/powerpoint/2010/main" val="18915044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anim calcmode="lin" valueType="num">
                                      <p:cBhvr>
                                        <p:cTn id="9" dur="1750" fill="hold"/>
                                        <p:tgtEl>
                                          <p:spTgt spid="3"/>
                                        </p:tgtEl>
                                        <p:attrNameLst>
                                          <p:attrName>ppt_x</p:attrName>
                                        </p:attrNameLst>
                                      </p:cBhvr>
                                      <p:tavLst>
                                        <p:tav tm="0">
                                          <p:val>
                                            <p:fltVal val="0.5"/>
                                          </p:val>
                                        </p:tav>
                                        <p:tav tm="100000">
                                          <p:val>
                                            <p:strVal val="#ppt_x"/>
                                          </p:val>
                                        </p:tav>
                                      </p:tavLst>
                                    </p:anim>
                                    <p:anim calcmode="lin" valueType="num">
                                      <p:cBhvr>
                                        <p:cTn id="10" dur="175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ull 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847" y="437960"/>
            <a:ext cx="7938654" cy="582775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545524" y="4104409"/>
            <a:ext cx="8115300" cy="2062103"/>
          </a:xfrm>
          <a:prstGeom prst="rect">
            <a:avLst/>
          </a:prstGeom>
          <a:noFill/>
          <a:ln w="9525">
            <a:noFill/>
            <a:miter lim="800000"/>
            <a:headEnd/>
            <a:tailEnd/>
          </a:ln>
        </p:spPr>
        <p:txBody>
          <a:bodyPr wrap="square">
            <a:spAutoFit/>
          </a:bodyPr>
          <a:lstStyle/>
          <a:p>
            <a:pPr lvl="0" algn="ctr" fontAlgn="base">
              <a:spcBef>
                <a:spcPct val="50000"/>
              </a:spcBef>
              <a:spcAft>
                <a:spcPct val="0"/>
              </a:spcAft>
              <a:defRPr/>
            </a:pPr>
            <a:r>
              <a:rPr lang="es-MX" sz="3200" b="1" dirty="0" smtClean="0">
                <a:solidFill>
                  <a:srgbClr val="FFFFFF"/>
                </a:solidFill>
                <a:effectLst>
                  <a:glow rad="101600">
                    <a:srgbClr val="361B00">
                      <a:alpha val="60000"/>
                    </a:srgbClr>
                  </a:glow>
                  <a:outerShdw blurRad="50800" dist="50800" dir="5400000" algn="ctr" rotWithShape="0">
                    <a:srgbClr val="FF0000"/>
                  </a:outerShdw>
                </a:effectLst>
                <a:latin typeface="Arial Unicode MS" pitchFamily="34" charset="-128"/>
                <a:cs typeface="Times New Roman" pitchFamily="18" charset="0"/>
              </a:rPr>
              <a:t>Te </a:t>
            </a:r>
            <a:r>
              <a:rPr lang="es-MX" sz="3200" b="1" dirty="0">
                <a:solidFill>
                  <a:srgbClr val="FFFFFF"/>
                </a:solidFill>
                <a:effectLst>
                  <a:glow rad="101600">
                    <a:srgbClr val="361B00">
                      <a:alpha val="60000"/>
                    </a:srgbClr>
                  </a:glow>
                  <a:outerShdw blurRad="50800" dist="50800" dir="5400000" algn="ctr" rotWithShape="0">
                    <a:srgbClr val="FF0000"/>
                  </a:outerShdw>
                </a:effectLst>
                <a:latin typeface="Arial Unicode MS" pitchFamily="34" charset="-128"/>
                <a:cs typeface="Times New Roman" pitchFamily="18" charset="0"/>
              </a:rPr>
              <a:t>daré las llaves del reino de los cielos; lo que ates en la tierra quedará atado en el cielo, y lo que desates en la tierra quedará desatado en el cielo</a:t>
            </a:r>
            <a:r>
              <a:rPr lang="es-MX" sz="3200" b="1" dirty="0" smtClean="0">
                <a:solidFill>
                  <a:srgbClr val="FFFFFF"/>
                </a:solidFill>
                <a:effectLst>
                  <a:glow rad="101600">
                    <a:srgbClr val="361B00">
                      <a:alpha val="60000"/>
                    </a:srgbClr>
                  </a:glow>
                  <a:outerShdw blurRad="50800" dist="50800" dir="5400000" algn="ctr" rotWithShape="0">
                    <a:srgbClr val="FF0000"/>
                  </a:outerShdw>
                </a:effectLst>
                <a:latin typeface="Arial Unicode MS" pitchFamily="34" charset="-128"/>
                <a:cs typeface="Times New Roman" pitchFamily="18" charset="0"/>
              </a:rPr>
              <a:t>.»</a:t>
            </a:r>
            <a:r>
              <a:rPr kumimoji="0" lang="es-ES" sz="3200" b="1" i="0" u="none" strike="noStrike" kern="1200" cap="none" spc="0" normalizeH="0" baseline="0" noProof="0" dirty="0" smtClean="0">
                <a:ln>
                  <a:noFill/>
                </a:ln>
                <a:solidFill>
                  <a:srgbClr val="FFFFFF"/>
                </a:solidFill>
                <a:effectLst>
                  <a:glow rad="101600">
                    <a:srgbClr val="361B00">
                      <a:alpha val="60000"/>
                    </a:srgbClr>
                  </a:glow>
                  <a:outerShdw blurRad="50800" dist="50800" dir="5400000" algn="ctr" rotWithShape="0">
                    <a:srgbClr val="FF0000"/>
                  </a:outerShdw>
                </a:effectLst>
                <a:uLnTx/>
                <a:uFillTx/>
                <a:latin typeface="Arial Unicode MS" pitchFamily="34" charset="-128"/>
                <a:ea typeface="+mn-ea"/>
                <a:cs typeface="Times New Roman" pitchFamily="18" charset="0"/>
              </a:rPr>
              <a:t> </a:t>
            </a:r>
            <a:endParaRPr kumimoji="0" lang="es-ES" sz="3200" b="1" i="0" u="none" strike="noStrike" kern="1200" cap="none" spc="0" normalizeH="0" baseline="0" noProof="0" dirty="0">
              <a:ln>
                <a:noFill/>
              </a:ln>
              <a:solidFill>
                <a:srgbClr val="FFFFFF"/>
              </a:solidFill>
              <a:effectLst>
                <a:glow rad="101600">
                  <a:srgbClr val="361B00">
                    <a:alpha val="60000"/>
                  </a:srgbClr>
                </a:glow>
                <a:outerShdw blurRad="50800" dist="50800" dir="5400000" algn="ctr" rotWithShape="0">
                  <a:srgbClr val="FF0000"/>
                </a:outerShdw>
              </a:effectLst>
              <a:uLnTx/>
              <a:uFillTx/>
              <a:latin typeface="Arial Unicode MS" pitchFamily="34" charset="-128"/>
              <a:ea typeface="+mn-ea"/>
              <a:cs typeface="Times New Roman" pitchFamily="18" charset="0"/>
            </a:endParaRPr>
          </a:p>
        </p:txBody>
      </p:sp>
    </p:spTree>
    <p:extLst>
      <p:ext uri="{BB962C8B-B14F-4D97-AF65-F5344CB8AC3E}">
        <p14:creationId xmlns:p14="http://schemas.microsoft.com/office/powerpoint/2010/main" val="38309879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anim calcmode="lin" valueType="num">
                                      <p:cBhvr>
                                        <p:cTn id="9" dur="1750" fill="hold"/>
                                        <p:tgtEl>
                                          <p:spTgt spid="3"/>
                                        </p:tgtEl>
                                        <p:attrNameLst>
                                          <p:attrName>ppt_x</p:attrName>
                                        </p:attrNameLst>
                                      </p:cBhvr>
                                      <p:tavLst>
                                        <p:tav tm="0">
                                          <p:val>
                                            <p:fltVal val="0.5"/>
                                          </p:val>
                                        </p:tav>
                                        <p:tav tm="100000">
                                          <p:val>
                                            <p:strVal val="#ppt_x"/>
                                          </p:val>
                                        </p:tav>
                                      </p:tavLst>
                                    </p:anim>
                                    <p:anim calcmode="lin" valueType="num">
                                      <p:cBhvr>
                                        <p:cTn id="10" dur="175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 multiplicación de los peces y panes; reflexión, oración, petición y  mensaje. – Musicatólica Portal Web"/>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5710" y="534404"/>
            <a:ext cx="8007927" cy="5777496"/>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 name="2 Marcador de contenido"/>
          <p:cNvSpPr txBox="1">
            <a:spLocks/>
          </p:cNvSpPr>
          <p:nvPr/>
        </p:nvSpPr>
        <p:spPr bwMode="auto">
          <a:xfrm>
            <a:off x="1051840" y="260648"/>
            <a:ext cx="7912648" cy="9127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s-ES_tradnl" sz="4800" b="1" i="0" u="none" strike="noStrike" kern="0" cap="none" spc="0" normalizeH="0" baseline="0" noProof="0" dirty="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Tekton Pro" pitchFamily="34" charset="0"/>
                <a:ea typeface="+mn-ea"/>
                <a:cs typeface="+mn-cs"/>
              </a:rPr>
              <a:t>Preguntas para la lectura:</a:t>
            </a:r>
            <a:endParaRPr kumimoji="0" lang="es-PE" sz="4800" b="0" i="0" u="none" strike="noStrike" kern="0" cap="none" spc="0" normalizeH="0" baseline="0" noProof="0" dirty="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Tekton Pro"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s-ES_tradnl" sz="4800" b="0" i="0" u="none" strike="noStrike" kern="0" cap="none" spc="0" normalizeH="0" baseline="0" noProof="0" dirty="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Tekton Pro" pitchFamily="34" charset="0"/>
                <a:ea typeface="+mn-ea"/>
                <a:cs typeface="+mn-cs"/>
              </a:rPr>
              <a:t> </a:t>
            </a:r>
            <a:endParaRPr kumimoji="0" lang="es-PE" sz="4800" b="0" i="0" u="none" strike="noStrike" kern="0" cap="none" spc="0" normalizeH="0" baseline="0" noProof="0" dirty="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Tekton Pro"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s-ES" sz="4800" b="0" i="0" u="none" strike="noStrike" kern="0" cap="none" spc="0" normalizeH="0" baseline="0" noProof="0" dirty="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Tekton Pro" pitchFamily="34" charset="0"/>
                <a:ea typeface="+mn-ea"/>
                <a:cs typeface="+mn-cs"/>
              </a:rPr>
              <a:t> </a:t>
            </a:r>
            <a:endParaRPr kumimoji="0" lang="es-PE" sz="4800" b="0" i="0" u="none" strike="noStrike" kern="0" cap="none" spc="0" normalizeH="0" baseline="0" noProof="0" dirty="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Tekton Pro"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s-ES" sz="4800" b="0" i="0" u="none" strike="noStrike" kern="0" cap="none" spc="0" normalizeH="0" baseline="0" noProof="0" dirty="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Tekton Pro" pitchFamily="34" charset="0"/>
                <a:ea typeface="+mn-ea"/>
                <a:cs typeface="+mn-cs"/>
              </a:rPr>
              <a:t> </a:t>
            </a:r>
            <a:endParaRPr kumimoji="0" lang="es-PE" sz="4800" b="0" i="0" u="none" strike="noStrike" kern="0" cap="none" spc="0" normalizeH="0" baseline="0" noProof="0" dirty="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Tekton Pro"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s-ES" sz="4800" b="0" i="0" u="none" strike="noStrike" kern="0" cap="none" spc="0" normalizeH="0" baseline="0" noProof="0" dirty="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Tekton Pro" pitchFamily="34" charset="0"/>
                <a:ea typeface="+mn-ea"/>
                <a:cs typeface="+mn-cs"/>
              </a:rPr>
              <a:t> </a:t>
            </a:r>
            <a:r>
              <a:rPr kumimoji="0" lang="es-ES_tradnl" sz="4800" b="1" i="0" u="none" strike="noStrike" kern="0" cap="none" spc="0" normalizeH="0" baseline="0" noProof="0" dirty="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Tekton Pro" pitchFamily="34" charset="0"/>
                <a:ea typeface="+mn-ea"/>
                <a:cs typeface="+mn-cs"/>
              </a:rPr>
              <a:t> </a:t>
            </a:r>
            <a:r>
              <a:rPr kumimoji="0" lang="es-PE" sz="4800" b="0" i="0" u="none" strike="noStrike" kern="0" cap="none" spc="0" normalizeH="0" baseline="0" noProof="0" dirty="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Tekton Pro" pitchFamily="34" charset="0"/>
                <a:ea typeface="+mn-ea"/>
                <a:cs typeface="+mn-cs"/>
              </a:rPr>
              <a:t> </a:t>
            </a:r>
          </a:p>
        </p:txBody>
      </p:sp>
      <p:sp>
        <p:nvSpPr>
          <p:cNvPr id="5" name="2 Marcador de contenido"/>
          <p:cNvSpPr txBox="1">
            <a:spLocks/>
          </p:cNvSpPr>
          <p:nvPr/>
        </p:nvSpPr>
        <p:spPr bwMode="auto">
          <a:xfrm>
            <a:off x="1205346" y="1415965"/>
            <a:ext cx="6668654" cy="1325516"/>
          </a:xfrm>
          <a:prstGeom prst="rect">
            <a:avLst/>
          </a:prstGeom>
          <a:noFill/>
          <a:ln w="9525">
            <a:noFill/>
            <a:miter lim="800000"/>
            <a:headEnd/>
            <a:tailEnd/>
          </a:ln>
          <a:effectLst>
            <a:softEdge rad="317500"/>
          </a:effectLst>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ES_tradnl" sz="4000" b="1" i="0" u="none" strike="noStrike" kern="0" cap="none" spc="0" normalizeH="0" baseline="0" noProof="0" dirty="0">
                <a:ln>
                  <a:noFill/>
                </a:ln>
                <a:solidFill>
                  <a:srgbClr val="FFFF00"/>
                </a:solidFill>
                <a:effectLst/>
                <a:uLnTx/>
                <a:uFillTx/>
                <a:latin typeface="Constantia" panose="02030602050306030303" pitchFamily="18" charset="0"/>
              </a:rPr>
              <a:t>   </a:t>
            </a:r>
            <a:r>
              <a:rPr lang="es-ES_tradnl" sz="4000" b="1" kern="0" dirty="0"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Constantia" panose="02030602050306030303" pitchFamily="18" charset="0"/>
              </a:rPr>
              <a:t>¿ ¿Cuál es la  primera</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lang="es-ES_tradnl" sz="4000" b="1" kern="0" dirty="0"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Constantia" panose="02030602050306030303" pitchFamily="18" charset="0"/>
              </a:rPr>
              <a:t>pregunta que hace  Jesús a sus discípulos?</a:t>
            </a: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lang="es-ES_tradnl" sz="4000" b="1" kern="0" dirty="0"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Constantia" panose="02030602050306030303" pitchFamily="18" charset="0"/>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ES_tradnl" sz="4000" b="1" i="0" u="none" strike="noStrike" kern="0" cap="none" spc="0" normalizeH="0" baseline="0" noProof="0" dirty="0" smtClean="0">
                <a:ln>
                  <a:noFill/>
                </a:ln>
                <a:solidFill>
                  <a:srgbClr val="FFFFFF"/>
                </a:solidFill>
                <a:effectLst>
                  <a:glow rad="139700">
                    <a:schemeClr val="accent4">
                      <a:satMod val="175000"/>
                      <a:alpha val="40000"/>
                    </a:schemeClr>
                  </a:glow>
                  <a:outerShdw blurRad="38100" dist="38100" dir="2700000" algn="tl">
                    <a:srgbClr val="000000">
                      <a:alpha val="43137"/>
                    </a:srgbClr>
                  </a:outerShdw>
                </a:effectLst>
                <a:uLnTx/>
                <a:uFillTx/>
                <a:latin typeface="Constantia" panose="02030602050306030303" pitchFamily="18" charset="0"/>
              </a:rPr>
              <a:t>¿Quién dice la</a:t>
            </a:r>
            <a:r>
              <a:rPr kumimoji="0" lang="es-ES_tradnl" sz="4000" b="1" i="0" u="none" strike="noStrike" kern="0" cap="none" spc="0" normalizeH="0" noProof="0" dirty="0" smtClean="0">
                <a:ln>
                  <a:noFill/>
                </a:ln>
                <a:solidFill>
                  <a:srgbClr val="FFFFFF"/>
                </a:solidFill>
                <a:effectLst>
                  <a:glow rad="139700">
                    <a:schemeClr val="accent4">
                      <a:satMod val="175000"/>
                      <a:alpha val="40000"/>
                    </a:schemeClr>
                  </a:glow>
                  <a:outerShdw blurRad="38100" dist="38100" dir="2700000" algn="tl">
                    <a:srgbClr val="000000">
                      <a:alpha val="43137"/>
                    </a:srgbClr>
                  </a:outerShdw>
                </a:effectLst>
                <a:uLnTx/>
                <a:uFillTx/>
                <a:latin typeface="Constantia" panose="02030602050306030303" pitchFamily="18" charset="0"/>
              </a:rPr>
              <a:t> gente  que es Jesús?</a:t>
            </a:r>
            <a:endParaRPr kumimoji="0" lang="es-PE" sz="4000" b="1" i="0" u="none" strike="noStrike" kern="0" cap="none" spc="0" normalizeH="0" baseline="0" noProof="0" dirty="0">
              <a:ln>
                <a:noFill/>
              </a:ln>
              <a:solidFill>
                <a:srgbClr val="FFFF00"/>
              </a:solidFill>
              <a:effectLst>
                <a:glow rad="139700">
                  <a:schemeClr val="accent4">
                    <a:satMod val="175000"/>
                    <a:alpha val="40000"/>
                  </a:schemeClr>
                </a:glow>
                <a:outerShdw blurRad="38100" dist="38100" dir="2700000" algn="tl">
                  <a:srgbClr val="000000">
                    <a:alpha val="43137"/>
                  </a:srgbClr>
                </a:outerShdw>
              </a:effectLst>
              <a:uLnTx/>
              <a:uFillTx/>
              <a:latin typeface="Constantia" panose="02030602050306030303" pitchFamily="18" charset="0"/>
            </a:endParaRPr>
          </a:p>
        </p:txBody>
      </p:sp>
    </p:spTree>
    <p:extLst>
      <p:ext uri="{BB962C8B-B14F-4D97-AF65-F5344CB8AC3E}">
        <p14:creationId xmlns:p14="http://schemas.microsoft.com/office/powerpoint/2010/main" val="365945358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Effect transition="in" filter="box(in)">
                                      <p:cBhvr>
                                        <p:cTn id="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pinimg.com/564x/42/a5/7a/42a57a604793c745fe42d2e0b1d19769.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16513" y="574068"/>
            <a:ext cx="8009371" cy="573376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4844" y="812617"/>
            <a:ext cx="7324436" cy="5652655"/>
          </a:xfrm>
          <a:prstGeom prst="heart">
            <a:avLst/>
          </a:prstGeom>
          <a:ln w="38100" cap="sq">
            <a:noFill/>
            <a:prstDash val="solid"/>
            <a:miter lim="800000"/>
          </a:ln>
          <a:effectLst>
            <a:outerShdw blurRad="50800" dist="38100" dir="2700000" algn="tl" rotWithShape="0">
              <a:srgbClr val="000000">
                <a:alpha val="43000"/>
              </a:srgbClr>
            </a:outerShdw>
          </a:effectLst>
        </p:spPr>
      </p:pic>
      <p:sp>
        <p:nvSpPr>
          <p:cNvPr id="9" name="2 Marcador de contenido"/>
          <p:cNvSpPr txBox="1">
            <a:spLocks/>
          </p:cNvSpPr>
          <p:nvPr/>
        </p:nvSpPr>
        <p:spPr bwMode="auto">
          <a:xfrm>
            <a:off x="288877" y="574068"/>
            <a:ext cx="8464642" cy="8071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1500" marR="0" lvl="0" indent="-571500" algn="ctr" defTabSz="914400" rtl="0" eaLnBrk="0" fontAlgn="base" latinLnBrk="0" hangingPunct="0">
              <a:lnSpc>
                <a:spcPct val="100000"/>
              </a:lnSpc>
              <a:spcBef>
                <a:spcPct val="20000"/>
              </a:spcBef>
              <a:spcAft>
                <a:spcPct val="0"/>
              </a:spcAft>
              <a:buClrTx/>
              <a:buSzTx/>
              <a:buFont typeface="Wingdings" panose="05000000000000000000" pitchFamily="2" charset="2"/>
              <a:buChar char="v"/>
              <a:tabLst/>
              <a:defRPr/>
            </a:pPr>
            <a:r>
              <a:rPr kumimoji="0" lang="es-PE" sz="3600" b="1" i="0" u="none" strike="noStrike" kern="0" normalizeH="0" baseline="0" noProof="0"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uLnTx/>
                <a:uFillTx/>
                <a:latin typeface="Clarendon Blk BT" panose="02040905050505020204" pitchFamily="18" charset="0"/>
                <a:cs typeface="Arial" panose="020B0604020202020204" pitchFamily="34" charset="0"/>
              </a:rPr>
              <a:t>¿¿Cuál es la respuesta de Pedro  ante la  pregunta de </a:t>
            </a:r>
          </a:p>
          <a:p>
            <a:pPr marL="571500" marR="0" lvl="0" indent="-571500" algn="ctr" defTabSz="914400" rtl="0" eaLnBrk="0" fontAlgn="base" latinLnBrk="0" hangingPunct="0">
              <a:lnSpc>
                <a:spcPct val="100000"/>
              </a:lnSpc>
              <a:spcBef>
                <a:spcPct val="20000"/>
              </a:spcBef>
              <a:spcAft>
                <a:spcPct val="0"/>
              </a:spcAft>
              <a:buClrTx/>
              <a:buSzTx/>
              <a:buFont typeface="Wingdings" panose="05000000000000000000" pitchFamily="2" charset="2"/>
              <a:buChar char="v"/>
              <a:tabLst/>
              <a:defRPr/>
            </a:pPr>
            <a:endParaRPr kumimoji="0" lang="es-PE" sz="3600" b="1" i="0" u="none" strike="noStrike" kern="0" normalizeH="0" baseline="0" noProof="0"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uLnTx/>
              <a:uFillTx/>
              <a:latin typeface="Clarendon Blk BT" panose="02040905050505020204" pitchFamily="18" charset="0"/>
              <a:cs typeface="Arial" panose="020B0604020202020204" pitchFamily="34" charset="0"/>
            </a:endParaRPr>
          </a:p>
          <a:p>
            <a:pPr marL="571500" marR="0" lvl="0" indent="-571500" algn="ctr" defTabSz="914400" rtl="0" eaLnBrk="0" fontAlgn="base" latinLnBrk="0" hangingPunct="0">
              <a:lnSpc>
                <a:spcPct val="100000"/>
              </a:lnSpc>
              <a:spcBef>
                <a:spcPct val="20000"/>
              </a:spcBef>
              <a:spcAft>
                <a:spcPct val="0"/>
              </a:spcAft>
              <a:buClrTx/>
              <a:buSzTx/>
              <a:buFont typeface="Wingdings" panose="05000000000000000000" pitchFamily="2" charset="2"/>
              <a:buChar char="v"/>
              <a:tabLst/>
              <a:defRPr/>
            </a:pPr>
            <a:endParaRPr lang="es-PE" sz="3600" b="1" kern="0"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Clarendon Blk BT" panose="02040905050505020204" pitchFamily="18" charset="0"/>
              <a:cs typeface="Arial" panose="020B0604020202020204" pitchFamily="34" charset="0"/>
            </a:endParaRPr>
          </a:p>
          <a:p>
            <a:pPr marR="0" lvl="0" algn="ctr" defTabSz="914400" rtl="0" eaLnBrk="0" fontAlgn="base" latinLnBrk="0" hangingPunct="0">
              <a:lnSpc>
                <a:spcPct val="100000"/>
              </a:lnSpc>
              <a:spcBef>
                <a:spcPct val="20000"/>
              </a:spcBef>
              <a:spcAft>
                <a:spcPct val="0"/>
              </a:spcAft>
              <a:buClrTx/>
              <a:buSzTx/>
              <a:tabLst/>
              <a:defRPr/>
            </a:pPr>
            <a:r>
              <a:rPr kumimoji="0" lang="es-MX" sz="3600" b="1" i="0" u="none" strike="noStrike" kern="0" normalizeH="0" baseline="0" noProof="0"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uLnTx/>
                <a:uFillTx/>
                <a:latin typeface="Clarendon Blk BT" panose="02040905050505020204" pitchFamily="18" charset="0"/>
                <a:cs typeface="Arial" panose="020B0604020202020204" pitchFamily="34" charset="0"/>
              </a:rPr>
              <a:t>Jesús,  acerca de quien </a:t>
            </a:r>
          </a:p>
          <a:p>
            <a:pPr marR="0" lvl="0" algn="ctr" defTabSz="914400" rtl="0" eaLnBrk="0" fontAlgn="base" latinLnBrk="0" hangingPunct="0">
              <a:lnSpc>
                <a:spcPct val="100000"/>
              </a:lnSpc>
              <a:spcBef>
                <a:spcPct val="20000"/>
              </a:spcBef>
              <a:spcAft>
                <a:spcPct val="0"/>
              </a:spcAft>
              <a:buClrTx/>
              <a:buSzTx/>
              <a:tabLst/>
              <a:defRPr/>
            </a:pPr>
            <a:r>
              <a:rPr lang="es-MX" sz="3600" b="1" kern="0"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Clarendon Blk BT" panose="02040905050505020204" pitchFamily="18" charset="0"/>
                <a:cs typeface="Arial" panose="020B0604020202020204" pitchFamily="34" charset="0"/>
              </a:rPr>
              <a:t>   dicen ellos  que es El?</a:t>
            </a:r>
            <a:endParaRPr kumimoji="0" lang="es-PE" sz="3600" b="1" i="0" u="none" strike="noStrike" kern="0" normalizeH="0" baseline="0" noProof="0"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uLnTx/>
              <a:uFillTx/>
              <a:latin typeface="Clarendon Blk BT" panose="02040905050505020204" pitchFamily="18" charset="0"/>
              <a:cs typeface="Arial" panose="020B0604020202020204" pitchFamily="34" charset="0"/>
            </a:endParaRPr>
          </a:p>
        </p:txBody>
      </p:sp>
    </p:spTree>
    <p:extLst>
      <p:ext uri="{BB962C8B-B14F-4D97-AF65-F5344CB8AC3E}">
        <p14:creationId xmlns:p14="http://schemas.microsoft.com/office/powerpoint/2010/main" val="403884005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1"/>
                                          </p:val>
                                        </p:tav>
                                        <p:tav tm="100000">
                                          <p:val>
                                            <p:strVal val="#ppt_x"/>
                                          </p:val>
                                        </p:tav>
                                      </p:tavLst>
                                    </p:anim>
                                    <p:anim calcmode="lin" valueType="num">
                                      <p:cBhvr>
                                        <p:cTn id="9"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ull 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429" y="488373"/>
            <a:ext cx="8087071" cy="5735782"/>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550429" y="488373"/>
            <a:ext cx="7599390" cy="1880077"/>
          </a:xfrm>
        </p:spPr>
        <p:txBody>
          <a:bodyPr/>
          <a:lstStyle/>
          <a:p>
            <a:pPr lvl="0" algn="ctr">
              <a:buFont typeface="Arial" panose="020B0604020202020204" pitchFamily="34" charset="0"/>
              <a:buChar char="•"/>
              <a:defRPr/>
            </a:pPr>
            <a:r>
              <a:rPr lang="es-ES_tradnl" sz="4000" b="1" dirty="0" smtClean="0">
                <a:solidFill>
                  <a:schemeClr val="bg1"/>
                </a:solidFill>
                <a:effectLst>
                  <a:glow rad="101600">
                    <a:srgbClr val="C00000">
                      <a:alpha val="40000"/>
                    </a:srgbClr>
                  </a:glow>
                  <a:outerShdw blurRad="50800" dist="38100" algn="l" rotWithShape="0">
                    <a:srgbClr val="C00000"/>
                  </a:outerShdw>
                </a:effectLst>
                <a:latin typeface="Constantia" panose="02030602050306030303" pitchFamily="18" charset="0"/>
                <a:ea typeface="Arial Unicode MS" panose="020B0604020202020204" pitchFamily="34" charset="-128"/>
                <a:cs typeface="Arial Unicode MS" panose="020B0604020202020204" pitchFamily="34" charset="-128"/>
              </a:rPr>
              <a:t>¿Por qué  bendice Jesús a </a:t>
            </a:r>
            <a:r>
              <a:rPr lang="es-ES_tradnl" sz="4000" b="1" dirty="0" smtClean="0">
                <a:solidFill>
                  <a:schemeClr val="bg1"/>
                </a:solidFill>
                <a:effectLst>
                  <a:glow rad="139700">
                    <a:schemeClr val="accent6">
                      <a:satMod val="175000"/>
                      <a:alpha val="40000"/>
                    </a:schemeClr>
                  </a:glow>
                  <a:outerShdw blurRad="50800" dist="38100" algn="l" rotWithShape="0">
                    <a:srgbClr val="C00000"/>
                  </a:outerShdw>
                </a:effectLst>
                <a:latin typeface="Constantia" panose="02030602050306030303" pitchFamily="18" charset="0"/>
                <a:ea typeface="Arial Unicode MS" panose="020B0604020202020204" pitchFamily="34" charset="-128"/>
                <a:cs typeface="Arial Unicode MS" panose="020B0604020202020204" pitchFamily="34" charset="-128"/>
              </a:rPr>
              <a:t>Pedro? </a:t>
            </a:r>
          </a:p>
          <a:p>
            <a:pPr lvl="0" algn="ctr">
              <a:buFont typeface="Arial" panose="020B0604020202020204" pitchFamily="34" charset="0"/>
              <a:buChar char="•"/>
              <a:defRPr/>
            </a:pPr>
            <a:endParaRPr lang="es-ES_tradnl" sz="4000" b="1" dirty="0">
              <a:solidFill>
                <a:schemeClr val="bg1"/>
              </a:solidFill>
              <a:effectLst>
                <a:glow rad="101600">
                  <a:srgbClr val="C00000">
                    <a:alpha val="40000"/>
                  </a:srgbClr>
                </a:glow>
                <a:outerShdw blurRad="50800" dist="38100" algn="l" rotWithShape="0">
                  <a:srgbClr val="C00000"/>
                </a:outerShdw>
              </a:effectLst>
              <a:latin typeface="Constantia" panose="02030602050306030303" pitchFamily="18" charset="0"/>
              <a:ea typeface="Arial Unicode MS" panose="020B0604020202020204" pitchFamily="34" charset="-128"/>
              <a:cs typeface="Arial Unicode MS" panose="020B0604020202020204" pitchFamily="34" charset="-128"/>
            </a:endParaRPr>
          </a:p>
          <a:p>
            <a:pPr lvl="0" algn="ctr">
              <a:buFont typeface="Arial" panose="020B0604020202020204" pitchFamily="34" charset="0"/>
              <a:buChar char="•"/>
              <a:defRPr/>
            </a:pPr>
            <a:endParaRPr lang="es-ES_tradnl" sz="4000" b="1" dirty="0" smtClean="0">
              <a:solidFill>
                <a:schemeClr val="bg1"/>
              </a:solidFill>
              <a:effectLst>
                <a:glow rad="101600">
                  <a:srgbClr val="C00000">
                    <a:alpha val="40000"/>
                  </a:srgbClr>
                </a:glow>
                <a:outerShdw blurRad="50800" dist="38100" algn="l" rotWithShape="0">
                  <a:srgbClr val="C00000"/>
                </a:outerShdw>
              </a:effectLst>
              <a:latin typeface="Constantia" panose="02030602050306030303" pitchFamily="18" charset="0"/>
              <a:ea typeface="Arial Unicode MS" panose="020B0604020202020204" pitchFamily="34" charset="-128"/>
              <a:cs typeface="Arial Unicode MS" panose="020B0604020202020204" pitchFamily="34" charset="-128"/>
            </a:endParaRPr>
          </a:p>
          <a:p>
            <a:pPr lvl="0" algn="ctr">
              <a:buFont typeface="Arial" panose="020B0604020202020204" pitchFamily="34" charset="0"/>
              <a:buChar char="•"/>
              <a:defRPr/>
            </a:pPr>
            <a:endParaRPr lang="es-ES_tradnl" sz="4000" b="1" dirty="0">
              <a:solidFill>
                <a:schemeClr val="bg1"/>
              </a:solidFill>
              <a:effectLst>
                <a:glow rad="101600">
                  <a:srgbClr val="C00000">
                    <a:alpha val="40000"/>
                  </a:srgbClr>
                </a:glow>
                <a:outerShdw blurRad="50800" dist="38100" algn="l" rotWithShape="0">
                  <a:srgbClr val="C00000"/>
                </a:outerShdw>
              </a:effectLst>
              <a:latin typeface="Constantia" panose="02030602050306030303" pitchFamily="18" charset="0"/>
              <a:ea typeface="Arial Unicode MS" panose="020B0604020202020204" pitchFamily="34" charset="-128"/>
              <a:cs typeface="Arial Unicode MS" panose="020B0604020202020204" pitchFamily="34" charset="-128"/>
            </a:endParaRPr>
          </a:p>
          <a:p>
            <a:pPr lvl="0" algn="ctr">
              <a:buFont typeface="Arial" panose="020B0604020202020204" pitchFamily="34" charset="0"/>
              <a:buChar char="•"/>
              <a:defRPr/>
            </a:pPr>
            <a:r>
              <a:rPr lang="es-ES_tradnl" sz="4000" b="1" dirty="0" smtClean="0">
                <a:solidFill>
                  <a:schemeClr val="bg1"/>
                </a:solidFill>
                <a:effectLst>
                  <a:glow rad="101600">
                    <a:srgbClr val="C00000">
                      <a:alpha val="40000"/>
                    </a:srgbClr>
                  </a:glow>
                  <a:outerShdw blurRad="50800" dist="38100" algn="l" rotWithShape="0">
                    <a:srgbClr val="C00000"/>
                  </a:outerShdw>
                </a:effectLst>
                <a:latin typeface="Constantia" panose="02030602050306030303" pitchFamily="18" charset="0"/>
                <a:ea typeface="Arial Unicode MS" panose="020B0604020202020204" pitchFamily="34" charset="-128"/>
                <a:cs typeface="Arial Unicode MS" panose="020B0604020202020204" pitchFamily="34" charset="-128"/>
              </a:rPr>
              <a:t>¿Quién  ha inspirado a Pedro para contestar a la pregunta de </a:t>
            </a:r>
            <a:r>
              <a:rPr lang="es-ES_tradnl" sz="4000" b="1" dirty="0" err="1" smtClean="0">
                <a:solidFill>
                  <a:schemeClr val="bg1"/>
                </a:solidFill>
                <a:effectLst>
                  <a:glow rad="101600">
                    <a:srgbClr val="C00000">
                      <a:alpha val="40000"/>
                    </a:srgbClr>
                  </a:glow>
                  <a:outerShdw blurRad="50800" dist="38100" algn="l" rotWithShape="0">
                    <a:srgbClr val="C00000"/>
                  </a:outerShdw>
                </a:effectLst>
                <a:latin typeface="Constantia" panose="02030602050306030303" pitchFamily="18" charset="0"/>
                <a:ea typeface="Arial Unicode MS" panose="020B0604020202020204" pitchFamily="34" charset="-128"/>
                <a:cs typeface="Arial Unicode MS" panose="020B0604020202020204" pitchFamily="34" charset="-128"/>
              </a:rPr>
              <a:t>Jesus</a:t>
            </a:r>
            <a:r>
              <a:rPr lang="es-ES_tradnl" sz="4000" b="1" dirty="0" smtClean="0">
                <a:solidFill>
                  <a:schemeClr val="bg1"/>
                </a:solidFill>
                <a:effectLst>
                  <a:glow rad="101600">
                    <a:srgbClr val="C00000">
                      <a:alpha val="40000"/>
                    </a:srgbClr>
                  </a:glow>
                  <a:outerShdw blurRad="50800" dist="38100" algn="l" rotWithShape="0">
                    <a:srgbClr val="C00000"/>
                  </a:outerShdw>
                </a:effectLst>
                <a:latin typeface="Constantia" panose="02030602050306030303" pitchFamily="18" charset="0"/>
                <a:ea typeface="Arial Unicode MS" panose="020B0604020202020204" pitchFamily="34" charset="-128"/>
                <a:cs typeface="Arial Unicode MS" panose="020B0604020202020204" pitchFamily="34" charset="-128"/>
              </a:rPr>
              <a:t>? </a:t>
            </a:r>
            <a:endParaRPr lang="es-PE" sz="4000" b="1" dirty="0">
              <a:solidFill>
                <a:schemeClr val="bg1"/>
              </a:solidFill>
              <a:effectLst>
                <a:glow rad="101600">
                  <a:srgbClr val="C00000">
                    <a:alpha val="40000"/>
                  </a:srgbClr>
                </a:glow>
                <a:outerShdw blurRad="50800" dist="38100" algn="l" rotWithShape="0">
                  <a:srgbClr val="C00000"/>
                </a:outerShdw>
              </a:effectLst>
              <a:latin typeface="Constantia" panose="02030602050306030303" pitchFamily="18"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49618401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wd">
                                    <p:tmAbs val="300"/>
                                  </p:iterate>
                                  <p:childTnLst>
                                    <p:set>
                                      <p:cBhvr>
                                        <p:cTn id="6" dur="1" fill="hold">
                                          <p:stCondLst>
                                            <p:cond delay="2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https://i.pinimg.com/736x/ec/3f/dd/ec3fdd76b05161ed6c9db1406260f2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428" y="540326"/>
            <a:ext cx="8042853" cy="5673437"/>
          </a:xfrm>
          <a:prstGeom prst="rect">
            <a:avLst/>
          </a:prstGeom>
          <a:noFill/>
          <a:extLst>
            <a:ext uri="{909E8E84-426E-40DD-AFC4-6F175D3DCCD1}">
              <a14:hiddenFill xmlns:a14="http://schemas.microsoft.com/office/drawing/2010/main">
                <a:solidFill>
                  <a:srgbClr val="FFFFFF"/>
                </a:solidFill>
              </a14:hiddenFill>
            </a:ext>
          </a:extLst>
        </p:spPr>
      </p:pic>
      <p:sp>
        <p:nvSpPr>
          <p:cNvPr id="5" name="2 Marcador de contenido"/>
          <p:cNvSpPr txBox="1">
            <a:spLocks/>
          </p:cNvSpPr>
          <p:nvPr/>
        </p:nvSpPr>
        <p:spPr bwMode="auto">
          <a:xfrm>
            <a:off x="550428" y="3523405"/>
            <a:ext cx="7560411" cy="11317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1500" marR="0" lvl="0" indent="-571500" algn="ctr"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s-ES_tradnl" sz="3600" b="1" i="0" u="none" strike="noStrike" kern="0" normalizeH="0" baseline="0" noProof="0" dirty="0" smtClean="0">
                <a:ln w="6600">
                  <a:solidFill>
                    <a:schemeClr val="accent2"/>
                  </a:solidFill>
                  <a:prstDash val="solid"/>
                </a:ln>
                <a:solidFill>
                  <a:srgbClr val="FFFFFF"/>
                </a:solidFill>
                <a:effectLst>
                  <a:outerShdw dist="38100" dir="2700000" algn="tl" rotWithShape="0">
                    <a:schemeClr val="accent2"/>
                  </a:outerShdw>
                </a:effectLst>
                <a:uLnTx/>
                <a:uFillTx/>
                <a:latin typeface="Constantia" panose="02030602050306030303" pitchFamily="18" charset="0"/>
              </a:rPr>
              <a:t>*¿</a:t>
            </a:r>
            <a:r>
              <a:rPr kumimoji="0" lang="es-ES_tradnl" sz="3600" b="1" i="0" u="none" strike="noStrike" kern="0" normalizeH="0" baseline="0" noProof="0" dirty="0" smtClean="0">
                <a:ln w="6600">
                  <a:solidFill>
                    <a:schemeClr val="accent2"/>
                  </a:solidFill>
                  <a:prstDash val="solid"/>
                </a:ln>
                <a:solidFill>
                  <a:srgbClr val="FFFFFF"/>
                </a:solidFill>
                <a:effectLst>
                  <a:outerShdw dist="38100" dir="2700000" algn="tl" rotWithShape="0">
                    <a:schemeClr val="accent2"/>
                  </a:outerShdw>
                </a:effectLst>
                <a:uLnTx/>
                <a:uFillTx/>
                <a:latin typeface="Clarendon Blk BT" panose="02040905050505020204" pitchFamily="18" charset="0"/>
              </a:rPr>
              <a:t>Que quiere decir “Pedro”?</a:t>
            </a:r>
          </a:p>
          <a:p>
            <a:pPr marL="571500" marR="0" lvl="0" indent="-571500" algn="ctr"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lang="es-ES_tradnl" sz="3600" b="1" kern="0" dirty="0">
              <a:ln w="6600">
                <a:solidFill>
                  <a:schemeClr val="accent2"/>
                </a:solidFill>
                <a:prstDash val="solid"/>
              </a:ln>
              <a:solidFill>
                <a:srgbClr val="FFFFFF"/>
              </a:solidFill>
              <a:effectLst>
                <a:outerShdw dist="38100" dir="2700000" algn="tl" rotWithShape="0">
                  <a:schemeClr val="accent2"/>
                </a:outerShdw>
              </a:effectLst>
              <a:latin typeface="Clarendon Blk BT" panose="02040905050505020204" pitchFamily="18" charset="0"/>
            </a:endParaRPr>
          </a:p>
          <a:p>
            <a:pPr marL="571500" marR="0" lvl="0" indent="-571500" algn="ctr"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s-ES_tradnl" sz="3600" b="1" i="0" u="none" strike="noStrike" kern="0" normalizeH="0" baseline="0" noProof="0" dirty="0" smtClean="0">
                <a:ln w="6600">
                  <a:solidFill>
                    <a:schemeClr val="accent2"/>
                  </a:solidFill>
                  <a:prstDash val="solid"/>
                </a:ln>
                <a:solidFill>
                  <a:srgbClr val="FFFFFF"/>
                </a:solidFill>
                <a:effectLst>
                  <a:outerShdw dist="38100" dir="2700000" algn="tl" rotWithShape="0">
                    <a:schemeClr val="accent2"/>
                  </a:outerShdw>
                </a:effectLst>
                <a:uLnTx/>
                <a:uFillTx/>
                <a:latin typeface="Clarendon Blk BT" panose="02040905050505020204" pitchFamily="18" charset="0"/>
              </a:rPr>
              <a:t> *¿</a:t>
            </a:r>
            <a:r>
              <a:rPr kumimoji="0" lang="es-ES_tradnl" sz="3600" b="1" i="0" u="none" strike="noStrike" kern="0" normalizeH="0" baseline="0" noProof="0" dirty="0" smtClean="0">
                <a:ln w="6600">
                  <a:solidFill>
                    <a:schemeClr val="accent2"/>
                  </a:solidFill>
                  <a:prstDash val="solid"/>
                </a:ln>
                <a:solidFill>
                  <a:srgbClr val="FFFFFF"/>
                </a:solidFill>
                <a:effectLst>
                  <a:glow rad="139700">
                    <a:schemeClr val="accent6">
                      <a:satMod val="175000"/>
                      <a:alpha val="40000"/>
                    </a:schemeClr>
                  </a:glow>
                  <a:outerShdw dist="38100" dir="2700000" algn="tl" rotWithShape="0">
                    <a:schemeClr val="accent2"/>
                  </a:outerShdw>
                </a:effectLst>
                <a:uLnTx/>
                <a:uFillTx/>
                <a:latin typeface="Clarendon Blk BT" panose="02040905050505020204" pitchFamily="18" charset="0"/>
              </a:rPr>
              <a:t>Cuál es la autoridad que recibe  Pedro?  </a:t>
            </a:r>
            <a:endParaRPr kumimoji="0" lang="es-PE" sz="3600" b="1" i="0" u="none" strike="noStrike" kern="0" normalizeH="0" baseline="0" noProof="0" dirty="0">
              <a:ln w="6600">
                <a:solidFill>
                  <a:schemeClr val="accent2"/>
                </a:solidFill>
                <a:prstDash val="solid"/>
              </a:ln>
              <a:solidFill>
                <a:srgbClr val="FFFFFF"/>
              </a:solidFill>
              <a:effectLst>
                <a:glow rad="139700">
                  <a:schemeClr val="accent6">
                    <a:satMod val="175000"/>
                    <a:alpha val="40000"/>
                  </a:schemeClr>
                </a:glow>
                <a:outerShdw dist="38100" dir="2700000" algn="tl" rotWithShape="0">
                  <a:schemeClr val="accent2"/>
                </a:outerShdw>
              </a:effectLst>
              <a:uLnTx/>
              <a:uFillTx/>
              <a:latin typeface="Constantia" panose="02030602050306030303" pitchFamily="18" charset="0"/>
            </a:endParaRPr>
          </a:p>
        </p:txBody>
      </p:sp>
    </p:spTree>
    <p:extLst>
      <p:ext uri="{BB962C8B-B14F-4D97-AF65-F5344CB8AC3E}">
        <p14:creationId xmlns:p14="http://schemas.microsoft.com/office/powerpoint/2010/main" val="145161975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300" fill="hold"/>
                                        <p:tgtEl>
                                          <p:spTgt spid="5"/>
                                        </p:tgtEl>
                                        <p:attrNameLst>
                                          <p:attrName>ppt_w</p:attrName>
                                        </p:attrNameLst>
                                      </p:cBhvr>
                                      <p:tavLst>
                                        <p:tav tm="0">
                                          <p:val>
                                            <p:fltVal val="0"/>
                                          </p:val>
                                        </p:tav>
                                        <p:tav tm="100000">
                                          <p:val>
                                            <p:strVal val="#ppt_w"/>
                                          </p:val>
                                        </p:tav>
                                      </p:tavLst>
                                    </p:anim>
                                    <p:anim calcmode="lin" valueType="num">
                                      <p:cBhvr>
                                        <p:cTn id="8" dur="300" fill="hold"/>
                                        <p:tgtEl>
                                          <p:spTgt spid="5"/>
                                        </p:tgtEl>
                                        <p:attrNameLst>
                                          <p:attrName>ppt_h</p:attrName>
                                        </p:attrNameLst>
                                      </p:cBhvr>
                                      <p:tavLst>
                                        <p:tav tm="0">
                                          <p:val>
                                            <p:fltVal val="0"/>
                                          </p:val>
                                        </p:tav>
                                        <p:tav tm="100000">
                                          <p:val>
                                            <p:strVal val="#ppt_h"/>
                                          </p:val>
                                        </p:tav>
                                      </p:tavLst>
                                    </p:anim>
                                    <p:anim calcmode="lin" valueType="num">
                                      <p:cBhvr>
                                        <p:cTn id="9" dur="300" fill="hold"/>
                                        <p:tgtEl>
                                          <p:spTgt spid="5"/>
                                        </p:tgtEl>
                                        <p:attrNameLst>
                                          <p:attrName>ppt_x</p:attrName>
                                        </p:attrNameLst>
                                      </p:cBhvr>
                                      <p:tavLst>
                                        <p:tav tm="0">
                                          <p:val>
                                            <p:fltVal val="0.5"/>
                                          </p:val>
                                        </p:tav>
                                        <p:tav tm="100000">
                                          <p:val>
                                            <p:strVal val="#ppt_x"/>
                                          </p:val>
                                        </p:tav>
                                      </p:tavLst>
                                    </p:anim>
                                    <p:anim calcmode="lin" valueType="num">
                                      <p:cBhvr>
                                        <p:cTn id="10" dur="3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pinimg.com/736x/0b/7a/a3/0b7aa3e5d77bf99b71d45bebe0c4e63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32" y="509153"/>
            <a:ext cx="8022467" cy="5756565"/>
          </a:xfrm>
          <a:prstGeom prst="rect">
            <a:avLst/>
          </a:prstGeom>
          <a:noFill/>
          <a:extLst>
            <a:ext uri="{909E8E84-426E-40DD-AFC4-6F175D3DCCD1}">
              <a14:hiddenFill xmlns:a14="http://schemas.microsoft.com/office/drawing/2010/main">
                <a:solidFill>
                  <a:srgbClr val="FFFFFF"/>
                </a:solidFill>
              </a14:hiddenFill>
            </a:ext>
          </a:extLst>
        </p:spPr>
      </p:pic>
      <p:sp>
        <p:nvSpPr>
          <p:cNvPr id="11" name="2 Marcador de contenido"/>
          <p:cNvSpPr txBox="1">
            <a:spLocks/>
          </p:cNvSpPr>
          <p:nvPr/>
        </p:nvSpPr>
        <p:spPr bwMode="auto">
          <a:xfrm>
            <a:off x="644976" y="2213192"/>
            <a:ext cx="8072016" cy="3096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eaLnBrk="0" fontAlgn="base" hangingPunct="0">
              <a:spcBef>
                <a:spcPct val="20000"/>
              </a:spcBef>
              <a:spcAft>
                <a:spcPct val="0"/>
              </a:spcAft>
              <a:defRPr/>
            </a:pPr>
            <a:r>
              <a:rPr kumimoji="0" lang="es-PE" sz="3200" b="1" i="0" u="none" strike="noStrike" kern="0" cap="none" spc="0" normalizeH="0" baseline="0" noProof="0" dirty="0" smtClean="0">
                <a:ln>
                  <a:noFill/>
                </a:ln>
                <a:solidFill>
                  <a:srgbClr val="FFFFFF"/>
                </a:solidFill>
                <a:effectLst>
                  <a:glow rad="101600">
                    <a:srgbClr val="FFCCCC">
                      <a:lumMod val="25000"/>
                    </a:srgbClr>
                  </a:glow>
                  <a:outerShdw blurRad="38100" dist="38100" dir="2700000" algn="tl">
                    <a:srgbClr val="000000">
                      <a:alpha val="43137"/>
                    </a:srgbClr>
                  </a:outerShdw>
                </a:effectLst>
                <a:uLnTx/>
                <a:uFillTx/>
                <a:latin typeface="Comic Sans MS" panose="030F0702030302020204" pitchFamily="66" charset="0"/>
              </a:rPr>
              <a:t>Con nuestras virtudes  y defectos , </a:t>
            </a:r>
            <a:r>
              <a:rPr lang="es-MX" sz="3200" b="1" kern="0" dirty="0" smtClean="0">
                <a:solidFill>
                  <a:srgbClr val="FFFFFF"/>
                </a:solidFill>
                <a:effectLst>
                  <a:glow rad="101600">
                    <a:srgbClr val="FFCCCC">
                      <a:lumMod val="25000"/>
                    </a:srgbClr>
                  </a:glow>
                  <a:outerShdw blurRad="38100" dist="38100" dir="2700000" algn="tl">
                    <a:srgbClr val="000000">
                      <a:alpha val="43137"/>
                    </a:srgbClr>
                  </a:outerShdw>
                </a:effectLst>
                <a:latin typeface="Comic Sans MS" panose="030F0702030302020204" pitchFamily="66" charset="0"/>
              </a:rPr>
              <a:t>, </a:t>
            </a:r>
            <a:r>
              <a:rPr lang="es-MX" sz="3200" b="1" kern="0" dirty="0">
                <a:solidFill>
                  <a:srgbClr val="FFFFFF"/>
                </a:solidFill>
                <a:effectLst>
                  <a:glow rad="101600">
                    <a:srgbClr val="FFCCCC">
                      <a:lumMod val="25000"/>
                    </a:srgbClr>
                  </a:glow>
                  <a:outerShdw blurRad="38100" dist="38100" dir="2700000" algn="tl">
                    <a:srgbClr val="000000">
                      <a:alpha val="43137"/>
                    </a:srgbClr>
                  </a:outerShdw>
                </a:effectLst>
                <a:latin typeface="Comic Sans MS" panose="030F0702030302020204" pitchFamily="66" charset="0"/>
              </a:rPr>
              <a:t>somos la comunidad que hace presente a Dios en un mundo que pierde la fe y somos también la comunidad cuyo encargo es que no desaparezca la esperanza. Sin ella no es posible la vida ni el futuro. Ella se asienta en el Dios que nos acoge.</a:t>
            </a:r>
            <a:endParaRPr kumimoji="0" lang="es-PE" sz="3200" b="1" i="0" u="none" strike="noStrike" kern="0" cap="none" spc="0" normalizeH="0" baseline="0" noProof="0" dirty="0">
              <a:ln>
                <a:noFill/>
              </a:ln>
              <a:solidFill>
                <a:srgbClr val="FFFFFF"/>
              </a:solidFill>
              <a:effectLst>
                <a:glow rad="101600">
                  <a:srgbClr val="FFCCCC">
                    <a:lumMod val="25000"/>
                  </a:srgbClr>
                </a:glow>
                <a:outerShdw blurRad="38100" dist="38100" dir="2700000" algn="tl">
                  <a:srgbClr val="000000">
                    <a:alpha val="43137"/>
                  </a:srgbClr>
                </a:outerShdw>
              </a:effectLst>
              <a:uLnTx/>
              <a:uFillTx/>
              <a:latin typeface="Comic Sans MS" panose="030F0702030302020204" pitchFamily="66" charset="0"/>
            </a:endParaRPr>
          </a:p>
        </p:txBody>
      </p:sp>
      <p:sp>
        <p:nvSpPr>
          <p:cNvPr id="4" name="Rectángulo 3"/>
          <p:cNvSpPr/>
          <p:nvPr/>
        </p:nvSpPr>
        <p:spPr>
          <a:xfrm>
            <a:off x="3982497" y="669702"/>
            <a:ext cx="2614818" cy="584775"/>
          </a:xfrm>
          <a:prstGeom prst="rect">
            <a:avLst/>
          </a:prstGeom>
        </p:spPr>
        <p:txBody>
          <a:bodyPr wrap="none">
            <a:spAutoFit/>
          </a:bodyPr>
          <a:lstStyle/>
          <a:p>
            <a:r>
              <a:rPr lang="es-PE" sz="3200" b="1" u="sng" kern="0" dirty="0">
                <a:solidFill>
                  <a:srgbClr val="FFFFFF"/>
                </a:solidFill>
                <a:effectLst>
                  <a:glow rad="101600">
                    <a:srgbClr val="FFCCCC">
                      <a:lumMod val="25000"/>
                    </a:srgbClr>
                  </a:glow>
                  <a:outerShdw blurRad="38100" dist="38100" dir="2700000" algn="tl">
                    <a:srgbClr val="000000">
                      <a:alpha val="43137"/>
                    </a:srgbClr>
                  </a:outerShdw>
                </a:effectLst>
                <a:latin typeface="Comic Sans MS" panose="030F0702030302020204" pitchFamily="66" charset="0"/>
              </a:rPr>
              <a:t>Motivación</a:t>
            </a:r>
            <a:r>
              <a:rPr lang="es-PE" sz="3200" b="1" kern="0" dirty="0">
                <a:solidFill>
                  <a:srgbClr val="FFFFFF"/>
                </a:solidFill>
                <a:effectLst>
                  <a:glow rad="101600">
                    <a:srgbClr val="FFCCCC">
                      <a:lumMod val="25000"/>
                    </a:srgbClr>
                  </a:glow>
                  <a:outerShdw blurRad="38100" dist="38100" dir="2700000" algn="tl">
                    <a:srgbClr val="000000">
                      <a:alpha val="43137"/>
                    </a:srgbClr>
                  </a:outerShdw>
                </a:effectLst>
                <a:latin typeface="Comic Sans MS" panose="030F0702030302020204" pitchFamily="66" charset="0"/>
              </a:rPr>
              <a:t>: </a:t>
            </a:r>
            <a:endParaRPr lang="en-US" sz="3200" b="1" dirty="0"/>
          </a:p>
        </p:txBody>
      </p:sp>
      <p:pic>
        <p:nvPicPr>
          <p:cNvPr id="5"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4976" y="458574"/>
            <a:ext cx="2737104" cy="883920"/>
          </a:xfrm>
          <a:prstGeom prst="roundRect">
            <a:avLst/>
          </a:prstGeom>
        </p:spPr>
      </p:pic>
    </p:spTree>
    <p:extLst>
      <p:ext uri="{BB962C8B-B14F-4D97-AF65-F5344CB8AC3E}">
        <p14:creationId xmlns:p14="http://schemas.microsoft.com/office/powerpoint/2010/main" val="4013765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1750" fill="hold"/>
                                        <p:tgtEl>
                                          <p:spTgt spid="11"/>
                                        </p:tgtEl>
                                        <p:attrNameLst>
                                          <p:attrName>ppt_w</p:attrName>
                                        </p:attrNameLst>
                                      </p:cBhvr>
                                      <p:tavLst>
                                        <p:tav tm="0">
                                          <p:val>
                                            <p:fltVal val="0"/>
                                          </p:val>
                                        </p:tav>
                                        <p:tav tm="100000">
                                          <p:val>
                                            <p:strVal val="#ppt_w"/>
                                          </p:val>
                                        </p:tav>
                                      </p:tavLst>
                                    </p:anim>
                                    <p:anim calcmode="lin" valueType="num">
                                      <p:cBhvr>
                                        <p:cTn id="8" dur="175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ull 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21" y="453736"/>
            <a:ext cx="8076680" cy="5822373"/>
          </a:xfrm>
          <a:prstGeom prst="rect">
            <a:avLst/>
          </a:prstGeom>
          <a:noFill/>
          <a:extLst>
            <a:ext uri="{909E8E84-426E-40DD-AFC4-6F175D3DCCD1}">
              <a14:hiddenFill xmlns:a14="http://schemas.microsoft.com/office/drawing/2010/main">
                <a:solidFill>
                  <a:srgbClr val="FFFFFF"/>
                </a:solidFill>
              </a14:hiddenFill>
            </a:ext>
          </a:extLst>
        </p:spPr>
      </p:pic>
      <p:sp>
        <p:nvSpPr>
          <p:cNvPr id="4" name="2 Marcador de contenido"/>
          <p:cNvSpPr>
            <a:spLocks noGrp="1"/>
          </p:cNvSpPr>
          <p:nvPr>
            <p:ph idx="1"/>
          </p:nvPr>
        </p:nvSpPr>
        <p:spPr>
          <a:xfrm>
            <a:off x="799466" y="3981550"/>
            <a:ext cx="7599390" cy="1880077"/>
          </a:xfrm>
        </p:spPr>
        <p:txBody>
          <a:bodyPr/>
          <a:lstStyle/>
          <a:p>
            <a:pPr lvl="0" algn="ctr">
              <a:buFont typeface="Arial" panose="020B0604020202020204" pitchFamily="34" charset="0"/>
              <a:buChar char="•"/>
              <a:defRPr/>
            </a:pPr>
            <a:r>
              <a:rPr lang="es-ES_tradnl" sz="4000" b="1" dirty="0" smtClean="0">
                <a:solidFill>
                  <a:schemeClr val="tx1">
                    <a:lumMod val="95000"/>
                  </a:schemeClr>
                </a:solidFill>
                <a:effectLst>
                  <a:glow rad="228600">
                    <a:schemeClr val="accent1">
                      <a:satMod val="175000"/>
                      <a:alpha val="40000"/>
                    </a:schemeClr>
                  </a:glow>
                  <a:outerShdw blurRad="50800" dist="38100" dir="8100000" algn="tr" rotWithShape="0">
                    <a:prstClr val="black">
                      <a:alpha val="40000"/>
                    </a:prstClr>
                  </a:outerShdw>
                </a:effectLst>
                <a:latin typeface="Comic Sans MS" panose="030F0702030302020204" pitchFamily="66" charset="0"/>
                <a:ea typeface="Arial Unicode MS" panose="020B0604020202020204" pitchFamily="34" charset="-128"/>
                <a:cs typeface="Arial Unicode MS" panose="020B0604020202020204" pitchFamily="34" charset="-128"/>
              </a:rPr>
              <a:t>¿¿ Qué le contestarías a </a:t>
            </a:r>
          </a:p>
          <a:p>
            <a:pPr lvl="0" algn="ctr">
              <a:buFont typeface="Arial" panose="020B0604020202020204" pitchFamily="34" charset="0"/>
              <a:buChar char="•"/>
              <a:defRPr/>
            </a:pPr>
            <a:r>
              <a:rPr lang="es-ES_tradnl" sz="4000" b="1" dirty="0" smtClean="0">
                <a:solidFill>
                  <a:schemeClr val="tx1">
                    <a:lumMod val="95000"/>
                  </a:schemeClr>
                </a:solidFill>
                <a:effectLst>
                  <a:glow rad="228600">
                    <a:schemeClr val="accent1">
                      <a:satMod val="175000"/>
                      <a:alpha val="40000"/>
                    </a:schemeClr>
                  </a:glow>
                  <a:outerShdw blurRad="50800" dist="38100" dir="8100000" algn="tr" rotWithShape="0">
                    <a:prstClr val="black">
                      <a:alpha val="40000"/>
                    </a:prstClr>
                  </a:outerShdw>
                </a:effectLst>
                <a:latin typeface="Comic Sans MS" panose="030F0702030302020204" pitchFamily="66" charset="0"/>
                <a:ea typeface="Arial Unicode MS" panose="020B0604020202020204" pitchFamily="34" charset="-128"/>
                <a:cs typeface="Arial Unicode MS" panose="020B0604020202020204" pitchFamily="34" charset="-128"/>
              </a:rPr>
              <a:t>Jesús, si te preguntara, y</a:t>
            </a:r>
          </a:p>
          <a:p>
            <a:pPr lvl="0" algn="ctr">
              <a:buFont typeface="Arial" panose="020B0604020202020204" pitchFamily="34" charset="0"/>
              <a:buChar char="•"/>
              <a:defRPr/>
            </a:pPr>
            <a:r>
              <a:rPr lang="es-ES_tradnl" sz="4000" b="1" dirty="0" smtClean="0">
                <a:solidFill>
                  <a:schemeClr val="tx1">
                    <a:lumMod val="95000"/>
                  </a:schemeClr>
                </a:solidFill>
                <a:effectLst>
                  <a:glow rad="228600">
                    <a:schemeClr val="accent1">
                      <a:satMod val="175000"/>
                      <a:alpha val="40000"/>
                    </a:schemeClr>
                  </a:glow>
                  <a:outerShdw blurRad="50800" dist="38100" dir="8100000" algn="tr" rotWithShape="0">
                    <a:prstClr val="black">
                      <a:alpha val="40000"/>
                    </a:prstClr>
                  </a:outerShdw>
                </a:effectLst>
                <a:latin typeface="Comic Sans MS" panose="030F0702030302020204" pitchFamily="66" charset="0"/>
                <a:ea typeface="Arial Unicode MS" panose="020B0604020202020204" pitchFamily="34" charset="-128"/>
                <a:cs typeface="Arial Unicode MS" panose="020B0604020202020204" pitchFamily="34" charset="-128"/>
              </a:rPr>
              <a:t>Tú quien dices  que soy yo?</a:t>
            </a:r>
            <a:endParaRPr lang="es-PE" sz="4000" b="1" dirty="0">
              <a:solidFill>
                <a:schemeClr val="tx1">
                  <a:lumMod val="95000"/>
                </a:schemeClr>
              </a:solidFill>
              <a:effectLst>
                <a:glow rad="228600">
                  <a:schemeClr val="accent1">
                    <a:satMod val="175000"/>
                    <a:alpha val="40000"/>
                  </a:schemeClr>
                </a:glow>
                <a:outerShdw blurRad="50800" dist="38100" dir="8100000" algn="tr" rotWithShape="0">
                  <a:prstClr val="black">
                    <a:alpha val="40000"/>
                  </a:prstClr>
                </a:outerShdw>
              </a:effectLst>
              <a:latin typeface="Comic Sans MS" panose="030F0702030302020204" pitchFamily="66"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2138929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wd">
                                    <p:tmAbs val="300"/>
                                  </p:iterate>
                                  <p:childTnLst>
                                    <p:set>
                                      <p:cBhvr>
                                        <p:cTn id="6" dur="1" fill="hold">
                                          <p:stCondLst>
                                            <p:cond delay="2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80945" y="603082"/>
            <a:ext cx="8013369" cy="5645761"/>
          </a:xfrm>
          <a:prstGeom prst="rect">
            <a:avLst/>
          </a:prstGeom>
        </p:spPr>
      </p:pic>
      <p:sp>
        <p:nvSpPr>
          <p:cNvPr id="8" name="Text Box 15"/>
          <p:cNvSpPr txBox="1">
            <a:spLocks noChangeArrowheads="1"/>
          </p:cNvSpPr>
          <p:nvPr/>
        </p:nvSpPr>
        <p:spPr bwMode="auto">
          <a:xfrm>
            <a:off x="5791784" y="564560"/>
            <a:ext cx="2839240" cy="523220"/>
          </a:xfrm>
          <a:prstGeom prst="rect">
            <a:avLst/>
          </a:prstGeom>
          <a:solidFill>
            <a:srgbClr val="FF0000"/>
          </a:solidFill>
          <a:ln w="9525">
            <a:noFill/>
            <a:miter lim="800000"/>
            <a:headEnd/>
            <a:tailEnd/>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fontAlgn="base">
              <a:spcBef>
                <a:spcPct val="0"/>
              </a:spcBef>
              <a:spcAft>
                <a:spcPct val="0"/>
              </a:spcAft>
              <a:defRPr/>
            </a:pPr>
            <a:r>
              <a:rPr kumimoji="0" lang="es-ES" sz="2800" b="1" i="0" u="none" strike="noStrike" kern="1200" cap="none" spc="0" normalizeH="0" baseline="0" noProof="0" dirty="0" smtClean="0">
                <a:ln w="11430"/>
                <a:solidFill>
                  <a:srgbClr val="FFFF00"/>
                </a:solidFill>
                <a:effectLst>
                  <a:outerShdw blurRad="50800" dist="39000" dir="5460000" algn="tl">
                    <a:srgbClr val="000000">
                      <a:alpha val="38000"/>
                    </a:srgbClr>
                  </a:outerShdw>
                </a:effectLst>
                <a:uLnTx/>
                <a:uFillTx/>
                <a:latin typeface="Britannic Bold" pitchFamily="34" charset="0"/>
                <a:ea typeface="+mn-ea"/>
                <a:cs typeface="Times New Roman"/>
              </a:rPr>
              <a:t>-Mateo 16,13-19</a:t>
            </a:r>
            <a:endParaRPr kumimoji="0" lang="es-ES" sz="2800" b="1" i="0" u="none" strike="noStrike" kern="1200" cap="none" spc="0" normalizeH="0" baseline="0" noProof="0" dirty="0">
              <a:ln w="11430"/>
              <a:solidFill>
                <a:srgbClr val="FFFF00"/>
              </a:solidFill>
              <a:effectLst>
                <a:outerShdw blurRad="50800" dist="39000" dir="5460000" algn="tl">
                  <a:srgbClr val="000000">
                    <a:alpha val="38000"/>
                  </a:srgbClr>
                </a:outerShdw>
              </a:effectLst>
              <a:uLnTx/>
              <a:uFillTx/>
              <a:latin typeface="Britannic Bold" pitchFamily="34" charset="0"/>
              <a:ea typeface="+mn-ea"/>
              <a:cs typeface="Times New Roman"/>
            </a:endParaRPr>
          </a:p>
        </p:txBody>
      </p:sp>
      <p:sp>
        <p:nvSpPr>
          <p:cNvPr id="10" name="Text Box 6"/>
          <p:cNvSpPr txBox="1">
            <a:spLocks noChangeArrowheads="1"/>
          </p:cNvSpPr>
          <p:nvPr/>
        </p:nvSpPr>
        <p:spPr bwMode="auto">
          <a:xfrm>
            <a:off x="5632274" y="5839699"/>
            <a:ext cx="2962040" cy="523220"/>
          </a:xfrm>
          <a:prstGeom prst="rect">
            <a:avLst/>
          </a:prstGeom>
          <a:noFill/>
          <a:ln>
            <a:noFill/>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 sz="2800" b="1" dirty="0" smtClean="0">
                <a:ln w="18415" cmpd="sng">
                  <a:solidFill>
                    <a:srgbClr val="FFFFFF"/>
                  </a:solidFill>
                  <a:prstDash val="solid"/>
                </a:ln>
                <a:solidFill>
                  <a:srgbClr val="FFFF00"/>
                </a:solidFill>
                <a:effectLst>
                  <a:glow rad="139700">
                    <a:schemeClr val="accent4">
                      <a:satMod val="175000"/>
                      <a:alpha val="40000"/>
                    </a:schemeClr>
                  </a:glow>
                  <a:outerShdw blurRad="63500" dir="3600000" algn="tl" rotWithShape="0">
                    <a:srgbClr val="000000">
                      <a:alpha val="70000"/>
                    </a:srgbClr>
                  </a:outerShdw>
                </a:effectLst>
                <a:latin typeface="Monotype Corsiva" pitchFamily="66" charset="0"/>
                <a:cs typeface="Times New Roman"/>
              </a:rPr>
              <a:t>Lima 27 J</a:t>
            </a:r>
            <a:r>
              <a:rPr kumimoji="0" lang="es-ES" sz="2800" b="1" i="0" u="none" strike="noStrike" kern="1200" cap="none" spc="0" normalizeH="0" baseline="0" noProof="0" dirty="0" err="1" smtClean="0">
                <a:ln w="18415" cmpd="sng">
                  <a:solidFill>
                    <a:srgbClr val="FFFFFF"/>
                  </a:solidFill>
                  <a:prstDash val="solid"/>
                </a:ln>
                <a:solidFill>
                  <a:srgbClr val="FFFF00"/>
                </a:solidFill>
                <a:effectLst>
                  <a:glow rad="139700">
                    <a:schemeClr val="accent4">
                      <a:satMod val="175000"/>
                      <a:alpha val="40000"/>
                    </a:schemeClr>
                  </a:glow>
                  <a:outerShdw blurRad="63500" dir="3600000" algn="tl" rotWithShape="0">
                    <a:srgbClr val="000000">
                      <a:alpha val="70000"/>
                    </a:srgbClr>
                  </a:outerShdw>
                </a:effectLst>
                <a:uLnTx/>
                <a:uFillTx/>
                <a:latin typeface="Monotype Corsiva" pitchFamily="66" charset="0"/>
                <a:ea typeface="+mn-ea"/>
                <a:cs typeface="Times New Roman"/>
              </a:rPr>
              <a:t>unio</a:t>
            </a:r>
            <a:r>
              <a:rPr kumimoji="0" lang="es-ES" sz="2800" b="1" i="0" u="none" strike="noStrike" kern="1200" cap="none" spc="0" normalizeH="0" baseline="0" noProof="0" dirty="0" smtClean="0">
                <a:ln w="18415" cmpd="sng">
                  <a:solidFill>
                    <a:srgbClr val="FFFFFF"/>
                  </a:solidFill>
                  <a:prstDash val="solid"/>
                </a:ln>
                <a:solidFill>
                  <a:srgbClr val="FFFF00"/>
                </a:solidFill>
                <a:effectLst>
                  <a:glow rad="139700">
                    <a:schemeClr val="accent4">
                      <a:satMod val="175000"/>
                      <a:alpha val="40000"/>
                    </a:schemeClr>
                  </a:glow>
                  <a:outerShdw blurRad="63500" dir="3600000" algn="tl" rotWithShape="0">
                    <a:srgbClr val="000000">
                      <a:alpha val="70000"/>
                    </a:srgbClr>
                  </a:outerShdw>
                </a:effectLst>
                <a:uLnTx/>
                <a:uFillTx/>
                <a:latin typeface="Monotype Corsiva" pitchFamily="66" charset="0"/>
                <a:ea typeface="+mn-ea"/>
                <a:cs typeface="Times New Roman"/>
              </a:rPr>
              <a:t> 2025</a:t>
            </a:r>
            <a:endParaRPr kumimoji="0" lang="es-ES" sz="2800" b="1" i="0" u="none" strike="noStrike" kern="1200" cap="none" spc="0" normalizeH="0" baseline="0" noProof="0" dirty="0">
              <a:ln w="18415" cmpd="sng">
                <a:solidFill>
                  <a:srgbClr val="FFFFFF"/>
                </a:solidFill>
                <a:prstDash val="solid"/>
              </a:ln>
              <a:solidFill>
                <a:srgbClr val="FFFF00"/>
              </a:solidFill>
              <a:effectLst>
                <a:glow rad="139700">
                  <a:schemeClr val="accent4">
                    <a:satMod val="175000"/>
                    <a:alpha val="40000"/>
                  </a:schemeClr>
                </a:glow>
                <a:outerShdw blurRad="63500" dir="3600000" algn="tl" rotWithShape="0">
                  <a:srgbClr val="000000">
                    <a:alpha val="70000"/>
                  </a:srgbClr>
                </a:outerShdw>
              </a:effectLst>
              <a:uLnTx/>
              <a:uFillTx/>
              <a:latin typeface="Monotype Corsiva" pitchFamily="66" charset="0"/>
              <a:ea typeface="+mn-ea"/>
              <a:cs typeface="Times New Roman"/>
            </a:endParaRPr>
          </a:p>
        </p:txBody>
      </p:sp>
      <p:grpSp>
        <p:nvGrpSpPr>
          <p:cNvPr id="7" name="Group 146"/>
          <p:cNvGrpSpPr>
            <a:grpSpLocks/>
          </p:cNvGrpSpPr>
          <p:nvPr/>
        </p:nvGrpSpPr>
        <p:grpSpPr bwMode="auto">
          <a:xfrm>
            <a:off x="509177" y="495412"/>
            <a:ext cx="4811040" cy="638054"/>
            <a:chOff x="696" y="964"/>
            <a:chExt cx="6273" cy="666"/>
          </a:xfrm>
        </p:grpSpPr>
        <p:sp>
          <p:nvSpPr>
            <p:cNvPr id="9" name="Rectangle 32"/>
            <p:cNvSpPr>
              <a:spLocks noChangeArrowheads="1"/>
            </p:cNvSpPr>
            <p:nvPr/>
          </p:nvSpPr>
          <p:spPr bwMode="auto">
            <a:xfrm>
              <a:off x="696" y="1004"/>
              <a:ext cx="6273" cy="586"/>
            </a:xfrm>
            <a:prstGeom prst="rect">
              <a:avLst/>
            </a:prstGeom>
            <a:solidFill>
              <a:srgbClr val="FFC000"/>
            </a:solidFill>
            <a:ln w="38100">
              <a:solidFill>
                <a:srgbClr val="F2F2F2"/>
              </a:solidFill>
              <a:miter lim="800000"/>
              <a:headEnd/>
              <a:tailEnd/>
            </a:ln>
            <a:effectLst>
              <a:outerShdw dist="28398" dir="3806097" algn="ctr" rotWithShape="0">
                <a:srgbClr val="7F5F00">
                  <a:alpha val="50000"/>
                </a:srgbClr>
              </a:outerShdw>
            </a:effectLst>
          </p:spPr>
          <p:txBody>
            <a:bodyPr rot="0" vert="horz" wrap="square" lIns="91440" tIns="45720" rIns="91440" bIns="45720" anchor="t" anchorCtr="0" upright="1">
              <a:noAutofit/>
            </a:bodyPr>
            <a:lstStyle/>
            <a:p>
              <a:endParaRPr lang="es-PE"/>
            </a:p>
          </p:txBody>
        </p:sp>
        <p:sp>
          <p:nvSpPr>
            <p:cNvPr id="11" name="Text Box 29"/>
            <p:cNvSpPr txBox="1">
              <a:spLocks noChangeArrowheads="1"/>
            </p:cNvSpPr>
            <p:nvPr/>
          </p:nvSpPr>
          <p:spPr bwMode="auto">
            <a:xfrm>
              <a:off x="886" y="964"/>
              <a:ext cx="5400" cy="66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9050" algn="ctr">
                <a:spcAft>
                  <a:spcPts val="0"/>
                </a:spcAft>
              </a:pPr>
              <a:r>
                <a:rPr lang="es-ES_tradnl" sz="1300" b="1" dirty="0">
                  <a:solidFill>
                    <a:srgbClr val="806000"/>
                  </a:solidFill>
                  <a:effectLst/>
                  <a:latin typeface="Arial Rounded MT Bold" panose="020F0704030504030204" pitchFamily="34" charset="0"/>
                  <a:ea typeface="Times New Roman" panose="02020603050405020304" pitchFamily="18" charset="0"/>
                </a:rPr>
                <a:t>LECTIO </a:t>
              </a:r>
              <a:r>
                <a:rPr lang="es-ES_tradnl" sz="1300" b="1" dirty="0" smtClean="0">
                  <a:solidFill>
                    <a:srgbClr val="806000"/>
                  </a:solidFill>
                  <a:effectLst/>
                  <a:latin typeface="Arial Rounded MT Bold" panose="020F0704030504030204" pitchFamily="34" charset="0"/>
                  <a:ea typeface="Times New Roman" panose="02020603050405020304" pitchFamily="18" charset="0"/>
                </a:rPr>
                <a:t>DIVINA  SAN PEDRO Y SAN PABLO</a:t>
              </a:r>
            </a:p>
            <a:p>
              <a:pPr indent="19050" algn="ctr">
                <a:spcAft>
                  <a:spcPts val="0"/>
                </a:spcAft>
              </a:pPr>
              <a:r>
                <a:rPr lang="es-ES_tradnl" sz="1300" b="1" dirty="0" smtClean="0">
                  <a:solidFill>
                    <a:srgbClr val="806000"/>
                  </a:solidFill>
                  <a:latin typeface="Arial Rounded MT Bold" panose="020F0704030504030204" pitchFamily="34" charset="0"/>
                  <a:ea typeface="Times New Roman" panose="02020603050405020304" pitchFamily="18" charset="0"/>
                </a:rPr>
                <a:t>COLUMNAS DE LA IGLESIA MENSAJEROS DEL</a:t>
              </a:r>
              <a:endParaRPr lang="es-PE" sz="1300" dirty="0">
                <a:solidFill>
                  <a:srgbClr val="880000"/>
                </a:solidFill>
                <a:effectLst/>
                <a:latin typeface="Times New Roman" panose="02020603050405020304" pitchFamily="18" charset="0"/>
                <a:ea typeface="Times New Roman" panose="02020603050405020304" pitchFamily="18" charset="0"/>
              </a:endParaRPr>
            </a:p>
          </p:txBody>
        </p:sp>
      </p:grpSp>
      <p:sp>
        <p:nvSpPr>
          <p:cNvPr id="3" name="AutoShape 4" descr="Día de San Pedro y San Pablo - Efekto TV"/>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Tree>
    <p:extLst>
      <p:ext uri="{BB962C8B-B14F-4D97-AF65-F5344CB8AC3E}">
        <p14:creationId xmlns:p14="http://schemas.microsoft.com/office/powerpoint/2010/main" val="20832385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i.pinimg.com/736x/bc/b8/9d/bcb89d0460654964b08f2496a8c393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993" y="529936"/>
            <a:ext cx="7928552" cy="5697061"/>
          </a:xfrm>
          <a:prstGeom prst="rect">
            <a:avLst/>
          </a:prstGeom>
          <a:noFill/>
          <a:extLst>
            <a:ext uri="{909E8E84-426E-40DD-AFC4-6F175D3DCCD1}">
              <a14:hiddenFill xmlns:a14="http://schemas.microsoft.com/office/drawing/2010/main">
                <a:solidFill>
                  <a:srgbClr val="FFFFFF"/>
                </a:solidFill>
              </a14:hiddenFill>
            </a:ext>
          </a:extLst>
        </p:spPr>
      </p:pic>
      <p:sp>
        <p:nvSpPr>
          <p:cNvPr id="5" name="2 Marcador de contenido"/>
          <p:cNvSpPr txBox="1">
            <a:spLocks/>
          </p:cNvSpPr>
          <p:nvPr/>
        </p:nvSpPr>
        <p:spPr bwMode="auto">
          <a:xfrm>
            <a:off x="591993" y="529936"/>
            <a:ext cx="7599390" cy="18800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R="0" lvl="0"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s-ES_tradnl" sz="4000" b="1" i="0" u="none" strike="noStrike" kern="0" cap="none" spc="0" normalizeH="0" baseline="0" noProof="0" dirty="0" smtClean="0">
                <a:ln>
                  <a:noFill/>
                </a:ln>
                <a:solidFill>
                  <a:srgbClr val="FFFFFF"/>
                </a:solidFill>
                <a:effectLst>
                  <a:glow rad="101600">
                    <a:srgbClr val="C00000">
                      <a:alpha val="40000"/>
                    </a:srgbClr>
                  </a:glow>
                  <a:outerShdw blurRad="50800" dist="38100" algn="l" rotWithShape="0">
                    <a:srgbClr val="C00000"/>
                  </a:outerShdw>
                </a:effectLst>
                <a:uLnTx/>
                <a:uFillTx/>
                <a:latin typeface="Constantia" panose="02030602050306030303" pitchFamily="18" charset="0"/>
                <a:ea typeface="Arial Unicode MS" panose="020B0604020202020204" pitchFamily="34" charset="-128"/>
                <a:cs typeface="Arial Unicode MS" panose="020B0604020202020204" pitchFamily="34" charset="-128"/>
              </a:rPr>
              <a:t>¿Reconozco  a </a:t>
            </a:r>
            <a:r>
              <a:rPr kumimoji="0" lang="es-ES_tradnl" sz="4000" b="1" i="0" u="none" strike="noStrike" kern="0" cap="none" spc="0" normalizeH="0" baseline="0" noProof="0" dirty="0" err="1" smtClean="0">
                <a:ln>
                  <a:noFill/>
                </a:ln>
                <a:solidFill>
                  <a:srgbClr val="FFFFFF"/>
                </a:solidFill>
                <a:effectLst>
                  <a:glow rad="101600">
                    <a:srgbClr val="C00000">
                      <a:alpha val="40000"/>
                    </a:srgbClr>
                  </a:glow>
                  <a:outerShdw blurRad="50800" dist="38100" algn="l" rotWithShape="0">
                    <a:srgbClr val="C00000"/>
                  </a:outerShdw>
                </a:effectLst>
                <a:uLnTx/>
                <a:uFillTx/>
                <a:latin typeface="Constantia" panose="02030602050306030303" pitchFamily="18" charset="0"/>
                <a:ea typeface="Arial Unicode MS" panose="020B0604020202020204" pitchFamily="34" charset="-128"/>
                <a:cs typeface="Arial Unicode MS" panose="020B0604020202020204" pitchFamily="34" charset="-128"/>
              </a:rPr>
              <a:t>Jesus</a:t>
            </a:r>
            <a:r>
              <a:rPr kumimoji="0" lang="es-ES_tradnl" sz="4000" b="1" i="0" u="none" strike="noStrike" kern="0" cap="none" spc="0" normalizeH="0" baseline="0" noProof="0" dirty="0" smtClean="0">
                <a:ln>
                  <a:noFill/>
                </a:ln>
                <a:solidFill>
                  <a:srgbClr val="FFFFFF"/>
                </a:solidFill>
                <a:effectLst>
                  <a:glow rad="101600">
                    <a:srgbClr val="C00000">
                      <a:alpha val="40000"/>
                    </a:srgbClr>
                  </a:glow>
                  <a:outerShdw blurRad="50800" dist="38100" algn="l" rotWithShape="0">
                    <a:srgbClr val="C00000"/>
                  </a:outerShdw>
                </a:effectLst>
                <a:uLnTx/>
                <a:uFillTx/>
                <a:latin typeface="Constantia" panose="02030602050306030303" pitchFamily="18" charset="0"/>
                <a:ea typeface="Arial Unicode MS" panose="020B0604020202020204" pitchFamily="34" charset="-128"/>
                <a:cs typeface="Arial Unicode MS" panose="020B0604020202020204" pitchFamily="34" charset="-128"/>
              </a:rPr>
              <a:t> como el </a:t>
            </a:r>
            <a:r>
              <a:rPr kumimoji="0" lang="es-ES_tradnl" sz="4000" b="1" i="0" u="none" strike="noStrike" kern="0" cap="none" spc="0" normalizeH="0" baseline="0" noProof="0" dirty="0" err="1" smtClean="0">
                <a:ln>
                  <a:noFill/>
                </a:ln>
                <a:solidFill>
                  <a:srgbClr val="FFFFFF"/>
                </a:solidFill>
                <a:effectLst>
                  <a:glow rad="101600">
                    <a:srgbClr val="C00000">
                      <a:alpha val="40000"/>
                    </a:srgbClr>
                  </a:glow>
                  <a:outerShdw blurRad="50800" dist="38100" algn="l" rotWithShape="0">
                    <a:srgbClr val="C00000"/>
                  </a:outerShdw>
                </a:effectLst>
                <a:uLnTx/>
                <a:uFillTx/>
                <a:latin typeface="Constantia" panose="02030602050306030303" pitchFamily="18" charset="0"/>
                <a:ea typeface="Arial Unicode MS" panose="020B0604020202020204" pitchFamily="34" charset="-128"/>
                <a:cs typeface="Arial Unicode MS" panose="020B0604020202020204" pitchFamily="34" charset="-128"/>
              </a:rPr>
              <a:t>mesias</a:t>
            </a:r>
            <a:r>
              <a:rPr kumimoji="0" lang="es-ES_tradnl" sz="4000" b="1" i="0" u="none" strike="noStrike" kern="0" cap="none" spc="0" normalizeH="0" noProof="0" dirty="0" smtClean="0">
                <a:ln>
                  <a:noFill/>
                </a:ln>
                <a:solidFill>
                  <a:srgbClr val="FFFFFF"/>
                </a:solidFill>
                <a:effectLst>
                  <a:glow rad="101600">
                    <a:srgbClr val="C00000">
                      <a:alpha val="40000"/>
                    </a:srgbClr>
                  </a:glow>
                  <a:outerShdw blurRad="50800" dist="38100" algn="l" rotWithShape="0">
                    <a:srgbClr val="C00000"/>
                  </a:outerShdw>
                </a:effectLst>
                <a:uLnTx/>
                <a:uFillTx/>
                <a:latin typeface="Constantia" panose="02030602050306030303" pitchFamily="18" charset="0"/>
                <a:ea typeface="Arial Unicode MS" panose="020B0604020202020204" pitchFamily="34" charset="-128"/>
                <a:cs typeface="Arial Unicode MS" panose="020B0604020202020204" pitchFamily="34" charset="-128"/>
              </a:rPr>
              <a:t>  , como </a:t>
            </a:r>
          </a:p>
          <a:p>
            <a:pPr marL="0" marR="0" lvl="0" indent="0" defTabSz="914400" rtl="0" eaLnBrk="0" fontAlgn="base" latinLnBrk="0" hangingPunct="0">
              <a:lnSpc>
                <a:spcPct val="100000"/>
              </a:lnSpc>
              <a:spcBef>
                <a:spcPct val="20000"/>
              </a:spcBef>
              <a:spcAft>
                <a:spcPct val="0"/>
              </a:spcAft>
              <a:buClrTx/>
              <a:buSzTx/>
              <a:buNone/>
              <a:tabLst/>
              <a:defRPr/>
            </a:pPr>
            <a:r>
              <a:rPr kumimoji="0" lang="es-ES_tradnl" sz="4000" b="1" i="0" u="none" strike="noStrike" kern="0" cap="none" spc="0" normalizeH="0" noProof="0" dirty="0" err="1" smtClean="0">
                <a:ln>
                  <a:noFill/>
                </a:ln>
                <a:solidFill>
                  <a:srgbClr val="FFFFFF"/>
                </a:solidFill>
                <a:effectLst>
                  <a:glow rad="101600">
                    <a:srgbClr val="C00000">
                      <a:alpha val="40000"/>
                    </a:srgbClr>
                  </a:glow>
                  <a:outerShdw blurRad="50800" dist="38100" algn="l" rotWithShape="0">
                    <a:srgbClr val="C00000"/>
                  </a:outerShdw>
                </a:effectLst>
                <a:uLnTx/>
                <a:uFillTx/>
                <a:latin typeface="Constantia" panose="02030602050306030303" pitchFamily="18" charset="0"/>
                <a:ea typeface="Arial Unicode MS" panose="020B0604020202020204" pitchFamily="34" charset="-128"/>
                <a:cs typeface="Arial Unicode MS" panose="020B0604020202020204" pitchFamily="34" charset="-128"/>
              </a:rPr>
              <a:t>eel</a:t>
            </a:r>
            <a:r>
              <a:rPr kumimoji="0" lang="es-ES_tradnl" sz="4000" b="1" i="0" u="none" strike="noStrike" kern="0" cap="none" spc="0" normalizeH="0" noProof="0" dirty="0" smtClean="0">
                <a:ln>
                  <a:noFill/>
                </a:ln>
                <a:solidFill>
                  <a:srgbClr val="FFFFFF"/>
                </a:solidFill>
                <a:effectLst>
                  <a:glow rad="101600">
                    <a:srgbClr val="C00000">
                      <a:alpha val="40000"/>
                    </a:srgbClr>
                  </a:glow>
                  <a:outerShdw blurRad="50800" dist="38100" algn="l" rotWithShape="0">
                    <a:srgbClr val="C00000"/>
                  </a:outerShdw>
                </a:effectLst>
                <a:uLnTx/>
                <a:uFillTx/>
                <a:latin typeface="Constantia" panose="02030602050306030303" pitchFamily="18" charset="0"/>
                <a:ea typeface="Arial Unicode MS" panose="020B0604020202020204" pitchFamily="34" charset="-128"/>
                <a:cs typeface="Arial Unicode MS" panose="020B0604020202020204" pitchFamily="34" charset="-128"/>
              </a:rPr>
              <a:t> Hijo de Dios?</a:t>
            </a:r>
            <a:r>
              <a:rPr kumimoji="0" lang="es-ES_tradnl" sz="4000" b="1" i="0" u="none" strike="noStrike" kern="0" cap="none" spc="0" normalizeH="0" baseline="0" noProof="0" dirty="0" smtClean="0">
                <a:ln>
                  <a:noFill/>
                </a:ln>
                <a:solidFill>
                  <a:srgbClr val="FFFFFF"/>
                </a:solidFill>
                <a:effectLst>
                  <a:glow rad="101600">
                    <a:srgbClr val="C00000">
                      <a:alpha val="40000"/>
                    </a:srgbClr>
                  </a:glow>
                  <a:outerShdw blurRad="50800" dist="38100" algn="l" rotWithShape="0">
                    <a:srgbClr val="C00000"/>
                  </a:outerShdw>
                </a:effectLst>
                <a:uLnTx/>
                <a:uFillTx/>
                <a:latin typeface="Constantia" panose="02030602050306030303" pitchFamily="18" charset="0"/>
                <a:ea typeface="Arial Unicode MS" panose="020B0604020202020204" pitchFamily="34" charset="-128"/>
                <a:cs typeface="Arial Unicode MS" panose="020B0604020202020204" pitchFamily="34" charset="-128"/>
              </a:rPr>
              <a:t> </a:t>
            </a:r>
            <a:endParaRPr kumimoji="0" lang="es-PE" sz="4000" b="1" i="0" u="none" strike="noStrike" kern="0" cap="none" spc="0" normalizeH="0" baseline="0" noProof="0" dirty="0">
              <a:ln>
                <a:noFill/>
              </a:ln>
              <a:solidFill>
                <a:srgbClr val="FFFFFF"/>
              </a:solidFill>
              <a:effectLst>
                <a:glow rad="101600">
                  <a:srgbClr val="C00000">
                    <a:alpha val="40000"/>
                  </a:srgbClr>
                </a:glow>
                <a:outerShdw blurRad="50800" dist="38100" algn="l" rotWithShape="0">
                  <a:srgbClr val="C00000"/>
                </a:outerShdw>
              </a:effectLst>
              <a:uLnTx/>
              <a:uFillTx/>
              <a:latin typeface="Constantia" panose="02030602050306030303" pitchFamily="18"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4867226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wd">
                                    <p:tmAbs val="300"/>
                                  </p:iterate>
                                  <p:childTnLst>
                                    <p:set>
                                      <p:cBhvr>
                                        <p:cTn id="6" dur="1" fill="hold">
                                          <p:stCondLst>
                                            <p:cond delay="2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i.pinimg.com/736x/be/01/63/be016394f18ac9273948e2a0524a64f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107" y="509156"/>
            <a:ext cx="7980219" cy="589814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
          <p:cNvSpPr txBox="1">
            <a:spLocks noChangeArrowheads="1"/>
          </p:cNvSpPr>
          <p:nvPr/>
        </p:nvSpPr>
        <p:spPr bwMode="auto">
          <a:xfrm>
            <a:off x="145471" y="509156"/>
            <a:ext cx="8395855" cy="2800767"/>
          </a:xfrm>
          <a:prstGeom prst="rect">
            <a:avLst/>
          </a:prstGeom>
          <a:noFill/>
          <a:ln w="9525">
            <a:noFill/>
            <a:miter lim="800000"/>
            <a:headEnd/>
            <a:tailEnd/>
          </a:ln>
          <a:effectLst/>
          <a:scene3d>
            <a:camera prst="orthographicFront"/>
            <a:lightRig rig="threePt" dir="t"/>
          </a:scene3d>
          <a:sp3d>
            <a:bevelT w="152400" h="50800" prst="softRound"/>
          </a:sp3d>
        </p:spPr>
        <p:txBody>
          <a:bodyPr wrap="square">
            <a:spAutoFit/>
          </a:bodyPr>
          <a:lstStyle/>
          <a:p>
            <a:pPr marL="457200" lvl="0" indent="-457200" algn="ctr" fontAlgn="base">
              <a:spcBef>
                <a:spcPct val="0"/>
              </a:spcBef>
              <a:spcAft>
                <a:spcPct val="0"/>
              </a:spcAft>
              <a:buFont typeface="Courier New" panose="02070309020205020404" pitchFamily="49" charset="0"/>
              <a:buChar char="o"/>
              <a:defRPr/>
            </a:pPr>
            <a:r>
              <a:rPr lang="es-MX" sz="4400" b="1" dirty="0" smtClean="0">
                <a:ln w="9525">
                  <a:solidFill>
                    <a:schemeClr val="bg1"/>
                  </a:solidFill>
                  <a:prstDash val="solid"/>
                </a:ln>
                <a:effectLst>
                  <a:glow rad="101600">
                    <a:schemeClr val="accent5">
                      <a:satMod val="175000"/>
                      <a:alpha val="40000"/>
                    </a:schemeClr>
                  </a:glow>
                  <a:outerShdw blurRad="12700" dist="38100" dir="2700000" algn="tl" rotWithShape="0">
                    <a:schemeClr val="bg1">
                      <a:lumMod val="50000"/>
                    </a:schemeClr>
                  </a:outerShdw>
                </a:effectLst>
                <a:latin typeface="Arial Rounded MT Bold" panose="020F0704030504030204" pitchFamily="34" charset="0"/>
                <a:cs typeface="Times New Roman" pitchFamily="18" charset="0"/>
              </a:rPr>
              <a:t>Soy </a:t>
            </a:r>
            <a:r>
              <a:rPr lang="es-MX" sz="4400" b="1" dirty="0">
                <a:ln w="9525">
                  <a:solidFill>
                    <a:schemeClr val="bg1"/>
                  </a:solidFill>
                  <a:prstDash val="solid"/>
                </a:ln>
                <a:effectLst>
                  <a:glow rad="101600">
                    <a:schemeClr val="accent5">
                      <a:satMod val="175000"/>
                      <a:alpha val="40000"/>
                    </a:schemeClr>
                  </a:glow>
                  <a:outerShdw blurRad="12700" dist="38100" dir="2700000" algn="tl" rotWithShape="0">
                    <a:schemeClr val="bg1">
                      <a:lumMod val="50000"/>
                    </a:schemeClr>
                  </a:outerShdw>
                </a:effectLst>
                <a:latin typeface="Arial Rounded MT Bold" panose="020F0704030504030204" pitchFamily="34" charset="0"/>
                <a:cs typeface="Times New Roman" pitchFamily="18" charset="0"/>
              </a:rPr>
              <a:t>capaz de aceptar los errores de algunos de los líderes de la iglesia o juzgo sus acciones y las critico?</a:t>
            </a:r>
            <a:r>
              <a:rPr kumimoji="0" lang="es-PE" sz="4400" b="1" i="0" u="none" strike="noStrike" kern="1200" normalizeH="0" baseline="0" noProof="0" dirty="0" smtClean="0">
                <a:ln w="9525">
                  <a:solidFill>
                    <a:schemeClr val="bg1"/>
                  </a:solidFill>
                  <a:prstDash val="solid"/>
                </a:ln>
                <a:effectLst>
                  <a:glow rad="101600">
                    <a:schemeClr val="accent5">
                      <a:satMod val="175000"/>
                      <a:alpha val="40000"/>
                    </a:schemeClr>
                  </a:glow>
                  <a:outerShdw blurRad="12700" dist="38100" dir="2700000" algn="tl" rotWithShape="0">
                    <a:schemeClr val="bg1">
                      <a:lumMod val="50000"/>
                    </a:schemeClr>
                  </a:outerShdw>
                </a:effectLst>
                <a:uLnTx/>
                <a:uFillTx/>
                <a:latin typeface="Arial Rounded MT Bold" panose="020F0704030504030204" pitchFamily="34" charset="0"/>
                <a:cs typeface="Times New Roman" pitchFamily="18" charset="0"/>
              </a:rPr>
              <a:t> </a:t>
            </a:r>
            <a:endParaRPr kumimoji="0" lang="es-ES" sz="4400" b="1" i="0" u="none" strike="noStrike" kern="1200" normalizeH="0" baseline="0" noProof="0" dirty="0">
              <a:ln w="9525">
                <a:solidFill>
                  <a:schemeClr val="bg1"/>
                </a:solidFill>
                <a:prstDash val="solid"/>
              </a:ln>
              <a:effectLst>
                <a:glow rad="101600">
                  <a:schemeClr val="accent5">
                    <a:satMod val="175000"/>
                    <a:alpha val="40000"/>
                  </a:schemeClr>
                </a:glow>
                <a:outerShdw blurRad="12700" dist="38100" dir="2700000" algn="tl" rotWithShape="0">
                  <a:schemeClr val="bg1">
                    <a:lumMod val="50000"/>
                  </a:schemeClr>
                </a:outerShdw>
              </a:effectLst>
              <a:uLnTx/>
              <a:uFillTx/>
              <a:latin typeface="Arial Rounded MT Bold" panose="020F0704030504030204" pitchFamily="34" charset="0"/>
              <a:cs typeface="Times New Roman" pitchFamily="18" charset="0"/>
            </a:endParaRPr>
          </a:p>
        </p:txBody>
      </p:sp>
    </p:spTree>
    <p:extLst>
      <p:ext uri="{BB962C8B-B14F-4D97-AF65-F5344CB8AC3E}">
        <p14:creationId xmlns:p14="http://schemas.microsoft.com/office/powerpoint/2010/main" val="34620740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anim calcmode="lin" valueType="num">
                                      <p:cBhvr>
                                        <p:cTn id="9" dur="1750" fill="hold"/>
                                        <p:tgtEl>
                                          <p:spTgt spid="8"/>
                                        </p:tgtEl>
                                        <p:attrNameLst>
                                          <p:attrName>ppt_x</p:attrName>
                                        </p:attrNameLst>
                                      </p:cBhvr>
                                      <p:tavLst>
                                        <p:tav tm="0">
                                          <p:val>
                                            <p:fltVal val="0.5"/>
                                          </p:val>
                                        </p:tav>
                                        <p:tav tm="100000">
                                          <p:val>
                                            <p:strVal val="#ppt_x"/>
                                          </p:val>
                                        </p:tav>
                                      </p:tavLst>
                                    </p:anim>
                                    <p:anim calcmode="lin" valueType="num">
                                      <p:cBhvr>
                                        <p:cTn id="10" dur="175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ull view"/>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3490" y="675410"/>
            <a:ext cx="7967446" cy="5590308"/>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
          <p:cNvSpPr txBox="1">
            <a:spLocks noChangeArrowheads="1"/>
          </p:cNvSpPr>
          <p:nvPr/>
        </p:nvSpPr>
        <p:spPr bwMode="auto">
          <a:xfrm>
            <a:off x="422021" y="4065132"/>
            <a:ext cx="8395855" cy="1569660"/>
          </a:xfrm>
          <a:prstGeom prst="rect">
            <a:avLst/>
          </a:prstGeom>
          <a:noFill/>
          <a:ln w="9525">
            <a:noFill/>
            <a:miter lim="800000"/>
            <a:headEnd/>
            <a:tailEnd/>
          </a:ln>
          <a:effectLst/>
          <a:scene3d>
            <a:camera prst="orthographicFront"/>
            <a:lightRig rig="threePt" dir="t"/>
          </a:scene3d>
          <a:sp3d>
            <a:bevelT w="152400" h="50800" prst="softRound"/>
          </a:sp3d>
        </p:spPr>
        <p:txBody>
          <a:bodyPr wrap="square">
            <a:spAutoFit/>
          </a:bodyPr>
          <a:lstStyle/>
          <a:p>
            <a:pPr marL="457200" marR="0" lvl="0" indent="-457200" algn="ctr"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s-PE" sz="3200" b="1" i="0" u="none" strike="noStrike" kern="1200" cap="none" spc="0" normalizeH="0" baseline="0" noProof="0" dirty="0" smtClean="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Clarendon BT" panose="02040704040505020204" pitchFamily="18" charset="0"/>
                <a:cs typeface="Times New Roman" pitchFamily="18" charset="0"/>
              </a:rPr>
              <a:t>¿</a:t>
            </a:r>
            <a:r>
              <a:rPr kumimoji="0" lang="es-PE" sz="3200" b="1" i="0" u="none" strike="noStrike" kern="1200" cap="none" spc="0" normalizeH="0" baseline="0" noProof="0" dirty="0" err="1" smtClean="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Clarendon BT" panose="02040704040505020204" pitchFamily="18" charset="0"/>
                <a:cs typeface="Times New Roman" pitchFamily="18" charset="0"/>
              </a:rPr>
              <a:t>Tenego</a:t>
            </a:r>
            <a:r>
              <a:rPr kumimoji="0" lang="es-PE" sz="3200" b="1" i="0" u="none" strike="noStrike" kern="1200" cap="none" spc="0" normalizeH="0" baseline="0" noProof="0" dirty="0" smtClean="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Clarendon BT" panose="02040704040505020204" pitchFamily="18" charset="0"/>
                <a:cs typeface="Times New Roman" pitchFamily="18" charset="0"/>
              </a:rPr>
              <a:t>  la valentía  de anunciar  a tiempo  y a destiempo</a:t>
            </a:r>
          </a:p>
          <a:p>
            <a:pPr marL="457200" marR="0" lvl="0" indent="-457200" algn="ctr"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s-PE" sz="3200" b="1" i="0" u="none" strike="noStrike" kern="1200" cap="none" spc="0" normalizeH="0" baseline="0" noProof="0" dirty="0" smtClean="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Clarendon BT" panose="02040704040505020204" pitchFamily="18" charset="0"/>
                <a:cs typeface="Times New Roman" pitchFamily="18" charset="0"/>
              </a:rPr>
              <a:t> el Reino de Dios?</a:t>
            </a:r>
            <a:endParaRPr kumimoji="0" lang="es-ES" sz="3200" b="1" i="0" u="none" strike="noStrike" kern="1200" cap="none" spc="0" normalizeH="0" baseline="0" noProof="0" dirty="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Clarendon BT" panose="02040704040505020204" pitchFamily="18" charset="0"/>
              <a:cs typeface="Times New Roman" pitchFamily="18" charset="0"/>
            </a:endParaRPr>
          </a:p>
        </p:txBody>
      </p:sp>
    </p:spTree>
    <p:extLst>
      <p:ext uri="{BB962C8B-B14F-4D97-AF65-F5344CB8AC3E}">
        <p14:creationId xmlns:p14="http://schemas.microsoft.com/office/powerpoint/2010/main" val="265020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anim calcmode="lin" valueType="num">
                                      <p:cBhvr>
                                        <p:cTn id="9" dur="1750" fill="hold"/>
                                        <p:tgtEl>
                                          <p:spTgt spid="8"/>
                                        </p:tgtEl>
                                        <p:attrNameLst>
                                          <p:attrName>ppt_x</p:attrName>
                                        </p:attrNameLst>
                                      </p:cBhvr>
                                      <p:tavLst>
                                        <p:tav tm="0">
                                          <p:val>
                                            <p:fltVal val="0.5"/>
                                          </p:val>
                                        </p:tav>
                                        <p:tav tm="100000">
                                          <p:val>
                                            <p:strVal val="#ppt_x"/>
                                          </p:val>
                                        </p:tav>
                                      </p:tavLst>
                                    </p:anim>
                                    <p:anim calcmode="lin" valueType="num">
                                      <p:cBhvr>
                                        <p:cTn id="10" dur="175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ull 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289" y="509152"/>
            <a:ext cx="7996381" cy="5746173"/>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
          <p:cNvSpPr txBox="1">
            <a:spLocks noChangeArrowheads="1"/>
          </p:cNvSpPr>
          <p:nvPr/>
        </p:nvSpPr>
        <p:spPr bwMode="auto">
          <a:xfrm>
            <a:off x="207815" y="4376857"/>
            <a:ext cx="8395855" cy="1569660"/>
          </a:xfrm>
          <a:prstGeom prst="rect">
            <a:avLst/>
          </a:prstGeom>
          <a:noFill/>
          <a:ln w="9525">
            <a:noFill/>
            <a:miter lim="800000"/>
            <a:headEnd/>
            <a:tailEnd/>
          </a:ln>
          <a:effectLst/>
          <a:scene3d>
            <a:camera prst="orthographicFront"/>
            <a:lightRig rig="threePt" dir="t"/>
          </a:scene3d>
          <a:sp3d>
            <a:bevelT w="152400" h="50800" prst="softRound"/>
          </a:sp3d>
        </p:spPr>
        <p:txBody>
          <a:bodyPr wrap="square">
            <a:spAutoFit/>
          </a:bodyPr>
          <a:lstStyle/>
          <a:p>
            <a:pPr marL="457200" marR="0" lvl="0" indent="-457200" algn="ctr"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s-PE" sz="3200" b="1" i="0" u="none" strike="noStrike" kern="1200" cap="none" spc="0" normalizeH="0" baseline="0" noProof="0" dirty="0" smtClean="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Arial Rounded MT Bold" panose="020F0704030504030204" pitchFamily="34" charset="0"/>
                <a:cs typeface="Times New Roman" pitchFamily="18" charset="0"/>
              </a:rPr>
              <a:t>¿Soy capaz de responder con la  misma </a:t>
            </a:r>
            <a:r>
              <a:rPr kumimoji="0" lang="es-PE" sz="3200" b="1" i="0" u="none" strike="noStrike" kern="1200" cap="none" spc="0" normalizeH="0" noProof="0" dirty="0" smtClean="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Arial Rounded MT Bold" panose="020F0704030504030204" pitchFamily="34" charset="0"/>
                <a:cs typeface="Times New Roman" pitchFamily="18" charset="0"/>
              </a:rPr>
              <a:t> convicción de Pedro a la pregunta de quién  eres para mi Jesús? </a:t>
            </a:r>
            <a:endParaRPr kumimoji="0" lang="es-ES" sz="3200" b="1" i="0" u="none" strike="noStrike" kern="1200" cap="none" spc="0" normalizeH="0" baseline="0" noProof="0" dirty="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Arial Rounded MT Bold" panose="020F0704030504030204" pitchFamily="34" charset="0"/>
              <a:cs typeface="Times New Roman" pitchFamily="18" charset="0"/>
            </a:endParaRPr>
          </a:p>
        </p:txBody>
      </p:sp>
    </p:spTree>
    <p:extLst>
      <p:ext uri="{BB962C8B-B14F-4D97-AF65-F5344CB8AC3E}">
        <p14:creationId xmlns:p14="http://schemas.microsoft.com/office/powerpoint/2010/main" val="515807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anim calcmode="lin" valueType="num">
                                      <p:cBhvr>
                                        <p:cTn id="9" dur="1750" fill="hold"/>
                                        <p:tgtEl>
                                          <p:spTgt spid="8"/>
                                        </p:tgtEl>
                                        <p:attrNameLst>
                                          <p:attrName>ppt_x</p:attrName>
                                        </p:attrNameLst>
                                      </p:cBhvr>
                                      <p:tavLst>
                                        <p:tav tm="0">
                                          <p:val>
                                            <p:fltVal val="0.5"/>
                                          </p:val>
                                        </p:tav>
                                        <p:tav tm="100000">
                                          <p:val>
                                            <p:strVal val="#ppt_x"/>
                                          </p:val>
                                        </p:tav>
                                      </p:tavLst>
                                    </p:anim>
                                    <p:anim calcmode="lin" valueType="num">
                                      <p:cBhvr>
                                        <p:cTn id="10" dur="175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pinimg.com/564x/e3/01/85/e30185d5b9ae2f532a503b17622752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440" y="508001"/>
            <a:ext cx="8002604" cy="5791200"/>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522560" y="3563134"/>
            <a:ext cx="8071484" cy="1956749"/>
          </a:xfrm>
        </p:spPr>
        <p:txBody>
          <a:bodyPr/>
          <a:lstStyle/>
          <a:p>
            <a:pPr algn="ctr"/>
            <a:r>
              <a:rPr lang="es-ES" sz="3400" b="1" i="1" dirty="0" smtClean="0">
                <a:solidFill>
                  <a:srgbClr val="FFFFFF"/>
                </a:solidFill>
                <a:effectLst>
                  <a:glow rad="139700">
                    <a:schemeClr val="accent4">
                      <a:satMod val="175000"/>
                      <a:alpha val="40000"/>
                    </a:schemeClr>
                  </a:glow>
                  <a:outerShdw blurRad="38100" dist="63500" dir="2700000" algn="tl">
                    <a:srgbClr val="000000"/>
                  </a:outerShdw>
                </a:effectLst>
                <a:latin typeface="Arial Narrow" panose="020B0606020202030204" pitchFamily="34" charset="0"/>
              </a:rPr>
              <a:t>La </a:t>
            </a:r>
            <a:r>
              <a:rPr lang="es-ES" sz="3400" b="1" i="1" dirty="0" smtClean="0">
                <a:solidFill>
                  <a:schemeClr val="bg1"/>
                </a:solidFill>
                <a:effectLst>
                  <a:glow rad="139700">
                    <a:schemeClr val="accent4">
                      <a:satMod val="175000"/>
                      <a:alpha val="40000"/>
                    </a:schemeClr>
                  </a:glow>
                  <a:outerShdw blurRad="38100" dist="63500" dir="2700000" algn="tl">
                    <a:srgbClr val="000000"/>
                  </a:outerShdw>
                </a:effectLst>
                <a:latin typeface="Arial Narrow" panose="020B0606020202030204" pitchFamily="34" charset="0"/>
              </a:rPr>
              <a:t>oración  es la respuesta que Je damos a Dios que se nos manifiesta primero. Agradezcamos el  don de  la fe y oremos por la fidelidad  y perseverancia  en nuestra vocación y misión.</a:t>
            </a:r>
            <a:endParaRPr lang="es-ES_tradnl" sz="3400" b="1" i="1" dirty="0" smtClean="0">
              <a:solidFill>
                <a:schemeClr val="bg1"/>
              </a:solidFill>
              <a:effectLst>
                <a:outerShdw blurRad="38100" dist="63500" dir="2700000" algn="tl">
                  <a:srgbClr val="000000"/>
                </a:outerShdw>
              </a:effectLst>
              <a:latin typeface="Arial Narrow" panose="020B0606020202030204" pitchFamily="34" charset="0"/>
            </a:endParaRPr>
          </a:p>
        </p:txBody>
      </p:sp>
      <p:sp>
        <p:nvSpPr>
          <p:cNvPr id="4" name="Rectángulo 3"/>
          <p:cNvSpPr/>
          <p:nvPr/>
        </p:nvSpPr>
        <p:spPr>
          <a:xfrm>
            <a:off x="6365831" y="654015"/>
            <a:ext cx="1899879" cy="523220"/>
          </a:xfrm>
          <a:prstGeom prst="rect">
            <a:avLst/>
          </a:prstGeom>
        </p:spPr>
        <p:txBody>
          <a:bodyPr wrap="none">
            <a:spAutoFit/>
          </a:bodyPr>
          <a:lstStyle/>
          <a:p>
            <a:r>
              <a:rPr lang="es-PE" sz="2800" b="1" i="1" u="sng" dirty="0">
                <a:solidFill>
                  <a:schemeClr val="bg1"/>
                </a:solidFill>
                <a:effectLst>
                  <a:outerShdw blurRad="38100" dist="63500" dir="2700000" algn="tl">
                    <a:srgbClr val="000000"/>
                  </a:outerShdw>
                </a:effectLst>
                <a:latin typeface="Arial Narrow" panose="020B0606020202030204" pitchFamily="34" charset="0"/>
              </a:rPr>
              <a:t>Motivación</a:t>
            </a:r>
            <a:r>
              <a:rPr lang="es-PE" sz="2800" b="1" i="1" dirty="0">
                <a:solidFill>
                  <a:schemeClr val="bg1"/>
                </a:solidFill>
                <a:effectLst>
                  <a:outerShdw blurRad="38100" dist="63500" dir="2700000" algn="tl">
                    <a:srgbClr val="000000"/>
                  </a:outerShdw>
                </a:effectLst>
                <a:latin typeface="Arial Narrow" panose="020B0606020202030204" pitchFamily="34" charset="0"/>
              </a:rPr>
              <a:t>: </a:t>
            </a:r>
          </a:p>
        </p:txBody>
      </p:sp>
      <p:pic>
        <p:nvPicPr>
          <p:cNvPr id="6" name="Imagen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2560" y="508001"/>
            <a:ext cx="2822448" cy="912479"/>
          </a:xfrm>
          <a:prstGeom prst="roundRect">
            <a:avLst/>
          </a:prstGeom>
        </p:spPr>
      </p:pic>
    </p:spTree>
    <p:extLst>
      <p:ext uri="{BB962C8B-B14F-4D97-AF65-F5344CB8AC3E}">
        <p14:creationId xmlns:p14="http://schemas.microsoft.com/office/powerpoint/2010/main" val="1858289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ppt_w</p:attrName>
                                        </p:attrNameLst>
                                      </p:cBhvr>
                                      <p:tavLst>
                                        <p:tav tm="0" fmla="#ppt_w*sin(2.5*pi*$)">
                                          <p:val>
                                            <p:fltVal val="0"/>
                                          </p:val>
                                        </p:tav>
                                        <p:tav tm="100000">
                                          <p:val>
                                            <p:fltVal val="1"/>
                                          </p:val>
                                        </p:tav>
                                      </p:tavLst>
                                    </p:anim>
                                    <p:anim calcmode="lin" valueType="num">
                                      <p:cBhvr>
                                        <p:cTn id="9"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log Católico Gotitas Espirituales ®: EL EVANGELIO DE HOY: VIERNES 8 DE  ABRIL DEL 2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791" y="498765"/>
            <a:ext cx="8186929" cy="5772726"/>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621951" y="4636145"/>
            <a:ext cx="8064896" cy="1938992"/>
          </a:xfrm>
          <a:prstGeom prst="rect">
            <a:avLst/>
          </a:prstGeom>
          <a:noFill/>
        </p:spPr>
        <p:txBody>
          <a:bodyPr wrap="square" lIns="91440" tIns="45720" rIns="91440" bIns="45720">
            <a:spAutoFit/>
          </a:bodyPr>
          <a:lstStyle/>
          <a:p>
            <a:pPr lvl="0" algn="ctr" fontAlgn="base">
              <a:spcBef>
                <a:spcPct val="0"/>
              </a:spcBef>
              <a:spcAft>
                <a:spcPct val="0"/>
              </a:spcAft>
              <a:defRPr/>
            </a:pPr>
            <a:r>
              <a:rPr lang="es-MX" sz="2400" b="1" dirty="0" smtClean="0">
                <a:solidFill>
                  <a:srgbClr val="FFFFFF"/>
                </a:solidFill>
                <a:effectLst>
                  <a:glow rad="88900">
                    <a:srgbClr val="000000">
                      <a:satMod val="175000"/>
                      <a:alpha val="40000"/>
                    </a:srgbClr>
                  </a:glow>
                  <a:outerShdw blurRad="38100" dist="63500" dir="2700000" algn="tl">
                    <a:srgbClr val="320000"/>
                  </a:outerShdw>
                </a:effectLst>
                <a:cs typeface="Times New Roman" pitchFamily="18" charset="0"/>
              </a:rPr>
              <a:t>•</a:t>
            </a:r>
            <a:r>
              <a:rPr lang="es-MX" sz="2400" b="1" dirty="0">
                <a:solidFill>
                  <a:srgbClr val="FFFFFF"/>
                </a:solidFill>
                <a:effectLst>
                  <a:glow rad="88900">
                    <a:srgbClr val="000000">
                      <a:satMod val="175000"/>
                      <a:alpha val="40000"/>
                    </a:srgbClr>
                  </a:glow>
                  <a:outerShdw blurRad="38100" dist="63500" dir="2700000" algn="tl">
                    <a:srgbClr val="320000"/>
                  </a:outerShdw>
                </a:effectLst>
                <a:cs typeface="Times New Roman" pitchFamily="18" charset="0"/>
              </a:rPr>
              <a:t>	Luego de un tiempo de oración personal, podemos compartir en voz alta nuestra oración, siempre dirigiéndonos a Dios mediante la alabanza, la acción de gracias o la súplica confiada. Salmo 33</a:t>
            </a:r>
            <a:endParaRPr kumimoji="0" lang="es-PE" sz="2400" b="1" i="0" u="none" strike="noStrike" kern="1200" cap="none" spc="0" normalizeH="0" baseline="0" noProof="0" dirty="0" smtClean="0">
              <a:ln>
                <a:noFill/>
              </a:ln>
              <a:solidFill>
                <a:srgbClr val="FFFFFF"/>
              </a:solidFill>
              <a:effectLst>
                <a:glow rad="88900">
                  <a:srgbClr val="000000">
                    <a:satMod val="175000"/>
                    <a:alpha val="40000"/>
                  </a:srgbClr>
                </a:glow>
                <a:outerShdw blurRad="38100" dist="63500" dir="2700000" algn="tl">
                  <a:srgbClr val="320000"/>
                </a:outerShdw>
              </a:effectLst>
              <a:uLnTx/>
              <a:uFillTx/>
              <a:latin typeface="Times New Roman"/>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400" b="1" i="0" u="none" strike="noStrike" kern="1200" cap="none" spc="0" normalizeH="0" baseline="0" noProof="0" dirty="0">
              <a:ln>
                <a:noFill/>
              </a:ln>
              <a:solidFill>
                <a:srgbClr val="FFFFFF"/>
              </a:solidFill>
              <a:effectLst>
                <a:glow rad="88900">
                  <a:srgbClr val="000000">
                    <a:satMod val="175000"/>
                    <a:alpha val="40000"/>
                  </a:srgbClr>
                </a:glow>
                <a:outerShdw blurRad="38100" dist="63500" dir="2700000" algn="tl">
                  <a:srgbClr val="320000"/>
                </a:outerShdw>
              </a:effectLst>
              <a:uLnTx/>
              <a:uFillTx/>
              <a:latin typeface="Times New Roman"/>
              <a:ea typeface="+mn-ea"/>
              <a:cs typeface="Times New Roman" pitchFamily="18" charset="0"/>
            </a:endParaRPr>
          </a:p>
        </p:txBody>
      </p:sp>
    </p:spTree>
    <p:extLst>
      <p:ext uri="{BB962C8B-B14F-4D97-AF65-F5344CB8AC3E}">
        <p14:creationId xmlns:p14="http://schemas.microsoft.com/office/powerpoint/2010/main" val="368466123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email">
            <a:extLst>
              <a:ext uri="{28A0092B-C50C-407E-A947-70E740481C1C}">
                <a14:useLocalDpi xmlns:a14="http://schemas.microsoft.com/office/drawing/2010/main" val="0"/>
              </a:ext>
            </a:extLst>
          </a:blip>
          <a:srcRect l="-1165" t="-3691"/>
          <a:stretch/>
        </p:blipFill>
        <p:spPr>
          <a:xfrm>
            <a:off x="490671" y="252020"/>
            <a:ext cx="8120209" cy="6044871"/>
          </a:xfrm>
          <a:prstGeom prst="rect">
            <a:avLst/>
          </a:prstGeom>
          <a:scene3d>
            <a:camera prst="orthographicFront"/>
            <a:lightRig rig="threePt" dir="t"/>
          </a:scene3d>
          <a:sp3d>
            <a:bevelT w="152400" h="50800" prst="softRound"/>
          </a:sp3d>
        </p:spPr>
      </p:pic>
      <p:sp>
        <p:nvSpPr>
          <p:cNvPr id="12293" name="Rectangle 5"/>
          <p:cNvSpPr>
            <a:spLocks noChangeArrowheads="1"/>
          </p:cNvSpPr>
          <p:nvPr/>
        </p:nvSpPr>
        <p:spPr bwMode="auto">
          <a:xfrm>
            <a:off x="575100" y="407884"/>
            <a:ext cx="7764317" cy="1815882"/>
          </a:xfrm>
          <a:prstGeom prst="rect">
            <a:avLst/>
          </a:prstGeom>
          <a:noFill/>
          <a:ln w="9525">
            <a:noFill/>
            <a:miter lim="800000"/>
            <a:headEnd/>
            <a:tailEnd/>
          </a:ln>
          <a:effectLst/>
        </p:spPr>
        <p:txBody>
          <a:bodyPr wrap="square">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ca-ES" sz="2800" b="1" i="1" u="none" strike="noStrike" kern="1200" cap="none" spc="0" normalizeH="0" baseline="0" noProof="0" dirty="0" smtClean="0">
                <a:ln>
                  <a:noFill/>
                </a:ln>
                <a:solidFill>
                  <a:srgbClr val="FFC000"/>
                </a:solidFill>
                <a:effectLst>
                  <a:outerShdw blurRad="50800" dist="38100" algn="l" rotWithShape="0">
                    <a:srgbClr val="320000"/>
                  </a:outerShdw>
                </a:effectLst>
                <a:uLnTx/>
                <a:uFillTx/>
                <a:latin typeface="Comic Sans MS" pitchFamily="66" charset="0"/>
                <a:ea typeface="+mn-ea"/>
                <a:cs typeface="Times New Roman" pitchFamily="18" charset="0"/>
              </a:rPr>
              <a:t>SALMO 33:  </a:t>
            </a:r>
            <a:r>
              <a:rPr kumimoji="0" lang="ca-ES" sz="2800" b="1" i="1" u="none" strike="noStrike" kern="1200" cap="none" spc="0" normalizeH="0" baseline="0" noProof="0" dirty="0" err="1" smtClean="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Bendeciré</a:t>
            </a:r>
            <a:r>
              <a:rPr kumimoji="0" lang="ca-ES" sz="2800" b="1" i="1" u="none" strike="noStrike" kern="1200" cap="none" spc="0" normalizeH="0" baseline="0" noProof="0" dirty="0" smtClean="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 al </a:t>
            </a:r>
            <a:r>
              <a:rPr kumimoji="0" lang="ca-ES" sz="2800" b="1" i="1" u="none" strike="noStrike" kern="1200" cap="none" spc="0" normalizeH="0" baseline="0" noProof="0" dirty="0" err="1" smtClean="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Señor</a:t>
            </a:r>
            <a:r>
              <a:rPr kumimoji="0" lang="ca-ES" sz="2800" b="1" i="1" u="none" strike="noStrike" kern="1200" cap="none" spc="0" normalizeH="0" baseline="0" noProof="0" dirty="0" smtClean="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 en </a:t>
            </a:r>
            <a:r>
              <a:rPr kumimoji="0" lang="ca-ES" sz="2800" b="1" i="1" u="none" strike="noStrike" kern="1200" cap="none" spc="0" normalizeH="0" baseline="0" noProof="0" dirty="0" err="1" smtClean="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todo</a:t>
            </a:r>
            <a:r>
              <a:rPr kumimoji="0" lang="ca-ES" sz="2800" b="1" i="1" u="none" strike="noStrike" kern="1200" cap="none" spc="0" normalizeH="0" baseline="0" noProof="0" dirty="0" smtClean="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 </a:t>
            </a:r>
            <a:r>
              <a:rPr kumimoji="0" lang="ca-ES" sz="2800" b="1" i="1" u="none" strike="noStrike" kern="1200" cap="none" spc="0" normalizeH="0" baseline="0" noProof="0" dirty="0" err="1" smtClean="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tiempo</a:t>
            </a:r>
            <a:r>
              <a:rPr lang="ca-ES" sz="2800" b="1" i="1" dirty="0" smtClean="0">
                <a:solidFill>
                  <a:srgbClr val="FFFFFF"/>
                </a:solidFill>
                <a:effectLst>
                  <a:outerShdw blurRad="50800" dist="38100" algn="l" rotWithShape="0">
                    <a:srgbClr val="320000"/>
                  </a:outerShdw>
                </a:effectLst>
                <a:latin typeface="Comic Sans MS" pitchFamily="66" charset="0"/>
                <a:cs typeface="Times New Roman" pitchFamily="18" charset="0"/>
              </a:rPr>
              <a:t>, </a:t>
            </a:r>
            <a:r>
              <a:rPr lang="ca-ES" sz="2800" b="1" i="1" dirty="0" err="1" smtClean="0">
                <a:solidFill>
                  <a:srgbClr val="FFFFFF"/>
                </a:solidFill>
                <a:effectLst>
                  <a:outerShdw blurRad="50800" dist="38100" algn="l" rotWithShape="0">
                    <a:srgbClr val="320000"/>
                  </a:outerShdw>
                </a:effectLst>
                <a:latin typeface="Comic Sans MS" pitchFamily="66" charset="0"/>
                <a:cs typeface="Times New Roman" pitchFamily="18" charset="0"/>
              </a:rPr>
              <a:t>su</a:t>
            </a:r>
            <a:r>
              <a:rPr lang="ca-ES" sz="2800" b="1" i="1" dirty="0" smtClean="0">
                <a:solidFill>
                  <a:srgbClr val="FFFFFF"/>
                </a:solidFill>
                <a:effectLst>
                  <a:outerShdw blurRad="50800" dist="38100" algn="l" rotWithShape="0">
                    <a:srgbClr val="320000"/>
                  </a:outerShdw>
                </a:effectLst>
                <a:latin typeface="Comic Sans MS" pitchFamily="66" charset="0"/>
                <a:cs typeface="Times New Roman" pitchFamily="18" charset="0"/>
              </a:rPr>
              <a:t> alabança estarà </a:t>
            </a:r>
            <a:r>
              <a:rPr lang="ca-ES" sz="2800" b="1" i="1" dirty="0" err="1" smtClean="0">
                <a:solidFill>
                  <a:srgbClr val="FFFFFF"/>
                </a:solidFill>
                <a:effectLst>
                  <a:outerShdw blurRad="50800" dist="38100" algn="l" rotWithShape="0">
                    <a:srgbClr val="320000"/>
                  </a:outerShdw>
                </a:effectLst>
                <a:latin typeface="Comic Sans MS" pitchFamily="66" charset="0"/>
                <a:cs typeface="Times New Roman" pitchFamily="18" charset="0"/>
              </a:rPr>
              <a:t>siempre</a:t>
            </a:r>
            <a:r>
              <a:rPr lang="ca-ES" sz="2800" b="1" i="1" dirty="0" smtClean="0">
                <a:solidFill>
                  <a:srgbClr val="FFFFFF"/>
                </a:solidFill>
                <a:effectLst>
                  <a:outerShdw blurRad="50800" dist="38100" algn="l" rotWithShape="0">
                    <a:srgbClr val="320000"/>
                  </a:outerShdw>
                </a:effectLst>
                <a:latin typeface="Comic Sans MS" pitchFamily="66" charset="0"/>
                <a:cs typeface="Times New Roman" pitchFamily="18" charset="0"/>
              </a:rPr>
              <a:t> en mis </a:t>
            </a:r>
            <a:r>
              <a:rPr lang="ca-ES" sz="2800" b="1" i="1" dirty="0" err="1" smtClean="0">
                <a:solidFill>
                  <a:srgbClr val="FFFFFF"/>
                </a:solidFill>
                <a:effectLst>
                  <a:outerShdw blurRad="50800" dist="38100" algn="l" rotWithShape="0">
                    <a:srgbClr val="320000"/>
                  </a:outerShdw>
                </a:effectLst>
                <a:latin typeface="Comic Sans MS" pitchFamily="66" charset="0"/>
                <a:cs typeface="Times New Roman" pitchFamily="18" charset="0"/>
              </a:rPr>
              <a:t>labios</a:t>
            </a:r>
            <a:r>
              <a:rPr lang="ca-ES" sz="2800" b="1" i="1" dirty="0" smtClean="0">
                <a:solidFill>
                  <a:srgbClr val="FFFFFF"/>
                </a:solidFill>
                <a:effectLst>
                  <a:outerShdw blurRad="50800" dist="38100" algn="l" rotWithShape="0">
                    <a:srgbClr val="320000"/>
                  </a:outerShdw>
                </a:effectLst>
                <a:latin typeface="Comic Sans MS" pitchFamily="66" charset="0"/>
                <a:cs typeface="Times New Roman" pitchFamily="18" charset="0"/>
              </a:rPr>
              <a:t>. Mi </a:t>
            </a:r>
            <a:r>
              <a:rPr lang="ca-ES" sz="2800" b="1" i="1" dirty="0" err="1" smtClean="0">
                <a:solidFill>
                  <a:srgbClr val="FFFFFF"/>
                </a:solidFill>
                <a:effectLst>
                  <a:outerShdw blurRad="50800" dist="38100" algn="l" rotWithShape="0">
                    <a:srgbClr val="320000"/>
                  </a:outerShdw>
                </a:effectLst>
                <a:latin typeface="Comic Sans MS" pitchFamily="66" charset="0"/>
                <a:cs typeface="Times New Roman" pitchFamily="18" charset="0"/>
              </a:rPr>
              <a:t>alma</a:t>
            </a:r>
            <a:r>
              <a:rPr lang="ca-ES" sz="2800" b="1" i="1" dirty="0" smtClean="0">
                <a:solidFill>
                  <a:srgbClr val="FFFFFF"/>
                </a:solidFill>
                <a:effectLst>
                  <a:outerShdw blurRad="50800" dist="38100" algn="l" rotWithShape="0">
                    <a:srgbClr val="320000"/>
                  </a:outerShdw>
                </a:effectLst>
                <a:latin typeface="Comic Sans MS" pitchFamily="66" charset="0"/>
                <a:cs typeface="Times New Roman" pitchFamily="18" charset="0"/>
              </a:rPr>
              <a:t> </a:t>
            </a:r>
            <a:r>
              <a:rPr lang="ca-ES" sz="2800" b="1" i="1" dirty="0" err="1" smtClean="0">
                <a:solidFill>
                  <a:srgbClr val="FFFFFF"/>
                </a:solidFill>
                <a:effectLst>
                  <a:outerShdw blurRad="50800" dist="38100" algn="l" rotWithShape="0">
                    <a:srgbClr val="320000"/>
                  </a:outerShdw>
                </a:effectLst>
                <a:latin typeface="Comic Sans MS" pitchFamily="66" charset="0"/>
                <a:cs typeface="Times New Roman" pitchFamily="18" charset="0"/>
              </a:rPr>
              <a:t>gloría</a:t>
            </a:r>
            <a:r>
              <a:rPr lang="ca-ES" sz="2800" b="1" i="1" dirty="0" smtClean="0">
                <a:solidFill>
                  <a:srgbClr val="FFFFFF"/>
                </a:solidFill>
                <a:effectLst>
                  <a:outerShdw blurRad="50800" dist="38100" algn="l" rotWithShape="0">
                    <a:srgbClr val="320000"/>
                  </a:outerShdw>
                </a:effectLst>
                <a:latin typeface="Comic Sans MS" pitchFamily="66" charset="0"/>
                <a:cs typeface="Times New Roman" pitchFamily="18" charset="0"/>
              </a:rPr>
              <a:t> en </a:t>
            </a:r>
            <a:r>
              <a:rPr lang="ca-ES" sz="2800" b="1" i="1" dirty="0" err="1" smtClean="0">
                <a:solidFill>
                  <a:srgbClr val="FFFFFF"/>
                </a:solidFill>
                <a:effectLst>
                  <a:outerShdw blurRad="50800" dist="38100" algn="l" rotWithShape="0">
                    <a:srgbClr val="320000"/>
                  </a:outerShdw>
                </a:effectLst>
                <a:latin typeface="Comic Sans MS" pitchFamily="66" charset="0"/>
                <a:cs typeface="Times New Roman" pitchFamily="18" charset="0"/>
              </a:rPr>
              <a:t>elSeñor</a:t>
            </a:r>
            <a:r>
              <a:rPr lang="ca-ES" sz="2800" b="1" i="1" dirty="0" smtClean="0">
                <a:solidFill>
                  <a:srgbClr val="FFFFFF"/>
                </a:solidFill>
                <a:effectLst>
                  <a:outerShdw blurRad="50800" dist="38100" algn="l" rotWithShape="0">
                    <a:srgbClr val="320000"/>
                  </a:outerShdw>
                </a:effectLst>
                <a:latin typeface="Comic Sans MS" pitchFamily="66" charset="0"/>
                <a:cs typeface="Times New Roman" pitchFamily="18" charset="0"/>
              </a:rPr>
              <a:t> : que lo </a:t>
            </a:r>
            <a:r>
              <a:rPr lang="ca-ES" sz="2800" b="1" i="1" dirty="0" err="1" smtClean="0">
                <a:solidFill>
                  <a:srgbClr val="FFFFFF"/>
                </a:solidFill>
                <a:effectLst>
                  <a:outerShdw blurRad="50800" dist="38100" algn="l" rotWithShape="0">
                    <a:srgbClr val="320000"/>
                  </a:outerShdw>
                </a:effectLst>
                <a:latin typeface="Comic Sans MS" pitchFamily="66" charset="0"/>
                <a:cs typeface="Times New Roman" pitchFamily="18" charset="0"/>
              </a:rPr>
              <a:t>oigan</a:t>
            </a:r>
            <a:r>
              <a:rPr lang="ca-ES" sz="2800" b="1" i="1" dirty="0" smtClean="0">
                <a:solidFill>
                  <a:srgbClr val="FFFFFF"/>
                </a:solidFill>
                <a:effectLst>
                  <a:outerShdw blurRad="50800" dist="38100" algn="l" rotWithShape="0">
                    <a:srgbClr val="320000"/>
                  </a:outerShdw>
                </a:effectLst>
                <a:latin typeface="Comic Sans MS" pitchFamily="66" charset="0"/>
                <a:cs typeface="Times New Roman" pitchFamily="18" charset="0"/>
              </a:rPr>
              <a:t> los </a:t>
            </a:r>
            <a:r>
              <a:rPr lang="ca-ES" sz="2800" b="1" i="1" dirty="0" err="1" smtClean="0">
                <a:solidFill>
                  <a:srgbClr val="FFFFFF"/>
                </a:solidFill>
                <a:effectLst>
                  <a:outerShdw blurRad="50800" dist="38100" algn="l" rotWithShape="0">
                    <a:srgbClr val="320000"/>
                  </a:outerShdw>
                </a:effectLst>
                <a:latin typeface="Comic Sans MS" pitchFamily="66" charset="0"/>
                <a:cs typeface="Times New Roman" pitchFamily="18" charset="0"/>
              </a:rPr>
              <a:t>humildes</a:t>
            </a:r>
            <a:r>
              <a:rPr lang="ca-ES" sz="2800" b="1" i="1" dirty="0" smtClean="0">
                <a:solidFill>
                  <a:srgbClr val="FFFFFF"/>
                </a:solidFill>
                <a:effectLst>
                  <a:outerShdw blurRad="50800" dist="38100" algn="l" rotWithShape="0">
                    <a:srgbClr val="320000"/>
                  </a:outerShdw>
                </a:effectLst>
                <a:latin typeface="Comic Sans MS" pitchFamily="66" charset="0"/>
                <a:cs typeface="Times New Roman" pitchFamily="18" charset="0"/>
              </a:rPr>
              <a:t> y se alegren.</a:t>
            </a:r>
            <a:endParaRPr kumimoji="0" lang="ca-ES" sz="2800" b="1" i="1" u="none" strike="noStrike" kern="1200" cap="none" spc="0" normalizeH="0" baseline="0" noProof="0" dirty="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endParaRPr>
          </a:p>
        </p:txBody>
      </p:sp>
      <p:sp>
        <p:nvSpPr>
          <p:cNvPr id="12292" name="Rectangle 4"/>
          <p:cNvSpPr>
            <a:spLocks noChangeArrowheads="1"/>
          </p:cNvSpPr>
          <p:nvPr/>
        </p:nvSpPr>
        <p:spPr bwMode="auto">
          <a:xfrm>
            <a:off x="325571" y="5712116"/>
            <a:ext cx="8263374" cy="584775"/>
          </a:xfrm>
          <a:prstGeom prst="rect">
            <a:avLst/>
          </a:prstGeom>
          <a:noFill/>
          <a:ln w="9525">
            <a:noFill/>
            <a:miter lim="800000"/>
            <a:headEnd/>
            <a:tailEnd/>
          </a:ln>
          <a:effectLst>
            <a:outerShdw dist="17961" dir="2700000" algn="ctr" rotWithShape="0">
              <a:schemeClr val="tx1"/>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2400" b="0" i="1" u="none" strike="noStrike" kern="1200" cap="none" spc="0" normalizeH="0" baseline="0" noProof="0" dirty="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 </a:t>
            </a:r>
            <a:r>
              <a:rPr kumimoji="0" lang="ca-ES" sz="3200" b="1" i="1" u="none" strike="noStrike" kern="1200" cap="none" spc="0" normalizeH="0" baseline="0" noProof="0" dirty="0" smtClean="0">
                <a:ln>
                  <a:noFill/>
                </a:ln>
                <a:solidFill>
                  <a:srgbClr val="FFFF00"/>
                </a:solidFill>
                <a:effectLst>
                  <a:outerShdw blurRad="50800" dist="38100" algn="l" rotWithShape="0">
                    <a:srgbClr val="320000"/>
                  </a:outerShdw>
                </a:effectLst>
                <a:uLnTx/>
                <a:uFillTx/>
                <a:latin typeface="Comic Sans MS" pitchFamily="66" charset="0"/>
                <a:ea typeface="+mn-ea"/>
                <a:cs typeface="Times New Roman" pitchFamily="18" charset="0"/>
              </a:rPr>
              <a:t>El </a:t>
            </a:r>
            <a:r>
              <a:rPr kumimoji="0" lang="ca-ES" sz="3200" b="1" i="1" u="none" strike="noStrike" kern="1200" cap="none" spc="0" normalizeH="0" baseline="0" noProof="0" dirty="0" err="1" smtClean="0">
                <a:ln>
                  <a:noFill/>
                </a:ln>
                <a:solidFill>
                  <a:srgbClr val="FFFF00"/>
                </a:solidFill>
                <a:effectLst>
                  <a:outerShdw blurRad="50800" dist="38100" algn="l" rotWithShape="0">
                    <a:srgbClr val="320000"/>
                  </a:outerShdw>
                </a:effectLst>
                <a:uLnTx/>
                <a:uFillTx/>
                <a:latin typeface="Comic Sans MS" pitchFamily="66" charset="0"/>
                <a:ea typeface="+mn-ea"/>
                <a:cs typeface="Times New Roman" pitchFamily="18" charset="0"/>
              </a:rPr>
              <a:t>Señor</a:t>
            </a:r>
            <a:r>
              <a:rPr kumimoji="0" lang="ca-ES" sz="3200" b="1" i="1" u="none" strike="noStrike" kern="1200" cap="none" spc="0" normalizeH="0" baseline="0" noProof="0" dirty="0" smtClean="0">
                <a:ln>
                  <a:noFill/>
                </a:ln>
                <a:solidFill>
                  <a:srgbClr val="FFFF00"/>
                </a:solidFill>
                <a:effectLst>
                  <a:outerShdw blurRad="50800" dist="38100" algn="l" rotWithShape="0">
                    <a:srgbClr val="320000"/>
                  </a:outerShdw>
                </a:effectLst>
                <a:uLnTx/>
                <a:uFillTx/>
                <a:latin typeface="Comic Sans MS" pitchFamily="66" charset="0"/>
                <a:ea typeface="+mn-ea"/>
                <a:cs typeface="Times New Roman" pitchFamily="18" charset="0"/>
              </a:rPr>
              <a:t> me </a:t>
            </a:r>
            <a:r>
              <a:rPr kumimoji="0" lang="ca-ES" sz="3200" b="1" i="1" u="none" strike="noStrike" kern="1200" cap="none" spc="0" normalizeH="0" baseline="0" noProof="0" dirty="0" err="1" smtClean="0">
                <a:ln>
                  <a:noFill/>
                </a:ln>
                <a:solidFill>
                  <a:srgbClr val="FFFF00"/>
                </a:solidFill>
                <a:effectLst>
                  <a:outerShdw blurRad="50800" dist="38100" algn="l" rotWithShape="0">
                    <a:srgbClr val="320000"/>
                  </a:outerShdw>
                </a:effectLst>
                <a:uLnTx/>
                <a:uFillTx/>
                <a:latin typeface="Comic Sans MS" pitchFamily="66" charset="0"/>
                <a:ea typeface="+mn-ea"/>
                <a:cs typeface="Times New Roman" pitchFamily="18" charset="0"/>
              </a:rPr>
              <a:t>libró</a:t>
            </a:r>
            <a:r>
              <a:rPr kumimoji="0" lang="ca-ES" sz="3200" b="1" i="1" u="none" strike="noStrike" kern="1200" cap="none" spc="0" normalizeH="0" baseline="0" noProof="0" dirty="0" smtClean="0">
                <a:ln>
                  <a:noFill/>
                </a:ln>
                <a:solidFill>
                  <a:srgbClr val="FFFF00"/>
                </a:solidFill>
                <a:effectLst>
                  <a:outerShdw blurRad="50800" dist="38100" algn="l" rotWithShape="0">
                    <a:srgbClr val="320000"/>
                  </a:outerShdw>
                </a:effectLst>
                <a:uLnTx/>
                <a:uFillTx/>
                <a:latin typeface="Comic Sans MS" pitchFamily="66" charset="0"/>
                <a:ea typeface="+mn-ea"/>
                <a:cs typeface="Times New Roman" pitchFamily="18" charset="0"/>
              </a:rPr>
              <a:t>  de </a:t>
            </a:r>
            <a:r>
              <a:rPr kumimoji="0" lang="ca-ES" sz="3200" b="1" i="1" u="none" strike="noStrike" kern="1200" cap="none" spc="0" normalizeH="0" baseline="0" noProof="0" dirty="0" err="1" smtClean="0">
                <a:ln>
                  <a:noFill/>
                </a:ln>
                <a:solidFill>
                  <a:srgbClr val="FFFF00"/>
                </a:solidFill>
                <a:effectLst>
                  <a:outerShdw blurRad="50800" dist="38100" algn="l" rotWithShape="0">
                    <a:srgbClr val="320000"/>
                  </a:outerShdw>
                </a:effectLst>
                <a:uLnTx/>
                <a:uFillTx/>
                <a:latin typeface="Comic Sans MS" pitchFamily="66" charset="0"/>
                <a:ea typeface="+mn-ea"/>
                <a:cs typeface="Times New Roman" pitchFamily="18" charset="0"/>
              </a:rPr>
              <a:t>toos</a:t>
            </a:r>
            <a:r>
              <a:rPr kumimoji="0" lang="ca-ES" sz="3200" b="1" i="1" u="none" strike="noStrike" kern="1200" cap="none" spc="0" normalizeH="0" baseline="0" noProof="0" dirty="0" smtClean="0">
                <a:ln>
                  <a:noFill/>
                </a:ln>
                <a:solidFill>
                  <a:srgbClr val="FFFF00"/>
                </a:solidFill>
                <a:effectLst>
                  <a:outerShdw blurRad="50800" dist="38100" algn="l" rotWithShape="0">
                    <a:srgbClr val="320000"/>
                  </a:outerShdw>
                </a:effectLst>
                <a:uLnTx/>
                <a:uFillTx/>
                <a:latin typeface="Comic Sans MS" pitchFamily="66" charset="0"/>
                <a:ea typeface="+mn-ea"/>
                <a:cs typeface="Times New Roman" pitchFamily="18" charset="0"/>
              </a:rPr>
              <a:t> mis </a:t>
            </a:r>
            <a:r>
              <a:rPr kumimoji="0" lang="ca-ES" sz="3200" b="1" i="1" u="none" strike="noStrike" kern="1200" cap="none" spc="0" normalizeH="0" baseline="0" noProof="0" dirty="0" err="1" smtClean="0">
                <a:ln>
                  <a:noFill/>
                </a:ln>
                <a:solidFill>
                  <a:srgbClr val="FFFF00"/>
                </a:solidFill>
                <a:effectLst>
                  <a:outerShdw blurRad="50800" dist="38100" algn="l" rotWithShape="0">
                    <a:srgbClr val="320000"/>
                  </a:outerShdw>
                </a:effectLst>
                <a:uLnTx/>
                <a:uFillTx/>
                <a:latin typeface="Comic Sans MS" pitchFamily="66" charset="0"/>
                <a:ea typeface="+mn-ea"/>
                <a:cs typeface="Times New Roman" pitchFamily="18" charset="0"/>
              </a:rPr>
              <a:t>temores</a:t>
            </a:r>
            <a:r>
              <a:rPr kumimoji="0" lang="ca-ES" sz="3200" b="1" i="1" u="none" strike="noStrike" kern="1200" cap="none" spc="0" normalizeH="0" baseline="0" noProof="0" dirty="0" smtClean="0">
                <a:ln>
                  <a:noFill/>
                </a:ln>
                <a:solidFill>
                  <a:srgbClr val="FFFF00"/>
                </a:solidFill>
                <a:effectLst>
                  <a:outerShdw blurRad="50800" dist="38100" algn="l" rotWithShape="0">
                    <a:srgbClr val="320000"/>
                  </a:outerShdw>
                </a:effectLst>
                <a:uLnTx/>
                <a:uFillTx/>
                <a:latin typeface="Comic Sans MS" pitchFamily="66" charset="0"/>
                <a:ea typeface="+mn-ea"/>
                <a:cs typeface="Times New Roman" pitchFamily="18" charset="0"/>
              </a:rPr>
              <a:t>.</a:t>
            </a:r>
            <a:endParaRPr kumimoji="0" lang="ca-ES" sz="3200" b="1" i="1" u="none" strike="noStrike" kern="1200" cap="none" spc="0" normalizeH="0" baseline="0" noProof="0" dirty="0">
              <a:ln>
                <a:noFill/>
              </a:ln>
              <a:solidFill>
                <a:srgbClr val="FFFF00"/>
              </a:solidFill>
              <a:effectLst>
                <a:outerShdw blurRad="50800" dist="38100" algn="l" rotWithShape="0">
                  <a:srgbClr val="320000"/>
                </a:outerShdw>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159739576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12293"/>
                                        </p:tgtEl>
                                        <p:attrNameLst>
                                          <p:attrName>style.visibility</p:attrName>
                                        </p:attrNameLst>
                                      </p:cBhvr>
                                      <p:to>
                                        <p:strVal val="visible"/>
                                      </p:to>
                                    </p:set>
                                    <p:anim calcmode="lin" valueType="num">
                                      <p:cBhvr>
                                        <p:cTn id="7" dur="250" fill="hold"/>
                                        <p:tgtEl>
                                          <p:spTgt spid="12293"/>
                                        </p:tgtEl>
                                        <p:attrNameLst>
                                          <p:attrName>ppt_w</p:attrName>
                                        </p:attrNameLst>
                                      </p:cBhvr>
                                      <p:tavLst>
                                        <p:tav tm="0">
                                          <p:val>
                                            <p:strVal val="4/3*#ppt_w"/>
                                          </p:val>
                                        </p:tav>
                                        <p:tav tm="100000">
                                          <p:val>
                                            <p:strVal val="#ppt_w"/>
                                          </p:val>
                                        </p:tav>
                                      </p:tavLst>
                                    </p:anim>
                                    <p:anim calcmode="lin" valueType="num">
                                      <p:cBhvr>
                                        <p:cTn id="8" dur="250" fill="hold"/>
                                        <p:tgtEl>
                                          <p:spTgt spid="12293"/>
                                        </p:tgtEl>
                                        <p:attrNameLst>
                                          <p:attrName>ppt_h</p:attrName>
                                        </p:attrNameLst>
                                      </p:cBhvr>
                                      <p:tavLst>
                                        <p:tav tm="0">
                                          <p:val>
                                            <p:strVal val="4/3*#ppt_h"/>
                                          </p:val>
                                        </p:tav>
                                        <p:tav tm="100000">
                                          <p:val>
                                            <p:strVal val="#ppt_h"/>
                                          </p:val>
                                        </p:tav>
                                      </p:tavLst>
                                    </p:anim>
                                  </p:childTnLst>
                                </p:cTn>
                              </p:par>
                            </p:childTnLst>
                          </p:cTn>
                        </p:par>
                        <p:par>
                          <p:cTn id="9" fill="hold">
                            <p:stCondLst>
                              <p:cond delay="825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12292"/>
                                        </p:tgtEl>
                                        <p:attrNameLst>
                                          <p:attrName>style.visibility</p:attrName>
                                        </p:attrNameLst>
                                      </p:cBhvr>
                                      <p:to>
                                        <p:strVal val="visible"/>
                                      </p:to>
                                    </p:set>
                                    <p:anim calcmode="lin" valueType="num">
                                      <p:cBhvr>
                                        <p:cTn id="12" dur="250" fill="hold"/>
                                        <p:tgtEl>
                                          <p:spTgt spid="12292"/>
                                        </p:tgtEl>
                                        <p:attrNameLst>
                                          <p:attrName>ppt_w</p:attrName>
                                        </p:attrNameLst>
                                      </p:cBhvr>
                                      <p:tavLst>
                                        <p:tav tm="0">
                                          <p:val>
                                            <p:strVal val="4/3*#ppt_w"/>
                                          </p:val>
                                        </p:tav>
                                        <p:tav tm="100000">
                                          <p:val>
                                            <p:strVal val="#ppt_w"/>
                                          </p:val>
                                        </p:tav>
                                      </p:tavLst>
                                    </p:anim>
                                    <p:anim calcmode="lin" valueType="num">
                                      <p:cBhvr>
                                        <p:cTn id="13" dur="250" fill="hold"/>
                                        <p:tgtEl>
                                          <p:spTgt spid="1229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1135" y="434897"/>
            <a:ext cx="8004046" cy="5859417"/>
          </a:xfrm>
          <a:prstGeom prst="rect">
            <a:avLst/>
          </a:prstGeom>
        </p:spPr>
      </p:pic>
      <p:sp>
        <p:nvSpPr>
          <p:cNvPr id="6" name="Rectangle 4"/>
          <p:cNvSpPr>
            <a:spLocks noChangeArrowheads="1"/>
          </p:cNvSpPr>
          <p:nvPr/>
        </p:nvSpPr>
        <p:spPr bwMode="auto">
          <a:xfrm>
            <a:off x="453219" y="5678366"/>
            <a:ext cx="8259878" cy="523220"/>
          </a:xfrm>
          <a:prstGeom prst="rect">
            <a:avLst/>
          </a:prstGeom>
          <a:noFill/>
          <a:ln w="9525">
            <a:noFill/>
            <a:miter lim="800000"/>
            <a:headEnd/>
            <a:tailEnd/>
          </a:ln>
          <a:effectLst>
            <a:outerShdw dist="17961" dir="2700000" algn="ctr" rotWithShape="0">
              <a:schemeClr val="tx1"/>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2800" b="0" i="1" u="none" strike="noStrike" kern="1200" cap="none" spc="0" normalizeH="0" baseline="0" noProof="0" dirty="0">
                <a:ln>
                  <a:noFill/>
                </a:ln>
                <a:solidFill>
                  <a:srgbClr val="FFFFFF"/>
                </a:solidFill>
                <a:effectLst>
                  <a:glow rad="139700">
                    <a:schemeClr val="accent4">
                      <a:satMod val="175000"/>
                      <a:alpha val="40000"/>
                    </a:schemeClr>
                  </a:glow>
                  <a:outerShdw blurRad="50800" dist="63500" algn="l" rotWithShape="0">
                    <a:prstClr val="black"/>
                  </a:outerShdw>
                </a:effectLst>
                <a:uLnTx/>
                <a:uFillTx/>
                <a:latin typeface="Comic Sans MS" pitchFamily="66" charset="0"/>
                <a:ea typeface="+mn-ea"/>
                <a:cs typeface="Times New Roman" pitchFamily="18" charset="0"/>
              </a:rPr>
              <a:t> </a:t>
            </a:r>
            <a:r>
              <a:rPr kumimoji="0" lang="ca-ES" sz="2800" b="0" i="1" u="none" strike="noStrike" kern="1200" cap="none" spc="0" normalizeH="0" baseline="0" noProof="0" dirty="0" smtClean="0">
                <a:ln>
                  <a:noFill/>
                </a:ln>
                <a:solidFill>
                  <a:srgbClr val="FFFF00"/>
                </a:solidFill>
                <a:effectLst>
                  <a:glow rad="139700">
                    <a:schemeClr val="accent4">
                      <a:satMod val="175000"/>
                      <a:alpha val="40000"/>
                    </a:schemeClr>
                  </a:glow>
                  <a:outerShdw blurRad="50800" dist="63500" algn="l" rotWithShape="0">
                    <a:prstClr val="black"/>
                  </a:outerShdw>
                </a:effectLst>
                <a:uLnTx/>
                <a:uFillTx/>
                <a:latin typeface="Comic Sans MS" pitchFamily="66" charset="0"/>
                <a:ea typeface="+mn-ea"/>
                <a:cs typeface="Times New Roman" pitchFamily="18" charset="0"/>
              </a:rPr>
              <a:t>El </a:t>
            </a:r>
            <a:r>
              <a:rPr kumimoji="0" lang="ca-ES" sz="2800" b="1" i="1" u="none" strike="noStrike" kern="1200" cap="none" spc="0" normalizeH="0" baseline="0" noProof="0" dirty="0" err="1" smtClean="0">
                <a:ln>
                  <a:noFill/>
                </a:ln>
                <a:solidFill>
                  <a:srgbClr val="FFFF00"/>
                </a:solidFill>
                <a:effectLst>
                  <a:glow rad="139700">
                    <a:schemeClr val="accent4">
                      <a:satMod val="175000"/>
                      <a:alpha val="40000"/>
                    </a:schemeClr>
                  </a:glow>
                  <a:outerShdw blurRad="50800" dist="63500" algn="l" rotWithShape="0">
                    <a:prstClr val="black"/>
                  </a:outerShdw>
                </a:effectLst>
                <a:uLnTx/>
                <a:uFillTx/>
                <a:latin typeface="Comic Sans MS" pitchFamily="66" charset="0"/>
                <a:ea typeface="+mn-ea"/>
                <a:cs typeface="Times New Roman" pitchFamily="18" charset="0"/>
              </a:rPr>
              <a:t>Señor</a:t>
            </a:r>
            <a:r>
              <a:rPr kumimoji="0" lang="ca-ES" sz="2800" b="1" i="1" u="none" strike="noStrike" kern="1200" cap="none" spc="0" normalizeH="0" baseline="0" noProof="0" dirty="0" smtClean="0">
                <a:ln>
                  <a:noFill/>
                </a:ln>
                <a:solidFill>
                  <a:srgbClr val="FFFF00"/>
                </a:solidFill>
                <a:effectLst>
                  <a:glow rad="139700">
                    <a:schemeClr val="accent4">
                      <a:satMod val="175000"/>
                      <a:alpha val="40000"/>
                    </a:schemeClr>
                  </a:glow>
                  <a:outerShdw blurRad="50800" dist="63500" algn="l" rotWithShape="0">
                    <a:prstClr val="black"/>
                  </a:outerShdw>
                </a:effectLst>
                <a:uLnTx/>
                <a:uFillTx/>
                <a:latin typeface="Comic Sans MS" pitchFamily="66" charset="0"/>
                <a:ea typeface="+mn-ea"/>
                <a:cs typeface="Times New Roman" pitchFamily="18" charset="0"/>
              </a:rPr>
              <a:t> me </a:t>
            </a:r>
            <a:r>
              <a:rPr kumimoji="0" lang="ca-ES" sz="2800" b="1" i="1" u="none" strike="noStrike" kern="1200" cap="none" spc="0" normalizeH="0" baseline="0" noProof="0" dirty="0" err="1" smtClean="0">
                <a:ln>
                  <a:noFill/>
                </a:ln>
                <a:solidFill>
                  <a:srgbClr val="FFFF00"/>
                </a:solidFill>
                <a:effectLst>
                  <a:glow rad="139700">
                    <a:schemeClr val="accent4">
                      <a:satMod val="175000"/>
                      <a:alpha val="40000"/>
                    </a:schemeClr>
                  </a:glow>
                  <a:outerShdw blurRad="50800" dist="63500" algn="l" rotWithShape="0">
                    <a:prstClr val="black"/>
                  </a:outerShdw>
                </a:effectLst>
                <a:uLnTx/>
                <a:uFillTx/>
                <a:latin typeface="Comic Sans MS" pitchFamily="66" charset="0"/>
                <a:ea typeface="+mn-ea"/>
                <a:cs typeface="Times New Roman" pitchFamily="18" charset="0"/>
              </a:rPr>
              <a:t>libró</a:t>
            </a:r>
            <a:r>
              <a:rPr kumimoji="0" lang="ca-ES" sz="2800" b="1" i="1" u="none" strike="noStrike" kern="1200" cap="none" spc="0" normalizeH="0" baseline="0" noProof="0" dirty="0" smtClean="0">
                <a:ln>
                  <a:noFill/>
                </a:ln>
                <a:solidFill>
                  <a:srgbClr val="FFFF00"/>
                </a:solidFill>
                <a:effectLst>
                  <a:glow rad="139700">
                    <a:schemeClr val="accent4">
                      <a:satMod val="175000"/>
                      <a:alpha val="40000"/>
                    </a:schemeClr>
                  </a:glow>
                  <a:outerShdw blurRad="50800" dist="63500" algn="l" rotWithShape="0">
                    <a:prstClr val="black"/>
                  </a:outerShdw>
                </a:effectLst>
                <a:uLnTx/>
                <a:uFillTx/>
                <a:latin typeface="Comic Sans MS" pitchFamily="66" charset="0"/>
                <a:ea typeface="+mn-ea"/>
                <a:cs typeface="Times New Roman" pitchFamily="18" charset="0"/>
              </a:rPr>
              <a:t> de </a:t>
            </a:r>
            <a:r>
              <a:rPr kumimoji="0" lang="ca-ES" sz="2800" b="1" i="1" u="none" strike="noStrike" kern="1200" cap="none" spc="0" normalizeH="0" baseline="0" noProof="0" dirty="0" err="1" smtClean="0">
                <a:ln>
                  <a:noFill/>
                </a:ln>
                <a:solidFill>
                  <a:srgbClr val="FFFF00"/>
                </a:solidFill>
                <a:effectLst>
                  <a:glow rad="139700">
                    <a:schemeClr val="accent4">
                      <a:satMod val="175000"/>
                      <a:alpha val="40000"/>
                    </a:schemeClr>
                  </a:glow>
                  <a:outerShdw blurRad="50800" dist="63500" algn="l" rotWithShape="0">
                    <a:prstClr val="black"/>
                  </a:outerShdw>
                </a:effectLst>
                <a:uLnTx/>
                <a:uFillTx/>
                <a:latin typeface="Comic Sans MS" pitchFamily="66" charset="0"/>
                <a:ea typeface="+mn-ea"/>
                <a:cs typeface="Times New Roman" pitchFamily="18" charset="0"/>
              </a:rPr>
              <a:t>todos</a:t>
            </a:r>
            <a:r>
              <a:rPr kumimoji="0" lang="ca-ES" sz="2800" b="1" i="1" u="none" strike="noStrike" kern="1200" cap="none" spc="0" normalizeH="0" baseline="0" noProof="0" dirty="0" smtClean="0">
                <a:ln>
                  <a:noFill/>
                </a:ln>
                <a:solidFill>
                  <a:srgbClr val="FFFF00"/>
                </a:solidFill>
                <a:effectLst>
                  <a:glow rad="139700">
                    <a:schemeClr val="accent4">
                      <a:satMod val="175000"/>
                      <a:alpha val="40000"/>
                    </a:schemeClr>
                  </a:glow>
                  <a:outerShdw blurRad="50800" dist="63500" algn="l" rotWithShape="0">
                    <a:prstClr val="black"/>
                  </a:outerShdw>
                </a:effectLst>
                <a:uLnTx/>
                <a:uFillTx/>
                <a:latin typeface="Comic Sans MS" pitchFamily="66" charset="0"/>
                <a:ea typeface="+mn-ea"/>
                <a:cs typeface="Times New Roman" pitchFamily="18" charset="0"/>
              </a:rPr>
              <a:t> mis </a:t>
            </a:r>
            <a:r>
              <a:rPr kumimoji="0" lang="ca-ES" sz="2800" b="1" i="1" u="none" strike="noStrike" kern="1200" cap="none" spc="0" normalizeH="0" baseline="0" noProof="0" dirty="0" err="1" smtClean="0">
                <a:ln>
                  <a:noFill/>
                </a:ln>
                <a:solidFill>
                  <a:srgbClr val="FFFF00"/>
                </a:solidFill>
                <a:effectLst>
                  <a:glow rad="139700">
                    <a:schemeClr val="accent4">
                      <a:satMod val="175000"/>
                      <a:alpha val="40000"/>
                    </a:schemeClr>
                  </a:glow>
                  <a:outerShdw blurRad="50800" dist="63500" algn="l" rotWithShape="0">
                    <a:prstClr val="black"/>
                  </a:outerShdw>
                </a:effectLst>
                <a:uLnTx/>
                <a:uFillTx/>
                <a:latin typeface="Comic Sans MS" pitchFamily="66" charset="0"/>
                <a:ea typeface="+mn-ea"/>
                <a:cs typeface="Times New Roman" pitchFamily="18" charset="0"/>
              </a:rPr>
              <a:t>temores</a:t>
            </a:r>
            <a:r>
              <a:rPr kumimoji="0" lang="ca-ES" sz="2800" b="1" i="1" u="none" strike="noStrike" kern="1200" cap="none" spc="0" normalizeH="0" baseline="0" noProof="0" dirty="0" smtClean="0">
                <a:ln>
                  <a:noFill/>
                </a:ln>
                <a:solidFill>
                  <a:srgbClr val="FFFF00"/>
                </a:solidFill>
                <a:effectLst>
                  <a:glow rad="139700">
                    <a:schemeClr val="accent4">
                      <a:satMod val="175000"/>
                      <a:alpha val="40000"/>
                    </a:schemeClr>
                  </a:glow>
                  <a:outerShdw blurRad="50800" dist="63500" algn="l" rotWithShape="0">
                    <a:prstClr val="black"/>
                  </a:outerShdw>
                </a:effectLst>
                <a:uLnTx/>
                <a:uFillTx/>
                <a:latin typeface="Comic Sans MS" pitchFamily="66" charset="0"/>
                <a:ea typeface="+mn-ea"/>
                <a:cs typeface="Times New Roman" pitchFamily="18" charset="0"/>
              </a:rPr>
              <a:t>.</a:t>
            </a:r>
            <a:endParaRPr kumimoji="0" lang="ca-ES" sz="3200" b="1" i="1" u="none" strike="noStrike" kern="1200" cap="none" spc="0" normalizeH="0" baseline="0" noProof="0" dirty="0">
              <a:ln>
                <a:noFill/>
              </a:ln>
              <a:solidFill>
                <a:srgbClr val="FFFF00"/>
              </a:solidFill>
              <a:effectLst>
                <a:glow rad="139700">
                  <a:schemeClr val="accent4">
                    <a:satMod val="175000"/>
                    <a:alpha val="40000"/>
                  </a:schemeClr>
                </a:glow>
                <a:outerShdw blurRad="50800" dist="63500" algn="l" rotWithShape="0">
                  <a:prstClr val="black"/>
                </a:outerShdw>
              </a:effectLst>
              <a:uLnTx/>
              <a:uFillTx/>
              <a:latin typeface="Comic Sans MS" pitchFamily="66" charset="0"/>
              <a:ea typeface="+mn-ea"/>
              <a:cs typeface="Times New Roman" pitchFamily="18" charset="0"/>
            </a:endParaRPr>
          </a:p>
        </p:txBody>
      </p:sp>
      <p:sp>
        <p:nvSpPr>
          <p:cNvPr id="2052" name="Rectangle 4"/>
          <p:cNvSpPr>
            <a:spLocks noChangeArrowheads="1"/>
          </p:cNvSpPr>
          <p:nvPr/>
        </p:nvSpPr>
        <p:spPr bwMode="auto">
          <a:xfrm>
            <a:off x="581135" y="3812772"/>
            <a:ext cx="8004046" cy="1938992"/>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ca-ES" sz="3000" b="1" i="1" u="none" strike="noStrike" kern="1200" cap="none" spc="0" normalizeH="0" baseline="0" noProof="0" dirty="0" smtClean="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rPr>
              <a:t>Glorifiquen </a:t>
            </a:r>
            <a:r>
              <a:rPr kumimoji="0" lang="ca-ES" sz="3000" b="1" i="1" u="none" strike="noStrike" kern="1200" cap="none" spc="0" normalizeH="0" baseline="0" noProof="0" dirty="0" err="1" smtClean="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rPr>
              <a:t>conmigo</a:t>
            </a:r>
            <a:r>
              <a:rPr kumimoji="0" lang="ca-ES" sz="3000" b="1" i="1" u="none" strike="noStrike" kern="1200" cap="none" spc="0" normalizeH="0" baseline="0" noProof="0" dirty="0" smtClean="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rPr>
              <a:t> al </a:t>
            </a:r>
            <a:r>
              <a:rPr kumimoji="0" lang="ca-ES" sz="3000" b="1" i="1" u="none" strike="noStrike" kern="1200" cap="none" spc="0" normalizeH="0" baseline="0" noProof="0" dirty="0" err="1" smtClean="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rPr>
              <a:t>Señor</a:t>
            </a:r>
            <a:r>
              <a:rPr kumimoji="0" lang="ca-ES" sz="3000" b="1" i="1" u="none" strike="noStrike" kern="1200" cap="none" spc="0" normalizeH="0" baseline="0" noProof="0" dirty="0" smtClean="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rPr>
              <a:t>,</a:t>
            </a:r>
            <a:r>
              <a:rPr lang="ca-ES" sz="3000" b="1" i="1" dirty="0" smtClean="0">
                <a:solidFill>
                  <a:srgbClr val="FFFFFF"/>
                </a:solidFill>
                <a:effectLst>
                  <a:glow rad="139700">
                    <a:schemeClr val="accent4">
                      <a:satMod val="175000"/>
                      <a:alpha val="40000"/>
                    </a:schemeClr>
                  </a:glow>
                  <a:outerShdw blurRad="50800" dist="50800" algn="l" rotWithShape="0">
                    <a:srgbClr val="320000"/>
                  </a:outerShdw>
                </a:effectLst>
                <a:latin typeface="Comic Sans MS" pitchFamily="66" charset="0"/>
                <a:cs typeface="Times New Roman" pitchFamily="18" charset="0"/>
              </a:rPr>
              <a:t>,</a:t>
            </a:r>
            <a:r>
              <a:rPr kumimoji="0" lang="ca-ES" sz="3000" b="1" i="1" u="none" strike="noStrike" kern="1200" cap="none" spc="0" normalizeH="0" baseline="0" noProof="0" dirty="0" err="1" smtClean="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rPr>
              <a:t>alabemos</a:t>
            </a:r>
            <a:r>
              <a:rPr kumimoji="0" lang="ca-ES" sz="3000" b="1" i="1" u="none" strike="noStrike" kern="1200" cap="none" spc="0" normalizeH="0" baseline="0" noProof="0" dirty="0" smtClean="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rPr>
              <a:t> </a:t>
            </a:r>
            <a:r>
              <a:rPr kumimoji="0" lang="ca-ES" sz="3000" b="1" i="1" u="none" strike="noStrike" kern="1200" cap="none" spc="0" normalizeH="0" baseline="0" noProof="0" dirty="0" err="1" smtClean="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rPr>
              <a:t>su</a:t>
            </a:r>
            <a:r>
              <a:rPr kumimoji="0" lang="ca-ES" sz="3000" b="1" i="1" u="none" strike="noStrike" kern="1200" cap="none" spc="0" normalizeH="0" baseline="0" noProof="0" dirty="0" smtClean="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rPr>
              <a:t> nombre  </a:t>
            </a:r>
            <a:r>
              <a:rPr kumimoji="0" lang="ca-ES" sz="3000" b="1" i="1" u="none" strike="noStrike" kern="1200" cap="none" spc="0" normalizeH="0" baseline="0" noProof="0" dirty="0" err="1" smtClean="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rPr>
              <a:t>todos</a:t>
            </a:r>
            <a:r>
              <a:rPr kumimoji="0" lang="ca-ES" sz="3000" b="1" i="1" u="none" strike="noStrike" kern="1200" cap="none" spc="0" normalizeH="0" baseline="0" noProof="0" dirty="0" smtClean="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rPr>
              <a:t> </a:t>
            </a:r>
            <a:r>
              <a:rPr kumimoji="0" lang="ca-ES" sz="3000" b="1" i="1" u="none" strike="noStrike" kern="1200" cap="none" spc="0" normalizeH="0" baseline="0" noProof="0" dirty="0" err="1" smtClean="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rPr>
              <a:t>juntos</a:t>
            </a:r>
            <a:r>
              <a:rPr kumimoji="0" lang="ca-ES" sz="3000" b="1" i="1" u="none" strike="noStrike" kern="1200" cap="none" spc="0" normalizeH="0" baseline="0" noProof="0" dirty="0" smtClean="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rPr>
              <a:t> . </a:t>
            </a:r>
            <a:r>
              <a:rPr kumimoji="0" lang="ca-ES" sz="3000" b="1" i="1" u="none" strike="noStrike" kern="1200" cap="none" spc="0" normalizeH="0" baseline="0" noProof="0" dirty="0" err="1" smtClean="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rPr>
              <a:t>Busqué</a:t>
            </a:r>
            <a:r>
              <a:rPr kumimoji="0" lang="ca-ES" sz="3000" b="1" i="1" u="none" strike="noStrike" kern="1200" cap="none" spc="0" normalizeH="0" baseline="0" noProof="0" dirty="0" smtClean="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rPr>
              <a:t> al </a:t>
            </a:r>
            <a:r>
              <a:rPr kumimoji="0" lang="ca-ES" sz="3000" b="1" i="1" u="none" strike="noStrike" kern="1200" cap="none" spc="0" normalizeH="0" baseline="0" noProof="0" dirty="0" err="1" smtClean="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rPr>
              <a:t>Señor</a:t>
            </a:r>
            <a:r>
              <a:rPr kumimoji="0" lang="ca-ES" sz="3000" b="1" i="1" u="none" strike="noStrike" kern="1200" cap="none" spc="0" normalizeH="0" baseline="0" noProof="0" dirty="0" smtClean="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rPr>
              <a:t> El me </a:t>
            </a:r>
            <a:r>
              <a:rPr kumimoji="0" lang="ca-ES" sz="3000" b="1" i="1" u="none" strike="noStrike" kern="1200" cap="none" spc="0" normalizeH="0" baseline="0" noProof="0" dirty="0" err="1" smtClean="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rPr>
              <a:t>respondió</a:t>
            </a:r>
            <a:r>
              <a:rPr kumimoji="0" lang="ca-ES" sz="3000" b="1" i="1" u="none" strike="noStrike" kern="1200" cap="none" spc="0" normalizeH="0" baseline="0" noProof="0" dirty="0" smtClean="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rPr>
              <a:t> y </a:t>
            </a:r>
            <a:r>
              <a:rPr kumimoji="0" lang="ca-ES" sz="3000" b="1" i="1" u="none" strike="noStrike" kern="1200" cap="none" spc="0" normalizeH="0" noProof="0" dirty="0" err="1" smtClean="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rPr>
              <a:t>y</a:t>
            </a:r>
            <a:r>
              <a:rPr kumimoji="0" lang="ca-ES" sz="3000" b="1" i="1" u="none" strike="noStrike" kern="1200" cap="none" spc="0" normalizeH="0" noProof="0" dirty="0" smtClean="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rPr>
              <a:t> me </a:t>
            </a:r>
            <a:r>
              <a:rPr kumimoji="0" lang="ca-ES" sz="3000" b="1" i="1" u="none" strike="noStrike" kern="1200" cap="none" spc="0" normalizeH="0" noProof="0" dirty="0" err="1" smtClean="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rPr>
              <a:t>libró</a:t>
            </a:r>
            <a:r>
              <a:rPr kumimoji="0" lang="ca-ES" sz="3000" b="1" i="1" u="none" strike="noStrike" kern="1200" cap="none" spc="0" normalizeH="0" noProof="0" dirty="0" smtClean="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rPr>
              <a:t>  de  </a:t>
            </a:r>
            <a:r>
              <a:rPr kumimoji="0" lang="ca-ES" sz="3000" b="1" i="1" u="none" strike="noStrike" kern="1200" cap="none" spc="0" normalizeH="0" noProof="0" dirty="0" err="1" smtClean="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rPr>
              <a:t>todos</a:t>
            </a:r>
            <a:r>
              <a:rPr kumimoji="0" lang="ca-ES" sz="3000" b="1" i="1" u="none" strike="noStrike" kern="1200" cap="none" spc="0" normalizeH="0" noProof="0" dirty="0" smtClean="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rPr>
              <a:t> mis </a:t>
            </a:r>
            <a:r>
              <a:rPr kumimoji="0" lang="ca-ES" sz="3000" b="1" i="1" u="none" strike="noStrike" kern="1200" cap="none" spc="0" normalizeH="0" noProof="0" dirty="0" err="1" smtClean="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rPr>
              <a:t>temore</a:t>
            </a:r>
            <a:r>
              <a:rPr kumimoji="0" lang="ca-ES" sz="3000" b="1" i="1" u="none" strike="noStrike" kern="1200" cap="none" spc="0" normalizeH="0" noProof="0" dirty="0" smtClean="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rPr>
              <a:t>. </a:t>
            </a:r>
            <a:endParaRPr kumimoji="0" lang="ca-ES" sz="3000" b="1" i="1" u="none" strike="noStrike" kern="1200" cap="none" spc="0" normalizeH="0" baseline="0" noProof="0" dirty="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281921853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2052"/>
                                        </p:tgtEl>
                                        <p:attrNameLst>
                                          <p:attrName>style.visibility</p:attrName>
                                        </p:attrNameLst>
                                      </p:cBhvr>
                                      <p:to>
                                        <p:strVal val="visible"/>
                                      </p:to>
                                    </p:set>
                                    <p:anim calcmode="lin" valueType="num">
                                      <p:cBhvr>
                                        <p:cTn id="7" dur="250" fill="hold"/>
                                        <p:tgtEl>
                                          <p:spTgt spid="2052"/>
                                        </p:tgtEl>
                                        <p:attrNameLst>
                                          <p:attrName>ppt_w</p:attrName>
                                        </p:attrNameLst>
                                      </p:cBhvr>
                                      <p:tavLst>
                                        <p:tav tm="0">
                                          <p:val>
                                            <p:strVal val="4/3*#ppt_w"/>
                                          </p:val>
                                        </p:tav>
                                        <p:tav tm="100000">
                                          <p:val>
                                            <p:strVal val="#ppt_w"/>
                                          </p:val>
                                        </p:tav>
                                      </p:tavLst>
                                    </p:anim>
                                    <p:anim calcmode="lin" valueType="num">
                                      <p:cBhvr>
                                        <p:cTn id="8" dur="250" fill="hold"/>
                                        <p:tgtEl>
                                          <p:spTgt spid="2052"/>
                                        </p:tgtEl>
                                        <p:attrNameLst>
                                          <p:attrName>ppt_h</p:attrName>
                                        </p:attrNameLst>
                                      </p:cBhvr>
                                      <p:tavLst>
                                        <p:tav tm="0">
                                          <p:val>
                                            <p:strVal val="4/3*#ppt_h"/>
                                          </p:val>
                                        </p:tav>
                                        <p:tav tm="100000">
                                          <p:val>
                                            <p:strVal val="#ppt_h"/>
                                          </p:val>
                                        </p:tav>
                                      </p:tavLst>
                                    </p:anim>
                                  </p:childTnLst>
                                </p:cTn>
                              </p:par>
                            </p:childTnLst>
                          </p:cTn>
                        </p:par>
                        <p:par>
                          <p:cTn id="9" fill="hold">
                            <p:stCondLst>
                              <p:cond delay="650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ppt_w</p:attrName>
                                        </p:attrNameLst>
                                      </p:cBhvr>
                                      <p:tavLst>
                                        <p:tav tm="0">
                                          <p:val>
                                            <p:strVal val="4/3*#ppt_w"/>
                                          </p:val>
                                        </p:tav>
                                        <p:tav tm="100000">
                                          <p:val>
                                            <p:strVal val="#ppt_w"/>
                                          </p:val>
                                        </p:tav>
                                      </p:tavLst>
                                    </p:anim>
                                    <p:anim calcmode="lin" valueType="num">
                                      <p:cBhvr>
                                        <p:cTn id="13" dur="25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5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1032" y="520458"/>
            <a:ext cx="8058340" cy="5797573"/>
          </a:xfrm>
          <a:prstGeom prst="rect">
            <a:avLst/>
          </a:prstGeom>
        </p:spPr>
      </p:pic>
      <p:sp>
        <p:nvSpPr>
          <p:cNvPr id="5" name="Rectangle 4"/>
          <p:cNvSpPr>
            <a:spLocks noChangeArrowheads="1"/>
          </p:cNvSpPr>
          <p:nvPr/>
        </p:nvSpPr>
        <p:spPr bwMode="auto">
          <a:xfrm>
            <a:off x="431032" y="5743647"/>
            <a:ext cx="8445113" cy="584775"/>
          </a:xfrm>
          <a:prstGeom prst="rect">
            <a:avLst/>
          </a:prstGeom>
          <a:noFill/>
          <a:ln w="9525">
            <a:noFill/>
            <a:miter lim="800000"/>
            <a:headEnd/>
            <a:tailEnd/>
          </a:ln>
          <a:effectLst>
            <a:outerShdw dist="17961" dir="2700000" algn="ctr" rotWithShape="0">
              <a:schemeClr val="tx1"/>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3200" b="1" i="1" u="none" strike="noStrike" kern="1200" cap="none" spc="0" normalizeH="0" baseline="0" noProof="0" dirty="0" smtClean="0">
                <a:ln>
                  <a:noFill/>
                </a:ln>
                <a:solidFill>
                  <a:srgbClr val="FFFF00"/>
                </a:solidFill>
                <a:effectLst>
                  <a:outerShdw blurRad="50800" dist="76200" algn="l" rotWithShape="0">
                    <a:srgbClr val="320000"/>
                  </a:outerShdw>
                </a:effectLst>
                <a:uLnTx/>
                <a:uFillTx/>
                <a:latin typeface="Comic Sans MS" pitchFamily="66" charset="0"/>
                <a:ea typeface="+mn-ea"/>
                <a:cs typeface="Times New Roman" pitchFamily="18" charset="0"/>
              </a:rPr>
              <a:t>El </a:t>
            </a:r>
            <a:r>
              <a:rPr kumimoji="0" lang="ca-ES" sz="3200" b="1" i="1" u="none" strike="noStrike" kern="1200" cap="none" spc="0" normalizeH="0" baseline="0" noProof="0" dirty="0" err="1" smtClean="0">
                <a:ln>
                  <a:noFill/>
                </a:ln>
                <a:solidFill>
                  <a:srgbClr val="FFFF00"/>
                </a:solidFill>
                <a:effectLst>
                  <a:outerShdw blurRad="50800" dist="76200" algn="l" rotWithShape="0">
                    <a:srgbClr val="320000"/>
                  </a:outerShdw>
                </a:effectLst>
                <a:uLnTx/>
                <a:uFillTx/>
                <a:latin typeface="Comic Sans MS" pitchFamily="66" charset="0"/>
                <a:ea typeface="+mn-ea"/>
                <a:cs typeface="Times New Roman" pitchFamily="18" charset="0"/>
              </a:rPr>
              <a:t>Señor</a:t>
            </a:r>
            <a:r>
              <a:rPr kumimoji="0" lang="ca-ES" sz="3200" b="1" i="1" u="none" strike="noStrike" kern="1200" cap="none" spc="0" normalizeH="0" baseline="0" noProof="0" dirty="0" smtClean="0">
                <a:ln>
                  <a:noFill/>
                </a:ln>
                <a:solidFill>
                  <a:srgbClr val="FFFF00"/>
                </a:solidFill>
                <a:effectLst>
                  <a:outerShdw blurRad="50800" dist="76200" algn="l" rotWithShape="0">
                    <a:srgbClr val="320000"/>
                  </a:outerShdw>
                </a:effectLst>
                <a:uLnTx/>
                <a:uFillTx/>
                <a:latin typeface="Comic Sans MS" pitchFamily="66" charset="0"/>
                <a:ea typeface="+mn-ea"/>
                <a:cs typeface="Times New Roman" pitchFamily="18" charset="0"/>
              </a:rPr>
              <a:t> me </a:t>
            </a:r>
            <a:r>
              <a:rPr kumimoji="0" lang="ca-ES" sz="3200" b="1" i="1" u="none" strike="noStrike" kern="1200" cap="none" spc="0" normalizeH="0" baseline="0" noProof="0" dirty="0" err="1" smtClean="0">
                <a:ln>
                  <a:noFill/>
                </a:ln>
                <a:solidFill>
                  <a:srgbClr val="FFFF00"/>
                </a:solidFill>
                <a:effectLst>
                  <a:outerShdw blurRad="50800" dist="76200" algn="l" rotWithShape="0">
                    <a:srgbClr val="320000"/>
                  </a:outerShdw>
                </a:effectLst>
                <a:uLnTx/>
                <a:uFillTx/>
                <a:latin typeface="Comic Sans MS" pitchFamily="66" charset="0"/>
                <a:ea typeface="+mn-ea"/>
                <a:cs typeface="Times New Roman" pitchFamily="18" charset="0"/>
              </a:rPr>
              <a:t>libró</a:t>
            </a:r>
            <a:r>
              <a:rPr kumimoji="0" lang="ca-ES" sz="3200" b="1" i="1" u="none" strike="noStrike" kern="1200" cap="none" spc="0" normalizeH="0" baseline="0" noProof="0" dirty="0" smtClean="0">
                <a:ln>
                  <a:noFill/>
                </a:ln>
                <a:solidFill>
                  <a:srgbClr val="FFFF00"/>
                </a:solidFill>
                <a:effectLst>
                  <a:outerShdw blurRad="50800" dist="76200" algn="l" rotWithShape="0">
                    <a:srgbClr val="320000"/>
                  </a:outerShdw>
                </a:effectLst>
                <a:uLnTx/>
                <a:uFillTx/>
                <a:latin typeface="Comic Sans MS" pitchFamily="66" charset="0"/>
                <a:ea typeface="+mn-ea"/>
                <a:cs typeface="Times New Roman" pitchFamily="18" charset="0"/>
              </a:rPr>
              <a:t>  de </a:t>
            </a:r>
            <a:r>
              <a:rPr kumimoji="0" lang="ca-ES" sz="3200" b="1" i="1" u="none" strike="noStrike" kern="1200" cap="none" spc="0" normalizeH="0" baseline="0" noProof="0" dirty="0" err="1" smtClean="0">
                <a:ln>
                  <a:noFill/>
                </a:ln>
                <a:solidFill>
                  <a:srgbClr val="FFFF00"/>
                </a:solidFill>
                <a:effectLst>
                  <a:outerShdw blurRad="50800" dist="76200" algn="l" rotWithShape="0">
                    <a:srgbClr val="320000"/>
                  </a:outerShdw>
                </a:effectLst>
                <a:uLnTx/>
                <a:uFillTx/>
                <a:latin typeface="Comic Sans MS" pitchFamily="66" charset="0"/>
                <a:ea typeface="+mn-ea"/>
                <a:cs typeface="Times New Roman" pitchFamily="18" charset="0"/>
              </a:rPr>
              <a:t>todos</a:t>
            </a:r>
            <a:r>
              <a:rPr kumimoji="0" lang="ca-ES" sz="3200" b="1" i="1" u="none" strike="noStrike" kern="1200" cap="none" spc="0" normalizeH="0" baseline="0" noProof="0" dirty="0" smtClean="0">
                <a:ln>
                  <a:noFill/>
                </a:ln>
                <a:solidFill>
                  <a:srgbClr val="FFFF00"/>
                </a:solidFill>
                <a:effectLst>
                  <a:outerShdw blurRad="50800" dist="76200" algn="l" rotWithShape="0">
                    <a:srgbClr val="320000"/>
                  </a:outerShdw>
                </a:effectLst>
                <a:uLnTx/>
                <a:uFillTx/>
                <a:latin typeface="Comic Sans MS" pitchFamily="66" charset="0"/>
                <a:ea typeface="+mn-ea"/>
                <a:cs typeface="Times New Roman" pitchFamily="18" charset="0"/>
              </a:rPr>
              <a:t> mis </a:t>
            </a:r>
            <a:r>
              <a:rPr kumimoji="0" lang="ca-ES" sz="3200" b="1" i="1" u="none" strike="noStrike" kern="1200" cap="none" spc="0" normalizeH="0" baseline="0" noProof="0" dirty="0" err="1" smtClean="0">
                <a:ln>
                  <a:noFill/>
                </a:ln>
                <a:solidFill>
                  <a:srgbClr val="FFFF00"/>
                </a:solidFill>
                <a:effectLst>
                  <a:outerShdw blurRad="50800" dist="76200" algn="l" rotWithShape="0">
                    <a:srgbClr val="320000"/>
                  </a:outerShdw>
                </a:effectLst>
                <a:uLnTx/>
                <a:uFillTx/>
                <a:latin typeface="Comic Sans MS" pitchFamily="66" charset="0"/>
                <a:ea typeface="+mn-ea"/>
                <a:cs typeface="Times New Roman" pitchFamily="18" charset="0"/>
              </a:rPr>
              <a:t>temores</a:t>
            </a:r>
            <a:r>
              <a:rPr kumimoji="0" lang="ca-ES" sz="3200" b="1" i="1" u="none" strike="noStrike" kern="1200" cap="none" spc="0" normalizeH="0" baseline="0" noProof="0" dirty="0" smtClean="0">
                <a:ln>
                  <a:noFill/>
                </a:ln>
                <a:solidFill>
                  <a:srgbClr val="FFFF00"/>
                </a:solidFill>
                <a:effectLst>
                  <a:outerShdw blurRad="50800" dist="76200" algn="l" rotWithShape="0">
                    <a:srgbClr val="320000"/>
                  </a:outerShdw>
                </a:effectLst>
                <a:uLnTx/>
                <a:uFillTx/>
                <a:latin typeface="Comic Sans MS" pitchFamily="66" charset="0"/>
                <a:ea typeface="+mn-ea"/>
                <a:cs typeface="Times New Roman" pitchFamily="18" charset="0"/>
              </a:rPr>
              <a:t>.</a:t>
            </a:r>
            <a:endParaRPr kumimoji="0" lang="ca-ES" sz="3200" b="1" i="1" u="none" strike="noStrike" kern="1200" cap="none" spc="0" normalizeH="0" baseline="0" noProof="0" dirty="0">
              <a:ln>
                <a:noFill/>
              </a:ln>
              <a:solidFill>
                <a:srgbClr val="FFFF00"/>
              </a:solidFill>
              <a:effectLst>
                <a:outerShdw blurRad="50800" dist="76200" algn="l" rotWithShape="0">
                  <a:srgbClr val="320000"/>
                </a:outerShdw>
              </a:effectLst>
              <a:uLnTx/>
              <a:uFillTx/>
              <a:latin typeface="Comic Sans MS" pitchFamily="66" charset="0"/>
              <a:ea typeface="+mn-ea"/>
              <a:cs typeface="Times New Roman" pitchFamily="18" charset="0"/>
            </a:endParaRPr>
          </a:p>
        </p:txBody>
      </p:sp>
      <p:sp>
        <p:nvSpPr>
          <p:cNvPr id="5124" name="Rectangle 4"/>
          <p:cNvSpPr>
            <a:spLocks noChangeArrowheads="1"/>
          </p:cNvSpPr>
          <p:nvPr/>
        </p:nvSpPr>
        <p:spPr bwMode="auto">
          <a:xfrm>
            <a:off x="586897" y="829224"/>
            <a:ext cx="3964323" cy="3970318"/>
          </a:xfrm>
          <a:prstGeom prst="rect">
            <a:avLst/>
          </a:prstGeom>
          <a:noFill/>
          <a:ln w="9525">
            <a:noFill/>
            <a:miter lim="800000"/>
            <a:headEnd/>
            <a:tailEnd/>
          </a:ln>
          <a:effectLst/>
        </p:spPr>
        <p:txBody>
          <a:bodyPr wrap="square">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ca-ES" sz="2800" b="1" i="1" u="none" strike="noStrike" kern="1200" cap="none" spc="0" normalizeH="0" baseline="0" noProof="0" dirty="0">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rPr>
              <a:t>“</a:t>
            </a:r>
            <a:r>
              <a:rPr kumimoji="0" lang="ca-ES" sz="2800" b="1" i="1" u="none" strike="noStrike" kern="1200" cap="none" spc="0" normalizeH="0" baseline="0" noProof="0" dirty="0" err="1" smtClean="0">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rPr>
              <a:t>Emiren</a:t>
            </a:r>
            <a:r>
              <a:rPr kumimoji="0" lang="ca-ES" sz="2800" b="1" i="1" u="none" strike="noStrike" kern="1200" cap="none" spc="0" normalizeH="0" baseline="0" noProof="0" dirty="0" smtClean="0">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rPr>
              <a:t> </a:t>
            </a:r>
            <a:r>
              <a:rPr kumimoji="0" lang="ca-ES" sz="2800" b="1" i="1" u="none" strike="noStrike" kern="1200" cap="none" spc="0" normalizeH="0" baseline="0" noProof="0" dirty="0" err="1" smtClean="0">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rPr>
              <a:t>hacia</a:t>
            </a:r>
            <a:r>
              <a:rPr kumimoji="0" lang="ca-ES" sz="2800" b="1" i="1" u="none" strike="noStrike" kern="1200" cap="none" spc="0" normalizeH="0" baseline="0" noProof="0" dirty="0" smtClean="0">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rPr>
              <a:t> </a:t>
            </a:r>
            <a:r>
              <a:rPr kumimoji="0" lang="ca-ES" sz="2800" b="1" i="1" u="none" strike="noStrike" kern="1200" cap="none" spc="0" normalizeH="0" baseline="0" noProof="0" dirty="0" err="1" smtClean="0">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rPr>
              <a:t>él</a:t>
            </a:r>
            <a:r>
              <a:rPr kumimoji="0" lang="ca-ES" sz="2800" b="1" i="1" u="none" strike="noStrike" kern="1200" cap="none" spc="0" normalizeH="0" noProof="0" dirty="0" smtClean="0">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rPr>
              <a:t> y quedaran  </a:t>
            </a:r>
            <a:r>
              <a:rPr kumimoji="0" lang="ca-ES" sz="2800" b="1" i="1" u="none" strike="noStrike" kern="1200" cap="none" spc="0" normalizeH="0" noProof="0" dirty="0" err="1" smtClean="0">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rPr>
              <a:t>resplandecientes</a:t>
            </a:r>
            <a:r>
              <a:rPr lang="ca-ES" sz="2800" b="1" i="1" dirty="0" smtClean="0">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 y </a:t>
            </a:r>
            <a:r>
              <a:rPr lang="ca-ES" sz="2800" b="1" i="1" dirty="0" err="1" smtClean="0">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sus</a:t>
            </a:r>
            <a:r>
              <a:rPr lang="ca-ES" sz="2800" b="1" i="1" dirty="0" smtClean="0">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 </a:t>
            </a:r>
            <a:r>
              <a:rPr lang="ca-ES" sz="2800" b="1" i="1" dirty="0" err="1" smtClean="0">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rostros</a:t>
            </a:r>
            <a:r>
              <a:rPr lang="ca-ES" sz="2800" b="1" i="1" dirty="0" smtClean="0">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 no se </a:t>
            </a:r>
            <a:r>
              <a:rPr lang="ca-ES" sz="2800" b="1" i="1" dirty="0" err="1" smtClean="0">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avergonzaran</a:t>
            </a:r>
            <a:r>
              <a:rPr lang="ca-ES" sz="2800" b="1" i="1" dirty="0" smtClean="0">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 . Este  pobre </a:t>
            </a:r>
            <a:r>
              <a:rPr lang="ca-ES" sz="2800" b="1" i="1" dirty="0" err="1" smtClean="0">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hombre</a:t>
            </a:r>
            <a:r>
              <a:rPr lang="ca-ES" sz="2800" b="1" i="1" dirty="0" smtClean="0">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 invoco al </a:t>
            </a:r>
            <a:r>
              <a:rPr lang="ca-ES" sz="2800" b="1" i="1" dirty="0" err="1" smtClean="0">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Señor</a:t>
            </a:r>
            <a:r>
              <a:rPr lang="ca-ES" sz="2800" b="1" i="1" dirty="0" smtClean="0">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 El  lo </a:t>
            </a:r>
            <a:r>
              <a:rPr lang="ca-ES" sz="2800" b="1" i="1" dirty="0" err="1" smtClean="0">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escuchó</a:t>
            </a:r>
            <a:r>
              <a:rPr lang="ca-ES" sz="2800" b="1" i="1" dirty="0" smtClean="0">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 y lo salvo de </a:t>
            </a:r>
            <a:r>
              <a:rPr lang="ca-ES" sz="2800" b="1" i="1" dirty="0" err="1" smtClean="0">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sus</a:t>
            </a:r>
            <a:r>
              <a:rPr lang="ca-ES" sz="2800" b="1" i="1" dirty="0" smtClean="0">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 </a:t>
            </a:r>
            <a:r>
              <a:rPr lang="ca-ES" sz="2800" b="1" i="1" dirty="0" err="1" smtClean="0">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angustias</a:t>
            </a:r>
            <a:r>
              <a:rPr lang="ca-ES" sz="2800" b="1" i="1" dirty="0" smtClean="0">
                <a:solidFill>
                  <a:srgbClr val="FFFFFF"/>
                </a:solidFill>
                <a:effectLst>
                  <a:glow rad="101600">
                    <a:srgbClr val="001E00">
                      <a:alpha val="60000"/>
                    </a:srgbClr>
                  </a:glow>
                  <a:outerShdw blurRad="50800" dist="114300" algn="l" rotWithShape="0">
                    <a:srgbClr val="320000"/>
                  </a:outerShdw>
                </a:effectLst>
                <a:latin typeface="Comic Sans MS" pitchFamily="66" charset="0"/>
                <a:cs typeface="Times New Roman" pitchFamily="18" charset="0"/>
              </a:rPr>
              <a:t>.</a:t>
            </a:r>
            <a:endParaRPr kumimoji="0" lang="ca-ES" sz="2800" b="1" i="1" u="none" strike="noStrike" kern="1200" cap="none" spc="0" normalizeH="0" baseline="0" noProof="0" dirty="0">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4403175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124"/>
                                        </p:tgtEl>
                                        <p:attrNameLst>
                                          <p:attrName>style.visibility</p:attrName>
                                        </p:attrNameLst>
                                      </p:cBhvr>
                                      <p:to>
                                        <p:strVal val="visible"/>
                                      </p:to>
                                    </p:set>
                                    <p:anim calcmode="lin" valueType="num">
                                      <p:cBhvr>
                                        <p:cTn id="7" dur="250" fill="hold"/>
                                        <p:tgtEl>
                                          <p:spTgt spid="5124"/>
                                        </p:tgtEl>
                                        <p:attrNameLst>
                                          <p:attrName>ppt_w</p:attrName>
                                        </p:attrNameLst>
                                      </p:cBhvr>
                                      <p:tavLst>
                                        <p:tav tm="0">
                                          <p:val>
                                            <p:strVal val="4/3*#ppt_w"/>
                                          </p:val>
                                        </p:tav>
                                        <p:tav tm="100000">
                                          <p:val>
                                            <p:strVal val="#ppt_w"/>
                                          </p:val>
                                        </p:tav>
                                      </p:tavLst>
                                    </p:anim>
                                    <p:anim calcmode="lin" valueType="num">
                                      <p:cBhvr>
                                        <p:cTn id="8" dur="250" fill="hold"/>
                                        <p:tgtEl>
                                          <p:spTgt spid="5124"/>
                                        </p:tgtEl>
                                        <p:attrNameLst>
                                          <p:attrName>ppt_h</p:attrName>
                                        </p:attrNameLst>
                                      </p:cBhvr>
                                      <p:tavLst>
                                        <p:tav tm="0">
                                          <p:val>
                                            <p:strVal val="4/3*#ppt_h"/>
                                          </p:val>
                                        </p:tav>
                                        <p:tav tm="100000">
                                          <p:val>
                                            <p:strVal val="#ppt_h"/>
                                          </p:val>
                                        </p:tav>
                                      </p:tavLst>
                                    </p:anim>
                                  </p:childTnLst>
                                </p:cTn>
                              </p:par>
                            </p:childTnLst>
                          </p:cTn>
                        </p:par>
                        <p:par>
                          <p:cTn id="9" fill="hold">
                            <p:stCondLst>
                              <p:cond delay="800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5"/>
                                        </p:tgtEl>
                                        <p:attrNameLst>
                                          <p:attrName>style.visibility</p:attrName>
                                        </p:attrNameLst>
                                      </p:cBhvr>
                                      <p:to>
                                        <p:strVal val="visible"/>
                                      </p:to>
                                    </p:set>
                                    <p:anim calcmode="lin" valueType="num">
                                      <p:cBhvr>
                                        <p:cTn id="12" dur="250" fill="hold"/>
                                        <p:tgtEl>
                                          <p:spTgt spid="5"/>
                                        </p:tgtEl>
                                        <p:attrNameLst>
                                          <p:attrName>ppt_w</p:attrName>
                                        </p:attrNameLst>
                                      </p:cBhvr>
                                      <p:tavLst>
                                        <p:tav tm="0">
                                          <p:val>
                                            <p:strVal val="4/3*#ppt_w"/>
                                          </p:val>
                                        </p:tav>
                                        <p:tav tm="100000">
                                          <p:val>
                                            <p:strVal val="#ppt_w"/>
                                          </p:val>
                                        </p:tav>
                                      </p:tavLst>
                                    </p:anim>
                                    <p:anim calcmode="lin" valueType="num">
                                      <p:cBhvr>
                                        <p:cTn id="13" dur="2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1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6055" y="460582"/>
            <a:ext cx="8064897" cy="5825981"/>
          </a:xfrm>
          <a:prstGeom prst="rect">
            <a:avLst/>
          </a:prstGeom>
          <a:scene3d>
            <a:camera prst="orthographicFront"/>
            <a:lightRig rig="threePt" dir="t"/>
          </a:scene3d>
          <a:sp3d>
            <a:bevelT w="152400" h="50800" prst="softRound"/>
          </a:sp3d>
        </p:spPr>
      </p:pic>
      <p:sp>
        <p:nvSpPr>
          <p:cNvPr id="13316" name="Rectangle 4"/>
          <p:cNvSpPr>
            <a:spLocks noChangeArrowheads="1"/>
          </p:cNvSpPr>
          <p:nvPr/>
        </p:nvSpPr>
        <p:spPr bwMode="auto">
          <a:xfrm>
            <a:off x="486055" y="4490069"/>
            <a:ext cx="8064897" cy="1384995"/>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2800" b="1" i="1" u="none" strike="noStrike" kern="1200" cap="none" spc="0" normalizeH="0" baseline="0" noProof="0" dirty="0">
                <a:ln>
                  <a:noFill/>
                </a:ln>
                <a:solidFill>
                  <a:srgbClr val="FFFFFF"/>
                </a:solidFill>
                <a:effectLst>
                  <a:outerShdw blurRad="50800" dist="50800" algn="l" rotWithShape="0">
                    <a:prstClr val="black"/>
                  </a:outerShdw>
                </a:effectLst>
                <a:uLnTx/>
                <a:uFillTx/>
                <a:latin typeface="Comic Sans MS" pitchFamily="66" charset="0"/>
                <a:ea typeface="+mn-ea"/>
                <a:cs typeface="Times New Roman" pitchFamily="18" charset="0"/>
              </a:rPr>
              <a:t>El </a:t>
            </a:r>
            <a:r>
              <a:rPr kumimoji="0" lang="ca-ES" sz="2800" b="1" i="1" u="none" strike="noStrike" kern="1200" cap="none" spc="0" normalizeH="0" baseline="0" noProof="0" dirty="0" err="1" smtClean="0">
                <a:ln>
                  <a:noFill/>
                </a:ln>
                <a:solidFill>
                  <a:srgbClr val="FFFFFF"/>
                </a:solidFill>
                <a:effectLst>
                  <a:outerShdw blurRad="50800" dist="50800" algn="l" rotWithShape="0">
                    <a:prstClr val="black"/>
                  </a:outerShdw>
                </a:effectLst>
                <a:uLnTx/>
                <a:uFillTx/>
                <a:latin typeface="Comic Sans MS" pitchFamily="66" charset="0"/>
                <a:ea typeface="+mn-ea"/>
                <a:cs typeface="Times New Roman" pitchFamily="18" charset="0"/>
              </a:rPr>
              <a:t>angel</a:t>
            </a:r>
            <a:r>
              <a:rPr kumimoji="0" lang="ca-ES" sz="2800" b="1" i="1" u="none" strike="noStrike" kern="1200" cap="none" spc="0" normalizeH="0" baseline="0" noProof="0" dirty="0" smtClean="0">
                <a:ln>
                  <a:noFill/>
                </a:ln>
                <a:solidFill>
                  <a:srgbClr val="FFFFFF"/>
                </a:solidFill>
                <a:effectLst>
                  <a:outerShdw blurRad="50800" dist="50800" algn="l" rotWithShape="0">
                    <a:prstClr val="black"/>
                  </a:outerShdw>
                </a:effectLst>
                <a:uLnTx/>
                <a:uFillTx/>
                <a:latin typeface="Comic Sans MS" pitchFamily="66" charset="0"/>
                <a:ea typeface="+mn-ea"/>
                <a:cs typeface="Times New Roman" pitchFamily="18" charset="0"/>
              </a:rPr>
              <a:t> del </a:t>
            </a:r>
            <a:r>
              <a:rPr kumimoji="0" lang="ca-ES" sz="2800" b="1" i="1" u="none" strike="noStrike" kern="1200" cap="none" spc="0" normalizeH="0" baseline="0" noProof="0" dirty="0" err="1" smtClean="0">
                <a:ln>
                  <a:noFill/>
                </a:ln>
                <a:solidFill>
                  <a:srgbClr val="FFFFFF"/>
                </a:solidFill>
                <a:effectLst>
                  <a:outerShdw blurRad="50800" dist="50800" algn="l" rotWithShape="0">
                    <a:prstClr val="black"/>
                  </a:outerShdw>
                </a:effectLst>
                <a:uLnTx/>
                <a:uFillTx/>
                <a:latin typeface="Comic Sans MS" pitchFamily="66" charset="0"/>
                <a:ea typeface="+mn-ea"/>
                <a:cs typeface="Times New Roman" pitchFamily="18" charset="0"/>
              </a:rPr>
              <a:t>Señor</a:t>
            </a:r>
            <a:r>
              <a:rPr kumimoji="0" lang="ca-ES" sz="2800" b="1" i="1" u="none" strike="noStrike" kern="1200" cap="none" spc="0" normalizeH="0" baseline="0" noProof="0" dirty="0" smtClean="0">
                <a:ln>
                  <a:noFill/>
                </a:ln>
                <a:solidFill>
                  <a:srgbClr val="FFFFFF"/>
                </a:solidFill>
                <a:effectLst>
                  <a:outerShdw blurRad="50800" dist="50800" algn="l" rotWithShape="0">
                    <a:prstClr val="black"/>
                  </a:outerShdw>
                </a:effectLst>
                <a:uLnTx/>
                <a:uFillTx/>
                <a:latin typeface="Comic Sans MS" pitchFamily="66" charset="0"/>
                <a:ea typeface="+mn-ea"/>
                <a:cs typeface="Times New Roman" pitchFamily="18" charset="0"/>
              </a:rPr>
              <a:t> acampa  en torno de </a:t>
            </a:r>
            <a:r>
              <a:rPr kumimoji="0" lang="ca-ES" sz="2800" b="1" i="1" u="none" strike="noStrike" kern="1200" cap="none" spc="0" normalizeH="0" baseline="0" noProof="0" dirty="0" err="1" smtClean="0">
                <a:ln>
                  <a:noFill/>
                </a:ln>
                <a:solidFill>
                  <a:srgbClr val="FFFFFF"/>
                </a:solidFill>
                <a:effectLst>
                  <a:outerShdw blurRad="50800" dist="50800" algn="l" rotWithShape="0">
                    <a:prstClr val="black"/>
                  </a:outerShdw>
                </a:effectLst>
                <a:uLnTx/>
                <a:uFillTx/>
                <a:latin typeface="Comic Sans MS" pitchFamily="66" charset="0"/>
                <a:ea typeface="+mn-ea"/>
                <a:cs typeface="Times New Roman" pitchFamily="18" charset="0"/>
              </a:rPr>
              <a:t>sus</a:t>
            </a:r>
            <a:r>
              <a:rPr kumimoji="0" lang="ca-ES" sz="2800" b="1" i="1" u="none" strike="noStrike" kern="1200" cap="none" spc="0" normalizeH="0" baseline="0" noProof="0" dirty="0" smtClean="0">
                <a:ln>
                  <a:noFill/>
                </a:ln>
                <a:solidFill>
                  <a:srgbClr val="FFFFFF"/>
                </a:solidFill>
                <a:effectLst>
                  <a:outerShdw blurRad="50800" dist="50800" algn="l" rotWithShape="0">
                    <a:prstClr val="black"/>
                  </a:outerShdw>
                </a:effectLst>
                <a:uLnTx/>
                <a:uFillTx/>
                <a:latin typeface="Comic Sans MS" pitchFamily="66" charset="0"/>
                <a:ea typeface="+mn-ea"/>
                <a:cs typeface="Times New Roman" pitchFamily="18" charset="0"/>
              </a:rPr>
              <a:t> </a:t>
            </a:r>
            <a:r>
              <a:rPr kumimoji="0" lang="ca-ES" sz="2800" b="1" i="1" u="none" strike="noStrike" kern="1200" cap="none" spc="0" normalizeH="0" baseline="0" noProof="0" dirty="0" err="1" smtClean="0">
                <a:ln>
                  <a:noFill/>
                </a:ln>
                <a:solidFill>
                  <a:srgbClr val="FFFFFF"/>
                </a:solidFill>
                <a:effectLst>
                  <a:outerShdw blurRad="50800" dist="50800" algn="l" rotWithShape="0">
                    <a:prstClr val="black"/>
                  </a:outerShdw>
                </a:effectLst>
                <a:uLnTx/>
                <a:uFillTx/>
                <a:latin typeface="Comic Sans MS" pitchFamily="66" charset="0"/>
                <a:ea typeface="+mn-ea"/>
                <a:cs typeface="Times New Roman" pitchFamily="18" charset="0"/>
              </a:rPr>
              <a:t>fieles</a:t>
            </a:r>
            <a:r>
              <a:rPr kumimoji="0" lang="ca-ES" sz="2800" b="1" i="1" u="none" strike="noStrike" kern="1200" cap="none" spc="0" normalizeH="0" baseline="0" noProof="0" dirty="0" smtClean="0">
                <a:ln>
                  <a:noFill/>
                </a:ln>
                <a:solidFill>
                  <a:srgbClr val="FFFFFF"/>
                </a:solidFill>
                <a:effectLst>
                  <a:outerShdw blurRad="50800" dist="50800" algn="l" rotWithShape="0">
                    <a:prstClr val="black"/>
                  </a:outerShdw>
                </a:effectLst>
                <a:uLnTx/>
                <a:uFillTx/>
                <a:latin typeface="Comic Sans MS" pitchFamily="66" charset="0"/>
                <a:ea typeface="+mn-ea"/>
                <a:cs typeface="Times New Roman" pitchFamily="18" charset="0"/>
              </a:rPr>
              <a:t> y los libra.</a:t>
            </a:r>
            <a:r>
              <a:rPr kumimoji="0" lang="ca-ES" sz="2800" b="1" i="1" u="none" strike="noStrike" kern="1200" cap="none" spc="0" normalizeH="0" noProof="0" dirty="0" smtClean="0">
                <a:ln>
                  <a:noFill/>
                </a:ln>
                <a:solidFill>
                  <a:srgbClr val="FFFFFF"/>
                </a:solidFill>
                <a:effectLst>
                  <a:outerShdw blurRad="50800" dist="50800" algn="l" rotWithShape="0">
                    <a:prstClr val="black"/>
                  </a:outerShdw>
                </a:effectLst>
                <a:uLnTx/>
                <a:uFillTx/>
                <a:latin typeface="Comic Sans MS" pitchFamily="66" charset="0"/>
                <a:ea typeface="+mn-ea"/>
                <a:cs typeface="Times New Roman" pitchFamily="18" charset="0"/>
              </a:rPr>
              <a:t> Gusten y </a:t>
            </a:r>
            <a:r>
              <a:rPr kumimoji="0" lang="ca-ES" sz="2800" b="1" i="1" u="none" strike="noStrike" kern="1200" cap="none" spc="0" normalizeH="0" noProof="0" dirty="0" err="1" smtClean="0">
                <a:ln>
                  <a:noFill/>
                </a:ln>
                <a:solidFill>
                  <a:srgbClr val="FFFFFF"/>
                </a:solidFill>
                <a:effectLst>
                  <a:outerShdw blurRad="50800" dist="50800" algn="l" rotWithShape="0">
                    <a:prstClr val="black"/>
                  </a:outerShdw>
                </a:effectLst>
                <a:uLnTx/>
                <a:uFillTx/>
                <a:latin typeface="Comic Sans MS" pitchFamily="66" charset="0"/>
                <a:ea typeface="+mn-ea"/>
                <a:cs typeface="Times New Roman" pitchFamily="18" charset="0"/>
              </a:rPr>
              <a:t>vean</a:t>
            </a:r>
            <a:r>
              <a:rPr kumimoji="0" lang="ca-ES" sz="2800" b="1" i="1" u="none" strike="noStrike" kern="1200" cap="none" spc="0" normalizeH="0" noProof="0" dirty="0" smtClean="0">
                <a:ln>
                  <a:noFill/>
                </a:ln>
                <a:solidFill>
                  <a:srgbClr val="FFFFFF"/>
                </a:solidFill>
                <a:effectLst>
                  <a:outerShdw blurRad="50800" dist="50800" algn="l" rotWithShape="0">
                    <a:prstClr val="black"/>
                  </a:outerShdw>
                </a:effectLst>
                <a:uLnTx/>
                <a:uFillTx/>
                <a:latin typeface="Comic Sans MS" pitchFamily="66" charset="0"/>
                <a:ea typeface="+mn-ea"/>
                <a:cs typeface="Times New Roman" pitchFamily="18" charset="0"/>
              </a:rPr>
              <a:t> </a:t>
            </a:r>
            <a:r>
              <a:rPr kumimoji="0" lang="ca-ES" sz="2800" b="1" i="1" u="none" strike="noStrike" kern="1200" cap="none" spc="0" normalizeH="0" noProof="0" dirty="0" err="1" smtClean="0">
                <a:ln>
                  <a:noFill/>
                </a:ln>
                <a:solidFill>
                  <a:srgbClr val="FFFFFF"/>
                </a:solidFill>
                <a:effectLst>
                  <a:outerShdw blurRad="50800" dist="50800" algn="l" rotWithShape="0">
                    <a:prstClr val="black"/>
                  </a:outerShdw>
                </a:effectLst>
                <a:uLnTx/>
                <a:uFillTx/>
                <a:latin typeface="Comic Sans MS" pitchFamily="66" charset="0"/>
                <a:ea typeface="+mn-ea"/>
                <a:cs typeface="Times New Roman" pitchFamily="18" charset="0"/>
              </a:rPr>
              <a:t>qué</a:t>
            </a:r>
            <a:r>
              <a:rPr kumimoji="0" lang="ca-ES" sz="2800" b="1" i="1" u="none" strike="noStrike" kern="1200" cap="none" spc="0" normalizeH="0" noProof="0" dirty="0" smtClean="0">
                <a:ln>
                  <a:noFill/>
                </a:ln>
                <a:solidFill>
                  <a:srgbClr val="FFFFFF"/>
                </a:solidFill>
                <a:effectLst>
                  <a:outerShdw blurRad="50800" dist="50800" algn="l" rotWithShape="0">
                    <a:prstClr val="black"/>
                  </a:outerShdw>
                </a:effectLst>
                <a:uLnTx/>
                <a:uFillTx/>
                <a:latin typeface="Comic Sans MS" pitchFamily="66" charset="0"/>
                <a:ea typeface="+mn-ea"/>
                <a:cs typeface="Times New Roman" pitchFamily="18" charset="0"/>
              </a:rPr>
              <a:t> </a:t>
            </a:r>
            <a:r>
              <a:rPr kumimoji="0" lang="ca-ES" sz="2800" b="1" i="1" u="none" strike="noStrike" kern="1200" cap="none" spc="0" normalizeH="0" noProof="0" dirty="0" err="1" smtClean="0">
                <a:ln>
                  <a:noFill/>
                </a:ln>
                <a:solidFill>
                  <a:srgbClr val="FFFFFF"/>
                </a:solidFill>
                <a:effectLst>
                  <a:outerShdw blurRad="50800" dist="50800" algn="l" rotWithShape="0">
                    <a:prstClr val="black"/>
                  </a:outerShdw>
                </a:effectLst>
                <a:uLnTx/>
                <a:uFillTx/>
                <a:latin typeface="Comic Sans MS" pitchFamily="66" charset="0"/>
                <a:ea typeface="+mn-ea"/>
                <a:cs typeface="Times New Roman" pitchFamily="18" charset="0"/>
              </a:rPr>
              <a:t>bueno</a:t>
            </a:r>
            <a:r>
              <a:rPr kumimoji="0" lang="ca-ES" sz="2800" b="1" i="1" u="none" strike="noStrike" kern="1200" cap="none" spc="0" normalizeH="0" noProof="0" dirty="0" smtClean="0">
                <a:ln>
                  <a:noFill/>
                </a:ln>
                <a:solidFill>
                  <a:srgbClr val="FFFFFF"/>
                </a:solidFill>
                <a:effectLst>
                  <a:outerShdw blurRad="50800" dist="50800" algn="l" rotWithShape="0">
                    <a:prstClr val="black"/>
                  </a:outerShdw>
                </a:effectLst>
                <a:uLnTx/>
                <a:uFillTx/>
                <a:latin typeface="Comic Sans MS" pitchFamily="66" charset="0"/>
                <a:ea typeface="+mn-ea"/>
                <a:cs typeface="Times New Roman" pitchFamily="18" charset="0"/>
              </a:rPr>
              <a:t> es el </a:t>
            </a:r>
            <a:r>
              <a:rPr kumimoji="0" lang="ca-ES" sz="2800" b="1" i="1" u="none" strike="noStrike" kern="1200" cap="none" spc="0" normalizeH="0" noProof="0" dirty="0" err="1" smtClean="0">
                <a:ln>
                  <a:noFill/>
                </a:ln>
                <a:solidFill>
                  <a:srgbClr val="FFFFFF"/>
                </a:solidFill>
                <a:effectLst>
                  <a:outerShdw blurRad="50800" dist="50800" algn="l" rotWithShape="0">
                    <a:prstClr val="black"/>
                  </a:outerShdw>
                </a:effectLst>
                <a:uLnTx/>
                <a:uFillTx/>
                <a:latin typeface="Comic Sans MS" pitchFamily="66" charset="0"/>
                <a:ea typeface="+mn-ea"/>
                <a:cs typeface="Times New Roman" pitchFamily="18" charset="0"/>
              </a:rPr>
              <a:t>Señor</a:t>
            </a:r>
            <a:r>
              <a:rPr kumimoji="0" lang="ca-ES" sz="2800" b="1" i="1" u="none" strike="noStrike" kern="1200" cap="none" spc="0" normalizeH="0" noProof="0" dirty="0" smtClean="0">
                <a:ln>
                  <a:noFill/>
                </a:ln>
                <a:solidFill>
                  <a:srgbClr val="FFFFFF"/>
                </a:solidFill>
                <a:effectLst>
                  <a:outerShdw blurRad="50800" dist="50800" algn="l" rotWithShape="0">
                    <a:prstClr val="black"/>
                  </a:outerShdw>
                </a:effectLst>
                <a:uLnTx/>
                <a:uFillTx/>
                <a:latin typeface="Comic Sans MS" pitchFamily="66" charset="0"/>
                <a:ea typeface="+mn-ea"/>
                <a:cs typeface="Times New Roman" pitchFamily="18" charset="0"/>
              </a:rPr>
              <a:t>! Felices los que en </a:t>
            </a:r>
            <a:r>
              <a:rPr kumimoji="0" lang="ca-ES" sz="2800" b="1" i="1" u="none" strike="noStrike" kern="1200" cap="none" spc="0" normalizeH="0" noProof="0" dirty="0" err="1" smtClean="0">
                <a:ln>
                  <a:noFill/>
                </a:ln>
                <a:solidFill>
                  <a:srgbClr val="FFFFFF"/>
                </a:solidFill>
                <a:effectLst>
                  <a:outerShdw blurRad="50800" dist="50800" algn="l" rotWithShape="0">
                    <a:prstClr val="black"/>
                  </a:outerShdw>
                </a:effectLst>
                <a:uLnTx/>
                <a:uFillTx/>
                <a:latin typeface="Comic Sans MS" pitchFamily="66" charset="0"/>
                <a:ea typeface="+mn-ea"/>
                <a:cs typeface="Times New Roman" pitchFamily="18" charset="0"/>
              </a:rPr>
              <a:t>él</a:t>
            </a:r>
            <a:r>
              <a:rPr kumimoji="0" lang="ca-ES" sz="2800" b="1" i="1" u="none" strike="noStrike" kern="1200" cap="none" spc="0" normalizeH="0" noProof="0" dirty="0" smtClean="0">
                <a:ln>
                  <a:noFill/>
                </a:ln>
                <a:solidFill>
                  <a:srgbClr val="FFFFFF"/>
                </a:solidFill>
                <a:effectLst>
                  <a:outerShdw blurRad="50800" dist="50800" algn="l" rotWithShape="0">
                    <a:prstClr val="black"/>
                  </a:outerShdw>
                </a:effectLst>
                <a:uLnTx/>
                <a:uFillTx/>
                <a:latin typeface="Comic Sans MS" pitchFamily="66" charset="0"/>
                <a:ea typeface="+mn-ea"/>
                <a:cs typeface="Times New Roman" pitchFamily="18" charset="0"/>
              </a:rPr>
              <a:t> se </a:t>
            </a:r>
            <a:r>
              <a:rPr kumimoji="0" lang="ca-ES" sz="2800" b="1" i="1" u="none" strike="noStrike" kern="1200" cap="none" spc="0" normalizeH="0" noProof="0" dirty="0" err="1" smtClean="0">
                <a:ln>
                  <a:noFill/>
                </a:ln>
                <a:solidFill>
                  <a:srgbClr val="FFFFFF"/>
                </a:solidFill>
                <a:effectLst>
                  <a:outerShdw blurRad="50800" dist="50800" algn="l" rotWithShape="0">
                    <a:prstClr val="black"/>
                  </a:outerShdw>
                </a:effectLst>
                <a:uLnTx/>
                <a:uFillTx/>
                <a:latin typeface="Comic Sans MS" pitchFamily="66" charset="0"/>
                <a:ea typeface="+mn-ea"/>
                <a:cs typeface="Times New Roman" pitchFamily="18" charset="0"/>
              </a:rPr>
              <a:t>refugian</a:t>
            </a:r>
            <a:r>
              <a:rPr kumimoji="0" lang="ca-ES" sz="2800" b="1" i="1" u="none" strike="noStrike" kern="1200" cap="none" spc="0" normalizeH="0" noProof="0" dirty="0" smtClean="0">
                <a:ln>
                  <a:noFill/>
                </a:ln>
                <a:solidFill>
                  <a:srgbClr val="FFFFFF"/>
                </a:solidFill>
                <a:effectLst>
                  <a:outerShdw blurRad="50800" dist="50800" algn="l" rotWithShape="0">
                    <a:prstClr val="black"/>
                  </a:outerShdw>
                </a:effectLst>
                <a:uLnTx/>
                <a:uFillTx/>
                <a:latin typeface="Comic Sans MS" pitchFamily="66" charset="0"/>
                <a:ea typeface="+mn-ea"/>
                <a:cs typeface="Times New Roman" pitchFamily="18" charset="0"/>
              </a:rPr>
              <a:t>!</a:t>
            </a:r>
          </a:p>
        </p:txBody>
      </p:sp>
      <p:sp>
        <p:nvSpPr>
          <p:cNvPr id="6" name="Rectangle 4"/>
          <p:cNvSpPr>
            <a:spLocks noChangeArrowheads="1"/>
          </p:cNvSpPr>
          <p:nvPr/>
        </p:nvSpPr>
        <p:spPr bwMode="auto">
          <a:xfrm>
            <a:off x="376566" y="5701788"/>
            <a:ext cx="8445113" cy="584775"/>
          </a:xfrm>
          <a:prstGeom prst="rect">
            <a:avLst/>
          </a:prstGeom>
          <a:noFill/>
          <a:ln w="9525">
            <a:noFill/>
            <a:miter lim="800000"/>
            <a:headEnd/>
            <a:tailEnd/>
          </a:ln>
          <a:effectLst>
            <a:outerShdw dist="17961" dir="2700000" algn="ctr" rotWithShape="0">
              <a:schemeClr val="tx1"/>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3200" b="1" i="1" u="none" strike="noStrike" kern="1200" cap="none" spc="0" normalizeH="0" baseline="0" noProof="0" dirty="0" smtClean="0">
                <a:ln>
                  <a:noFill/>
                </a:ln>
                <a:solidFill>
                  <a:srgbClr val="FFFF00"/>
                </a:solidFill>
                <a:effectLst>
                  <a:outerShdw blurRad="50800" dist="76200" algn="l" rotWithShape="0">
                    <a:srgbClr val="320000"/>
                  </a:outerShdw>
                </a:effectLst>
                <a:uLnTx/>
                <a:uFillTx/>
                <a:latin typeface="Comic Sans MS" pitchFamily="66" charset="0"/>
                <a:ea typeface="+mn-ea"/>
                <a:cs typeface="Times New Roman" pitchFamily="18" charset="0"/>
              </a:rPr>
              <a:t>El </a:t>
            </a:r>
            <a:r>
              <a:rPr kumimoji="0" lang="ca-ES" sz="3200" b="1" i="1" u="none" strike="noStrike" kern="1200" cap="none" spc="0" normalizeH="0" baseline="0" noProof="0" dirty="0" err="1" smtClean="0">
                <a:ln>
                  <a:noFill/>
                </a:ln>
                <a:solidFill>
                  <a:srgbClr val="FFFF00"/>
                </a:solidFill>
                <a:effectLst>
                  <a:outerShdw blurRad="50800" dist="76200" algn="l" rotWithShape="0">
                    <a:srgbClr val="320000"/>
                  </a:outerShdw>
                </a:effectLst>
                <a:uLnTx/>
                <a:uFillTx/>
                <a:latin typeface="Comic Sans MS" pitchFamily="66" charset="0"/>
                <a:ea typeface="+mn-ea"/>
                <a:cs typeface="Times New Roman" pitchFamily="18" charset="0"/>
              </a:rPr>
              <a:t>Señor</a:t>
            </a:r>
            <a:r>
              <a:rPr kumimoji="0" lang="ca-ES" sz="3200" b="1" i="1" u="none" strike="noStrike" kern="1200" cap="none" spc="0" normalizeH="0" baseline="0" noProof="0" dirty="0" smtClean="0">
                <a:ln>
                  <a:noFill/>
                </a:ln>
                <a:solidFill>
                  <a:srgbClr val="FFFF00"/>
                </a:solidFill>
                <a:effectLst>
                  <a:outerShdw blurRad="50800" dist="76200" algn="l" rotWithShape="0">
                    <a:srgbClr val="320000"/>
                  </a:outerShdw>
                </a:effectLst>
                <a:uLnTx/>
                <a:uFillTx/>
                <a:latin typeface="Comic Sans MS" pitchFamily="66" charset="0"/>
                <a:ea typeface="+mn-ea"/>
                <a:cs typeface="Times New Roman" pitchFamily="18" charset="0"/>
              </a:rPr>
              <a:t> me </a:t>
            </a:r>
            <a:r>
              <a:rPr kumimoji="0" lang="ca-ES" sz="3200" b="1" i="1" u="none" strike="noStrike" kern="1200" cap="none" spc="0" normalizeH="0" baseline="0" noProof="0" dirty="0" err="1" smtClean="0">
                <a:ln>
                  <a:noFill/>
                </a:ln>
                <a:solidFill>
                  <a:srgbClr val="FFFF00"/>
                </a:solidFill>
                <a:effectLst>
                  <a:outerShdw blurRad="50800" dist="76200" algn="l" rotWithShape="0">
                    <a:srgbClr val="320000"/>
                  </a:outerShdw>
                </a:effectLst>
                <a:uLnTx/>
                <a:uFillTx/>
                <a:latin typeface="Comic Sans MS" pitchFamily="66" charset="0"/>
                <a:ea typeface="+mn-ea"/>
                <a:cs typeface="Times New Roman" pitchFamily="18" charset="0"/>
              </a:rPr>
              <a:t>libró</a:t>
            </a:r>
            <a:r>
              <a:rPr kumimoji="0" lang="ca-ES" sz="3200" b="1" i="1" u="none" strike="noStrike" kern="1200" cap="none" spc="0" normalizeH="0" baseline="0" noProof="0" dirty="0" smtClean="0">
                <a:ln>
                  <a:noFill/>
                </a:ln>
                <a:solidFill>
                  <a:srgbClr val="FFFF00"/>
                </a:solidFill>
                <a:effectLst>
                  <a:outerShdw blurRad="50800" dist="76200" algn="l" rotWithShape="0">
                    <a:srgbClr val="320000"/>
                  </a:outerShdw>
                </a:effectLst>
                <a:uLnTx/>
                <a:uFillTx/>
                <a:latin typeface="Comic Sans MS" pitchFamily="66" charset="0"/>
                <a:ea typeface="+mn-ea"/>
                <a:cs typeface="Times New Roman" pitchFamily="18" charset="0"/>
              </a:rPr>
              <a:t> de </a:t>
            </a:r>
            <a:r>
              <a:rPr kumimoji="0" lang="ca-ES" sz="3200" b="1" i="1" u="none" strike="noStrike" kern="1200" cap="none" spc="0" normalizeH="0" baseline="0" noProof="0" dirty="0" err="1" smtClean="0">
                <a:ln>
                  <a:noFill/>
                </a:ln>
                <a:solidFill>
                  <a:srgbClr val="FFFF00"/>
                </a:solidFill>
                <a:effectLst>
                  <a:outerShdw blurRad="50800" dist="76200" algn="l" rotWithShape="0">
                    <a:srgbClr val="320000"/>
                  </a:outerShdw>
                </a:effectLst>
                <a:uLnTx/>
                <a:uFillTx/>
                <a:latin typeface="Comic Sans MS" pitchFamily="66" charset="0"/>
                <a:ea typeface="+mn-ea"/>
                <a:cs typeface="Times New Roman" pitchFamily="18" charset="0"/>
              </a:rPr>
              <a:t>todos</a:t>
            </a:r>
            <a:r>
              <a:rPr kumimoji="0" lang="ca-ES" sz="3200" b="1" i="1" u="none" strike="noStrike" kern="1200" cap="none" spc="0" normalizeH="0" baseline="0" noProof="0" dirty="0" smtClean="0">
                <a:ln>
                  <a:noFill/>
                </a:ln>
                <a:solidFill>
                  <a:srgbClr val="FFFF00"/>
                </a:solidFill>
                <a:effectLst>
                  <a:outerShdw blurRad="50800" dist="76200" algn="l" rotWithShape="0">
                    <a:srgbClr val="320000"/>
                  </a:outerShdw>
                </a:effectLst>
                <a:uLnTx/>
                <a:uFillTx/>
                <a:latin typeface="Comic Sans MS" pitchFamily="66" charset="0"/>
                <a:ea typeface="+mn-ea"/>
                <a:cs typeface="Times New Roman" pitchFamily="18" charset="0"/>
              </a:rPr>
              <a:t> mis </a:t>
            </a:r>
            <a:r>
              <a:rPr kumimoji="0" lang="ca-ES" sz="3200" b="1" i="1" u="none" strike="noStrike" kern="1200" cap="none" spc="0" normalizeH="0" baseline="0" noProof="0" dirty="0" err="1" smtClean="0">
                <a:ln>
                  <a:noFill/>
                </a:ln>
                <a:solidFill>
                  <a:srgbClr val="FFFF00"/>
                </a:solidFill>
                <a:effectLst>
                  <a:outerShdw blurRad="50800" dist="76200" algn="l" rotWithShape="0">
                    <a:srgbClr val="320000"/>
                  </a:outerShdw>
                </a:effectLst>
                <a:uLnTx/>
                <a:uFillTx/>
                <a:latin typeface="Comic Sans MS" pitchFamily="66" charset="0"/>
                <a:ea typeface="+mn-ea"/>
                <a:cs typeface="Times New Roman" pitchFamily="18" charset="0"/>
              </a:rPr>
              <a:t>temores</a:t>
            </a:r>
            <a:r>
              <a:rPr kumimoji="0" lang="ca-ES" sz="3200" b="1" i="1" u="none" strike="noStrike" kern="1200" cap="none" spc="0" normalizeH="0" baseline="0" noProof="0" dirty="0" smtClean="0">
                <a:ln>
                  <a:noFill/>
                </a:ln>
                <a:solidFill>
                  <a:srgbClr val="FFFF00"/>
                </a:solidFill>
                <a:effectLst>
                  <a:outerShdw blurRad="50800" dist="76200" algn="l" rotWithShape="0">
                    <a:srgbClr val="320000"/>
                  </a:outerShdw>
                </a:effectLst>
                <a:uLnTx/>
                <a:uFillTx/>
                <a:latin typeface="Comic Sans MS" pitchFamily="66" charset="0"/>
                <a:ea typeface="+mn-ea"/>
                <a:cs typeface="Times New Roman" pitchFamily="18" charset="0"/>
              </a:rPr>
              <a:t> </a:t>
            </a:r>
            <a:endParaRPr kumimoji="0" lang="ca-ES" sz="3200" b="1" i="1" u="none" strike="noStrike" kern="1200" cap="none" spc="0" normalizeH="0" baseline="0" noProof="0" dirty="0">
              <a:ln>
                <a:noFill/>
              </a:ln>
              <a:solidFill>
                <a:srgbClr val="FFFF00"/>
              </a:solidFill>
              <a:effectLst>
                <a:outerShdw blurRad="50800" dist="76200" algn="l" rotWithShape="0">
                  <a:srgbClr val="320000"/>
                </a:outerShdw>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354780057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13316"/>
                                        </p:tgtEl>
                                        <p:attrNameLst>
                                          <p:attrName>style.visibility</p:attrName>
                                        </p:attrNameLst>
                                      </p:cBhvr>
                                      <p:to>
                                        <p:strVal val="visible"/>
                                      </p:to>
                                    </p:set>
                                    <p:anim calcmode="lin" valueType="num">
                                      <p:cBhvr>
                                        <p:cTn id="7" dur="250" fill="hold"/>
                                        <p:tgtEl>
                                          <p:spTgt spid="13316"/>
                                        </p:tgtEl>
                                        <p:attrNameLst>
                                          <p:attrName>ppt_w</p:attrName>
                                        </p:attrNameLst>
                                      </p:cBhvr>
                                      <p:tavLst>
                                        <p:tav tm="0">
                                          <p:val>
                                            <p:strVal val="4/3*#ppt_w"/>
                                          </p:val>
                                        </p:tav>
                                        <p:tav tm="100000">
                                          <p:val>
                                            <p:strVal val="#ppt_w"/>
                                          </p:val>
                                        </p:tav>
                                      </p:tavLst>
                                    </p:anim>
                                    <p:anim calcmode="lin" valueType="num">
                                      <p:cBhvr>
                                        <p:cTn id="8" dur="250" fill="hold"/>
                                        <p:tgtEl>
                                          <p:spTgt spid="13316"/>
                                        </p:tgtEl>
                                        <p:attrNameLst>
                                          <p:attrName>ppt_h</p:attrName>
                                        </p:attrNameLst>
                                      </p:cBhvr>
                                      <p:tavLst>
                                        <p:tav tm="0">
                                          <p:val>
                                            <p:strVal val="4/3*#ppt_h"/>
                                          </p:val>
                                        </p:tav>
                                        <p:tav tm="100000">
                                          <p:val>
                                            <p:strVal val="#ppt_h"/>
                                          </p:val>
                                        </p:tav>
                                      </p:tavLst>
                                    </p:anim>
                                  </p:childTnLst>
                                </p:cTn>
                              </p:par>
                            </p:childTnLst>
                          </p:cTn>
                        </p:par>
                        <p:par>
                          <p:cTn id="9" fill="hold">
                            <p:stCondLst>
                              <p:cond delay="775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ppt_w</p:attrName>
                                        </p:attrNameLst>
                                      </p:cBhvr>
                                      <p:tavLst>
                                        <p:tav tm="0">
                                          <p:val>
                                            <p:strVal val="4/3*#ppt_w"/>
                                          </p:val>
                                        </p:tav>
                                        <p:tav tm="100000">
                                          <p:val>
                                            <p:strVal val="#ppt_w"/>
                                          </p:val>
                                        </p:tav>
                                      </p:tavLst>
                                    </p:anim>
                                    <p:anim calcmode="lin" valueType="num">
                                      <p:cBhvr>
                                        <p:cTn id="13" dur="25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507856" y="638981"/>
            <a:ext cx="8119543" cy="5190037"/>
          </a:xfrm>
          <a:prstGeom prst="rect">
            <a:avLst/>
          </a:prstGeom>
        </p:spPr>
      </p:pic>
      <p:sp>
        <p:nvSpPr>
          <p:cNvPr id="6" name="Rectángulo 5"/>
          <p:cNvSpPr/>
          <p:nvPr/>
        </p:nvSpPr>
        <p:spPr>
          <a:xfrm>
            <a:off x="1227780" y="5829018"/>
            <a:ext cx="6783604" cy="400110"/>
          </a:xfrm>
          <a:prstGeom prst="rect">
            <a:avLst/>
          </a:prstGeom>
          <a:solidFill>
            <a:srgbClr val="C00000"/>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2000" b="1" i="0" u="sng" strike="noStrike" kern="0" cap="none" spc="0" normalizeH="0" baseline="0" noProof="0" dirty="0">
                <a:ln>
                  <a:noFill/>
                </a:ln>
                <a:solidFill>
                  <a:srgbClr val="FFFF00"/>
                </a:solidFill>
                <a:effectLst>
                  <a:outerShdw blurRad="50800" dist="63500" algn="l" rotWithShape="0">
                    <a:prstClr val="black"/>
                  </a:outerShdw>
                </a:effectLst>
                <a:uLnTx/>
                <a:uFillTx/>
                <a:latin typeface="Arial Narrow"/>
                <a:ea typeface="Times New Roman"/>
                <a:cs typeface="Tahoma"/>
              </a:rPr>
              <a:t>Cantos </a:t>
            </a:r>
            <a:r>
              <a:rPr kumimoji="0" lang="es-ES_tradnl" sz="2000" b="1" i="0" u="sng" strike="noStrike" kern="0" cap="none" spc="0" normalizeH="0" baseline="0" noProof="0" dirty="0" smtClean="0">
                <a:ln>
                  <a:noFill/>
                </a:ln>
                <a:solidFill>
                  <a:srgbClr val="FFFF00"/>
                </a:solidFill>
                <a:effectLst>
                  <a:outerShdw blurRad="50800" dist="63500" algn="l" rotWithShape="0">
                    <a:prstClr val="black"/>
                  </a:outerShdw>
                </a:effectLst>
                <a:uLnTx/>
                <a:uFillTx/>
                <a:latin typeface="Arial Narrow"/>
                <a:ea typeface="Times New Roman"/>
                <a:cs typeface="Tahoma"/>
              </a:rPr>
              <a:t>sugeridos</a:t>
            </a:r>
            <a:r>
              <a:rPr kumimoji="0" lang="es-ES_tradnl" sz="2000" b="1" i="0" u="none" strike="noStrike" kern="0" cap="none" spc="0" normalizeH="0" baseline="0" noProof="0" dirty="0" smtClean="0">
                <a:ln>
                  <a:noFill/>
                </a:ln>
                <a:solidFill>
                  <a:srgbClr val="FFFF00"/>
                </a:solidFill>
                <a:effectLst>
                  <a:outerShdw blurRad="50800" dist="63500" algn="l" rotWithShape="0">
                    <a:prstClr val="black"/>
                  </a:outerShdw>
                </a:effectLst>
                <a:uLnTx/>
                <a:uFillTx/>
                <a:latin typeface="Arial Narrow"/>
                <a:ea typeface="Times New Roman"/>
                <a:cs typeface="Tahoma"/>
              </a:rPr>
              <a:t>: Jesús, te seguiré;</a:t>
            </a:r>
            <a:r>
              <a:rPr kumimoji="0" lang="es-ES_tradnl" sz="2000" b="1" i="0" u="none" strike="noStrike" kern="0" cap="none" spc="0" normalizeH="0" noProof="0" dirty="0" smtClean="0">
                <a:ln>
                  <a:noFill/>
                </a:ln>
                <a:solidFill>
                  <a:srgbClr val="FFFF00"/>
                </a:solidFill>
                <a:effectLst>
                  <a:outerShdw blurRad="50800" dist="63500" algn="l" rotWithShape="0">
                    <a:prstClr val="black"/>
                  </a:outerShdw>
                </a:effectLst>
                <a:uLnTx/>
                <a:uFillTx/>
                <a:latin typeface="Arial Narrow"/>
                <a:ea typeface="Times New Roman"/>
                <a:cs typeface="Tahoma"/>
              </a:rPr>
              <a:t> Juntos andemos, Señor</a:t>
            </a:r>
            <a:endParaRPr kumimoji="0" lang="es-PE" sz="2000" b="1" i="0" u="none" strike="noStrike" kern="1200" cap="none" spc="0" normalizeH="0" baseline="0" noProof="0" dirty="0">
              <a:ln>
                <a:noFill/>
              </a:ln>
              <a:solidFill>
                <a:srgbClr val="000000"/>
              </a:solidFill>
              <a:effectLst>
                <a:outerShdw blurRad="50800" dist="63500" algn="l" rotWithShape="0">
                  <a:prstClr val="black"/>
                </a:outerShdw>
              </a:effectLst>
              <a:uLnTx/>
              <a:uFillTx/>
              <a:latin typeface="Times New Roman"/>
              <a:ea typeface="+mn-ea"/>
              <a:cs typeface="Times New Roman"/>
            </a:endParaRPr>
          </a:p>
        </p:txBody>
      </p:sp>
      <p:sp>
        <p:nvSpPr>
          <p:cNvPr id="4" name="2 CuadroTexto"/>
          <p:cNvSpPr txBox="1"/>
          <p:nvPr/>
        </p:nvSpPr>
        <p:spPr>
          <a:xfrm>
            <a:off x="175347" y="425245"/>
            <a:ext cx="8314026" cy="80021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300" b="1" i="0" u="sng" strike="noStrike" kern="1200" cap="none" spc="0" normalizeH="0" baseline="0" noProof="0" dirty="0">
                <a:ln>
                  <a:noFill/>
                </a:ln>
                <a:solidFill>
                  <a:srgbClr val="FFFF97"/>
                </a:solidFill>
                <a:effectLst>
                  <a:glow rad="139700">
                    <a:srgbClr val="000000">
                      <a:satMod val="175000"/>
                      <a:alpha val="40000"/>
                    </a:srgbClr>
                  </a:glow>
                  <a:outerShdw blurRad="38100" dist="38100" dir="2700000" algn="tl">
                    <a:srgbClr val="000000">
                      <a:alpha val="43137"/>
                    </a:srgbClr>
                  </a:outerShdw>
                </a:effectLst>
                <a:uLnTx/>
                <a:uFillTx/>
                <a:latin typeface="Arial Narrow"/>
                <a:ea typeface="Times New Roman"/>
                <a:cs typeface="Tahoma"/>
              </a:rPr>
              <a:t>Ambientación</a:t>
            </a:r>
            <a:r>
              <a:rPr kumimoji="0" lang="es-ES_tradnl" sz="2300" b="1" i="0" u="none" strike="noStrike" kern="1200" cap="none" spc="0" normalizeH="0" baseline="0" noProof="0" dirty="0" smtClean="0">
                <a:ln>
                  <a:noFill/>
                </a:ln>
                <a:solidFill>
                  <a:srgbClr val="FFFFFF"/>
                </a:solidFill>
                <a:effectLst>
                  <a:glow rad="139700">
                    <a:srgbClr val="000000">
                      <a:satMod val="175000"/>
                      <a:alpha val="40000"/>
                    </a:srgbClr>
                  </a:glow>
                  <a:outerShdw blurRad="38100" dist="38100" dir="2700000" algn="tl">
                    <a:srgbClr val="000000">
                      <a:alpha val="43137"/>
                    </a:srgbClr>
                  </a:outerShdw>
                </a:effectLst>
                <a:uLnTx/>
                <a:uFillTx/>
                <a:latin typeface="Arial Narrow"/>
                <a:ea typeface="Times New Roman"/>
                <a:cs typeface="Tahoma"/>
              </a:rPr>
              <a:t>: Afiches</a:t>
            </a:r>
            <a:r>
              <a:rPr kumimoji="0" lang="es-ES_tradnl" sz="2300" b="1" i="0" u="none" strike="noStrike" kern="1200" cap="none" spc="0" normalizeH="0" noProof="0" dirty="0" smtClean="0">
                <a:ln>
                  <a:noFill/>
                </a:ln>
                <a:solidFill>
                  <a:srgbClr val="FFFFFF"/>
                </a:solidFill>
                <a:effectLst>
                  <a:glow rad="139700">
                    <a:srgbClr val="000000">
                      <a:satMod val="175000"/>
                      <a:alpha val="40000"/>
                    </a:srgbClr>
                  </a:glow>
                  <a:outerShdw blurRad="38100" dist="38100" dir="2700000" algn="tl">
                    <a:srgbClr val="000000">
                      <a:alpha val="43137"/>
                    </a:srgbClr>
                  </a:outerShdw>
                </a:effectLst>
                <a:uLnTx/>
                <a:uFillTx/>
                <a:latin typeface="Arial Narrow"/>
                <a:ea typeface="Times New Roman"/>
                <a:cs typeface="Tahoma"/>
              </a:rPr>
              <a:t> de Pedro y Pablo ; ladrillos y unas llaves ,              con la Biblia y un cirio</a:t>
            </a:r>
            <a:r>
              <a:rPr kumimoji="0" lang="es-ES_tradnl" sz="2300" b="1" i="0" u="none" strike="noStrike" kern="1200" cap="none" spc="0" normalizeH="0" baseline="0" noProof="0" dirty="0" smtClean="0">
                <a:ln>
                  <a:noFill/>
                </a:ln>
                <a:solidFill>
                  <a:srgbClr val="FFFFFF"/>
                </a:solidFill>
                <a:effectLst>
                  <a:glow rad="139700">
                    <a:srgbClr val="000000">
                      <a:satMod val="175000"/>
                      <a:alpha val="40000"/>
                    </a:srgbClr>
                  </a:glow>
                  <a:outerShdw blurRad="38100" dist="38100" dir="2700000" algn="tl">
                    <a:srgbClr val="000000">
                      <a:alpha val="43137"/>
                    </a:srgbClr>
                  </a:outerShdw>
                </a:effectLst>
                <a:uLnTx/>
                <a:uFillTx/>
                <a:latin typeface="Arial Narrow"/>
                <a:ea typeface="Times New Roman"/>
                <a:cs typeface="Tahoma"/>
              </a:rPr>
              <a:t> .</a:t>
            </a:r>
            <a:endParaRPr kumimoji="0" lang="es-PE" sz="2300" b="1" i="0" u="none" strike="noStrike" kern="1200" cap="none" spc="0" normalizeH="0" baseline="0" noProof="0" dirty="0">
              <a:ln>
                <a:noFill/>
              </a:ln>
              <a:solidFill>
                <a:srgbClr val="FFFFFF"/>
              </a:solidFill>
              <a:effectLst>
                <a:glow rad="139700">
                  <a:srgbClr val="000000">
                    <a:satMod val="175000"/>
                    <a:alpha val="40000"/>
                  </a:srgbClr>
                </a:glow>
                <a:outerShdw blurRad="38100" dist="38100" dir="2700000" algn="tl">
                  <a:srgbClr val="000000">
                    <a:alpha val="43137"/>
                  </a:srgbClr>
                </a:outerShdw>
              </a:effectLst>
              <a:uLnTx/>
              <a:uFillTx/>
              <a:latin typeface="Times New Roman"/>
              <a:ea typeface="+mn-ea"/>
              <a:cs typeface="Times New Roman"/>
            </a:endParaRPr>
          </a:p>
        </p:txBody>
      </p:sp>
      <p:sp>
        <p:nvSpPr>
          <p:cNvPr id="11" name="Recortar y redondear rectángulo de esquina sencilla 10"/>
          <p:cNvSpPr/>
          <p:nvPr/>
        </p:nvSpPr>
        <p:spPr>
          <a:xfrm>
            <a:off x="1227780" y="4707082"/>
            <a:ext cx="164602" cy="93518"/>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3" name="Imagen 12"/>
          <p:cNvPicPr>
            <a:picLocks noChangeAspect="1"/>
          </p:cNvPicPr>
          <p:nvPr/>
        </p:nvPicPr>
        <p:blipFill rotWithShape="1">
          <a:blip r:embed="rId3"/>
          <a:srcRect l="8342" t="28838" r="5737" b="27233"/>
          <a:stretch/>
        </p:blipFill>
        <p:spPr>
          <a:xfrm>
            <a:off x="507856" y="4572172"/>
            <a:ext cx="2116323" cy="1039091"/>
          </a:xfrm>
          <a:prstGeom prst="rect">
            <a:avLst/>
          </a:prstGeom>
        </p:spPr>
      </p:pic>
      <p:pic>
        <p:nvPicPr>
          <p:cNvPr id="2062" name="Picture 14" descr="Llave En La Página De La Biblia Imagen de archivo - Imagen de biblia,  conceptos: 30604311"/>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6411191" y="3925681"/>
            <a:ext cx="2216208" cy="1467827"/>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p:cNvPicPr>
            <a:picLocks noChangeAspect="1"/>
          </p:cNvPicPr>
          <p:nvPr/>
        </p:nvPicPr>
        <p:blipFill rotWithShape="1">
          <a:blip r:embed="rId5"/>
          <a:srcRect l="37677" t="8960" r="38906" b="6919"/>
          <a:stretch/>
        </p:blipFill>
        <p:spPr>
          <a:xfrm>
            <a:off x="1392382" y="2328018"/>
            <a:ext cx="624723" cy="2244154"/>
          </a:xfrm>
          <a:prstGeom prst="rect">
            <a:avLst/>
          </a:prstGeom>
        </p:spPr>
      </p:pic>
    </p:spTree>
    <p:extLst>
      <p:ext uri="{BB962C8B-B14F-4D97-AF65-F5344CB8AC3E}">
        <p14:creationId xmlns:p14="http://schemas.microsoft.com/office/powerpoint/2010/main" val="899017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i.pinimg.com/564x/39/76/18/397618415311e04dad85f1408aea503b.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75090" y="516185"/>
            <a:ext cx="8046673" cy="5828179"/>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1517972" y="1474329"/>
            <a:ext cx="6805146" cy="4154984"/>
          </a:xfrm>
          <a:prstGeom prst="rect">
            <a:avLst/>
          </a:prstGeom>
        </p:spPr>
        <p:txBody>
          <a:bodyPr wrap="square">
            <a:spAutoFit/>
          </a:bodyPr>
          <a:lstStyle/>
          <a:p>
            <a:pPr lvl="0" algn="ctr" fontAlgn="base">
              <a:spcBef>
                <a:spcPct val="0"/>
              </a:spcBef>
              <a:defRPr/>
            </a:pPr>
            <a:r>
              <a:rPr kumimoji="0" lang="es-ES_tradnl" sz="2200" b="1" i="1"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Times New Roman" pitchFamily="18" charset="0"/>
              </a:rPr>
              <a:t>San Vicente </a:t>
            </a:r>
            <a:r>
              <a:rPr lang="es-MX" sz="2200" b="1" i="1" dirty="0" smtClean="0">
                <a:solidFill>
                  <a:srgbClr val="FFFFFF"/>
                </a:solidFill>
                <a:effectLst>
                  <a:glow rad="101600">
                    <a:srgbClr val="000000">
                      <a:satMod val="175000"/>
                      <a:alpha val="40000"/>
                    </a:srgbClr>
                  </a:glow>
                  <a:outerShdw blurRad="50800" dist="38100" algn="l" rotWithShape="0">
                    <a:prstClr val="black"/>
                  </a:outerShdw>
                </a:effectLst>
                <a:latin typeface="Arial" panose="020B0604020202020204" pitchFamily="34" charset="0"/>
                <a:ea typeface="Times New Roman" panose="02020603050405020304" pitchFamily="18" charset="0"/>
                <a:cs typeface="Times New Roman" pitchFamily="18" charset="0"/>
              </a:rPr>
              <a:t>, </a:t>
            </a:r>
            <a:r>
              <a:rPr lang="es-MX" sz="2200" b="1" i="1" dirty="0">
                <a:solidFill>
                  <a:srgbClr val="FFFFFF"/>
                </a:solidFill>
                <a:effectLst>
                  <a:glow rad="101600">
                    <a:srgbClr val="000000">
                      <a:satMod val="175000"/>
                      <a:alpha val="40000"/>
                    </a:srgbClr>
                  </a:glow>
                  <a:outerShdw blurRad="50800" dist="38100" algn="l" rotWithShape="0">
                    <a:prstClr val="black"/>
                  </a:outerShdw>
                </a:effectLst>
                <a:latin typeface="Arial" panose="020B0604020202020204" pitchFamily="34" charset="0"/>
                <a:ea typeface="Times New Roman" panose="02020603050405020304" pitchFamily="18" charset="0"/>
                <a:cs typeface="Times New Roman" pitchFamily="18" charset="0"/>
              </a:rPr>
              <a:t>aconsejando al P. Antonio Durand, le propone el modelo de san Pablo para el nuevo oficio encomendado:  </a:t>
            </a:r>
          </a:p>
          <a:p>
            <a:pPr lvl="0" algn="ctr" fontAlgn="base">
              <a:spcBef>
                <a:spcPct val="0"/>
              </a:spcBef>
              <a:defRPr/>
            </a:pPr>
            <a:r>
              <a:rPr lang="es-MX" sz="2200" b="1" i="1" dirty="0">
                <a:solidFill>
                  <a:srgbClr val="FFFFFF"/>
                </a:solidFill>
                <a:effectLst>
                  <a:glow rad="101600">
                    <a:srgbClr val="000000">
                      <a:satMod val="175000"/>
                      <a:alpha val="40000"/>
                    </a:srgbClr>
                  </a:glow>
                  <a:outerShdw blurRad="50800" dist="38100" algn="l" rotWithShape="0">
                    <a:prstClr val="black"/>
                  </a:outerShdw>
                </a:effectLst>
                <a:latin typeface="Arial" panose="020B0604020202020204" pitchFamily="34" charset="0"/>
                <a:ea typeface="Times New Roman" panose="02020603050405020304" pitchFamily="18" charset="0"/>
                <a:cs typeface="Times New Roman" pitchFamily="18" charset="0"/>
              </a:rPr>
              <a:t>Para conseguir todo esto, padre, es menester que nuestro Señor mismo imprima en usted su sello y su carácter. Pues lo mismo que vemos cómo un arbolillo silvestre, en el que se ha</a:t>
            </a:r>
          </a:p>
          <a:p>
            <a:pPr lvl="0" algn="ctr" fontAlgn="base">
              <a:spcBef>
                <a:spcPct val="0"/>
              </a:spcBef>
              <a:defRPr/>
            </a:pPr>
            <a:r>
              <a:rPr lang="es-MX" sz="2200" b="1" i="1" dirty="0">
                <a:solidFill>
                  <a:srgbClr val="FFFFFF"/>
                </a:solidFill>
                <a:effectLst>
                  <a:glow rad="101600">
                    <a:srgbClr val="000000">
                      <a:satMod val="175000"/>
                      <a:alpha val="40000"/>
                    </a:srgbClr>
                  </a:glow>
                  <a:outerShdw blurRad="50800" dist="38100" algn="l" rotWithShape="0">
                    <a:prstClr val="black"/>
                  </a:outerShdw>
                </a:effectLst>
                <a:latin typeface="Arial" panose="020B0604020202020204" pitchFamily="34" charset="0"/>
                <a:ea typeface="Times New Roman" panose="02020603050405020304" pitchFamily="18" charset="0"/>
                <a:cs typeface="Times New Roman" pitchFamily="18" charset="0"/>
              </a:rPr>
              <a:t>injertado una rama buena, produce frutos de la misma naturaleza que esa rama, también nosotros, miserables criaturas, a pesar de que no somos más que carne, ramas secas y espinas, </a:t>
            </a:r>
            <a:r>
              <a:rPr lang="es-MX" sz="2200" b="1" i="1" dirty="0" smtClean="0">
                <a:solidFill>
                  <a:srgbClr val="FFFFFF"/>
                </a:solidFill>
                <a:effectLst>
                  <a:glow rad="101600">
                    <a:srgbClr val="000000">
                      <a:satMod val="175000"/>
                      <a:alpha val="40000"/>
                    </a:srgbClr>
                  </a:glow>
                  <a:outerShdw blurRad="50800" dist="38100" algn="l" rotWithShape="0">
                    <a:prstClr val="black"/>
                  </a:outerShdw>
                </a:effectLst>
                <a:latin typeface="Arial" panose="020B0604020202020204" pitchFamily="34" charset="0"/>
                <a:ea typeface="Times New Roman" panose="02020603050405020304" pitchFamily="18" charset="0"/>
                <a:cs typeface="Times New Roman" pitchFamily="18" charset="0"/>
              </a:rPr>
              <a:t>cuando  nuestro Señor imprime en nosotros su</a:t>
            </a:r>
            <a:endParaRPr kumimoji="0" lang="es-PE" sz="2200" b="1"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 name="Rectángulo 1"/>
          <p:cNvSpPr/>
          <p:nvPr/>
        </p:nvSpPr>
        <p:spPr>
          <a:xfrm>
            <a:off x="6004661" y="517203"/>
            <a:ext cx="1531188" cy="369332"/>
          </a:xfrm>
          <a:prstGeom prst="rect">
            <a:avLst/>
          </a:prstGeom>
        </p:spPr>
        <p:txBody>
          <a:bodyPr wrap="none">
            <a:spAutoFit/>
          </a:bodyPr>
          <a:lstStyle/>
          <a:p>
            <a:pPr lvl="0" algn="ctr" fontAlgn="base">
              <a:spcBef>
                <a:spcPct val="0"/>
              </a:spcBef>
              <a:defRPr/>
            </a:pPr>
            <a:r>
              <a:rPr lang="es-ES_tradnl" b="1" dirty="0">
                <a:solidFill>
                  <a:srgbClr val="FFFFFF"/>
                </a:solidFill>
                <a:effectLst>
                  <a:glow rad="101600">
                    <a:srgbClr val="000000">
                      <a:satMod val="175000"/>
                      <a:alpha val="40000"/>
                    </a:srgbClr>
                  </a:glow>
                  <a:outerShdw blurRad="50800" dist="38100" algn="l" rotWithShape="0">
                    <a:prstClr val="black"/>
                  </a:outerShdw>
                </a:effectLst>
                <a:latin typeface="Arial" panose="020B0604020202020204" pitchFamily="34" charset="0"/>
                <a:ea typeface="Times New Roman" panose="02020603050405020304" pitchFamily="18" charset="0"/>
                <a:cs typeface="Times New Roman" pitchFamily="18" charset="0"/>
              </a:rPr>
              <a:t>Motivación: </a:t>
            </a:r>
          </a:p>
        </p:txBody>
      </p:sp>
      <p:pic>
        <p:nvPicPr>
          <p:cNvPr id="6" name="Imagen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9127" y="556676"/>
            <a:ext cx="2979628" cy="822960"/>
          </a:xfrm>
          <a:prstGeom prst="roundRect">
            <a:avLst/>
          </a:prstGeom>
        </p:spPr>
      </p:pic>
    </p:spTree>
    <p:extLst>
      <p:ext uri="{BB962C8B-B14F-4D97-AF65-F5344CB8AC3E}">
        <p14:creationId xmlns:p14="http://schemas.microsoft.com/office/powerpoint/2010/main" val="4226036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i.pinimg.com/564x/39/76/18/397618415311e04dad85f1408aea503b.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897208" y="516185"/>
            <a:ext cx="8046673" cy="5828179"/>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3969326" y="1474329"/>
            <a:ext cx="4353791" cy="4154984"/>
          </a:xfrm>
          <a:prstGeom prst="rect">
            <a:avLst/>
          </a:prstGeom>
        </p:spPr>
        <p:txBody>
          <a:bodyPr wrap="square">
            <a:spAutoFit/>
          </a:bodyPr>
          <a:lstStyle/>
          <a:p>
            <a:pPr lvl="0" algn="ctr" fontAlgn="base">
              <a:spcBef>
                <a:spcPct val="0"/>
              </a:spcBef>
              <a:defRPr/>
            </a:pPr>
            <a:r>
              <a:rPr lang="es-ES_tradnl" sz="2200" b="1" i="1" dirty="0" smtClean="0">
                <a:solidFill>
                  <a:srgbClr val="FFFFFF"/>
                </a:solidFill>
                <a:effectLst>
                  <a:glow rad="101600">
                    <a:srgbClr val="000000">
                      <a:satMod val="175000"/>
                      <a:alpha val="40000"/>
                    </a:srgbClr>
                  </a:glow>
                  <a:outerShdw blurRad="50800" dist="38100" algn="l" rotWithShape="0">
                    <a:prstClr val="black"/>
                  </a:outerShdw>
                </a:effectLst>
                <a:latin typeface="Arial" panose="020B0604020202020204" pitchFamily="34" charset="0"/>
                <a:ea typeface="Times New Roman" panose="02020603050405020304" pitchFamily="18" charset="0"/>
                <a:cs typeface="Times New Roman" pitchFamily="18" charset="0"/>
              </a:rPr>
              <a:t>C</a:t>
            </a:r>
            <a:r>
              <a:rPr kumimoji="0" lang="es-ES_tradnl" sz="2200" b="1" i="1" u="none" strike="noStrike" kern="1200" cap="none" spc="0" normalizeH="0" baseline="0" noProof="0" dirty="0" err="1"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Times New Roman" pitchFamily="18" charset="0"/>
              </a:rPr>
              <a:t>arácter</a:t>
            </a:r>
            <a:r>
              <a:rPr kumimoji="0" lang="es-ES_tradnl" sz="2200" b="1" i="1"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Times New Roman" pitchFamily="18" charset="0"/>
              </a:rPr>
              <a:t> </a:t>
            </a:r>
            <a:r>
              <a:rPr lang="es-MX" sz="2200" b="1" i="1" dirty="0">
                <a:solidFill>
                  <a:srgbClr val="FFFFFF"/>
                </a:solidFill>
                <a:effectLst>
                  <a:glow rad="101600">
                    <a:srgbClr val="000000">
                      <a:satMod val="175000"/>
                      <a:alpha val="40000"/>
                    </a:srgbClr>
                  </a:glow>
                  <a:outerShdw blurRad="50800" dist="38100" algn="l" rotWithShape="0">
                    <a:prstClr val="black"/>
                  </a:outerShdw>
                </a:effectLst>
                <a:latin typeface="Arial" panose="020B0604020202020204" pitchFamily="34" charset="0"/>
                <a:ea typeface="Times New Roman" panose="02020603050405020304" pitchFamily="18" charset="0"/>
                <a:cs typeface="Times New Roman" pitchFamily="18" charset="0"/>
              </a:rPr>
              <a:t>carácter y nos da, por así decirlo, la savia de su espíritu y de su gracia, estando unidos a él como los sarmientos de la viña a la cepa, hacemos lo mismo que él hizo en la tierra, esto es, realizamos obras divinas y engendramos lo mismo que san Pablo, tan lleno de su espíritu, nuevos hijos de nuestro Señor. (XI, 237)</a:t>
            </a:r>
            <a:endParaRPr kumimoji="0" lang="es-PE" sz="2200" b="1"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1026" name="Picture 2" descr="https://www.hijasdelacaridad.net/images/img_noticias/galerias/Gale_533eb91ca7fde/Gale533eb91cadbb5_04042014_652am.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flipH="1">
            <a:off x="1558636" y="1474329"/>
            <a:ext cx="2597727" cy="43824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48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sto contiene una imagen de: "/>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31799" y="516871"/>
            <a:ext cx="8100291" cy="570027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2007604" y="1615541"/>
            <a:ext cx="4699300" cy="3170099"/>
          </a:xfrm>
          <a:prstGeom prst="rect">
            <a:avLst/>
          </a:prstGeom>
          <a:noFill/>
          <a:ln w="9525">
            <a:noFill/>
            <a:miter lim="800000"/>
            <a:headEnd/>
            <a:tailEnd/>
          </a:ln>
          <a:effectLst/>
        </p:spPr>
        <p:txBody>
          <a:bodyPr wrap="square" anchor="ctr">
            <a:spAutoFit/>
          </a:bodyPr>
          <a:lstStyle/>
          <a:p>
            <a:pPr marL="457200" marR="0" lvl="0" indent="-457200" algn="ctr"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s-PE" sz="3200" i="0" u="none" strike="noStrike" kern="1200" cap="none" spc="-150" normalizeH="0" baseline="0" noProof="0" dirty="0">
                <a:ln>
                  <a:noFill/>
                </a:ln>
                <a:solidFill>
                  <a:schemeClr val="bg1"/>
                </a:solidFill>
                <a:effectLst>
                  <a:glow rad="101600">
                    <a:schemeClr val="tx2">
                      <a:lumMod val="95000"/>
                      <a:lumOff val="5000"/>
                      <a:alpha val="60000"/>
                    </a:schemeClr>
                  </a:glow>
                  <a:outerShdw blurRad="50800" dist="38100" dir="18900000" algn="bl" rotWithShape="0">
                    <a:srgbClr val="C00000"/>
                  </a:outerShdw>
                </a:effectLst>
                <a:uLnTx/>
                <a:uFillTx/>
                <a:latin typeface="Berlin Sans FB" panose="020E0602020502020306" pitchFamily="34" charset="0"/>
                <a:cs typeface="Times New Roman"/>
              </a:rPr>
              <a:t>Compromiso: </a:t>
            </a:r>
          </a:p>
          <a:p>
            <a:pPr lvl="0" algn="ctr" fontAlgn="base">
              <a:spcBef>
                <a:spcPct val="0"/>
              </a:spcBef>
              <a:spcAft>
                <a:spcPct val="0"/>
              </a:spcAft>
              <a:defRPr/>
            </a:pPr>
            <a:r>
              <a:rPr kumimoji="0" lang="es-PE" sz="2800" i="0" u="none" strike="noStrike" kern="1200" cap="none" spc="-150" normalizeH="0" baseline="0" noProof="0" dirty="0" smtClean="0">
                <a:ln>
                  <a:noFill/>
                </a:ln>
                <a:solidFill>
                  <a:schemeClr val="bg1"/>
                </a:solidFill>
                <a:effectLst>
                  <a:glow rad="101600">
                    <a:schemeClr val="tx2">
                      <a:lumMod val="95000"/>
                      <a:lumOff val="5000"/>
                      <a:alpha val="60000"/>
                    </a:schemeClr>
                  </a:glow>
                  <a:outerShdw blurRad="50800" dist="38100" dir="18900000" algn="bl" rotWithShape="0">
                    <a:srgbClr val="C00000"/>
                  </a:outerShdw>
                </a:effectLst>
                <a:uLnTx/>
                <a:uFillTx/>
                <a:latin typeface="Berlin Sans FB" panose="020E0602020502020306" pitchFamily="34" charset="0"/>
                <a:cs typeface="Times New Roman"/>
              </a:rPr>
              <a:t>Dedicar un momento de  oración por la santidad y por la fortaleza de las personas que han sido elegidas  como sucesores de </a:t>
            </a:r>
            <a:r>
              <a:rPr kumimoji="0" lang="es-PE" sz="2800" i="0" u="none" strike="noStrike" kern="1200" cap="none" spc="-150" normalizeH="0" baseline="0" noProof="0" dirty="0" err="1" smtClean="0">
                <a:ln>
                  <a:noFill/>
                </a:ln>
                <a:solidFill>
                  <a:schemeClr val="bg1"/>
                </a:solidFill>
                <a:effectLst>
                  <a:glow rad="101600">
                    <a:schemeClr val="tx2">
                      <a:lumMod val="95000"/>
                      <a:lumOff val="5000"/>
                      <a:alpha val="60000"/>
                    </a:schemeClr>
                  </a:glow>
                  <a:outerShdw blurRad="50800" dist="38100" dir="18900000" algn="bl" rotWithShape="0">
                    <a:srgbClr val="C00000"/>
                  </a:outerShdw>
                </a:effectLst>
                <a:uLnTx/>
                <a:uFillTx/>
                <a:latin typeface="Berlin Sans FB" panose="020E0602020502020306" pitchFamily="34" charset="0"/>
                <a:cs typeface="Times New Roman"/>
              </a:rPr>
              <a:t>Pdro</a:t>
            </a:r>
            <a:r>
              <a:rPr kumimoji="0" lang="es-PE" sz="2800" i="0" u="none" strike="noStrike" kern="1200" cap="none" spc="-150" normalizeH="0" baseline="0" noProof="0" dirty="0" smtClean="0">
                <a:ln>
                  <a:noFill/>
                </a:ln>
                <a:solidFill>
                  <a:schemeClr val="bg1"/>
                </a:solidFill>
                <a:effectLst>
                  <a:glow rad="101600">
                    <a:schemeClr val="tx2">
                      <a:lumMod val="95000"/>
                      <a:lumOff val="5000"/>
                      <a:alpha val="60000"/>
                    </a:schemeClr>
                  </a:glow>
                  <a:outerShdw blurRad="50800" dist="38100" dir="18900000" algn="bl" rotWithShape="0">
                    <a:srgbClr val="C00000"/>
                  </a:outerShdw>
                </a:effectLst>
                <a:uLnTx/>
                <a:uFillTx/>
                <a:latin typeface="Berlin Sans FB" panose="020E0602020502020306" pitchFamily="34" charset="0"/>
                <a:cs typeface="Times New Roman"/>
              </a:rPr>
              <a:t> con la responsabilidad  de guiar a la Iglesia.</a:t>
            </a:r>
            <a:endParaRPr kumimoji="0" lang="en-US" sz="2800" i="0" u="none" strike="noStrike" kern="1200" cap="none" spc="-150" normalizeH="0" baseline="0" noProof="0" dirty="0">
              <a:ln>
                <a:noFill/>
              </a:ln>
              <a:solidFill>
                <a:schemeClr val="bg1"/>
              </a:solidFill>
              <a:effectLst>
                <a:glow rad="101600">
                  <a:schemeClr val="tx2">
                    <a:lumMod val="95000"/>
                    <a:lumOff val="5000"/>
                    <a:alpha val="60000"/>
                  </a:schemeClr>
                </a:glow>
                <a:outerShdw blurRad="50800" dist="38100" dir="18900000" algn="bl" rotWithShape="0">
                  <a:srgbClr val="C00000"/>
                </a:outerShdw>
              </a:effectLst>
              <a:uLnTx/>
              <a:uFillTx/>
              <a:latin typeface="Berlin Sans FB" panose="020E0602020502020306" pitchFamily="34" charset="0"/>
              <a:cs typeface="Times New Roman"/>
            </a:endParaRPr>
          </a:p>
        </p:txBody>
      </p:sp>
    </p:spTree>
    <p:extLst>
      <p:ext uri="{BB962C8B-B14F-4D97-AF65-F5344CB8AC3E}">
        <p14:creationId xmlns:p14="http://schemas.microsoft.com/office/powerpoint/2010/main" val="10942995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0598" y="500743"/>
            <a:ext cx="8052411" cy="5790841"/>
          </a:xfrm>
          <a:prstGeom prst="rect">
            <a:avLst/>
          </a:prstGeom>
        </p:spPr>
      </p:pic>
      <p:sp>
        <p:nvSpPr>
          <p:cNvPr id="8" name="2 Marcador de contenido"/>
          <p:cNvSpPr txBox="1">
            <a:spLocks/>
          </p:cNvSpPr>
          <p:nvPr/>
        </p:nvSpPr>
        <p:spPr>
          <a:xfrm>
            <a:off x="1612057" y="1234966"/>
            <a:ext cx="6357770" cy="5131392"/>
          </a:xfrm>
          <a:prstGeom prst="rect">
            <a:avLst/>
          </a:prstGeom>
        </p:spPr>
        <p:txBody>
          <a:bodyPr/>
          <a:lstStyle/>
          <a:p>
            <a:pPr lvl="0" algn="ctr" fontAlgn="base">
              <a:spcAft>
                <a:spcPct val="0"/>
              </a:spcAft>
              <a:defRPr/>
            </a:pPr>
            <a:r>
              <a:rPr kumimoji="0" lang="es-PE" sz="2200" b="1" i="0" u="none" strike="noStrike" kern="0" cap="none" spc="0" normalizeH="0" baseline="0" noProof="0" dirty="0" smtClean="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Arial"/>
                <a:ea typeface="+mn-ea"/>
                <a:cs typeface="+mn-cs"/>
              </a:rPr>
              <a:t>Te agradecemos Jesús </a:t>
            </a:r>
            <a:r>
              <a:rPr lang="es-MX" sz="2200" b="1" kern="0" dirty="0" smtClean="0">
                <a:solidFill>
                  <a:srgbClr val="FFFFFF"/>
                </a:solidFill>
                <a:effectLst>
                  <a:glow rad="139700">
                    <a:schemeClr val="accent4">
                      <a:satMod val="175000"/>
                      <a:alpha val="40000"/>
                    </a:schemeClr>
                  </a:glow>
                  <a:outerShdw blurRad="50800" dist="50800" algn="l" rotWithShape="0">
                    <a:srgbClr val="320000"/>
                  </a:outerShdw>
                </a:effectLst>
              </a:rPr>
              <a:t>Buen </a:t>
            </a:r>
            <a:r>
              <a:rPr lang="es-MX" sz="2200" b="1" kern="0" dirty="0">
                <a:solidFill>
                  <a:srgbClr val="FFFFFF"/>
                </a:solidFill>
                <a:effectLst>
                  <a:glow rad="139700">
                    <a:schemeClr val="accent4">
                      <a:satMod val="175000"/>
                      <a:alpha val="40000"/>
                    </a:schemeClr>
                  </a:glow>
                  <a:outerShdw blurRad="50800" dist="50800" algn="l" rotWithShape="0">
                    <a:srgbClr val="320000"/>
                  </a:outerShdw>
                </a:effectLst>
              </a:rPr>
              <a:t>Pastor, </a:t>
            </a:r>
          </a:p>
          <a:p>
            <a:pPr lvl="0" algn="ctr" fontAlgn="base">
              <a:spcAft>
                <a:spcPct val="0"/>
              </a:spcAft>
              <a:defRPr/>
            </a:pPr>
            <a:r>
              <a:rPr lang="es-MX" sz="2200" b="1" kern="0" dirty="0">
                <a:solidFill>
                  <a:srgbClr val="FFFFFF"/>
                </a:solidFill>
                <a:effectLst>
                  <a:glow rad="139700">
                    <a:schemeClr val="accent4">
                      <a:satMod val="175000"/>
                      <a:alpha val="40000"/>
                    </a:schemeClr>
                  </a:glow>
                  <a:outerShdw blurRad="50800" dist="50800" algn="l" rotWithShape="0">
                    <a:srgbClr val="320000"/>
                  </a:outerShdw>
                </a:effectLst>
              </a:rPr>
              <a:t>porque gobiernas, apacientas y guías tu rebaño </a:t>
            </a:r>
            <a:r>
              <a:rPr lang="es-MX" sz="2200" b="1" kern="0" dirty="0" smtClean="0">
                <a:solidFill>
                  <a:srgbClr val="FFFFFF"/>
                </a:solidFill>
                <a:effectLst>
                  <a:glow rad="139700">
                    <a:schemeClr val="accent4">
                      <a:satMod val="175000"/>
                      <a:alpha val="40000"/>
                    </a:schemeClr>
                  </a:glow>
                  <a:outerShdw blurRad="50800" dist="50800" algn="l" rotWithShape="0">
                    <a:srgbClr val="320000"/>
                  </a:outerShdw>
                </a:effectLst>
              </a:rPr>
              <a:t>por </a:t>
            </a:r>
            <a:r>
              <a:rPr lang="es-MX" sz="2200" b="1" kern="0" dirty="0">
                <a:solidFill>
                  <a:srgbClr val="FFFFFF"/>
                </a:solidFill>
                <a:effectLst>
                  <a:glow rad="139700">
                    <a:schemeClr val="accent4">
                      <a:satMod val="175000"/>
                      <a:alpha val="40000"/>
                    </a:schemeClr>
                  </a:glow>
                  <a:outerShdw blurRad="50800" dist="50800" algn="l" rotWithShape="0">
                    <a:srgbClr val="320000"/>
                  </a:outerShdw>
                </a:effectLst>
              </a:rPr>
              <a:t>intermedio de aquellos que te representan. Y ustedes, santos apóstoles Pedro y Pablo, que en el ejercicio de la autoridad supieron servir, </a:t>
            </a:r>
            <a:r>
              <a:rPr lang="es-MX" sz="2200" b="1" kern="0" dirty="0" smtClean="0">
                <a:solidFill>
                  <a:srgbClr val="FFFFFF"/>
                </a:solidFill>
                <a:effectLst>
                  <a:glow rad="139700">
                    <a:schemeClr val="accent4">
                      <a:satMod val="175000"/>
                      <a:alpha val="40000"/>
                    </a:schemeClr>
                  </a:glow>
                  <a:outerShdw blurRad="50800" dist="50800" algn="l" rotWithShape="0">
                    <a:srgbClr val="320000"/>
                  </a:outerShdw>
                </a:effectLst>
              </a:rPr>
              <a:t>enséñennos</a:t>
            </a:r>
          </a:p>
          <a:p>
            <a:pPr lvl="0" algn="ctr" fontAlgn="base">
              <a:spcAft>
                <a:spcPct val="0"/>
              </a:spcAft>
              <a:defRPr/>
            </a:pPr>
            <a:r>
              <a:rPr lang="es-MX" sz="2200" b="1" kern="0" dirty="0" smtClean="0">
                <a:solidFill>
                  <a:srgbClr val="FFFFFF"/>
                </a:solidFill>
                <a:effectLst>
                  <a:glow rad="139700">
                    <a:schemeClr val="accent4">
                      <a:satMod val="175000"/>
                      <a:alpha val="40000"/>
                    </a:schemeClr>
                  </a:glow>
                  <a:outerShdw blurRad="50800" dist="50800" algn="l" rotWithShape="0">
                    <a:srgbClr val="320000"/>
                  </a:outerShdw>
                </a:effectLst>
              </a:rPr>
              <a:t> </a:t>
            </a:r>
            <a:r>
              <a:rPr lang="es-MX" sz="2200" b="1" kern="0" dirty="0">
                <a:solidFill>
                  <a:srgbClr val="FFFFFF"/>
                </a:solidFill>
                <a:effectLst>
                  <a:glow rad="139700">
                    <a:schemeClr val="accent4">
                      <a:satMod val="175000"/>
                      <a:alpha val="40000"/>
                    </a:schemeClr>
                  </a:glow>
                  <a:outerShdw blurRad="50800" dist="50800" algn="l" rotWithShape="0">
                    <a:srgbClr val="320000"/>
                  </a:outerShdw>
                </a:effectLst>
              </a:rPr>
              <a:t>el espíritu de obediencia, el verdadero diálogo y </a:t>
            </a:r>
            <a:r>
              <a:rPr lang="es-MX" sz="2200" b="1" kern="0" dirty="0" smtClean="0">
                <a:solidFill>
                  <a:srgbClr val="FFFFFF"/>
                </a:solidFill>
                <a:effectLst>
                  <a:glow rad="139700">
                    <a:schemeClr val="accent4">
                      <a:satMod val="175000"/>
                      <a:alpha val="40000"/>
                    </a:schemeClr>
                  </a:glow>
                  <a:outerShdw blurRad="50800" dist="50800" algn="l" rotWithShape="0">
                    <a:srgbClr val="320000"/>
                  </a:outerShdw>
                </a:effectLst>
              </a:rPr>
              <a:t>colaboración en </a:t>
            </a:r>
          </a:p>
          <a:p>
            <a:pPr lvl="0" algn="ctr" fontAlgn="base">
              <a:spcAft>
                <a:spcPct val="0"/>
              </a:spcAft>
              <a:defRPr/>
            </a:pPr>
            <a:r>
              <a:rPr lang="es-MX" sz="2200" b="1" kern="0" dirty="0" smtClean="0">
                <a:solidFill>
                  <a:srgbClr val="FFFFFF"/>
                </a:solidFill>
                <a:effectLst>
                  <a:glow rad="139700">
                    <a:schemeClr val="accent4">
                      <a:satMod val="175000"/>
                      <a:alpha val="40000"/>
                    </a:schemeClr>
                  </a:glow>
                  <a:outerShdw blurRad="50800" dist="50800" algn="l" rotWithShape="0">
                    <a:srgbClr val="320000"/>
                  </a:outerShdw>
                </a:effectLst>
              </a:rPr>
              <a:t>el servicio fraterno. </a:t>
            </a:r>
          </a:p>
          <a:p>
            <a:pPr lvl="0" algn="ctr" fontAlgn="base">
              <a:spcAft>
                <a:spcPct val="0"/>
              </a:spcAft>
              <a:defRPr/>
            </a:pPr>
            <a:r>
              <a:rPr lang="es-MX" sz="2200" b="1" kern="0" dirty="0" smtClean="0">
                <a:solidFill>
                  <a:srgbClr val="FFFFFF"/>
                </a:solidFill>
                <a:effectLst>
                  <a:glow rad="139700">
                    <a:schemeClr val="accent4">
                      <a:satMod val="175000"/>
                      <a:alpha val="40000"/>
                    </a:schemeClr>
                  </a:glow>
                  <a:outerShdw blurRad="50800" dist="50800" algn="l" rotWithShape="0">
                    <a:srgbClr val="320000"/>
                  </a:outerShdw>
                </a:effectLst>
              </a:rPr>
              <a:t>Te agradecemos, </a:t>
            </a:r>
            <a:r>
              <a:rPr lang="es-MX" sz="2200" b="1" kern="0" dirty="0" err="1" smtClean="0">
                <a:solidFill>
                  <a:srgbClr val="FFFFFF"/>
                </a:solidFill>
                <a:effectLst>
                  <a:glow rad="139700">
                    <a:schemeClr val="accent4">
                      <a:satMod val="175000"/>
                      <a:alpha val="40000"/>
                    </a:schemeClr>
                  </a:glow>
                  <a:outerShdw blurRad="50800" dist="50800" algn="l" rotWithShape="0">
                    <a:srgbClr val="320000"/>
                  </a:outerShdw>
                </a:effectLst>
              </a:rPr>
              <a:t>Jesus</a:t>
            </a:r>
            <a:r>
              <a:rPr lang="es-MX" sz="2200" b="1" kern="0" dirty="0" smtClean="0">
                <a:solidFill>
                  <a:srgbClr val="FFFFFF"/>
                </a:solidFill>
                <a:effectLst>
                  <a:glow rad="139700">
                    <a:schemeClr val="accent4">
                      <a:satMod val="175000"/>
                      <a:alpha val="40000"/>
                    </a:schemeClr>
                  </a:glow>
                  <a:outerShdw blurRad="50800" dist="50800" algn="l" rotWithShape="0">
                    <a:srgbClr val="320000"/>
                  </a:outerShdw>
                </a:effectLst>
              </a:rPr>
              <a:t> Buen Pastor</a:t>
            </a:r>
          </a:p>
          <a:p>
            <a:pPr lvl="0" algn="ctr" fontAlgn="base">
              <a:spcAft>
                <a:spcPct val="0"/>
              </a:spcAft>
              <a:defRPr/>
            </a:pPr>
            <a:r>
              <a:rPr lang="es-MX" sz="2200" b="1" kern="0" dirty="0">
                <a:solidFill>
                  <a:srgbClr val="FFFFFF"/>
                </a:solidFill>
                <a:effectLst>
                  <a:glow rad="139700">
                    <a:schemeClr val="accent4">
                      <a:satMod val="175000"/>
                      <a:alpha val="40000"/>
                    </a:schemeClr>
                  </a:glow>
                  <a:outerShdw blurRad="50800" dist="50800" algn="l" rotWithShape="0">
                    <a:srgbClr val="320000"/>
                  </a:outerShdw>
                </a:effectLst>
              </a:rPr>
              <a:t>p</a:t>
            </a:r>
            <a:r>
              <a:rPr lang="es-MX" sz="2200" b="1" kern="0" dirty="0" smtClean="0">
                <a:solidFill>
                  <a:srgbClr val="FFFFFF"/>
                </a:solidFill>
                <a:effectLst>
                  <a:glow rad="139700">
                    <a:schemeClr val="accent4">
                      <a:satMod val="175000"/>
                      <a:alpha val="40000"/>
                    </a:schemeClr>
                  </a:glow>
                  <a:outerShdw blurRad="50800" dist="50800" algn="l" rotWithShape="0">
                    <a:srgbClr val="320000"/>
                  </a:outerShdw>
                </a:effectLst>
              </a:rPr>
              <a:t>or haber dado a los santos apóstoles Pedro y </a:t>
            </a:r>
            <a:r>
              <a:rPr lang="es-MX" sz="2200" b="1" kern="0" dirty="0" err="1" smtClean="0">
                <a:solidFill>
                  <a:srgbClr val="FFFFFF"/>
                </a:solidFill>
                <a:effectLst>
                  <a:glow rad="139700">
                    <a:schemeClr val="accent4">
                      <a:satMod val="175000"/>
                      <a:alpha val="40000"/>
                    </a:schemeClr>
                  </a:glow>
                  <a:outerShdw blurRad="50800" dist="50800" algn="l" rotWithShape="0">
                    <a:srgbClr val="320000"/>
                  </a:outerShdw>
                </a:effectLst>
              </a:rPr>
              <a:t>lablo</a:t>
            </a:r>
            <a:r>
              <a:rPr lang="es-MX" sz="2200" b="1" kern="0" dirty="0" smtClean="0">
                <a:solidFill>
                  <a:srgbClr val="FFFFFF"/>
                </a:solidFill>
                <a:effectLst>
                  <a:glow rad="139700">
                    <a:schemeClr val="accent4">
                      <a:satMod val="175000"/>
                      <a:alpha val="40000"/>
                    </a:schemeClr>
                  </a:glow>
                  <a:outerShdw blurRad="50800" dist="50800" algn="l" rotWithShape="0">
                    <a:srgbClr val="320000"/>
                  </a:outerShdw>
                </a:effectLst>
              </a:rPr>
              <a:t> la gracia del martirio y</a:t>
            </a:r>
          </a:p>
          <a:p>
            <a:pPr lvl="0" algn="ctr" fontAlgn="base">
              <a:spcAft>
                <a:spcPct val="0"/>
              </a:spcAft>
              <a:defRPr/>
            </a:pPr>
            <a:r>
              <a:rPr lang="es-MX" sz="2200" b="1" kern="0" dirty="0">
                <a:solidFill>
                  <a:srgbClr val="FFFFFF"/>
                </a:solidFill>
                <a:effectLst>
                  <a:glow rad="139700">
                    <a:schemeClr val="accent4">
                      <a:satMod val="175000"/>
                      <a:alpha val="40000"/>
                    </a:schemeClr>
                  </a:glow>
                  <a:outerShdw blurRad="50800" dist="50800" algn="l" rotWithShape="0">
                    <a:srgbClr val="320000"/>
                  </a:outerShdw>
                </a:effectLst>
              </a:rPr>
              <a:t>l</a:t>
            </a:r>
            <a:r>
              <a:rPr lang="es-MX" sz="2200" b="1" kern="0" dirty="0" smtClean="0">
                <a:solidFill>
                  <a:srgbClr val="FFFFFF"/>
                </a:solidFill>
                <a:effectLst>
                  <a:glow rad="139700">
                    <a:schemeClr val="accent4">
                      <a:satMod val="175000"/>
                      <a:alpha val="40000"/>
                    </a:schemeClr>
                  </a:glow>
                  <a:outerShdw blurRad="50800" dist="50800" algn="l" rotWithShape="0">
                    <a:srgbClr val="320000"/>
                  </a:outerShdw>
                </a:effectLst>
              </a:rPr>
              <a:t>a gloria eterna en el cielo.</a:t>
            </a:r>
          </a:p>
          <a:p>
            <a:pPr lvl="0" algn="ctr" fontAlgn="base">
              <a:spcAft>
                <a:spcPct val="0"/>
              </a:spcAft>
              <a:defRPr/>
            </a:pPr>
            <a:endParaRPr lang="es-MX" sz="2200" b="1" kern="0" dirty="0" smtClean="0">
              <a:solidFill>
                <a:srgbClr val="FFFFFF"/>
              </a:solidFill>
              <a:effectLst>
                <a:glow rad="139700">
                  <a:schemeClr val="accent4">
                    <a:satMod val="175000"/>
                    <a:alpha val="40000"/>
                  </a:schemeClr>
                </a:glow>
                <a:outerShdw blurRad="50800" dist="50800" algn="l" rotWithShape="0">
                  <a:srgbClr val="320000"/>
                </a:outerShdw>
              </a:effectLst>
            </a:endParaRPr>
          </a:p>
          <a:p>
            <a:pPr lvl="0" algn="ctr" fontAlgn="base">
              <a:spcAft>
                <a:spcPct val="0"/>
              </a:spcAft>
              <a:defRPr/>
            </a:pPr>
            <a:endParaRPr lang="es-MX" sz="2200" b="1" kern="0" dirty="0">
              <a:solidFill>
                <a:srgbClr val="FFFFFF"/>
              </a:solidFill>
              <a:effectLst>
                <a:glow rad="139700">
                  <a:schemeClr val="accent4">
                    <a:satMod val="175000"/>
                    <a:alpha val="40000"/>
                  </a:schemeClr>
                </a:glow>
                <a:outerShdw blurRad="50800" dist="50800" algn="l" rotWithShape="0">
                  <a:srgbClr val="320000"/>
                </a:outerShdw>
              </a:effectLst>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s-PE" sz="2200" b="1" i="0" u="none" strike="noStrike" kern="0" cap="none" spc="0" normalizeH="0" baseline="0" noProof="0" dirty="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Arial"/>
              <a:ea typeface="+mn-ea"/>
              <a:cs typeface="+mn-cs"/>
            </a:endParaRPr>
          </a:p>
        </p:txBody>
      </p:sp>
      <p:sp>
        <p:nvSpPr>
          <p:cNvPr id="2" name="Rectángulo 1"/>
          <p:cNvSpPr/>
          <p:nvPr/>
        </p:nvSpPr>
        <p:spPr>
          <a:xfrm>
            <a:off x="3473839" y="786520"/>
            <a:ext cx="2225930" cy="523220"/>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ts val="0"/>
              </a:spcAft>
              <a:buClrTx/>
              <a:buSzTx/>
              <a:buFontTx/>
              <a:buNone/>
              <a:tabLst/>
              <a:defRPr/>
            </a:pPr>
            <a:r>
              <a:rPr kumimoji="0" lang="es-ES_tradnl" sz="2800" b="1" i="0" u="none" strike="noStrike" kern="1200" cap="none" spc="0" normalizeH="0" baseline="0" noProof="0" dirty="0">
                <a:ln>
                  <a:noFill/>
                </a:ln>
                <a:solidFill>
                  <a:srgbClr val="FFFF7D"/>
                </a:solidFill>
                <a:effectLst>
                  <a:outerShdw blurRad="50800" dist="38100" algn="l" rotWithShape="0">
                    <a:prstClr val="black"/>
                  </a:outerShdw>
                </a:effectLst>
                <a:uLnTx/>
                <a:uFillTx/>
                <a:latin typeface="HP Simplified" panose="020B0604020204020204" pitchFamily="34" charset="0"/>
                <a:ea typeface="Times New Roman" panose="02020603050405020304" pitchFamily="18" charset="0"/>
                <a:cs typeface="Arial" panose="020B0604020202020204" pitchFamily="34" charset="0"/>
              </a:rPr>
              <a:t>Oración final </a:t>
            </a:r>
            <a:endParaRPr kumimoji="0" lang="es-PE" sz="2400" b="0" i="0" u="none" strike="noStrike" kern="1200" cap="none" spc="0" normalizeH="0" baseline="0" noProof="0" dirty="0">
              <a:ln>
                <a:noFill/>
              </a:ln>
              <a:solidFill>
                <a:srgbClr val="FFFF7D"/>
              </a:solidFill>
              <a:effectLst>
                <a:outerShdw blurRad="50800" dist="38100" algn="l" rotWithShape="0">
                  <a:prstClr val="black"/>
                </a:outerShdw>
              </a:effectLst>
              <a:uLnTx/>
              <a:uFillTx/>
              <a:latin typeface="HP Simplified" panose="020B0604020204020204" pitchFamily="34" charset="0"/>
              <a:ea typeface="Times New Roman" panose="02020603050405020304" pitchFamily="18" charset="0"/>
              <a:cs typeface="Times New Roman" pitchFamily="18" charset="0"/>
            </a:endParaRPr>
          </a:p>
        </p:txBody>
      </p:sp>
      <p:sp>
        <p:nvSpPr>
          <p:cNvPr id="3" name="Rectangle 2"/>
          <p:cNvSpPr>
            <a:spLocks noChangeArrowheads="1"/>
          </p:cNvSpPr>
          <p:nvPr/>
        </p:nvSpPr>
        <p:spPr bwMode="auto">
          <a:xfrm>
            <a:off x="348343" y="27214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PE"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Te agradecemos, Jesús Buen Pastor, </a:t>
            </a:r>
            <a:endParaRPr kumimoji="0" lang="es-PE" altLang="es-PE"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PE"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porque gobiernas, apacientas y guías tu rebaño </a:t>
            </a:r>
            <a:endParaRPr kumimoji="0" lang="es-PE" altLang="es-PE"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s-PE"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por intermedio de aquellos que te representan. </a:t>
            </a:r>
            <a:endParaRPr kumimoji="0" lang="es-PE" altLang="es-PE"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altLang="es-PE"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0734037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3111" y="555529"/>
            <a:ext cx="7978665" cy="5800438"/>
          </a:xfrm>
          <a:prstGeom prst="rect">
            <a:avLst/>
          </a:prstGeom>
        </p:spPr>
      </p:pic>
      <p:sp>
        <p:nvSpPr>
          <p:cNvPr id="4" name="AutoShape 4" descr="Resultado de imagen para fondo marron vint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2 Marcador de contenido"/>
          <p:cNvSpPr txBox="1">
            <a:spLocks/>
          </p:cNvSpPr>
          <p:nvPr/>
        </p:nvSpPr>
        <p:spPr>
          <a:xfrm>
            <a:off x="1227593" y="1785684"/>
            <a:ext cx="4165288" cy="3524070"/>
          </a:xfrm>
          <a:prstGeom prst="rect">
            <a:avLst/>
          </a:prstGeom>
        </p:spPr>
        <p:txBody>
          <a:bodyPr/>
          <a:lstStyle/>
          <a:p>
            <a:pPr lvl="0" algn="ctr" fontAlgn="base">
              <a:spcAft>
                <a:spcPct val="0"/>
              </a:spcAft>
              <a:defRPr/>
            </a:pPr>
            <a:r>
              <a:rPr lang="es-MX" sz="2200" b="1" kern="0" dirty="0" smtClean="0">
                <a:solidFill>
                  <a:srgbClr val="FFFFFF"/>
                </a:solidFill>
                <a:effectLst>
                  <a:glow rad="139700">
                    <a:schemeClr val="accent4">
                      <a:satMod val="175000"/>
                      <a:alpha val="40000"/>
                    </a:schemeClr>
                  </a:glow>
                  <a:outerShdw blurRad="50800" dist="50800" algn="l" rotWithShape="0">
                    <a:srgbClr val="320000"/>
                  </a:outerShdw>
                </a:effectLst>
              </a:rPr>
              <a:t>Y </a:t>
            </a:r>
            <a:r>
              <a:rPr lang="es-MX" sz="2200" b="1" kern="0" dirty="0">
                <a:solidFill>
                  <a:srgbClr val="FFFFFF"/>
                </a:solidFill>
                <a:effectLst>
                  <a:glow rad="139700">
                    <a:schemeClr val="accent4">
                      <a:satMod val="175000"/>
                      <a:alpha val="40000"/>
                    </a:schemeClr>
                  </a:glow>
                  <a:outerShdw blurRad="50800" dist="50800" algn="l" rotWithShape="0">
                    <a:srgbClr val="320000"/>
                  </a:outerShdw>
                </a:effectLst>
              </a:rPr>
              <a:t>ustedes, nuestros protectores, por sus oraciones, </a:t>
            </a:r>
          </a:p>
          <a:p>
            <a:pPr lvl="0" algn="ctr" fontAlgn="base">
              <a:spcAft>
                <a:spcPct val="0"/>
              </a:spcAft>
              <a:defRPr/>
            </a:pPr>
            <a:r>
              <a:rPr lang="es-MX" sz="2200" b="1" kern="0" dirty="0">
                <a:solidFill>
                  <a:srgbClr val="FFFFFF"/>
                </a:solidFill>
                <a:effectLst>
                  <a:glow rad="139700">
                    <a:schemeClr val="accent4">
                      <a:satMod val="175000"/>
                      <a:alpha val="40000"/>
                    </a:schemeClr>
                  </a:glow>
                  <a:outerShdw blurRad="50800" dist="50800" algn="l" rotWithShape="0">
                    <a:srgbClr val="320000"/>
                  </a:outerShdw>
                </a:effectLst>
              </a:rPr>
              <a:t>luchas y conquistas, obtengamos la gracia de vivir plenamente nuestra consagración en el servicio, testimonio a través de nuestras </a:t>
            </a:r>
            <a:r>
              <a:rPr lang="es-MX" sz="2200" b="1" kern="0" dirty="0" err="1" smtClean="0">
                <a:solidFill>
                  <a:srgbClr val="FFFFFF"/>
                </a:solidFill>
                <a:effectLst>
                  <a:glow rad="139700">
                    <a:schemeClr val="accent4">
                      <a:satMod val="175000"/>
                      <a:alpha val="40000"/>
                    </a:schemeClr>
                  </a:glow>
                  <a:outerShdw blurRad="50800" dist="50800" algn="l" rotWithShape="0">
                    <a:srgbClr val="320000"/>
                  </a:outerShdw>
                </a:effectLst>
              </a:rPr>
              <a:t>actitude</a:t>
            </a:r>
            <a:endParaRPr lang="es-MX" sz="2200" b="1" kern="0" dirty="0" smtClean="0">
              <a:solidFill>
                <a:srgbClr val="FFFFFF"/>
              </a:solidFill>
              <a:effectLst>
                <a:glow rad="139700">
                  <a:schemeClr val="accent4">
                    <a:satMod val="175000"/>
                    <a:alpha val="40000"/>
                  </a:schemeClr>
                </a:glow>
                <a:outerShdw blurRad="50800" dist="50800" algn="l" rotWithShape="0">
                  <a:srgbClr val="320000"/>
                </a:outerShdw>
              </a:effectLst>
            </a:endParaRPr>
          </a:p>
          <a:p>
            <a:pPr lvl="0" algn="ctr" fontAlgn="base">
              <a:spcAft>
                <a:spcPct val="0"/>
              </a:spcAft>
              <a:defRPr/>
            </a:pPr>
            <a:r>
              <a:rPr lang="es-MX" sz="2200" b="1" kern="0" dirty="0" smtClean="0">
                <a:solidFill>
                  <a:srgbClr val="FFFFFF"/>
                </a:solidFill>
                <a:effectLst>
                  <a:glow rad="139700">
                    <a:schemeClr val="accent4">
                      <a:satMod val="175000"/>
                      <a:alpha val="40000"/>
                    </a:schemeClr>
                  </a:glow>
                  <a:outerShdw blurRad="50800" dist="50800" algn="l" rotWithShape="0">
                    <a:srgbClr val="320000"/>
                  </a:outerShdw>
                </a:effectLst>
              </a:rPr>
              <a:t>s </a:t>
            </a:r>
            <a:r>
              <a:rPr lang="es-MX" sz="2200" b="1" kern="0" dirty="0">
                <a:solidFill>
                  <a:srgbClr val="FFFFFF"/>
                </a:solidFill>
                <a:effectLst>
                  <a:glow rad="139700">
                    <a:schemeClr val="accent4">
                      <a:satMod val="175000"/>
                      <a:alpha val="40000"/>
                    </a:schemeClr>
                  </a:glow>
                  <a:outerShdw blurRad="50800" dist="50800" algn="l" rotWithShape="0">
                    <a:srgbClr val="320000"/>
                  </a:outerShdw>
                </a:effectLst>
              </a:rPr>
              <a:t>y el amor de que salva. AMEN</a:t>
            </a:r>
            <a:r>
              <a:rPr lang="es-MX" sz="2200" b="1" kern="0" dirty="0" smtClean="0">
                <a:solidFill>
                  <a:srgbClr val="FFFFFF"/>
                </a:solidFill>
                <a:effectLst>
                  <a:glow rad="139700">
                    <a:schemeClr val="accent4">
                      <a:satMod val="175000"/>
                      <a:alpha val="40000"/>
                    </a:schemeClr>
                  </a:glow>
                  <a:outerShdw blurRad="50800" dist="50800" algn="l" rotWithShape="0">
                    <a:srgbClr val="320000"/>
                  </a:outerShdw>
                </a:effectLst>
              </a:rPr>
              <a:t>.</a:t>
            </a:r>
            <a:r>
              <a:rPr lang="es-PE" sz="2200" b="1" kern="0" dirty="0" smtClean="0">
                <a:solidFill>
                  <a:srgbClr val="FFFFFF"/>
                </a:solidFill>
                <a:effectLst>
                  <a:glow rad="139700">
                    <a:schemeClr val="accent4">
                      <a:satMod val="175000"/>
                      <a:alpha val="40000"/>
                    </a:schemeClr>
                  </a:glow>
                  <a:outerShdw blurRad="50800" dist="50800" algn="l" rotWithShape="0">
                    <a:srgbClr val="320000"/>
                  </a:outerShdw>
                </a:effectLst>
              </a:rPr>
              <a:t>  </a:t>
            </a:r>
            <a:endParaRPr kumimoji="0" lang="es-PE" sz="2200" b="1" i="0" u="none" strike="noStrike" kern="0" cap="none" spc="0" normalizeH="0" baseline="0" noProof="0" dirty="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Arial"/>
              <a:ea typeface="+mn-ea"/>
              <a:cs typeface="+mn-cs"/>
            </a:endParaRPr>
          </a:p>
        </p:txBody>
      </p:sp>
    </p:spTree>
    <p:extLst>
      <p:ext uri="{BB962C8B-B14F-4D97-AF65-F5344CB8AC3E}">
        <p14:creationId xmlns:p14="http://schemas.microsoft.com/office/powerpoint/2010/main" val="178524062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Resultado de imagen para Maria Madre de la Eucarist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476560"/>
            <a:ext cx="8026400" cy="5832760"/>
          </a:xfrm>
          <a:prstGeom prst="rect">
            <a:avLst/>
          </a:prstGeom>
          <a:noFill/>
          <a:effectLst>
            <a:softEdge rad="635000"/>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6" name="Text Box 7"/>
          <p:cNvSpPr txBox="1">
            <a:spLocks noChangeArrowheads="1"/>
          </p:cNvSpPr>
          <p:nvPr/>
        </p:nvSpPr>
        <p:spPr bwMode="auto">
          <a:xfrm>
            <a:off x="2383276" y="6309320"/>
            <a:ext cx="5088942" cy="461665"/>
          </a:xfrm>
          <a:prstGeom prst="rect">
            <a:avLst/>
          </a:prstGeom>
          <a:solidFill>
            <a:srgbClr val="500000"/>
          </a:solidFill>
          <a:ln w="9525">
            <a:noFill/>
            <a:miter lim="800000"/>
            <a:headEnd/>
            <a:tailEnd/>
          </a:ln>
          <a:scene3d>
            <a:camera prst="orthographicFront"/>
            <a:lightRig rig="threePt" dir="t"/>
          </a:scene3d>
          <a:sp3d>
            <a:bevelT w="152400" h="50800" prst="softRound"/>
          </a:sp3d>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Texto de </a:t>
            </a:r>
            <a:r>
              <a:rPr kumimoji="0" lang="es-PE" sz="12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Lectio</a:t>
            </a:r>
            <a:r>
              <a:rPr kumimoji="0" lang="es-PE"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Divina:  Padre César Chávez  </a:t>
            </a:r>
            <a:r>
              <a:rPr kumimoji="0" lang="es-PE" sz="12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Alva</a:t>
            </a:r>
            <a:r>
              <a:rPr kumimoji="0" lang="es-PE"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(Chuno) </a:t>
            </a:r>
            <a:r>
              <a:rPr kumimoji="0" lang="es-PE" sz="12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C.ongregación</a:t>
            </a:r>
            <a:r>
              <a:rPr kumimoji="0" lang="es-PE"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de la Misión.</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a:t>
            </a:r>
            <a:r>
              <a:rPr kumimoji="0" lang="es-PE" sz="12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Power</a:t>
            </a:r>
            <a:r>
              <a:rPr kumimoji="0" lang="es-PE"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Point :  Sor Pilar Caycho Vela  - Hija de la Caridad de San Vicente de Paúl</a:t>
            </a:r>
          </a:p>
        </p:txBody>
      </p:sp>
    </p:spTree>
    <p:extLst>
      <p:ext uri="{BB962C8B-B14F-4D97-AF65-F5344CB8AC3E}">
        <p14:creationId xmlns:p14="http://schemas.microsoft.com/office/powerpoint/2010/main" val="40533022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60675" y="537178"/>
            <a:ext cx="7887133" cy="5759713"/>
          </a:xfrm>
          <a:prstGeom prst="rect">
            <a:avLst/>
          </a:prstGeom>
        </p:spPr>
      </p:pic>
      <p:sp>
        <p:nvSpPr>
          <p:cNvPr id="6" name="5 Rectángulo"/>
          <p:cNvSpPr/>
          <p:nvPr/>
        </p:nvSpPr>
        <p:spPr>
          <a:xfrm>
            <a:off x="663685" y="1060398"/>
            <a:ext cx="7681114" cy="3554819"/>
          </a:xfrm>
          <a:prstGeom prst="rect">
            <a:avLst/>
          </a:prstGeom>
        </p:spPr>
        <p:txBody>
          <a:bodyPr wrap="square">
            <a:spAutoFit/>
          </a:bodyPr>
          <a:lstStyle/>
          <a:p>
            <a:pPr lvl="0" algn="ctr" fontAlgn="base">
              <a:spcBef>
                <a:spcPct val="0"/>
              </a:spcBef>
              <a:spcAft>
                <a:spcPct val="0"/>
              </a:spcAft>
              <a:defRPr/>
            </a:pPr>
            <a:r>
              <a:rPr lang="es-ES_tradnl" sz="2500" b="1" i="1" dirty="0" smtClean="0">
                <a:solidFill>
                  <a:srgbClr val="FFFFFF"/>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cs typeface="Times New Roman"/>
              </a:rPr>
              <a:t>San Pedro y San Pablo </a:t>
            </a:r>
            <a:r>
              <a:rPr lang="es-MX" sz="2500" b="1" i="1" dirty="0" smtClean="0">
                <a:solidFill>
                  <a:srgbClr val="FFFFFF"/>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rPr>
              <a:t>San </a:t>
            </a:r>
            <a:r>
              <a:rPr lang="es-MX" sz="2500" b="1" i="1" dirty="0">
                <a:solidFill>
                  <a:srgbClr val="FFFFFF"/>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rPr>
              <a:t>Pedro y San Pablo son pilares importantes de nuestra fe, sobre los que Cristo sustentó su Iglesia y la evangelización de todos los pueblos.  Recordamos su fe, su testimonio, su ilusión de creyentes en Jesús y nos alegramos de su fidelidad, porque gracias a ellos y a los demás apóstoles y a los discípulos de los primeros tiempos, la Buena Noticia ha llegado hasta nuestros días.  Reavivamos nuestra fe y nuestra ilusión de </a:t>
            </a:r>
            <a:r>
              <a:rPr lang="es-MX" sz="2500" b="1" i="1" dirty="0" smtClean="0">
                <a:solidFill>
                  <a:srgbClr val="FFFFFF"/>
                </a:solidFill>
                <a:effectLst>
                  <a:glow rad="139700">
                    <a:schemeClr val="accent4">
                      <a:satMod val="175000"/>
                      <a:alpha val="40000"/>
                    </a:schemeClr>
                  </a:glow>
                  <a:outerShdw blurRad="50800" dist="38100" algn="l" rotWithShape="0">
                    <a:prstClr val="black"/>
                  </a:outerShdw>
                </a:effectLst>
                <a:latin typeface="Arial Narrow" panose="020B0606020202030204" pitchFamily="34" charset="0"/>
              </a:rPr>
              <a:t>cristianos.</a:t>
            </a:r>
            <a:endParaRPr kumimoji="0" lang="es-PE" sz="2500" b="1" i="0" u="none" strike="noStrike" kern="1200" cap="none" spc="0" normalizeH="0" baseline="0" noProof="0" dirty="0">
              <a:ln>
                <a:noFill/>
              </a:ln>
              <a:solidFill>
                <a:srgbClr val="FFFFFF"/>
              </a:solidFill>
              <a:effectLst>
                <a:glow rad="139700">
                  <a:schemeClr val="accent4">
                    <a:satMod val="175000"/>
                    <a:alpha val="40000"/>
                  </a:schemeClr>
                </a:glow>
                <a:outerShdw blurRad="50800" dist="38100" algn="l" rotWithShape="0">
                  <a:prstClr val="black"/>
                </a:outerShdw>
              </a:effectLst>
              <a:uLnTx/>
              <a:uFillTx/>
              <a:latin typeface="Arial Narrow" panose="020B0606020202030204" pitchFamily="34" charset="0"/>
              <a:ea typeface="+mn-ea"/>
              <a:cs typeface="Times New Roman"/>
            </a:endParaRPr>
          </a:p>
        </p:txBody>
      </p:sp>
      <p:sp>
        <p:nvSpPr>
          <p:cNvPr id="2" name="Rectángulo 1"/>
          <p:cNvSpPr/>
          <p:nvPr/>
        </p:nvSpPr>
        <p:spPr>
          <a:xfrm>
            <a:off x="683568" y="537178"/>
            <a:ext cx="2631426"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2800" b="1" i="1" u="none" strike="noStrike" kern="1200" cap="none" spc="0" normalizeH="0" baseline="0" noProof="0" dirty="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Arial Narrow" panose="020B0606020202030204" pitchFamily="34" charset="0"/>
                <a:ea typeface="+mn-ea"/>
                <a:cs typeface="Times New Roman"/>
              </a:rPr>
              <a:t>AMBIENTACIÓN: </a:t>
            </a:r>
            <a:endParaRPr kumimoji="0" lang="es-PE" sz="2800" b="0" i="0" u="none" strike="noStrike" kern="1200" cap="none" spc="0" normalizeH="0" baseline="0" noProof="0" dirty="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Times New Roman"/>
              <a:ea typeface="+mn-ea"/>
              <a:cs typeface="Times New Roman"/>
            </a:endParaRPr>
          </a:p>
        </p:txBody>
      </p:sp>
    </p:spTree>
    <p:extLst>
      <p:ext uri="{BB962C8B-B14F-4D97-AF65-F5344CB8AC3E}">
        <p14:creationId xmlns:p14="http://schemas.microsoft.com/office/powerpoint/2010/main" val="1467884658"/>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strVal val="4/3*#ppt_w"/>
                                          </p:val>
                                        </p:tav>
                                        <p:tav tm="100000">
                                          <p:val>
                                            <p:strVal val="#ppt_w"/>
                                          </p:val>
                                        </p:tav>
                                      </p:tavLst>
                                    </p:anim>
                                    <p:anim calcmode="lin" valueType="num">
                                      <p:cBhvr>
                                        <p:cTn id="8" dur="25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ull view"/>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29937" y="466704"/>
            <a:ext cx="7964034" cy="574706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txBox="1">
            <a:spLocks/>
          </p:cNvSpPr>
          <p:nvPr/>
        </p:nvSpPr>
        <p:spPr>
          <a:xfrm>
            <a:off x="3152962" y="331622"/>
            <a:ext cx="4248472" cy="598430"/>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s-ES_tradnl" sz="3600" b="1" i="0" u="none" strike="noStrike" kern="0" cap="none" spc="0" normalizeH="0" baseline="0" noProof="0" dirty="0">
                <a:ln w="11430"/>
                <a:solidFill>
                  <a:srgbClr val="FFFFFF"/>
                </a:solidFill>
                <a:effectLst>
                  <a:glow rad="139700">
                    <a:schemeClr val="accent6">
                      <a:satMod val="175000"/>
                      <a:alpha val="40000"/>
                    </a:schemeClr>
                  </a:glow>
                  <a:outerShdw blurRad="50800" dist="39000" dir="5460000" algn="tl">
                    <a:srgbClr val="000000">
                      <a:alpha val="38000"/>
                    </a:srgbClr>
                  </a:outerShdw>
                </a:effectLst>
                <a:uLnTx/>
                <a:uFillTx/>
                <a:latin typeface="Times"/>
                <a:ea typeface="+mn-ea"/>
                <a:cs typeface="+mn-cs"/>
              </a:rPr>
              <a:t>Oración inicial</a:t>
            </a:r>
            <a:endParaRPr kumimoji="0" lang="es-PE" sz="3600" b="1" i="0" u="none" strike="noStrike" kern="0" cap="none" spc="0" normalizeH="0" baseline="0" noProof="0" dirty="0">
              <a:ln w="11430"/>
              <a:solidFill>
                <a:srgbClr val="FFFFFF"/>
              </a:solidFill>
              <a:effectLst>
                <a:glow rad="139700">
                  <a:schemeClr val="accent6">
                    <a:satMod val="175000"/>
                    <a:alpha val="40000"/>
                  </a:schemeClr>
                </a:glow>
                <a:outerShdw blurRad="50800" dist="39000" dir="5460000" algn="tl">
                  <a:srgbClr val="000000">
                    <a:alpha val="38000"/>
                  </a:srgbClr>
                </a:outerShdw>
              </a:effectLst>
              <a:uLnTx/>
              <a:uFillTx/>
              <a:latin typeface="Times"/>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s-ES_tradnl" sz="3600" b="1" i="0" u="none" strike="noStrike" kern="0" cap="none" spc="0" normalizeH="0" baseline="0" noProof="0" dirty="0">
                <a:ln w="11430"/>
                <a:solidFill>
                  <a:srgbClr val="FFFFFF"/>
                </a:solidFill>
                <a:effectLst>
                  <a:outerShdw blurRad="50800" dist="39000" dir="5460000" algn="tl">
                    <a:srgbClr val="000000">
                      <a:alpha val="38000"/>
                    </a:srgbClr>
                  </a:outerShdw>
                </a:effectLst>
                <a:uLnTx/>
                <a:uFillTx/>
                <a:latin typeface="Times"/>
                <a:ea typeface="+mn-ea"/>
                <a:cs typeface="+mn-cs"/>
              </a:rPr>
              <a:t> </a:t>
            </a:r>
            <a:endParaRPr kumimoji="0" lang="es-PE" sz="3600" b="1" i="0" u="none" strike="noStrike" kern="0" cap="none" spc="0" normalizeH="0" baseline="0" noProof="0" dirty="0">
              <a:ln w="11430"/>
              <a:solidFill>
                <a:srgbClr val="FFFFFF"/>
              </a:solidFill>
              <a:effectLst>
                <a:outerShdw blurRad="50800" dist="39000" dir="5460000" algn="tl">
                  <a:srgbClr val="000000">
                    <a:alpha val="38000"/>
                  </a:srgbClr>
                </a:outerShdw>
              </a:effectLst>
              <a:uLnTx/>
              <a:uFillTx/>
              <a:latin typeface="Times"/>
              <a:ea typeface="+mn-ea"/>
              <a:cs typeface="+mn-cs"/>
            </a:endParaRPr>
          </a:p>
        </p:txBody>
      </p:sp>
      <p:sp>
        <p:nvSpPr>
          <p:cNvPr id="4" name="2 Marcador de contenido"/>
          <p:cNvSpPr txBox="1">
            <a:spLocks/>
          </p:cNvSpPr>
          <p:nvPr/>
        </p:nvSpPr>
        <p:spPr>
          <a:xfrm>
            <a:off x="415634" y="3454978"/>
            <a:ext cx="8218833" cy="2059121"/>
          </a:xfrm>
          <a:prstGeom prst="rect">
            <a:avLst/>
          </a:prstGeom>
        </p:spPr>
        <p:txBody>
          <a:bodyPr/>
          <a:lstStyle/>
          <a:p>
            <a:pPr lvl="0" algn="ctr" eaLnBrk="0" fontAlgn="base" hangingPunct="0">
              <a:spcAft>
                <a:spcPct val="0"/>
              </a:spcAft>
              <a:defRPr/>
            </a:pPr>
            <a:r>
              <a:rPr kumimoji="0" lang="es-ES_tradnl" sz="2800" b="1" i="1" u="none" strike="noStrike" kern="0" cap="none" spc="0" normalizeH="0" baseline="0" noProof="0" dirty="0" smtClean="0">
                <a:ln>
                  <a:noFill/>
                </a:ln>
                <a:solidFill>
                  <a:srgbClr val="FFFFFF"/>
                </a:solidFill>
                <a:effectLst>
                  <a:glow rad="114300">
                    <a:srgbClr val="000000">
                      <a:satMod val="175000"/>
                      <a:alpha val="81000"/>
                    </a:srgbClr>
                  </a:glow>
                  <a:outerShdw blurRad="50800" dist="38100" algn="l" rotWithShape="0">
                    <a:prstClr val="black"/>
                  </a:outerShdw>
                </a:effectLst>
                <a:uLnTx/>
                <a:uFillTx/>
                <a:latin typeface="Arial Narrow" panose="020B0606020202030204" pitchFamily="34" charset="0"/>
                <a:ea typeface="Adobe Heiti Std R" pitchFamily="34" charset="-128"/>
                <a:cs typeface="+mn-cs"/>
              </a:rPr>
              <a:t>Bendito seas, Dios </a:t>
            </a:r>
            <a:r>
              <a:rPr kumimoji="0" lang="es-ES_tradnl" sz="2800" b="1" i="1" u="none" strike="noStrike" kern="0" cap="none" spc="0" normalizeH="0" baseline="0" noProof="0" dirty="0" err="1" smtClean="0">
                <a:ln>
                  <a:noFill/>
                </a:ln>
                <a:solidFill>
                  <a:srgbClr val="FFFFFF"/>
                </a:solidFill>
                <a:effectLst>
                  <a:glow rad="114300">
                    <a:srgbClr val="000000">
                      <a:satMod val="175000"/>
                      <a:alpha val="81000"/>
                    </a:srgbClr>
                  </a:glow>
                  <a:outerShdw blurRad="50800" dist="38100" algn="l" rotWithShape="0">
                    <a:prstClr val="black"/>
                  </a:outerShdw>
                </a:effectLst>
                <a:uLnTx/>
                <a:uFillTx/>
                <a:latin typeface="Arial Narrow" panose="020B0606020202030204" pitchFamily="34" charset="0"/>
                <a:ea typeface="Adobe Heiti Std R" pitchFamily="34" charset="-128"/>
                <a:cs typeface="+mn-cs"/>
              </a:rPr>
              <a:t>Pafdre</a:t>
            </a:r>
            <a:r>
              <a:rPr kumimoji="0" lang="es-ES_tradnl" sz="2800" b="1" i="1" u="none" strike="noStrike" kern="0" cap="none" spc="0" normalizeH="0" baseline="0" noProof="0" dirty="0" smtClean="0">
                <a:ln>
                  <a:noFill/>
                </a:ln>
                <a:solidFill>
                  <a:srgbClr val="FFFFFF"/>
                </a:solidFill>
                <a:effectLst>
                  <a:glow rad="114300">
                    <a:srgbClr val="000000">
                      <a:satMod val="175000"/>
                      <a:alpha val="81000"/>
                    </a:srgbClr>
                  </a:glow>
                  <a:outerShdw blurRad="50800" dist="38100" algn="l" rotWithShape="0">
                    <a:prstClr val="black"/>
                  </a:outerShdw>
                </a:effectLst>
                <a:uLnTx/>
                <a:uFillTx/>
                <a:latin typeface="Arial Narrow" panose="020B0606020202030204" pitchFamily="34" charset="0"/>
                <a:ea typeface="Adobe Heiti Std R" pitchFamily="34" charset="-128"/>
                <a:cs typeface="+mn-cs"/>
              </a:rPr>
              <a:t> nuestro </a:t>
            </a:r>
            <a:r>
              <a:rPr lang="es-MX" sz="2800" b="1" i="1" kern="0" dirty="0" smtClean="0">
                <a:solidFill>
                  <a:srgbClr val="FFFFFF"/>
                </a:solidFill>
                <a:effectLst>
                  <a:glow rad="114300">
                    <a:srgbClr val="000000">
                      <a:satMod val="175000"/>
                      <a:alpha val="81000"/>
                    </a:srgbClr>
                  </a:glow>
                  <a:outerShdw blurRad="50800" dist="38100" algn="l" rotWithShape="0">
                    <a:prstClr val="black"/>
                  </a:outerShdw>
                </a:effectLst>
                <a:latin typeface="Arial Narrow" panose="020B0606020202030204" pitchFamily="34" charset="0"/>
                <a:ea typeface="Adobe Heiti Std R" pitchFamily="34" charset="-128"/>
              </a:rPr>
              <a:t>, </a:t>
            </a:r>
            <a:r>
              <a:rPr lang="es-MX" sz="2800" b="1" i="1" kern="0" dirty="0">
                <a:solidFill>
                  <a:srgbClr val="FFFFFF"/>
                </a:solidFill>
                <a:effectLst>
                  <a:glow rad="114300">
                    <a:srgbClr val="000000">
                      <a:satMod val="175000"/>
                      <a:alpha val="81000"/>
                    </a:srgbClr>
                  </a:glow>
                  <a:outerShdw blurRad="50800" dist="38100" algn="l" rotWithShape="0">
                    <a:prstClr val="black"/>
                  </a:outerShdw>
                </a:effectLst>
                <a:latin typeface="Arial Narrow" panose="020B0606020202030204" pitchFamily="34" charset="0"/>
                <a:ea typeface="Adobe Heiti Std R" pitchFamily="34" charset="-128"/>
              </a:rPr>
              <a:t>Dios Padre nuestro, </a:t>
            </a:r>
          </a:p>
          <a:p>
            <a:pPr lvl="0" algn="ctr" eaLnBrk="0" fontAlgn="base" hangingPunct="0">
              <a:spcAft>
                <a:spcPct val="0"/>
              </a:spcAft>
              <a:defRPr/>
            </a:pPr>
            <a:r>
              <a:rPr lang="es-MX" sz="2800" b="1" i="1" kern="0" dirty="0">
                <a:solidFill>
                  <a:srgbClr val="FFFFFF"/>
                </a:solidFill>
                <a:effectLst>
                  <a:glow rad="114300">
                    <a:srgbClr val="000000">
                      <a:satMod val="175000"/>
                      <a:alpha val="81000"/>
                    </a:srgbClr>
                  </a:glow>
                  <a:outerShdw blurRad="50800" dist="38100" algn="l" rotWithShape="0">
                    <a:prstClr val="black"/>
                  </a:outerShdw>
                </a:effectLst>
                <a:latin typeface="Arial Narrow" panose="020B0606020202030204" pitchFamily="34" charset="0"/>
                <a:ea typeface="Adobe Heiti Std R" pitchFamily="34" charset="-128"/>
              </a:rPr>
              <a:t>Dios de los apóstoles, por habernos llamado a la fe </a:t>
            </a:r>
          </a:p>
          <a:p>
            <a:pPr lvl="0" algn="ctr" eaLnBrk="0" fontAlgn="base" hangingPunct="0">
              <a:spcAft>
                <a:spcPct val="0"/>
              </a:spcAft>
              <a:defRPr/>
            </a:pPr>
            <a:r>
              <a:rPr lang="es-MX" sz="2800" b="1" i="1" kern="0" dirty="0">
                <a:solidFill>
                  <a:srgbClr val="FFFFFF"/>
                </a:solidFill>
                <a:effectLst>
                  <a:glow rad="114300">
                    <a:srgbClr val="000000">
                      <a:satMod val="175000"/>
                      <a:alpha val="81000"/>
                    </a:srgbClr>
                  </a:glow>
                  <a:outerShdw blurRad="50800" dist="38100" algn="l" rotWithShape="0">
                    <a:prstClr val="black"/>
                  </a:outerShdw>
                </a:effectLst>
                <a:latin typeface="Arial Narrow" panose="020B0606020202030204" pitchFamily="34" charset="0"/>
                <a:ea typeface="Adobe Heiti Std R" pitchFamily="34" charset="-128"/>
              </a:rPr>
              <a:t>dentro de tu pueblo;</a:t>
            </a:r>
          </a:p>
          <a:p>
            <a:pPr lvl="0" algn="ctr" eaLnBrk="0" fontAlgn="base" hangingPunct="0">
              <a:spcAft>
                <a:spcPct val="0"/>
              </a:spcAft>
              <a:defRPr/>
            </a:pPr>
            <a:r>
              <a:rPr lang="es-MX" sz="2800" b="1" i="1" kern="0" dirty="0">
                <a:solidFill>
                  <a:srgbClr val="FFFFFF"/>
                </a:solidFill>
                <a:effectLst>
                  <a:glow rad="114300">
                    <a:srgbClr val="000000">
                      <a:satMod val="175000"/>
                      <a:alpha val="81000"/>
                    </a:srgbClr>
                  </a:glow>
                  <a:outerShdw blurRad="50800" dist="38100" algn="l" rotWithShape="0">
                    <a:prstClr val="black"/>
                  </a:outerShdw>
                </a:effectLst>
                <a:latin typeface="Arial Narrow" panose="020B0606020202030204" pitchFamily="34" charset="0"/>
                <a:ea typeface="Adobe Heiti Std R" pitchFamily="34" charset="-128"/>
              </a:rPr>
              <a:t>la Iglesia, que has cimentado sobre Cristo y sobre la palabra y el testimonio de los apóstoles, </a:t>
            </a:r>
          </a:p>
          <a:p>
            <a:pPr lvl="0" algn="ctr" eaLnBrk="0" fontAlgn="base" hangingPunct="0">
              <a:spcAft>
                <a:spcPct val="0"/>
              </a:spcAft>
              <a:defRPr/>
            </a:pPr>
            <a:r>
              <a:rPr lang="es-MX" sz="2800" b="1" i="1" kern="0" dirty="0">
                <a:solidFill>
                  <a:srgbClr val="FFFFFF"/>
                </a:solidFill>
                <a:effectLst>
                  <a:glow rad="114300">
                    <a:srgbClr val="000000">
                      <a:satMod val="175000"/>
                      <a:alpha val="81000"/>
                    </a:srgbClr>
                  </a:glow>
                  <a:outerShdw blurRad="50800" dist="38100" algn="l" rotWithShape="0">
                    <a:prstClr val="black"/>
                  </a:outerShdw>
                </a:effectLst>
                <a:latin typeface="Arial Narrow" panose="020B0606020202030204" pitchFamily="34" charset="0"/>
                <a:ea typeface="Adobe Heiti Std R" pitchFamily="34" charset="-128"/>
              </a:rPr>
              <a:t>a quienes él eligió como sucesores suyos.</a:t>
            </a:r>
          </a:p>
        </p:txBody>
      </p:sp>
      <p:sp>
        <p:nvSpPr>
          <p:cNvPr id="5" name="2 Marcador de contenido"/>
          <p:cNvSpPr txBox="1">
            <a:spLocks/>
          </p:cNvSpPr>
          <p:nvPr/>
        </p:nvSpPr>
        <p:spPr>
          <a:xfrm>
            <a:off x="179512" y="4019292"/>
            <a:ext cx="8078337" cy="1243091"/>
          </a:xfrm>
          <a:prstGeom prst="rect">
            <a:avLst/>
          </a:prstGeom>
        </p:spPr>
        <p:txBody>
          <a:bodyPr/>
          <a:lstStyle/>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s-PE" sz="2400" b="0" i="1" u="none" strike="noStrike" kern="0" cap="none" spc="0" normalizeH="0" baseline="0" noProof="0" dirty="0">
              <a:ln>
                <a:noFill/>
              </a:ln>
              <a:solidFill>
                <a:srgbClr val="FFFF8B"/>
              </a:solidFill>
              <a:effectLst>
                <a:outerShdw blurRad="50800" dist="38100" algn="l" rotWithShape="0">
                  <a:srgbClr val="C00000"/>
                </a:outerShdw>
              </a:effectLst>
              <a:uLnTx/>
              <a:uFillTx/>
              <a:latin typeface="Adobe Heiti Std R" pitchFamily="34" charset="-128"/>
              <a:ea typeface="Adobe Heiti Std R" pitchFamily="34" charset="-128"/>
              <a:cs typeface="+mn-cs"/>
            </a:endParaRPr>
          </a:p>
        </p:txBody>
      </p:sp>
    </p:spTree>
    <p:extLst>
      <p:ext uri="{BB962C8B-B14F-4D97-AF65-F5344CB8AC3E}">
        <p14:creationId xmlns:p14="http://schemas.microsoft.com/office/powerpoint/2010/main" val="31884570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strVal val="4/3*#ppt_w"/>
                                          </p:val>
                                        </p:tav>
                                        <p:tav tm="100000">
                                          <p:val>
                                            <p:strVal val="#ppt_w"/>
                                          </p:val>
                                        </p:tav>
                                      </p:tavLst>
                                    </p:anim>
                                    <p:anim calcmode="lin" valueType="num">
                                      <p:cBhvr>
                                        <p:cTn id="8" dur="250" fill="hold"/>
                                        <p:tgtEl>
                                          <p:spTgt spid="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i.pinimg.com/736x/d8/85/88/d88588b94221c67bb8a5383be68fc1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740" y="463259"/>
            <a:ext cx="8061854" cy="5760896"/>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481740" y="463259"/>
            <a:ext cx="8144981" cy="5760896"/>
          </a:xfrm>
        </p:spPr>
        <p:txBody>
          <a:bodyPr/>
          <a:lstStyle/>
          <a:p>
            <a:pPr marL="0" indent="0" algn="ctr">
              <a:spcBef>
                <a:spcPts val="0"/>
              </a:spcBef>
              <a:buNone/>
            </a:pPr>
            <a:r>
              <a:rPr lang="es-MX" sz="2800" b="1" i="1" dirty="0" smtClean="0">
                <a:solidFill>
                  <a:schemeClr val="bg1"/>
                </a:solidFill>
                <a:effectLst>
                  <a:glow rad="101600">
                    <a:schemeClr val="tx2">
                      <a:lumMod val="95000"/>
                      <a:lumOff val="5000"/>
                      <a:alpha val="60000"/>
                    </a:schemeClr>
                  </a:glow>
                  <a:outerShdw blurRad="50800" dist="38100" algn="l" rotWithShape="0">
                    <a:srgbClr val="C00000"/>
                  </a:outerShdw>
                </a:effectLst>
                <a:latin typeface="Arial Narrow" panose="020B0606020202030204" pitchFamily="34" charset="0"/>
                <a:ea typeface="Adobe Heiti Std R" pitchFamily="34" charset="-128"/>
              </a:rPr>
              <a:t>Te </a:t>
            </a:r>
            <a:r>
              <a:rPr lang="es-MX" sz="2800" b="1" i="1" dirty="0">
                <a:solidFill>
                  <a:schemeClr val="bg1"/>
                </a:solidFill>
                <a:effectLst>
                  <a:glow rad="101600">
                    <a:schemeClr val="tx2">
                      <a:lumMod val="95000"/>
                      <a:lumOff val="5000"/>
                      <a:alpha val="60000"/>
                    </a:schemeClr>
                  </a:glow>
                  <a:outerShdw blurRad="50800" dist="38100" algn="l" rotWithShape="0">
                    <a:srgbClr val="C00000"/>
                  </a:outerShdw>
                </a:effectLst>
                <a:latin typeface="Arial Narrow" panose="020B0606020202030204" pitchFamily="34" charset="0"/>
                <a:ea typeface="Adobe Heiti Std R" pitchFamily="34" charset="-128"/>
              </a:rPr>
              <a:t>alabamos hoy con estos testigos cualificados del evangelio y columnas de la Iglesia, </a:t>
            </a:r>
            <a:endParaRPr lang="es-MX" sz="2800" b="1" i="1" dirty="0" smtClean="0">
              <a:solidFill>
                <a:schemeClr val="bg1"/>
              </a:solidFill>
              <a:effectLst>
                <a:glow rad="101600">
                  <a:schemeClr val="tx2">
                    <a:lumMod val="95000"/>
                    <a:lumOff val="5000"/>
                    <a:alpha val="60000"/>
                  </a:schemeClr>
                </a:glow>
                <a:outerShdw blurRad="50800" dist="38100" algn="l" rotWithShape="0">
                  <a:srgbClr val="C00000"/>
                </a:outerShdw>
              </a:effectLst>
              <a:latin typeface="Arial Narrow" panose="020B0606020202030204" pitchFamily="34" charset="0"/>
              <a:ea typeface="Adobe Heiti Std R" pitchFamily="34" charset="-128"/>
            </a:endParaRPr>
          </a:p>
          <a:p>
            <a:pPr marL="0" indent="0">
              <a:spcBef>
                <a:spcPts val="0"/>
              </a:spcBef>
              <a:buNone/>
            </a:pPr>
            <a:endParaRPr lang="es-MX" sz="2800" b="1" i="1" dirty="0">
              <a:solidFill>
                <a:schemeClr val="bg1"/>
              </a:solidFill>
              <a:effectLst>
                <a:glow rad="101600">
                  <a:schemeClr val="tx2">
                    <a:lumMod val="95000"/>
                    <a:lumOff val="5000"/>
                    <a:alpha val="60000"/>
                  </a:schemeClr>
                </a:glow>
                <a:outerShdw blurRad="50800" dist="38100" algn="l" rotWithShape="0">
                  <a:srgbClr val="C00000"/>
                </a:outerShdw>
              </a:effectLst>
              <a:latin typeface="Arial Narrow" panose="020B0606020202030204" pitchFamily="34" charset="0"/>
              <a:ea typeface="Adobe Heiti Std R" pitchFamily="34" charset="-128"/>
            </a:endParaRPr>
          </a:p>
          <a:p>
            <a:pPr marL="0" indent="0" algn="r">
              <a:spcBef>
                <a:spcPts val="0"/>
              </a:spcBef>
              <a:buNone/>
            </a:pPr>
            <a:endParaRPr lang="es-MX" sz="2800" b="1" i="1" dirty="0" smtClean="0">
              <a:solidFill>
                <a:schemeClr val="bg1"/>
              </a:solidFill>
              <a:effectLst>
                <a:glow rad="101600">
                  <a:schemeClr val="tx2">
                    <a:lumMod val="95000"/>
                    <a:lumOff val="5000"/>
                    <a:alpha val="60000"/>
                  </a:schemeClr>
                </a:glow>
                <a:outerShdw blurRad="50800" dist="38100" algn="l" rotWithShape="0">
                  <a:srgbClr val="C00000"/>
                </a:outerShdw>
              </a:effectLst>
              <a:latin typeface="Arial Narrow" panose="020B0606020202030204" pitchFamily="34" charset="0"/>
              <a:ea typeface="Adobe Heiti Std R" pitchFamily="34" charset="-128"/>
            </a:endParaRPr>
          </a:p>
          <a:p>
            <a:pPr marL="0" indent="0" algn="r">
              <a:spcBef>
                <a:spcPts val="0"/>
              </a:spcBef>
              <a:buNone/>
            </a:pPr>
            <a:endParaRPr lang="es-MX" sz="2800" b="1" i="1" dirty="0" smtClean="0">
              <a:solidFill>
                <a:schemeClr val="bg1"/>
              </a:solidFill>
              <a:effectLst>
                <a:glow rad="101600">
                  <a:schemeClr val="tx2">
                    <a:lumMod val="95000"/>
                    <a:lumOff val="5000"/>
                    <a:alpha val="60000"/>
                  </a:schemeClr>
                </a:glow>
                <a:outerShdw blurRad="50800" dist="38100" algn="l" rotWithShape="0">
                  <a:srgbClr val="C00000"/>
                </a:outerShdw>
              </a:effectLst>
              <a:latin typeface="Arial Narrow" panose="020B0606020202030204" pitchFamily="34" charset="0"/>
              <a:ea typeface="Adobe Heiti Std R" pitchFamily="34" charset="-128"/>
            </a:endParaRPr>
          </a:p>
          <a:p>
            <a:pPr marL="0" indent="0" algn="r">
              <a:spcBef>
                <a:spcPts val="0"/>
              </a:spcBef>
              <a:buNone/>
            </a:pPr>
            <a:endParaRPr lang="es-MX" sz="2800" b="1" i="1" dirty="0">
              <a:solidFill>
                <a:schemeClr val="bg1"/>
              </a:solidFill>
              <a:effectLst>
                <a:glow rad="101600">
                  <a:schemeClr val="tx2">
                    <a:lumMod val="95000"/>
                    <a:lumOff val="5000"/>
                    <a:alpha val="60000"/>
                  </a:schemeClr>
                </a:glow>
                <a:outerShdw blurRad="50800" dist="38100" algn="l" rotWithShape="0">
                  <a:srgbClr val="C00000"/>
                </a:outerShdw>
              </a:effectLst>
              <a:latin typeface="Arial Narrow" panose="020B0606020202030204" pitchFamily="34" charset="0"/>
              <a:ea typeface="Adobe Heiti Std R" pitchFamily="34" charset="-128"/>
            </a:endParaRPr>
          </a:p>
          <a:p>
            <a:pPr marL="0" indent="0" algn="ctr">
              <a:spcBef>
                <a:spcPts val="0"/>
              </a:spcBef>
              <a:buNone/>
            </a:pPr>
            <a:r>
              <a:rPr lang="es-MX" sz="2800" b="1" i="1" dirty="0" smtClean="0">
                <a:solidFill>
                  <a:schemeClr val="bg1"/>
                </a:solidFill>
                <a:effectLst>
                  <a:glow rad="101600">
                    <a:schemeClr val="tx2">
                      <a:lumMod val="95000"/>
                      <a:lumOff val="5000"/>
                      <a:alpha val="60000"/>
                    </a:schemeClr>
                  </a:glow>
                  <a:outerShdw blurRad="50800" dist="38100" algn="l" rotWithShape="0">
                    <a:srgbClr val="C00000"/>
                  </a:outerShdw>
                </a:effectLst>
                <a:latin typeface="Arial Narrow" panose="020B0606020202030204" pitchFamily="34" charset="0"/>
                <a:ea typeface="Adobe Heiti Std R" pitchFamily="34" charset="-128"/>
              </a:rPr>
              <a:t>que </a:t>
            </a:r>
            <a:r>
              <a:rPr lang="es-MX" sz="2800" b="1" i="1" dirty="0">
                <a:solidFill>
                  <a:schemeClr val="bg1"/>
                </a:solidFill>
                <a:effectLst>
                  <a:glow rad="101600">
                    <a:schemeClr val="tx2">
                      <a:lumMod val="95000"/>
                      <a:lumOff val="5000"/>
                      <a:alpha val="60000"/>
                    </a:schemeClr>
                  </a:glow>
                  <a:outerShdw blurRad="50800" dist="38100" algn="l" rotWithShape="0">
                    <a:srgbClr val="C00000"/>
                  </a:outerShdw>
                </a:effectLst>
                <a:latin typeface="Arial Narrow" panose="020B0606020202030204" pitchFamily="34" charset="0"/>
                <a:ea typeface="Adobe Heiti Std R" pitchFamily="34" charset="-128"/>
              </a:rPr>
              <a:t>fueron los apóstoles Pedro y Pablo. Concédenos, Señor, responder a tu elección de amor para colmar las esperanzas depositadas en esta hora del mundo, </a:t>
            </a:r>
          </a:p>
          <a:p>
            <a:pPr marL="0" indent="0" algn="ctr">
              <a:spcBef>
                <a:spcPts val="0"/>
              </a:spcBef>
              <a:buNone/>
            </a:pPr>
            <a:r>
              <a:rPr lang="es-MX" sz="2800" b="1" i="1" dirty="0">
                <a:solidFill>
                  <a:schemeClr val="bg1"/>
                </a:solidFill>
                <a:effectLst>
                  <a:glow rad="101600">
                    <a:schemeClr val="tx2">
                      <a:lumMod val="95000"/>
                      <a:lumOff val="5000"/>
                      <a:alpha val="60000"/>
                    </a:schemeClr>
                  </a:glow>
                  <a:outerShdw blurRad="50800" dist="38100" algn="l" rotWithShape="0">
                    <a:srgbClr val="C00000"/>
                  </a:outerShdw>
                </a:effectLst>
                <a:latin typeface="Arial Narrow" panose="020B0606020202030204" pitchFamily="34" charset="0"/>
                <a:ea typeface="Adobe Heiti Std R" pitchFamily="34" charset="-128"/>
              </a:rPr>
              <a:t>para mostrar a todos tu rostro auténtico, </a:t>
            </a:r>
          </a:p>
          <a:p>
            <a:pPr marL="0" indent="0" algn="ctr">
              <a:spcBef>
                <a:spcPts val="0"/>
              </a:spcBef>
              <a:buNone/>
            </a:pPr>
            <a:r>
              <a:rPr lang="es-MX" sz="2800" b="1" i="1" dirty="0">
                <a:solidFill>
                  <a:schemeClr val="bg1"/>
                </a:solidFill>
                <a:effectLst>
                  <a:glow rad="101600">
                    <a:schemeClr val="tx2">
                      <a:lumMod val="95000"/>
                      <a:lumOff val="5000"/>
                      <a:alpha val="60000"/>
                    </a:schemeClr>
                  </a:glow>
                  <a:outerShdw blurRad="50800" dist="38100" algn="l" rotWithShape="0">
                    <a:srgbClr val="C00000"/>
                  </a:outerShdw>
                </a:effectLst>
                <a:latin typeface="Arial Narrow" panose="020B0606020202030204" pitchFamily="34" charset="0"/>
                <a:ea typeface="Adobe Heiti Std R" pitchFamily="34" charset="-128"/>
              </a:rPr>
              <a:t>para irradiar la luz del evangelio de Cristo en </a:t>
            </a:r>
            <a:r>
              <a:rPr lang="es-MX" sz="2800" b="1" i="1" dirty="0" smtClean="0">
                <a:solidFill>
                  <a:schemeClr val="bg1"/>
                </a:solidFill>
                <a:effectLst>
                  <a:glow rad="101600">
                    <a:schemeClr val="tx2">
                      <a:lumMod val="95000"/>
                      <a:lumOff val="5000"/>
                      <a:alpha val="60000"/>
                    </a:schemeClr>
                  </a:glow>
                  <a:outerShdw blurRad="50800" dist="38100" algn="l" rotWithShape="0">
                    <a:srgbClr val="C00000"/>
                  </a:outerShdw>
                </a:effectLst>
                <a:latin typeface="Arial Narrow" panose="020B0606020202030204" pitchFamily="34" charset="0"/>
                <a:ea typeface="Adobe Heiti Std R" pitchFamily="34" charset="-128"/>
              </a:rPr>
              <a:t>torno nuestro </a:t>
            </a:r>
            <a:r>
              <a:rPr lang="es-MX" sz="2800" b="1" i="1" dirty="0">
                <a:solidFill>
                  <a:schemeClr val="bg1"/>
                </a:solidFill>
                <a:effectLst>
                  <a:glow rad="101600">
                    <a:schemeClr val="tx2">
                      <a:lumMod val="95000"/>
                      <a:lumOff val="5000"/>
                      <a:alpha val="60000"/>
                    </a:schemeClr>
                  </a:glow>
                  <a:outerShdw blurRad="50800" dist="38100" algn="l" rotWithShape="0">
                    <a:srgbClr val="C00000"/>
                  </a:outerShdw>
                </a:effectLst>
                <a:latin typeface="Arial Narrow" panose="020B0606020202030204" pitchFamily="34" charset="0"/>
                <a:ea typeface="Adobe Heiti Std R" pitchFamily="34" charset="-128"/>
              </a:rPr>
              <a:t>nuestro, </a:t>
            </a:r>
            <a:r>
              <a:rPr lang="es-MX" sz="2800" b="1" i="1" dirty="0" smtClean="0">
                <a:solidFill>
                  <a:schemeClr val="bg1"/>
                </a:solidFill>
                <a:effectLst>
                  <a:glow rad="101600">
                    <a:schemeClr val="tx2">
                      <a:lumMod val="95000"/>
                      <a:lumOff val="5000"/>
                      <a:alpha val="60000"/>
                    </a:schemeClr>
                  </a:glow>
                  <a:outerShdw blurRad="50800" dist="38100" algn="l" rotWithShape="0">
                    <a:srgbClr val="C00000"/>
                  </a:outerShdw>
                </a:effectLst>
                <a:latin typeface="Arial Narrow" panose="020B0606020202030204" pitchFamily="34" charset="0"/>
                <a:ea typeface="Adobe Heiti Std R" pitchFamily="34" charset="-128"/>
              </a:rPr>
              <a:t>para </a:t>
            </a:r>
            <a:r>
              <a:rPr lang="es-MX" sz="2800" b="1" i="1" dirty="0">
                <a:solidFill>
                  <a:schemeClr val="bg1"/>
                </a:solidFill>
                <a:effectLst>
                  <a:glow rad="101600">
                    <a:schemeClr val="tx2">
                      <a:lumMod val="95000"/>
                      <a:lumOff val="5000"/>
                      <a:alpha val="60000"/>
                    </a:schemeClr>
                  </a:glow>
                  <a:outerShdw blurRad="50800" dist="38100" algn="l" rotWithShape="0">
                    <a:srgbClr val="C00000"/>
                  </a:outerShdw>
                </a:effectLst>
                <a:latin typeface="Arial Narrow" panose="020B0606020202030204" pitchFamily="34" charset="0"/>
                <a:ea typeface="Adobe Heiti Std R" pitchFamily="34" charset="-128"/>
              </a:rPr>
              <a:t>presentar ante el mundo el rostro joven de tu </a:t>
            </a:r>
            <a:r>
              <a:rPr lang="es-MX" sz="2800" b="1" i="1" dirty="0" smtClean="0">
                <a:solidFill>
                  <a:schemeClr val="bg1"/>
                </a:solidFill>
                <a:effectLst>
                  <a:glow rad="101600">
                    <a:schemeClr val="tx2">
                      <a:lumMod val="95000"/>
                      <a:lumOff val="5000"/>
                      <a:alpha val="60000"/>
                    </a:schemeClr>
                  </a:glow>
                  <a:outerShdw blurRad="50800" dist="38100" algn="l" rotWithShape="0">
                    <a:srgbClr val="C00000"/>
                  </a:outerShdw>
                </a:effectLst>
                <a:latin typeface="Arial Narrow" panose="020B0606020202030204" pitchFamily="34" charset="0"/>
                <a:ea typeface="Adobe Heiti Std R" pitchFamily="34" charset="-128"/>
              </a:rPr>
              <a:t>Iglesia Amén</a:t>
            </a:r>
            <a:r>
              <a:rPr lang="es-MX" sz="2800" b="1" i="1" dirty="0">
                <a:solidFill>
                  <a:schemeClr val="bg1"/>
                </a:solidFill>
                <a:effectLst>
                  <a:glow rad="101600">
                    <a:schemeClr val="tx2">
                      <a:lumMod val="95000"/>
                      <a:lumOff val="5000"/>
                      <a:alpha val="60000"/>
                    </a:schemeClr>
                  </a:glow>
                  <a:outerShdw blurRad="50800" dist="38100" algn="l" rotWithShape="0">
                    <a:srgbClr val="C00000"/>
                  </a:outerShdw>
                </a:effectLst>
                <a:latin typeface="Arial Narrow" panose="020B0606020202030204" pitchFamily="34" charset="0"/>
                <a:ea typeface="Adobe Heiti Std R" pitchFamily="34" charset="-128"/>
              </a:rPr>
              <a:t>.</a:t>
            </a:r>
          </a:p>
          <a:p>
            <a:pPr marL="0" indent="0" algn="ctr">
              <a:spcBef>
                <a:spcPts val="0"/>
              </a:spcBef>
              <a:buNone/>
            </a:pPr>
            <a:endParaRPr lang="es-MX" sz="2800" b="1" i="1" dirty="0">
              <a:solidFill>
                <a:schemeClr val="bg1"/>
              </a:solidFill>
              <a:effectLst>
                <a:glow rad="101600">
                  <a:schemeClr val="tx2">
                    <a:lumMod val="95000"/>
                    <a:lumOff val="5000"/>
                    <a:alpha val="60000"/>
                  </a:schemeClr>
                </a:glow>
                <a:outerShdw blurRad="50800" dist="38100" algn="l" rotWithShape="0">
                  <a:srgbClr val="C00000"/>
                </a:outerShdw>
              </a:effectLst>
              <a:latin typeface="Arial Narrow" panose="020B0606020202030204" pitchFamily="34" charset="0"/>
              <a:ea typeface="Adobe Heiti Std R" pitchFamily="34" charset="-128"/>
            </a:endParaRPr>
          </a:p>
          <a:p>
            <a:pPr marL="0" indent="0" algn="ctr">
              <a:spcBef>
                <a:spcPts val="0"/>
              </a:spcBef>
              <a:buNone/>
            </a:pPr>
            <a:r>
              <a:rPr lang="es-ES_tradnl" sz="2800" b="1" i="1" dirty="0" smtClean="0">
                <a:solidFill>
                  <a:schemeClr val="bg1"/>
                </a:solidFill>
                <a:effectLst>
                  <a:glow rad="101600">
                    <a:schemeClr val="tx2">
                      <a:lumMod val="95000"/>
                      <a:lumOff val="5000"/>
                      <a:alpha val="60000"/>
                    </a:schemeClr>
                  </a:glow>
                  <a:outerShdw blurRad="50800" dist="38100" algn="l" rotWithShape="0">
                    <a:srgbClr val="C00000"/>
                  </a:outerShdw>
                </a:effectLst>
                <a:latin typeface="Arial Narrow" panose="020B0606020202030204" pitchFamily="34" charset="0"/>
                <a:ea typeface="Adobe Heiti Std R" pitchFamily="34" charset="-128"/>
              </a:rPr>
              <a:t> </a:t>
            </a:r>
            <a:endParaRPr lang="es-PE" sz="2800" b="1" i="1" dirty="0" smtClean="0">
              <a:solidFill>
                <a:schemeClr val="bg1"/>
              </a:solidFill>
              <a:effectLst>
                <a:glow rad="101600">
                  <a:schemeClr val="tx2">
                    <a:lumMod val="95000"/>
                    <a:lumOff val="5000"/>
                    <a:alpha val="60000"/>
                  </a:schemeClr>
                </a:glow>
                <a:outerShdw blurRad="50800" dist="38100" algn="l" rotWithShape="0">
                  <a:srgbClr val="C00000"/>
                </a:outerShdw>
              </a:effectLst>
              <a:latin typeface="Arial Narrow" panose="020B0606020202030204" pitchFamily="34" charset="0"/>
              <a:ea typeface="Adobe Heiti Std R" pitchFamily="34" charset="-128"/>
            </a:endParaRPr>
          </a:p>
        </p:txBody>
      </p:sp>
    </p:spTree>
    <p:extLst>
      <p:ext uri="{BB962C8B-B14F-4D97-AF65-F5344CB8AC3E}">
        <p14:creationId xmlns:p14="http://schemas.microsoft.com/office/powerpoint/2010/main" val="3173159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strVal val="4/3*#ppt_w"/>
                                          </p:val>
                                        </p:tav>
                                        <p:tav tm="100000">
                                          <p:val>
                                            <p:strVal val="#ppt_w"/>
                                          </p:val>
                                        </p:tav>
                                      </p:tavLst>
                                    </p:anim>
                                    <p:anim calcmode="lin" valueType="num">
                                      <p:cBhvr>
                                        <p:cTn id="8" dur="250" fill="hold"/>
                                        <p:tgtEl>
                                          <p:spTgt spid="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ull view"/>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17992" y="361938"/>
            <a:ext cx="8106017" cy="5957179"/>
          </a:xfrm>
          <a:prstGeom prst="rect">
            <a:avLst/>
          </a:prstGeom>
          <a:noFill/>
          <a:extLst>
            <a:ext uri="{909E8E84-426E-40DD-AFC4-6F175D3DCCD1}">
              <a14:hiddenFill xmlns:a14="http://schemas.microsoft.com/office/drawing/2010/main">
                <a:solidFill>
                  <a:srgbClr val="FFFFFF"/>
                </a:solidFill>
              </a14:hiddenFill>
            </a:ext>
          </a:extLst>
        </p:spPr>
      </p:pic>
      <p:sp>
        <p:nvSpPr>
          <p:cNvPr id="7" name="2 Marcador de contenido"/>
          <p:cNvSpPr txBox="1">
            <a:spLocks/>
          </p:cNvSpPr>
          <p:nvPr/>
        </p:nvSpPr>
        <p:spPr bwMode="auto">
          <a:xfrm>
            <a:off x="4993455" y="473053"/>
            <a:ext cx="2081599" cy="583923"/>
          </a:xfrm>
          <a:prstGeom prst="rect">
            <a:avLst/>
          </a:prstGeom>
          <a:noFill/>
          <a:ln w="9525">
            <a:noFill/>
            <a:miter lim="800000"/>
            <a:headEnd/>
            <a:tailEnd/>
          </a:ln>
          <a:effectLst>
            <a:glow>
              <a:schemeClr val="accent4">
                <a:satMod val="175000"/>
              </a:schemeClr>
            </a:glow>
            <a:softEdge rad="317500"/>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s-ES_tradnl" sz="2500" i="0" u="sng" strike="noStrike" kern="0" normalizeH="0" baseline="0" noProof="0" dirty="0">
                <a:ln w="6600">
                  <a:solidFill>
                    <a:sysClr val="windowText" lastClr="000000"/>
                  </a:solidFill>
                  <a:prstDash val="solid"/>
                </a:ln>
                <a:uLnTx/>
                <a:uFillTx/>
                <a:latin typeface="Forte" pitchFamily="66" charset="0"/>
                <a:ea typeface="Adobe Heiti Std R" pitchFamily="34" charset="-128"/>
                <a:cs typeface="Times New Roman"/>
              </a:rPr>
              <a:t>Motivación</a:t>
            </a:r>
            <a:r>
              <a:rPr kumimoji="0" lang="es-ES_tradnl" sz="2500" i="0" u="none" strike="noStrike" kern="0" normalizeH="0" baseline="0" noProof="0" dirty="0" smtClean="0">
                <a:ln w="6600">
                  <a:solidFill>
                    <a:sysClr val="windowText" lastClr="000000"/>
                  </a:solidFill>
                  <a:prstDash val="solid"/>
                </a:ln>
                <a:uLnTx/>
                <a:uFillTx/>
                <a:latin typeface="Forte" pitchFamily="66" charset="0"/>
                <a:ea typeface="Adobe Heiti Std R" pitchFamily="34" charset="-128"/>
                <a:cs typeface="Times New Roman"/>
              </a:rPr>
              <a:t>:</a:t>
            </a:r>
            <a:endParaRPr kumimoji="0" lang="es-PE" sz="2500" i="0" u="none" strike="noStrike" kern="0" normalizeH="0" baseline="0" noProof="0" dirty="0">
              <a:ln w="6600">
                <a:solidFill>
                  <a:sysClr val="windowText" lastClr="000000"/>
                </a:solidFill>
                <a:prstDash val="solid"/>
              </a:ln>
              <a:uLnTx/>
              <a:uFillTx/>
              <a:latin typeface="Forte" pitchFamily="66" charset="0"/>
              <a:ea typeface="Adobe Heiti Std R" pitchFamily="34" charset="-128"/>
              <a:cs typeface="Times New Roman"/>
            </a:endParaRPr>
          </a:p>
        </p:txBody>
      </p:sp>
      <p:sp>
        <p:nvSpPr>
          <p:cNvPr id="6" name="2 Marcador de contenido"/>
          <p:cNvSpPr txBox="1">
            <a:spLocks/>
          </p:cNvSpPr>
          <p:nvPr/>
        </p:nvSpPr>
        <p:spPr bwMode="auto">
          <a:xfrm>
            <a:off x="360155" y="3568263"/>
            <a:ext cx="8163854" cy="2000264"/>
          </a:xfrm>
          <a:prstGeom prst="rect">
            <a:avLst/>
          </a:prstGeom>
          <a:noFill/>
          <a:ln w="9525">
            <a:noFill/>
            <a:miter lim="800000"/>
            <a:headEnd/>
            <a:tailEnd/>
          </a:ln>
          <a:effectLst>
            <a:glow>
              <a:schemeClr val="accent4">
                <a:satMod val="175000"/>
              </a:schemeClr>
            </a:glow>
            <a:softEdge rad="317500"/>
          </a:effectLst>
        </p:spPr>
        <p:txBody>
          <a:bodyPr vert="horz" wrap="square" lIns="91440" tIns="45720" rIns="91440" bIns="45720" numCol="1" anchor="t" anchorCtr="0" compatLnSpc="1">
            <a:prstTxWarp prst="textNoShape">
              <a:avLst/>
            </a:prstTxWarp>
          </a:bodyPr>
          <a:lstStyle/>
          <a:p>
            <a:pPr lvl="0" algn="ctr" eaLnBrk="0" fontAlgn="base" hangingPunct="0">
              <a:spcBef>
                <a:spcPct val="20000"/>
              </a:spcBef>
              <a:spcAft>
                <a:spcPct val="0"/>
              </a:spcAft>
              <a:defRPr/>
            </a:pPr>
            <a:r>
              <a:rPr kumimoji="0" lang="es-ES_tradnl" sz="2800" b="1" i="1" u="none" strike="noStrike" kern="0" cap="none" spc="0" normalizeH="0" baseline="0" noProof="0" dirty="0" smtClean="0">
                <a:ln>
                  <a:noFill/>
                </a:ln>
                <a:solidFill>
                  <a:schemeClr val="bg1"/>
                </a:solidFill>
                <a:effectLst>
                  <a:glow rad="215900">
                    <a:srgbClr val="5C0000">
                      <a:alpha val="40000"/>
                    </a:srgbClr>
                  </a:glow>
                  <a:outerShdw blurRad="50800" dist="25400" algn="l" rotWithShape="0">
                    <a:srgbClr val="000000">
                      <a:lumMod val="95000"/>
                      <a:lumOff val="5000"/>
                    </a:srgbClr>
                  </a:outerShdw>
                </a:effectLst>
                <a:uLnTx/>
                <a:uFillTx/>
                <a:latin typeface="Arial Narrow" panose="020B0606020202030204" pitchFamily="34" charset="0"/>
                <a:ea typeface="Adobe Heiti Std R" pitchFamily="34" charset="-128"/>
                <a:cs typeface="Times New Roman"/>
              </a:rPr>
              <a:t>En el Evangelio </a:t>
            </a:r>
            <a:r>
              <a:rPr lang="es-MX" sz="2800" b="1" i="1" kern="0" dirty="0">
                <a:solidFill>
                  <a:schemeClr val="bg1"/>
                </a:solidFill>
                <a:effectLst>
                  <a:glow rad="215900">
                    <a:srgbClr val="5C0000">
                      <a:alpha val="40000"/>
                    </a:srgbClr>
                  </a:glow>
                  <a:outerShdw blurRad="50800" dist="25400" algn="l" rotWithShape="0">
                    <a:srgbClr val="000000">
                      <a:lumMod val="95000"/>
                      <a:lumOff val="5000"/>
                    </a:srgbClr>
                  </a:outerShdw>
                </a:effectLst>
                <a:latin typeface="Arial Narrow" panose="020B0606020202030204" pitchFamily="34" charset="0"/>
                <a:ea typeface="Adobe Heiti Std R" pitchFamily="34" charset="-128"/>
              </a:rPr>
              <a:t>de hoy se le da a Pedro “oficialmente” el título de piedra, roca en la que Jesús va a edificar su Iglesia. Aunque ésta tiene un cimiento frágil no se hundirá.  El misterio de la Iglesia, con Pedro a la cabeza, es un misterio de fragilidad sostenido por la mano de Jesús que la cuida y la mantiene en pie. Escuchemos.</a:t>
            </a:r>
            <a:r>
              <a:rPr kumimoji="0" lang="es-ES_tradnl" sz="2800" b="1" i="1" u="none" strike="noStrike" kern="0" cap="none" spc="0" normalizeH="0" baseline="0" noProof="0" dirty="0" smtClean="0">
                <a:ln>
                  <a:noFill/>
                </a:ln>
                <a:solidFill>
                  <a:schemeClr val="bg1"/>
                </a:solidFill>
                <a:effectLst>
                  <a:glow rad="215900">
                    <a:srgbClr val="5C0000">
                      <a:alpha val="40000"/>
                    </a:srgbClr>
                  </a:glow>
                  <a:outerShdw blurRad="50800" dist="25400" algn="l" rotWithShape="0">
                    <a:srgbClr val="000000">
                      <a:lumMod val="95000"/>
                      <a:lumOff val="5000"/>
                    </a:srgbClr>
                  </a:outerShdw>
                </a:effectLst>
                <a:uLnTx/>
                <a:uFillTx/>
                <a:latin typeface="Arial Narrow" panose="020B0606020202030204" pitchFamily="34" charset="0"/>
                <a:ea typeface="Adobe Heiti Std R" pitchFamily="34" charset="-128"/>
                <a:cs typeface="Times New Roman"/>
              </a:rPr>
              <a:t>  </a:t>
            </a:r>
            <a:endParaRPr kumimoji="0" lang="es-PE" sz="2800" b="1" i="1" u="none" strike="noStrike" kern="0" cap="none" spc="0" normalizeH="0" baseline="0" noProof="0" dirty="0">
              <a:ln>
                <a:noFill/>
              </a:ln>
              <a:solidFill>
                <a:schemeClr val="bg1"/>
              </a:solidFill>
              <a:effectLst>
                <a:glow rad="215900">
                  <a:srgbClr val="5C0000">
                    <a:alpha val="40000"/>
                  </a:srgbClr>
                </a:glow>
                <a:outerShdw blurRad="50800" dist="25400" algn="l" rotWithShape="0">
                  <a:srgbClr val="000000">
                    <a:lumMod val="95000"/>
                    <a:lumOff val="5000"/>
                  </a:srgbClr>
                </a:outerShdw>
              </a:effectLst>
              <a:uLnTx/>
              <a:uFillTx/>
              <a:latin typeface="Arial Narrow" panose="020B0606020202030204" pitchFamily="34" charset="0"/>
              <a:ea typeface="Adobe Heiti Std R" pitchFamily="34" charset="-128"/>
              <a:cs typeface="Times New Roman"/>
            </a:endParaRPr>
          </a:p>
        </p:txBody>
      </p:sp>
      <p:sp>
        <p:nvSpPr>
          <p:cNvPr id="8" name="Rectángulo redondeado 7"/>
          <p:cNvSpPr>
            <a:spLocks noChangeArrowheads="1"/>
          </p:cNvSpPr>
          <p:nvPr/>
        </p:nvSpPr>
        <p:spPr bwMode="auto">
          <a:xfrm>
            <a:off x="417992" y="473053"/>
            <a:ext cx="4237155" cy="865493"/>
          </a:xfrm>
          <a:prstGeom prst="roundRect">
            <a:avLst>
              <a:gd name="adj" fmla="val 16667"/>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a:noFill/>
            <a:headEnd/>
            <a:tailEnd/>
          </a:ln>
          <a:effectLst>
            <a:outerShdw blurRad="57150" dist="19050" dir="5400000" algn="ctr" rotWithShape="0">
              <a:srgbClr val="000000">
                <a:alpha val="63000"/>
              </a:srgbClr>
            </a:outerShdw>
          </a:effectLst>
        </p:spPr>
        <p:txBody>
          <a:bodyPr rot="0" vert="horz" wrap="square" lIns="91440" tIns="45720" rIns="91440" bIns="45720" anchor="t" anchorCtr="0" upright="1">
            <a:noAutofit/>
          </a:bodyPr>
          <a:lstStyle/>
          <a:p>
            <a:pPr indent="19050" algn="ctr">
              <a:spcAft>
                <a:spcPts val="0"/>
              </a:spcAft>
            </a:pPr>
            <a:r>
              <a:rPr lang="es-ES_tradnl" sz="2000" b="1" dirty="0">
                <a:solidFill>
                  <a:schemeClr val="tx1">
                    <a:lumMod val="95000"/>
                    <a:lumOff val="5000"/>
                  </a:schemeClr>
                </a:solidFill>
                <a:effectLst/>
                <a:latin typeface="Times New Roman" panose="02020603050405020304" pitchFamily="18" charset="0"/>
                <a:ea typeface="Times New Roman" panose="02020603050405020304" pitchFamily="18" charset="0"/>
              </a:rPr>
              <a:t>LECTIO</a:t>
            </a:r>
            <a:endParaRPr lang="es-PE" sz="2000" dirty="0">
              <a:solidFill>
                <a:schemeClr val="tx1">
                  <a:lumMod val="95000"/>
                  <a:lumOff val="5000"/>
                </a:schemeClr>
              </a:solidFill>
              <a:effectLst/>
              <a:latin typeface="Times New Roman" panose="02020603050405020304" pitchFamily="18" charset="0"/>
              <a:ea typeface="Times New Roman" panose="02020603050405020304" pitchFamily="18" charset="0"/>
            </a:endParaRPr>
          </a:p>
          <a:p>
            <a:pPr indent="19050">
              <a:spcAft>
                <a:spcPts val="0"/>
              </a:spcAft>
            </a:pPr>
            <a:r>
              <a:rPr lang="es-ES_tradnl" sz="2000" b="1" dirty="0">
                <a:solidFill>
                  <a:schemeClr val="tx1">
                    <a:lumMod val="95000"/>
                    <a:lumOff val="5000"/>
                  </a:schemeClr>
                </a:solidFill>
                <a:effectLst/>
                <a:latin typeface="Times New Roman" panose="02020603050405020304" pitchFamily="18" charset="0"/>
                <a:ea typeface="Times New Roman" panose="02020603050405020304" pitchFamily="18" charset="0"/>
              </a:rPr>
              <a:t>¿Qué dice el texto</a:t>
            </a:r>
            <a:r>
              <a:rPr lang="es-ES_tradnl" sz="2000" b="1" dirty="0" smtClean="0">
                <a:solidFill>
                  <a:schemeClr val="tx1">
                    <a:lumMod val="95000"/>
                    <a:lumOff val="5000"/>
                  </a:schemeClr>
                </a:solidFill>
                <a:effectLst/>
                <a:latin typeface="Times New Roman" panose="02020603050405020304" pitchFamily="18" charset="0"/>
                <a:ea typeface="Times New Roman" panose="02020603050405020304" pitchFamily="18" charset="0"/>
              </a:rPr>
              <a:t>? Mateo </a:t>
            </a:r>
            <a:r>
              <a:rPr lang="es-ES_tradnl" sz="2000" b="1" dirty="0">
                <a:solidFill>
                  <a:schemeClr val="tx1">
                    <a:lumMod val="95000"/>
                    <a:lumOff val="5000"/>
                  </a:schemeClr>
                </a:solidFill>
                <a:effectLst/>
                <a:latin typeface="Times New Roman" panose="02020603050405020304" pitchFamily="18" charset="0"/>
                <a:ea typeface="Times New Roman" panose="02020603050405020304" pitchFamily="18" charset="0"/>
              </a:rPr>
              <a:t>16, 13-19</a:t>
            </a:r>
            <a:endParaRPr lang="es-PE" sz="2000" dirty="0">
              <a:solidFill>
                <a:schemeClr val="tx1">
                  <a:lumMod val="95000"/>
                  <a:lumOff val="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72726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0"/>
                                        <p:tgtEl>
                                          <p:spTgt spid="7"/>
                                        </p:tgtEl>
                                      </p:cBhvr>
                                    </p:animEffect>
                                  </p:childTnLst>
                                </p:cTn>
                              </p:par>
                            </p:childTnLst>
                          </p:cTn>
                        </p:par>
                        <p:par>
                          <p:cTn id="8" fill="hold">
                            <p:stCondLst>
                              <p:cond delay="5000"/>
                            </p:stCondLst>
                            <p:childTnLst>
                              <p:par>
                                <p:cTn id="9" presetID="23" presetClass="entr" presetSubtype="16"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1750" fill="hold"/>
                                        <p:tgtEl>
                                          <p:spTgt spid="6"/>
                                        </p:tgtEl>
                                        <p:attrNameLst>
                                          <p:attrName>ppt_w</p:attrName>
                                        </p:attrNameLst>
                                      </p:cBhvr>
                                      <p:tavLst>
                                        <p:tav tm="0">
                                          <p:val>
                                            <p:fltVal val="0"/>
                                          </p:val>
                                        </p:tav>
                                        <p:tav tm="100000">
                                          <p:val>
                                            <p:strVal val="#ppt_w"/>
                                          </p:val>
                                        </p:tav>
                                      </p:tavLst>
                                    </p:anim>
                                    <p:anim calcmode="lin" valueType="num">
                                      <p:cBhvr>
                                        <p:cTn id="12" dur="1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1786" y="484490"/>
            <a:ext cx="8142502" cy="5685792"/>
          </a:xfrm>
          <a:prstGeom prst="rect">
            <a:avLst/>
          </a:prstGeom>
        </p:spPr>
      </p:pic>
      <p:sp>
        <p:nvSpPr>
          <p:cNvPr id="4" name="Rectangle 3"/>
          <p:cNvSpPr>
            <a:spLocks noChangeArrowheads="1"/>
          </p:cNvSpPr>
          <p:nvPr/>
        </p:nvSpPr>
        <p:spPr bwMode="auto">
          <a:xfrm>
            <a:off x="577781" y="4253651"/>
            <a:ext cx="8030512" cy="2062103"/>
          </a:xfrm>
          <a:prstGeom prst="rect">
            <a:avLst/>
          </a:prstGeom>
          <a:noFill/>
          <a:ln w="9525">
            <a:noFill/>
            <a:miter lim="800000"/>
            <a:headEnd/>
            <a:tailEnd/>
          </a:ln>
        </p:spPr>
        <p:txBody>
          <a:bodyPr wrap="square">
            <a:spAutoFit/>
          </a:bodyPr>
          <a:lstStyle/>
          <a:p>
            <a:pPr lvl="0" algn="ctr" fontAlgn="base">
              <a:spcBef>
                <a:spcPct val="50000"/>
              </a:spcBef>
              <a:spcAft>
                <a:spcPct val="0"/>
              </a:spcAft>
              <a:defRPr/>
            </a:pPr>
            <a:r>
              <a:rPr kumimoji="0" lang="es-ES" sz="3200" b="1" i="1" u="none" strike="noStrike" kern="1200" normalizeH="0" baseline="0" noProof="0"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s-ES" sz="3200" b="1" u="none" strike="noStrike" kern="1200" normalizeH="0" baseline="0" noProof="0"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En aquel tiempo </a:t>
            </a:r>
            <a:r>
              <a:rPr lang="es-MX" sz="3200" b="1" dirty="0" err="1"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Unicode MS" panose="020B0604020202020204" pitchFamily="34" charset="-128"/>
                <a:ea typeface="Arial Unicode MS" panose="020B0604020202020204" pitchFamily="34" charset="-128"/>
                <a:cs typeface="Arial Unicode MS" panose="020B0604020202020204" pitchFamily="34" charset="-128"/>
              </a:rPr>
              <a:t>po</a:t>
            </a:r>
            <a:r>
              <a:rPr lang="es-MX" sz="32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Unicode MS" panose="020B0604020202020204" pitchFamily="34" charset="-128"/>
                <a:ea typeface="Arial Unicode MS" panose="020B0604020202020204" pitchFamily="34" charset="-128"/>
                <a:cs typeface="Arial Unicode MS" panose="020B0604020202020204" pitchFamily="34" charset="-128"/>
              </a:rPr>
              <a:t>, al llegar a la región de </a:t>
            </a:r>
            <a:r>
              <a:rPr lang="es-MX" sz="3200" b="1" dirty="0" err="1">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Unicode MS" panose="020B0604020202020204" pitchFamily="34" charset="-128"/>
                <a:ea typeface="Arial Unicode MS" panose="020B0604020202020204" pitchFamily="34" charset="-128"/>
                <a:cs typeface="Arial Unicode MS" panose="020B0604020202020204" pitchFamily="34" charset="-128"/>
              </a:rPr>
              <a:t>Cesarea</a:t>
            </a:r>
            <a:r>
              <a:rPr lang="es-MX" sz="32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Unicode MS" panose="020B0604020202020204" pitchFamily="34" charset="-128"/>
                <a:ea typeface="Arial Unicode MS" panose="020B0604020202020204" pitchFamily="34" charset="-128"/>
                <a:cs typeface="Arial Unicode MS" panose="020B0604020202020204" pitchFamily="34" charset="-128"/>
              </a:rPr>
              <a:t> de Filipo, Jesús preguntó a sus discípulos</a:t>
            </a:r>
            <a:r>
              <a:rPr lang="es-MX" sz="3200" b="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s-MX" sz="32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Unicode MS" panose="020B0604020202020204" pitchFamily="34" charset="-128"/>
                <a:ea typeface="Arial Unicode MS" panose="020B0604020202020204" pitchFamily="34" charset="-128"/>
                <a:cs typeface="Arial Unicode MS" panose="020B0604020202020204" pitchFamily="34" charset="-128"/>
              </a:rPr>
              <a:t>Quién dice la gente que es el Hijo del hombre</a:t>
            </a:r>
            <a:r>
              <a:rPr lang="es-MX" sz="3200" b="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endParaRPr kumimoji="0" lang="es-ES" sz="3200" b="1" u="none" strike="noStrike" kern="1200" normalizeH="0" baseline="0" noProof="0"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4819" name="Rectangle 3"/>
          <p:cNvSpPr>
            <a:spLocks noChangeArrowheads="1"/>
          </p:cNvSpPr>
          <p:nvPr/>
        </p:nvSpPr>
        <p:spPr bwMode="auto">
          <a:xfrm>
            <a:off x="2809008" y="837779"/>
            <a:ext cx="3997037" cy="584775"/>
          </a:xfrm>
          <a:prstGeom prst="rect">
            <a:avLst/>
          </a:prstGeom>
          <a:solidFill>
            <a:srgbClr val="C00000"/>
          </a:solidFill>
          <a:ln w="9525">
            <a:noFill/>
            <a:miter lim="800000"/>
            <a:headEnd/>
            <a:tailEnd/>
          </a:ln>
          <a:scene3d>
            <a:camera prst="orthographicFront"/>
            <a:lightRig rig="threePt" dir="t"/>
          </a:scene3d>
          <a:sp3d>
            <a:bevelT/>
          </a:sp3d>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s-ES" sz="3200" b="1" i="0" u="none" strike="noStrike" kern="1200" normalizeH="0" baseline="0" noProof="0" dirty="0" smtClean="0">
                <a:ln w="6600">
                  <a:solidFill>
                    <a:schemeClr val="accent2"/>
                  </a:solidFill>
                  <a:prstDash val="solid"/>
                </a:ln>
                <a:solidFill>
                  <a:srgbClr val="FFFFFF"/>
                </a:solidFill>
                <a:effectLst>
                  <a:outerShdw dist="38100" dir="2700000" algn="tl" rotWithShape="0">
                    <a:schemeClr val="accent2"/>
                  </a:outerShdw>
                </a:effectLst>
                <a:uLnTx/>
                <a:uFillTx/>
                <a:latin typeface="Arial Black" panose="020B0A04020102020204" pitchFamily="34" charset="0"/>
                <a:cs typeface="Times New Roman" pitchFamily="18" charset="0"/>
              </a:rPr>
              <a:t>Mateo  16, 13-19</a:t>
            </a:r>
            <a:endParaRPr kumimoji="0" lang="es-ES" sz="3200" b="1" i="0" u="none" strike="noStrike" kern="1200" normalizeH="0" baseline="0" noProof="0" dirty="0">
              <a:ln w="6600">
                <a:solidFill>
                  <a:schemeClr val="accent2"/>
                </a:solidFill>
                <a:prstDash val="solid"/>
              </a:ln>
              <a:solidFill>
                <a:srgbClr val="FFFFFF"/>
              </a:solidFill>
              <a:effectLst>
                <a:outerShdw dist="38100" dir="2700000" algn="tl" rotWithShape="0">
                  <a:schemeClr val="accent2"/>
                </a:outerShdw>
              </a:effectLst>
              <a:uLnTx/>
              <a:uFillTx/>
              <a:latin typeface="Arial Black" panose="020B0A04020102020204" pitchFamily="34" charset="0"/>
              <a:cs typeface="Times New Roman" pitchFamily="18" charset="0"/>
            </a:endParaRPr>
          </a:p>
        </p:txBody>
      </p:sp>
    </p:spTree>
    <p:extLst>
      <p:ext uri="{BB962C8B-B14F-4D97-AF65-F5344CB8AC3E}">
        <p14:creationId xmlns:p14="http://schemas.microsoft.com/office/powerpoint/2010/main" val="265971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5826" y="411751"/>
            <a:ext cx="8142502" cy="5832029"/>
          </a:xfrm>
          <a:prstGeom prst="rect">
            <a:avLst/>
          </a:prstGeom>
        </p:spPr>
      </p:pic>
      <p:sp>
        <p:nvSpPr>
          <p:cNvPr id="4" name="Rectangle 3"/>
          <p:cNvSpPr>
            <a:spLocks noChangeArrowheads="1"/>
          </p:cNvSpPr>
          <p:nvPr/>
        </p:nvSpPr>
        <p:spPr bwMode="auto">
          <a:xfrm>
            <a:off x="525826" y="4303455"/>
            <a:ext cx="8030512" cy="2554545"/>
          </a:xfrm>
          <a:prstGeom prst="rect">
            <a:avLst/>
          </a:prstGeom>
          <a:noFill/>
          <a:ln w="9525">
            <a:noFill/>
            <a:miter lim="800000"/>
            <a:headEnd/>
            <a:tailEnd/>
          </a:ln>
        </p:spPr>
        <p:txBody>
          <a:bodyPr wrap="square">
            <a:spAutoFit/>
          </a:bodyPr>
          <a:lstStyle/>
          <a:p>
            <a:pPr lvl="0" algn="ctr" fontAlgn="base">
              <a:spcBef>
                <a:spcPct val="50000"/>
              </a:spcBef>
              <a:spcAft>
                <a:spcPct val="0"/>
              </a:spcAft>
              <a:defRPr/>
            </a:pPr>
            <a:r>
              <a:rPr lang="es-MX" sz="3200" b="1" dirty="0" smtClean="0">
                <a:ln w="6600">
                  <a:solidFill>
                    <a:schemeClr val="accent2"/>
                  </a:solidFill>
                  <a:prstDash val="solid"/>
                </a:ln>
                <a:solidFill>
                  <a:srgbClr val="FFFFFF"/>
                </a:solidFill>
                <a:effectLst>
                  <a:glow rad="228600">
                    <a:schemeClr val="accent4">
                      <a:satMod val="175000"/>
                      <a:alpha val="40000"/>
                    </a:schemeClr>
                  </a:glow>
                  <a:outerShdw dist="38100" dir="2700000" algn="tl" rotWithShape="0">
                    <a:schemeClr val="accent2"/>
                  </a:outerShdw>
                </a:effectLst>
                <a:latin typeface="Arial Unicode MS" panose="020B0604020202020204" pitchFamily="34" charset="-128"/>
                <a:ea typeface="Arial Unicode MS" panose="020B0604020202020204" pitchFamily="34" charset="-128"/>
                <a:cs typeface="Arial Unicode MS" panose="020B0604020202020204" pitchFamily="34" charset="-128"/>
              </a:rPr>
              <a:t>Ellos </a:t>
            </a:r>
            <a:r>
              <a:rPr lang="es-MX" sz="3200" b="1" dirty="0">
                <a:ln w="6600">
                  <a:solidFill>
                    <a:schemeClr val="accent2"/>
                  </a:solidFill>
                  <a:prstDash val="solid"/>
                </a:ln>
                <a:solidFill>
                  <a:srgbClr val="FFFFFF"/>
                </a:solidFill>
                <a:effectLst>
                  <a:glow rad="228600">
                    <a:schemeClr val="accent4">
                      <a:satMod val="175000"/>
                      <a:alpha val="40000"/>
                    </a:schemeClr>
                  </a:glow>
                  <a:outerShdw dist="38100" dir="2700000" algn="tl" rotWithShape="0">
                    <a:schemeClr val="accent2"/>
                  </a:outerShdw>
                </a:effectLst>
                <a:latin typeface="Arial Unicode MS" panose="020B0604020202020204" pitchFamily="34" charset="-128"/>
                <a:ea typeface="Arial Unicode MS" panose="020B0604020202020204" pitchFamily="34" charset="-128"/>
                <a:cs typeface="Arial Unicode MS" panose="020B0604020202020204" pitchFamily="34" charset="-128"/>
              </a:rPr>
              <a:t>contestaron:</a:t>
            </a:r>
          </a:p>
          <a:p>
            <a:pPr lvl="0" algn="ctr" fontAlgn="base">
              <a:spcBef>
                <a:spcPct val="50000"/>
              </a:spcBef>
              <a:spcAft>
                <a:spcPct val="0"/>
              </a:spcAft>
              <a:defRPr/>
            </a:pPr>
            <a:r>
              <a:rPr lang="es-MX" sz="3200" b="1" i="1" dirty="0">
                <a:ln w="6600">
                  <a:solidFill>
                    <a:schemeClr val="accent2"/>
                  </a:solidFill>
                  <a:prstDash val="solid"/>
                </a:ln>
                <a:solidFill>
                  <a:srgbClr val="FFFFFF"/>
                </a:solidFill>
                <a:effectLst>
                  <a:glow rad="101600">
                    <a:schemeClr val="bg2">
                      <a:lumMod val="50000"/>
                      <a:alpha val="60000"/>
                    </a:schemeClr>
                  </a:glow>
                  <a:outerShdw dist="38100" dir="2700000" algn="tl" rotWithShape="0">
                    <a:schemeClr val="accent2"/>
                  </a:outerShdw>
                </a:effectLst>
                <a:latin typeface="Arial Unicode MS" panose="020B0604020202020204" pitchFamily="34" charset="-128"/>
                <a:ea typeface="Arial Unicode MS" panose="020B0604020202020204" pitchFamily="34" charset="-128"/>
                <a:cs typeface="Arial Unicode MS" panose="020B0604020202020204" pitchFamily="34" charset="-128"/>
              </a:rPr>
              <a:t>«Unos que Juan Bautista, otros que Elías, otros que Jeremías o uno de los profetas.»</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3200" b="1" i="1" u="none" strike="noStrike" kern="1200" normalizeH="0" baseline="0" noProof="0" dirty="0" smtClean="0">
                <a:ln w="6600">
                  <a:solidFill>
                    <a:schemeClr val="accent2"/>
                  </a:solidFill>
                  <a:prstDash val="solid"/>
                </a:ln>
                <a:solidFill>
                  <a:srgbClr val="FFFFFF"/>
                </a:solidFill>
                <a:effectLst>
                  <a:glow rad="139700">
                    <a:schemeClr val="accent6">
                      <a:satMod val="175000"/>
                      <a:alpha val="40000"/>
                    </a:schemeClr>
                  </a:glow>
                  <a:outerShdw dist="38100" dir="2700000" algn="tl" rotWithShape="0">
                    <a:schemeClr val="accent2"/>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 </a:t>
            </a:r>
            <a:endParaRPr kumimoji="0" lang="es-ES" sz="3200" b="1" i="1" u="none" strike="noStrike" kern="1200" normalizeH="0" baseline="0" noProof="0" dirty="0">
              <a:ln w="6600">
                <a:solidFill>
                  <a:schemeClr val="accent2"/>
                </a:solidFill>
                <a:prstDash val="solid"/>
              </a:ln>
              <a:solidFill>
                <a:srgbClr val="FFFFFF"/>
              </a:solidFill>
              <a:effectLst>
                <a:glow rad="139700">
                  <a:schemeClr val="accent6">
                    <a:satMod val="175000"/>
                    <a:alpha val="40000"/>
                  </a:schemeClr>
                </a:glow>
                <a:outerShdw dist="38100" dir="2700000" algn="tl" rotWithShape="0">
                  <a:schemeClr val="accent2"/>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3979420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olormaster">
  <a:themeElements>
    <a:clrScheme name="">
      <a:dk1>
        <a:srgbClr val="C0C0C0"/>
      </a:dk1>
      <a:lt1>
        <a:srgbClr val="FFFFFF"/>
      </a:lt1>
      <a:dk2>
        <a:srgbClr val="993366"/>
      </a:dk2>
      <a:lt2>
        <a:srgbClr val="FFCCCC"/>
      </a:lt2>
      <a:accent1>
        <a:srgbClr val="993366"/>
      </a:accent1>
      <a:accent2>
        <a:srgbClr val="FF9999"/>
      </a:accent2>
      <a:accent3>
        <a:srgbClr val="CAADB8"/>
      </a:accent3>
      <a:accent4>
        <a:srgbClr val="DADADA"/>
      </a:accent4>
      <a:accent5>
        <a:srgbClr val="CAADB8"/>
      </a:accent5>
      <a:accent6>
        <a:srgbClr val="E78A8A"/>
      </a:accent6>
      <a:hlink>
        <a:srgbClr val="009999"/>
      </a:hlink>
      <a:folHlink>
        <a:srgbClr val="FF9933"/>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2835</TotalTime>
  <Words>1386</Words>
  <Application>Microsoft Office PowerPoint</Application>
  <PresentationFormat>Presentación en pantalla (4:3)</PresentationFormat>
  <Paragraphs>123</Paragraphs>
  <Slides>35</Slides>
  <Notes>2</Notes>
  <HiddenSlides>0</HiddenSlides>
  <MMClips>1</MMClips>
  <ScaleCrop>false</ScaleCrop>
  <HeadingPairs>
    <vt:vector size="6" baseType="variant">
      <vt:variant>
        <vt:lpstr>Fuentes usadas</vt:lpstr>
      </vt:variant>
      <vt:variant>
        <vt:i4>23</vt:i4>
      </vt:variant>
      <vt:variant>
        <vt:lpstr>Tema</vt:lpstr>
      </vt:variant>
      <vt:variant>
        <vt:i4>6</vt:i4>
      </vt:variant>
      <vt:variant>
        <vt:lpstr>Títulos de diapositiva</vt:lpstr>
      </vt:variant>
      <vt:variant>
        <vt:i4>35</vt:i4>
      </vt:variant>
    </vt:vector>
  </HeadingPairs>
  <TitlesOfParts>
    <vt:vector size="64" baseType="lpstr">
      <vt:lpstr>Adobe Heiti Std R</vt:lpstr>
      <vt:lpstr>Arial</vt:lpstr>
      <vt:lpstr>Arial Black</vt:lpstr>
      <vt:lpstr>Arial Narrow</vt:lpstr>
      <vt:lpstr>Arial Rounded MT Bold</vt:lpstr>
      <vt:lpstr>Arial Unicode MS</vt:lpstr>
      <vt:lpstr>Berlin Sans FB</vt:lpstr>
      <vt:lpstr>Britannic Bold</vt:lpstr>
      <vt:lpstr>Calibri</vt:lpstr>
      <vt:lpstr>Clarendon Blk BT</vt:lpstr>
      <vt:lpstr>Clarendon BT</vt:lpstr>
      <vt:lpstr>Comic Sans MS</vt:lpstr>
      <vt:lpstr>Constantia</vt:lpstr>
      <vt:lpstr>Courier New</vt:lpstr>
      <vt:lpstr>Forte</vt:lpstr>
      <vt:lpstr>HP Simplified</vt:lpstr>
      <vt:lpstr>Monotype Corsiva</vt:lpstr>
      <vt:lpstr>Poor Richard</vt:lpstr>
      <vt:lpstr>Tahoma</vt:lpstr>
      <vt:lpstr>Tekton Pro</vt:lpstr>
      <vt:lpstr>Times</vt:lpstr>
      <vt:lpstr>Times New Roman</vt:lpstr>
      <vt:lpstr>Wingdings</vt:lpstr>
      <vt:lpstr>1_Diseño predeterminado</vt:lpstr>
      <vt:lpstr>En blanco</vt:lpstr>
      <vt:lpstr>2_Diseño predeterminado</vt:lpstr>
      <vt:lpstr>3_Diseño predeterminado</vt:lpstr>
      <vt:lpstr>1_colormaster</vt:lpstr>
      <vt:lpstr>Default Design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Admin</cp:lastModifiedBy>
  <cp:revision>232</cp:revision>
  <dcterms:created xsi:type="dcterms:W3CDTF">2022-06-11T15:39:59Z</dcterms:created>
  <dcterms:modified xsi:type="dcterms:W3CDTF">2025-06-28T02:41:29Z</dcterms:modified>
</cp:coreProperties>
</file>