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Lst>
  <p:notesMasterIdLst>
    <p:notesMasterId r:id="rId42"/>
  </p:notesMasterIdLst>
  <p:sldIdLst>
    <p:sldId id="295"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0000"/>
    <a:srgbClr val="CCA33B"/>
    <a:srgbClr val="7E5333"/>
    <a:srgbClr val="4A3844"/>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74" d="100"/>
          <a:sy n="74" d="100"/>
        </p:scale>
        <p:origin x="158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DD187-720B-4C39-9283-7567E883775F}" type="datetimeFigureOut">
              <a:rPr lang="en-US" smtClean="0"/>
              <a:t>6/19/2025</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71CD3-9008-4DB6-B84B-4E4BA8EBCC5A}" type="slidenum">
              <a:rPr lang="en-US" smtClean="0"/>
              <a:t>‹Nº›</a:t>
            </a:fld>
            <a:endParaRPr lang="en-US"/>
          </a:p>
        </p:txBody>
      </p:sp>
    </p:spTree>
    <p:extLst>
      <p:ext uri="{BB962C8B-B14F-4D97-AF65-F5344CB8AC3E}">
        <p14:creationId xmlns:p14="http://schemas.microsoft.com/office/powerpoint/2010/main" val="285433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472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31489B-52F5-46A2-8798-183DA189246F}" type="slidenum">
              <a:rPr kumimoji="0" lang="es-P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29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818DEC-C4DB-4652-A7C4-68DF8A838DE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95334276"/>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2F549B7-379D-4630-8E0B-12840576986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2107186"/>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68D00-D066-429B-9A2F-C73B7437F6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2100614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9DF69-AF35-4BE8-B2A7-B1D923F1E04B}"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848425767"/>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F4219D-A456-4BE1-8806-5040409697B1}"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729225083"/>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ED6C1CE-5089-4638-837A-F40C73356324}"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98278670"/>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8183340-65F9-4717-8F64-52FB5EF23657}"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13613986"/>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5ABA8B-9178-4B12-A5DA-A571E94F0E6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024636027"/>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8A89B4-708C-4436-B0FA-C39DC4CCFB4E}"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3134730"/>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3D30DDF-DFA4-4B25-900F-48F47CAA17F0}"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589386509"/>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0BE55F-F672-4530-9300-BF356B84921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610020261"/>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3C542E6-8DED-4CAE-A13F-1D19EEE0425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23696477"/>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F0B85A-1686-4C1F-B9F6-0CD2305AA308}"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57655592"/>
      </p:ext>
    </p:extLst>
  </p:cSld>
  <p:clrMapOvr>
    <a:masterClrMapping/>
  </p:clrMapOvr>
  <p:transition spd="slow">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A8B9DE-1F00-4D90-9B31-D1A14766549A}"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09889222"/>
      </p:ext>
    </p:extLst>
  </p:cSld>
  <p:clrMapOvr>
    <a:masterClrMapping/>
  </p:clrMapOvr>
  <p:transition spd="slow">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AF134F-7683-488C-8958-FBC8E1A95D0F}" type="slidenum">
              <a:rPr kumimoji="0" lang="ca-ES"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647567463"/>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5C3D98-DCA7-48DB-9F00-32A9C22E2A6E}"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9949603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4AD8F2-9023-4E4F-B5D1-8BBBD764FAB9}"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087728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B22C25-E7CD-4B26-89EB-4F5FA198CAB6}"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0944571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26F56F-BBB5-4929-B3F7-6CD746C27F5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18958441"/>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1CBE2B-CAB2-4D24-B89C-14603A0B1B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31238053"/>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5B8F8-277B-4725-953A-45D2835399D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720648"/>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AC1F81-9E7F-4DC4-A58C-74E06360F15C}"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19097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5B5816-A5C9-483A-9457-B1F551A5DAD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73843790"/>
      </p:ext>
    </p:extLst>
  </p:cSld>
  <p:clrMapOvr>
    <a:masterClrMapping/>
  </p:clrMapOvr>
  <p:transition spd="slow">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F9B108-4955-4322-B875-F797DBEFC92A}"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6803382"/>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AA8F95-B4EE-445F-ADE1-9838F843CF40}"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7995215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B88AB5-90C0-4EE1-9E4F-6ADF24BF416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56732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38CF02-7342-4F8C-B4A0-BCA7F9D92438}"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09909143"/>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BF65814-CF06-4577-9F8B-9FE5AB67E9B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9301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0CBB28-0031-4FAA-9E0E-1E2C6AAAD53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41151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464863-9944-4B6F-A4DA-57F2DA27E7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18508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F22750-ABF6-4A32-92EF-E8EBF7FCF6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52745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94B3E0-FCE2-4EAD-AB51-67EA5377EDC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14738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4C7D13F-90A1-41AB-9B1A-B4E267425C9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19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4B6C0E-2E42-4F02-B1E4-E6255BDD67D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264563357"/>
      </p:ext>
    </p:extLst>
  </p:cSld>
  <p:clrMapOvr>
    <a:masterClrMapping/>
  </p:clrMapOvr>
  <p:transition spd="slow">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493F77-2732-4382-9916-C6DE8F36429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9751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D22574-67BC-480E-A879-10952A5FD0F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099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2B717F-00DD-4FFB-BE22-BA11C088DE1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696966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A013F0-4997-4855-B1A3-500D573B7A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92710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CDCBCF-234F-44DF-878B-41C000B09D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24221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8DD59A-21DA-407F-AE40-C40BCC473DB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6101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14B23-8EF6-4093-A453-BF639462B9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102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CDD7C-9E95-4125-A0AC-11BD1A4AF9D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03372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969F41-D460-42B1-85B7-F68D3197C247}"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2691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7696E0-C3E4-41D4-98AB-983930D0A2E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269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4F134A-EC65-48F4-95B8-A167A059C37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22823114"/>
      </p:ext>
    </p:extLst>
  </p:cSld>
  <p:clrMapOvr>
    <a:masterClrMapping/>
  </p:clrMapOvr>
  <p:transition spd="slow">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9F0BA-58DA-449C-9230-862F4203DA9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05919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744C41-6D48-4D3F-9875-727C252C309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1705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BA13EE-FDFB-4E25-84CE-99F834FAD46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08110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4225C1-11AC-4378-ABF5-CA1E8CBD5ED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37831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6CE0AB-212A-4BF2-9CFB-7DD9F0E5B4C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162025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10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7ECE54A-7C7D-4E18-BCC3-0AFCCEA6082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8049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0705AD-5DC1-4D0D-B022-72F765FF034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22801098"/>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694F813-4ECF-4C5A-B690-F69962CA23A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99447003"/>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D2D3BE-C5A6-450A-9DF4-0B5FDE7B72F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5884684"/>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39253F-69EE-49D7-92AC-59D41650DE5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334183"/>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AE203F-53A9-4F8D-AA84-E5ECFBC29B9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84817534"/>
      </p:ext>
    </p:extLst>
  </p:cSld>
  <p:clrMapOvr>
    <a:masterClrMapping/>
  </p:clrMapOvr>
  <p:transition spd="slow">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0CAB81-BB85-4843-AA8D-8783AEC2A8C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3308512"/>
      </p:ext>
    </p:extLst>
  </p:cSld>
  <p:clrMapOvr>
    <a:masterClrMapping/>
  </p:clrMapOvr>
  <p:transition spd="slow">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2E7446-2B61-4F87-AC82-92E7853D744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7603380"/>
      </p:ext>
    </p:extLst>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74FBF9-459B-43B1-B8B6-AA15CDCE80F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4176705"/>
      </p:ext>
    </p:extLst>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C9F1C3-2E6E-4BC7-A009-53029857CA3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9273273"/>
      </p:ext>
    </p:extLst>
  </p:cSld>
  <p:clrMapOvr>
    <a:masterClrMapping/>
  </p:clrMapOvr>
  <p:transition spd="slow">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1800FC-12E4-4A58-B05B-5B61568DA40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19445104"/>
      </p:ext>
    </p:extLst>
  </p:cSld>
  <p:clrMapOvr>
    <a:masterClrMapping/>
  </p:clrMapOvr>
  <p:transition spd="slow">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A199D2-3261-44C6-BB7B-B448547EE20D}"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49168234"/>
      </p:ext>
    </p:extLst>
  </p:cSld>
  <p:clrMapOvr>
    <a:masterClrMapping/>
  </p:clrMapOvr>
  <p:transition spd="slow">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4800E4-6DC6-44CD-B043-D199E772716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60032038"/>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828DCE-FD53-4B56-95C7-A1D02B31FCF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004480327"/>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3A4DE7-C908-410F-B3D6-C867C24DB75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358499205"/>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757400-AAC0-45B4-AEC5-7E425C04F914}"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91219359"/>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04DE2B-C73E-496A-AC23-FC0AE968D90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457091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B16F66-0421-4F01-9E1B-3B49F102E0D0}" type="slidenum">
              <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ca-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900307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Times New Roman" pitchFamily="18"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Times New Roman"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Times New Roman"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A601ED-730F-40E9-AEB1-ADC78C2E0344}" type="slidenum">
              <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22646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E9970-310A-423B-BD3F-8BB7B2F0A5B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767237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7620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2286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7" name="Rectangle 5"/>
          <p:cNvSpPr>
            <a:spLocks noGrp="1" noChangeArrowheads="1"/>
          </p:cNvSpPr>
          <p:nvPr>
            <p:ph type="ftr" sz="quarter" idx="3"/>
          </p:nvPr>
        </p:nvSpPr>
        <p:spPr bwMode="auto">
          <a:xfrm>
            <a:off x="2743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8198" name="Rectangle 6"/>
          <p:cNvSpPr>
            <a:spLocks noGrp="1" noChangeArrowheads="1"/>
          </p:cNvSpPr>
          <p:nvPr>
            <p:ph type="sldNum" sz="quarter" idx="4"/>
          </p:nvPr>
        </p:nvSpPr>
        <p:spPr bwMode="auto">
          <a:xfrm>
            <a:off x="6019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9F2293-7A33-4133-8B78-1264F6A7C8E3}" type="slidenum">
              <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78663972"/>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06E7172-66B0-4AF8-8C67-DC9F81B4B4A6}" type="slidenum">
              <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4271412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split orient="ver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50. Cantemos al amor de los amo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8" name="Imagen 7"/>
          <p:cNvPicPr>
            <a:picLocks noChangeAspect="1"/>
          </p:cNvPicPr>
          <p:nvPr/>
        </p:nvPicPr>
        <p:blipFill>
          <a:blip r:embed="rId5"/>
          <a:stretch>
            <a:fillRect/>
          </a:stretch>
        </p:blipFill>
        <p:spPr>
          <a:xfrm>
            <a:off x="1167784" y="6129046"/>
            <a:ext cx="1414395" cy="225572"/>
          </a:xfrm>
          <a:prstGeom prst="rect">
            <a:avLst/>
          </a:prstGeom>
        </p:spPr>
      </p:pic>
      <p:pic>
        <p:nvPicPr>
          <p:cNvPr id="5" name="Imagen 4"/>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01878" y="546576"/>
            <a:ext cx="7938655" cy="5763260"/>
          </a:xfrm>
          <a:prstGeom prst="rect">
            <a:avLst/>
          </a:prstGeom>
        </p:spPr>
      </p:pic>
      <p:sp>
        <p:nvSpPr>
          <p:cNvPr id="6" name="Rectángulo 5"/>
          <p:cNvSpPr/>
          <p:nvPr/>
        </p:nvSpPr>
        <p:spPr>
          <a:xfrm>
            <a:off x="728484" y="5940504"/>
            <a:ext cx="4207306" cy="369332"/>
          </a:xfrm>
          <a:prstGeom prst="rect">
            <a:avLst/>
          </a:prstGeom>
        </p:spPr>
        <p:txBody>
          <a:bodyPr wrap="none">
            <a:spAutoFit/>
          </a:bodyPr>
          <a:lstStyle/>
          <a:p>
            <a:r>
              <a:rPr lang="es-ES_tradnl" i="1" dirty="0" smtClean="0">
                <a:solidFill>
                  <a:srgbClr val="833C0B"/>
                </a:solidFill>
                <a:latin typeface="Arial" panose="020B0604020202020204" pitchFamily="34" charset="0"/>
              </a:rPr>
              <a:t>Imagen de Portada: : </a:t>
            </a:r>
            <a:r>
              <a:rPr lang="es-ES_tradnl" i="1" dirty="0">
                <a:solidFill>
                  <a:srgbClr val="833C0B"/>
                </a:solidFill>
                <a:latin typeface="Arial" panose="020B0604020202020204" pitchFamily="34" charset="0"/>
              </a:rPr>
              <a:t>P. Erick Félix, CM</a:t>
            </a:r>
            <a:endParaRPr lang="es-PE" dirty="0"/>
          </a:p>
        </p:txBody>
      </p:sp>
    </p:spTree>
    <p:extLst>
      <p:ext uri="{BB962C8B-B14F-4D97-AF65-F5344CB8AC3E}">
        <p14:creationId xmlns:p14="http://schemas.microsoft.com/office/powerpoint/2010/main" val="266566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6005" y="441960"/>
            <a:ext cx="8138468" cy="5912658"/>
          </a:xfrm>
          <a:prstGeom prst="rect">
            <a:avLst/>
          </a:prstGeom>
        </p:spPr>
      </p:pic>
      <p:sp>
        <p:nvSpPr>
          <p:cNvPr id="54275" name="Rectangle 3"/>
          <p:cNvSpPr>
            <a:spLocks noChangeArrowheads="1"/>
          </p:cNvSpPr>
          <p:nvPr/>
        </p:nvSpPr>
        <p:spPr bwMode="auto">
          <a:xfrm>
            <a:off x="624799" y="4460877"/>
            <a:ext cx="7920880"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1" u="none" strike="noStrike" kern="1200" cap="none" spc="0" normalizeH="0" baseline="0" noProof="0" dirty="0">
                <a:ln>
                  <a:noFill/>
                </a:ln>
                <a:solidFill>
                  <a:schemeClr val="bg1"/>
                </a:solidFill>
                <a:effectLst>
                  <a:glow rad="101600">
                    <a:srgbClr val="320000">
                      <a:alpha val="60000"/>
                    </a:srgb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Él les contestó: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1" i="1" u="none" strike="noStrike" kern="1200" cap="none" spc="0" normalizeH="0" baseline="0" noProof="0" dirty="0">
                <a:ln>
                  <a:noFill/>
                </a:ln>
                <a:solidFill>
                  <a:schemeClr val="bg1"/>
                </a:solidFill>
                <a:effectLst>
                  <a:glow rad="101600">
                    <a:srgbClr val="320000">
                      <a:alpha val="60000"/>
                    </a:srgbClr>
                  </a:glow>
                  <a:outerShdw blurRad="50800" dist="38100" dir="16200000" rotWithShape="0">
                    <a:srgbClr val="FFC000"/>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"Denles ustedes de comer." </a:t>
            </a:r>
          </a:p>
        </p:txBody>
      </p:sp>
    </p:spTree>
    <p:extLst>
      <p:ext uri="{BB962C8B-B14F-4D97-AF65-F5344CB8AC3E}">
        <p14:creationId xmlns:p14="http://schemas.microsoft.com/office/powerpoint/2010/main" val="3269817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4275"/>
                                        </p:tgtEl>
                                        <p:attrNameLst>
                                          <p:attrName>style.visibility</p:attrName>
                                        </p:attrNameLst>
                                      </p:cBhvr>
                                      <p:to>
                                        <p:strVal val="visible"/>
                                      </p:to>
                                    </p:set>
                                    <p:anim calcmode="lin" valueType="num">
                                      <p:cBhvr>
                                        <p:cTn id="7" dur="1750" fill="hold"/>
                                        <p:tgtEl>
                                          <p:spTgt spid="54275"/>
                                        </p:tgtEl>
                                        <p:attrNameLst>
                                          <p:attrName>ppt_w</p:attrName>
                                        </p:attrNameLst>
                                      </p:cBhvr>
                                      <p:tavLst>
                                        <p:tav tm="0">
                                          <p:val>
                                            <p:fltVal val="0"/>
                                          </p:val>
                                        </p:tav>
                                        <p:tav tm="100000">
                                          <p:val>
                                            <p:strVal val="#ppt_w"/>
                                          </p:val>
                                        </p:tav>
                                      </p:tavLst>
                                    </p:anim>
                                    <p:anim calcmode="lin" valueType="num">
                                      <p:cBhvr>
                                        <p:cTn id="8" dur="1750" fill="hold"/>
                                        <p:tgtEl>
                                          <p:spTgt spid="54275"/>
                                        </p:tgtEl>
                                        <p:attrNameLst>
                                          <p:attrName>ppt_h</p:attrName>
                                        </p:attrNameLst>
                                      </p:cBhvr>
                                      <p:tavLst>
                                        <p:tav tm="0">
                                          <p:val>
                                            <p:fltVal val="0"/>
                                          </p:val>
                                        </p:tav>
                                        <p:tav tm="100000">
                                          <p:val>
                                            <p:strVal val="#ppt_h"/>
                                          </p:val>
                                        </p:tav>
                                      </p:tavLst>
                                    </p:anim>
                                    <p:anim calcmode="lin" valueType="num">
                                      <p:cBhvr>
                                        <p:cTn id="9" dur="1750" fill="hold"/>
                                        <p:tgtEl>
                                          <p:spTgt spid="54275"/>
                                        </p:tgtEl>
                                        <p:attrNameLst>
                                          <p:attrName>ppt_x</p:attrName>
                                        </p:attrNameLst>
                                      </p:cBhvr>
                                      <p:tavLst>
                                        <p:tav tm="0">
                                          <p:val>
                                            <p:fltVal val="0.5"/>
                                          </p:val>
                                        </p:tav>
                                        <p:tav tm="100000">
                                          <p:val>
                                            <p:strVal val="#ppt_x"/>
                                          </p:val>
                                        </p:tav>
                                      </p:tavLst>
                                    </p:anim>
                                    <p:anim calcmode="lin" valueType="num">
                                      <p:cBhvr>
                                        <p:cTn id="10" dur="1750" fill="hold"/>
                                        <p:tgtEl>
                                          <p:spTgt spid="542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7377" y="431338"/>
            <a:ext cx="8175567" cy="5923280"/>
          </a:xfrm>
          <a:prstGeom prst="rect">
            <a:avLst/>
          </a:prstGeom>
        </p:spPr>
      </p:pic>
      <p:sp>
        <p:nvSpPr>
          <p:cNvPr id="4" name="Rectangle 3"/>
          <p:cNvSpPr>
            <a:spLocks noChangeArrowheads="1"/>
          </p:cNvSpPr>
          <p:nvPr/>
        </p:nvSpPr>
        <p:spPr bwMode="auto">
          <a:xfrm>
            <a:off x="679548" y="431338"/>
            <a:ext cx="7811223" cy="575542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FF0000"/>
                  </a:outerShdw>
                </a:effectLst>
                <a:uLnTx/>
                <a:uFillTx/>
                <a:latin typeface="Arial Unicode MS" pitchFamily="34" charset="-128"/>
                <a:ea typeface="+mn-ea"/>
                <a:cs typeface="Times New Roman" pitchFamily="18" charset="0"/>
              </a:rPr>
              <a:t>Ellos replicaron</a:t>
            </a:r>
            <a:r>
              <a:rPr kumimoji="0" lang="es-ES" sz="3200" b="1" i="0"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FF0000"/>
                  </a:outerShdw>
                </a:effectLst>
                <a:uLnTx/>
                <a:uFillTx/>
                <a:latin typeface="Arial Unicode MS" pitchFamily="34" charset="-128"/>
                <a:ea typeface="+mn-ea"/>
                <a:cs typeface="Times New Roman" pitchFamily="18" charset="0"/>
              </a:rPr>
              <a:t>: -</a:t>
            </a:r>
            <a:r>
              <a:rPr kumimoji="0" lang="es-ES"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FF0000"/>
                  </a:outerShdw>
                </a:effectLst>
                <a:uLnTx/>
                <a:uFillTx/>
                <a:latin typeface="Arial Unicode MS" pitchFamily="34" charset="-128"/>
                <a:ea typeface="+mn-ea"/>
                <a:cs typeface="Times New Roman" pitchFamily="18" charset="0"/>
              </a:rPr>
              <a:t>No tenemos más que cinco </a:t>
            </a:r>
            <a:r>
              <a:rPr kumimoji="0" lang="es-ES" sz="3200" b="0"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FF0000"/>
                  </a:outerShdw>
                </a:effectLst>
                <a:uLnTx/>
                <a:uFillTx/>
                <a:latin typeface="Arial Unicode MS" pitchFamily="34" charset="-128"/>
                <a:ea typeface="+mn-ea"/>
                <a:cs typeface="Times New Roman" pitchFamily="18" charset="0"/>
              </a:rPr>
              <a:t>panes</a:t>
            </a:r>
            <a:r>
              <a:rPr kumimoji="0" lang="es-ES"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FF0000"/>
                  </a:outerShdw>
                </a:effectLst>
                <a:uLnTx/>
                <a:uFillTx/>
                <a:latin typeface="Arial Unicode MS" pitchFamily="34" charset="-128"/>
                <a:ea typeface="+mn-ea"/>
                <a:cs typeface="Times New Roman" pitchFamily="18" charset="0"/>
              </a:rPr>
              <a:t> y dos peces; </a:t>
            </a:r>
            <a:r>
              <a:rPr kumimoji="0" lang="es-ES"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rPr>
              <a:t>a no ser que vayamos a </a:t>
            </a:r>
            <a:r>
              <a:rPr kumimoji="0" lang="es-ES" sz="3200" b="0"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rPr>
              <a:t>comprar</a:t>
            </a:r>
            <a:r>
              <a:rPr kumimoji="0" lang="es-ES"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rPr>
              <a:t> de comer para toda esta gente. </a:t>
            </a:r>
            <a:endParaRPr kumimoji="0" lang="es-ES"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PE"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PE"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PE" sz="3200" b="0" i="1" u="none" strike="noStrike" kern="1200" cap="none" spc="0" normalizeH="0" baseline="0" noProof="0" dirty="0" smtClean="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rPr>
              <a:t>Porque </a:t>
            </a:r>
            <a:r>
              <a:rPr kumimoji="0" lang="es-PE"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rPr>
              <a:t>eran unos cinco mil hombres. </a:t>
            </a:r>
            <a:endParaRPr kumimoji="0" lang="es-ES" sz="3200" b="0" i="1" u="none" strike="noStrike" kern="1200" cap="none" spc="0" normalizeH="0" baseline="0" noProof="0" dirty="0">
              <a:ln>
                <a:noFill/>
              </a:ln>
              <a:solidFill>
                <a:srgbClr val="FFFFFF"/>
              </a:solidFill>
              <a:effectLst>
                <a:glow rad="101600">
                  <a:srgbClr val="461700">
                    <a:alpha val="60000"/>
                  </a:srgbClr>
                </a:glow>
                <a:outerShdw blurRad="50800" dist="38100" dir="10800000" algn="r" rotWithShape="0">
                  <a:srgbClr val="C00000"/>
                </a:outerShdw>
              </a:effectLst>
              <a:uLnTx/>
              <a:uFillTx/>
              <a:latin typeface="Arial Unicode MS" pitchFamily="34" charset="-128"/>
              <a:ea typeface="+mn-ea"/>
              <a:cs typeface="Times New Roman" pitchFamily="18" charset="0"/>
            </a:endParaRPr>
          </a:p>
        </p:txBody>
      </p:sp>
      <p:sp>
        <p:nvSpPr>
          <p:cNvPr id="5" name="Rectangle 3"/>
          <p:cNvSpPr>
            <a:spLocks noChangeArrowheads="1"/>
          </p:cNvSpPr>
          <p:nvPr/>
        </p:nvSpPr>
        <p:spPr bwMode="auto">
          <a:xfrm>
            <a:off x="899592" y="5157192"/>
            <a:ext cx="7643812" cy="52322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s-ES" sz="2800" b="1" i="0" u="none" strike="noStrike" kern="1200" cap="none" spc="0" normalizeH="0" baseline="0" noProof="0" dirty="0">
              <a:ln>
                <a:noFill/>
              </a:ln>
              <a:solidFill>
                <a:srgbClr val="FFFF00"/>
              </a:solidFill>
              <a:effectLst>
                <a:outerShdw blurRad="50800" dist="38100" dir="10800000" algn="r" rotWithShape="0">
                  <a:srgbClr val="C00000"/>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1732516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23" presetClass="entr" presetSubtype="528" fill="hold" grpId="0" nodeType="afterEffect">
                                  <p:stCondLst>
                                    <p:cond delay="0"/>
                                  </p:stCondLst>
                                  <p:iterate type="wd">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750" fill="hold"/>
                                        <p:tgtEl>
                                          <p:spTgt spid="4"/>
                                        </p:tgtEl>
                                        <p:attrNameLst>
                                          <p:attrName>ppt_w</p:attrName>
                                        </p:attrNameLst>
                                      </p:cBhvr>
                                      <p:tavLst>
                                        <p:tav tm="0">
                                          <p:val>
                                            <p:fltVal val="0"/>
                                          </p:val>
                                        </p:tav>
                                        <p:tav tm="100000">
                                          <p:val>
                                            <p:strVal val="#ppt_w"/>
                                          </p:val>
                                        </p:tav>
                                      </p:tavLst>
                                    </p:anim>
                                    <p:anim calcmode="lin" valueType="num">
                                      <p:cBhvr>
                                        <p:cTn id="12" dur="1750" fill="hold"/>
                                        <p:tgtEl>
                                          <p:spTgt spid="4"/>
                                        </p:tgtEl>
                                        <p:attrNameLst>
                                          <p:attrName>ppt_h</p:attrName>
                                        </p:attrNameLst>
                                      </p:cBhvr>
                                      <p:tavLst>
                                        <p:tav tm="0">
                                          <p:val>
                                            <p:fltVal val="0"/>
                                          </p:val>
                                        </p:tav>
                                        <p:tav tm="100000">
                                          <p:val>
                                            <p:strVal val="#ppt_h"/>
                                          </p:val>
                                        </p:tav>
                                      </p:tavLst>
                                    </p:anim>
                                    <p:anim calcmode="lin" valueType="num">
                                      <p:cBhvr>
                                        <p:cTn id="13" dur="1750" fill="hold"/>
                                        <p:tgtEl>
                                          <p:spTgt spid="4"/>
                                        </p:tgtEl>
                                        <p:attrNameLst>
                                          <p:attrName>ppt_x</p:attrName>
                                        </p:attrNameLst>
                                      </p:cBhvr>
                                      <p:tavLst>
                                        <p:tav tm="0">
                                          <p:val>
                                            <p:fltVal val="0.5"/>
                                          </p:val>
                                        </p:tav>
                                        <p:tav tm="100000">
                                          <p:val>
                                            <p:strVal val="#ppt_x"/>
                                          </p:val>
                                        </p:tav>
                                      </p:tavLst>
                                    </p:anim>
                                    <p:anim calcmode="lin" valueType="num">
                                      <p:cBhvr>
                                        <p:cTn id="14"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455" y="513265"/>
            <a:ext cx="8021654" cy="5813644"/>
          </a:xfrm>
          <a:prstGeom prst="rect">
            <a:avLst/>
          </a:prstGeom>
        </p:spPr>
      </p:pic>
      <p:sp>
        <p:nvSpPr>
          <p:cNvPr id="5" name="Rectangle 3"/>
          <p:cNvSpPr>
            <a:spLocks noChangeArrowheads="1"/>
          </p:cNvSpPr>
          <p:nvPr/>
        </p:nvSpPr>
        <p:spPr bwMode="auto">
          <a:xfrm>
            <a:off x="715946" y="742848"/>
            <a:ext cx="8100035" cy="584775"/>
          </a:xfrm>
          <a:prstGeom prst="rect">
            <a:avLst/>
          </a:prstGeom>
          <a:noFill/>
          <a:ln w="9525">
            <a:noFill/>
            <a:miter lim="800000"/>
            <a:headEnd/>
            <a:tailEnd/>
          </a:ln>
          <a:effectLst>
            <a:glow rad="63500">
              <a:schemeClr val="accent6">
                <a:satMod val="175000"/>
                <a:alpha val="40000"/>
              </a:schemeClr>
            </a:glow>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1"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Jesús dijo a sus discípulos</a:t>
            </a:r>
            <a:r>
              <a:rPr kumimoji="0" lang="es-PE" sz="3200" b="1" i="1" u="none" strike="noStrike" kern="1200" cap="none" spc="0" normalizeH="0" baseline="0" noProof="0" dirty="0" smtClean="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a:t>
            </a:r>
            <a:endParaRPr kumimoji="0" lang="es-PE" sz="3200" b="1" i="1"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endParaRPr>
          </a:p>
        </p:txBody>
      </p:sp>
      <p:sp>
        <p:nvSpPr>
          <p:cNvPr id="9" name="Rectangle 3"/>
          <p:cNvSpPr>
            <a:spLocks noChangeArrowheads="1"/>
          </p:cNvSpPr>
          <p:nvPr/>
        </p:nvSpPr>
        <p:spPr bwMode="auto">
          <a:xfrm>
            <a:off x="589010" y="4757249"/>
            <a:ext cx="8100035" cy="1569660"/>
          </a:xfrm>
          <a:prstGeom prst="rect">
            <a:avLst/>
          </a:prstGeom>
          <a:noFill/>
          <a:ln w="9525">
            <a:noFill/>
            <a:miter lim="800000"/>
            <a:headEnd/>
            <a:tailEnd/>
          </a:ln>
          <a:effectLst>
            <a:glow rad="63500">
              <a:schemeClr val="accent6">
                <a:satMod val="175000"/>
                <a:alpha val="40000"/>
              </a:schemeClr>
            </a:glow>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 sz="3200" b="1" i="1" u="none" strike="noStrike" kern="1200" cap="none" spc="0" normalizeH="0" baseline="0" noProof="0" dirty="0" smtClean="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a:t>
            </a:r>
            <a:r>
              <a:rPr kumimoji="0" lang="es-ES" sz="3200" b="1" i="1"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Háganlos sentar en grupos  </a:t>
            </a:r>
            <a:r>
              <a:rPr kumimoji="0" lang="es-ES" sz="3200" b="1" i="1" u="none" strike="noStrike" kern="1200" cap="none" spc="0" normalizeH="0" baseline="0" noProof="0" dirty="0" smtClean="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                                     de </a:t>
            </a:r>
            <a:r>
              <a:rPr kumimoji="0" lang="es-ES" sz="3200" b="1" i="1"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alrededor </a:t>
            </a:r>
            <a:r>
              <a:rPr kumimoji="0" lang="es-ES" sz="3200" b="1" i="1" u="none" strike="noStrike" kern="1200" cap="none" spc="0" normalizeH="0" baseline="0" noProof="0" dirty="0" smtClean="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de </a:t>
            </a:r>
            <a:r>
              <a:rPr kumimoji="0" lang="es-ES" sz="3200" b="1" i="1"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cincuenta»  </a:t>
            </a:r>
            <a:r>
              <a:rPr kumimoji="0" lang="es-ES" sz="3200" b="1" i="0"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 </a:t>
            </a:r>
            <a:r>
              <a:rPr kumimoji="0" lang="es-ES" sz="3200" b="1" i="0" u="none" strike="noStrike" kern="1200" cap="none" spc="0" normalizeH="0" baseline="0" noProof="0" dirty="0" smtClean="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                                                            Lo </a:t>
            </a:r>
            <a:r>
              <a:rPr kumimoji="0" lang="es-ES" sz="3200" b="1" i="0" u="none" strike="noStrike" kern="1200" cap="none" spc="0" normalizeH="0" baseline="0" noProof="0" dirty="0">
                <a:ln>
                  <a:noFill/>
                </a:ln>
                <a:solidFill>
                  <a:schemeClr val="bg1"/>
                </a:solidFill>
                <a:effectLst>
                  <a:glow rad="101600">
                    <a:srgbClr val="360000">
                      <a:alpha val="60000"/>
                    </a:srgbClr>
                  </a:glow>
                  <a:outerShdw blurRad="50800" dist="38100" dir="13500000" algn="br" rotWithShape="0">
                    <a:srgbClr val="FF0000"/>
                  </a:outerShdw>
                </a:effectLst>
                <a:uLnTx/>
                <a:uFillTx/>
                <a:latin typeface="Arial Unicode MS" pitchFamily="34" charset="-128"/>
                <a:cs typeface="Times New Roman" pitchFamily="18" charset="0"/>
              </a:rPr>
              <a:t>hicieron así, y todos se sentaron. </a:t>
            </a:r>
          </a:p>
        </p:txBody>
      </p:sp>
    </p:spTree>
    <p:extLst>
      <p:ext uri="{BB962C8B-B14F-4D97-AF65-F5344CB8AC3E}">
        <p14:creationId xmlns:p14="http://schemas.microsoft.com/office/powerpoint/2010/main" val="1515541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26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313" y="418223"/>
            <a:ext cx="8124395" cy="5890214"/>
          </a:xfrm>
          <a:prstGeom prst="rect">
            <a:avLst/>
          </a:prstGeom>
        </p:spPr>
      </p:pic>
      <p:sp>
        <p:nvSpPr>
          <p:cNvPr id="8" name="Rectangle 3"/>
          <p:cNvSpPr>
            <a:spLocks noChangeArrowheads="1"/>
          </p:cNvSpPr>
          <p:nvPr/>
        </p:nvSpPr>
        <p:spPr bwMode="auto">
          <a:xfrm>
            <a:off x="945504" y="5033372"/>
            <a:ext cx="7456188"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alzó </a:t>
            </a:r>
            <a:r>
              <a:rPr kumimoji="0" lang="es-ES" sz="3200" b="1" i="0" u="none" strike="noStrike" kern="1200" cap="none" spc="0" normalizeH="0" baseline="0" noProof="0" dirty="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la mirada al cielo, pronunció la bendición sobre ellos, </a:t>
            </a:r>
          </a:p>
        </p:txBody>
      </p:sp>
      <p:sp>
        <p:nvSpPr>
          <p:cNvPr id="3" name="Rectangle 3"/>
          <p:cNvSpPr>
            <a:spLocks noChangeArrowheads="1"/>
          </p:cNvSpPr>
          <p:nvPr/>
        </p:nvSpPr>
        <p:spPr bwMode="auto">
          <a:xfrm>
            <a:off x="2382980" y="418222"/>
            <a:ext cx="4581237"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01600">
                    <a:srgbClr val="361B00">
                      <a:alpha val="60000"/>
                    </a:srgbClr>
                  </a:glow>
                  <a:outerShdw blurRad="50800" dist="50800" dir="5400000" algn="ctr" rotWithShape="0">
                    <a:srgbClr val="FF0000"/>
                  </a:outerShdw>
                </a:effectLst>
                <a:uLnTx/>
                <a:uFillTx/>
                <a:latin typeface="Arial Unicode MS" pitchFamily="34" charset="-128"/>
                <a:ea typeface="+mn-ea"/>
                <a:cs typeface="Times New Roman" pitchFamily="18" charset="0"/>
              </a:rPr>
              <a:t>Él, tomando los cinco panes y los dos peces, </a:t>
            </a:r>
          </a:p>
        </p:txBody>
      </p:sp>
    </p:spTree>
    <p:extLst>
      <p:ext uri="{BB962C8B-B14F-4D97-AF65-F5344CB8AC3E}">
        <p14:creationId xmlns:p14="http://schemas.microsoft.com/office/powerpoint/2010/main" val="18915044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033" y="427590"/>
            <a:ext cx="8075962" cy="5936263"/>
          </a:xfrm>
          <a:prstGeom prst="rect">
            <a:avLst/>
          </a:prstGeom>
        </p:spPr>
      </p:pic>
      <p:sp>
        <p:nvSpPr>
          <p:cNvPr id="8" name="Rectangle 3"/>
          <p:cNvSpPr>
            <a:spLocks noChangeArrowheads="1"/>
          </p:cNvSpPr>
          <p:nvPr/>
        </p:nvSpPr>
        <p:spPr bwMode="auto">
          <a:xfrm>
            <a:off x="832519" y="5513700"/>
            <a:ext cx="7452991"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smtClean="0">
                <a:ln>
                  <a:noFill/>
                </a:ln>
                <a:solidFill>
                  <a:srgbClr val="FFFFFF"/>
                </a:solidFill>
                <a:effectLst>
                  <a:glow rad="101600">
                    <a:schemeClr val="accent4">
                      <a:satMod val="175000"/>
                      <a:alpha val="40000"/>
                    </a:schemeClr>
                  </a:glow>
                  <a:outerShdw blurRad="50800" dist="50800" dir="5400000" algn="ctr" rotWithShape="0">
                    <a:srgbClr val="C00000"/>
                  </a:outerShdw>
                </a:effectLst>
                <a:uLnTx/>
                <a:uFillTx/>
                <a:latin typeface="Arial Unicode MS" pitchFamily="34" charset="-128"/>
                <a:ea typeface="+mn-ea"/>
                <a:cs typeface="Times New Roman"/>
              </a:rPr>
              <a:t>para </a:t>
            </a:r>
            <a:r>
              <a:rPr kumimoji="0" lang="es-ES" sz="3200" b="1" i="0" u="none" strike="noStrike" kern="1200" cap="none" spc="0" normalizeH="0" baseline="0" noProof="0" dirty="0">
                <a:ln>
                  <a:noFill/>
                </a:ln>
                <a:solidFill>
                  <a:srgbClr val="FFFFFF"/>
                </a:solidFill>
                <a:effectLst>
                  <a:glow rad="101600">
                    <a:schemeClr val="accent4">
                      <a:satMod val="175000"/>
                      <a:alpha val="40000"/>
                    </a:schemeClr>
                  </a:glow>
                  <a:outerShdw blurRad="50800" dist="50800" dir="5400000" algn="ctr" rotWithShape="0">
                    <a:srgbClr val="C00000"/>
                  </a:outerShdw>
                </a:effectLst>
                <a:uLnTx/>
                <a:uFillTx/>
                <a:latin typeface="Arial Unicode MS" pitchFamily="34" charset="-128"/>
                <a:ea typeface="+mn-ea"/>
                <a:cs typeface="Times New Roman"/>
              </a:rPr>
              <a:t>que se los sirvieran a la gente. </a:t>
            </a:r>
          </a:p>
        </p:txBody>
      </p:sp>
      <p:sp>
        <p:nvSpPr>
          <p:cNvPr id="5" name="Rectangle 3"/>
          <p:cNvSpPr>
            <a:spLocks noChangeArrowheads="1"/>
          </p:cNvSpPr>
          <p:nvPr/>
        </p:nvSpPr>
        <p:spPr bwMode="auto">
          <a:xfrm>
            <a:off x="2539900" y="427590"/>
            <a:ext cx="4368902"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cap="none" spc="0" normalizeH="0" baseline="0" noProof="0" dirty="0">
                <a:ln>
                  <a:noFill/>
                </a:ln>
                <a:solidFill>
                  <a:srgbClr val="FFFFFF"/>
                </a:solidFill>
                <a:effectLst>
                  <a:glow rad="101600">
                    <a:schemeClr val="accent4">
                      <a:satMod val="175000"/>
                      <a:alpha val="40000"/>
                    </a:schemeClr>
                  </a:glow>
                  <a:outerShdw blurRad="50800" dist="50800" dir="5400000" algn="ctr" rotWithShape="0">
                    <a:srgbClr val="C00000"/>
                  </a:outerShdw>
                </a:effectLst>
                <a:uLnTx/>
                <a:uFillTx/>
                <a:latin typeface="Arial Unicode MS" pitchFamily="34" charset="-128"/>
                <a:ea typeface="+mn-ea"/>
                <a:cs typeface="Times New Roman"/>
              </a:rPr>
              <a:t>los partió y se los dio a los </a:t>
            </a:r>
            <a:r>
              <a:rPr kumimoji="0" lang="es-ES" sz="3200" b="1" i="0" u="none" strike="noStrike" kern="1200" cap="none" spc="0" normalizeH="0" baseline="0" noProof="0" dirty="0" smtClean="0">
                <a:ln>
                  <a:noFill/>
                </a:ln>
                <a:solidFill>
                  <a:srgbClr val="FFFFFF"/>
                </a:solidFill>
                <a:effectLst>
                  <a:glow rad="101600">
                    <a:schemeClr val="accent4">
                      <a:satMod val="175000"/>
                      <a:alpha val="40000"/>
                    </a:schemeClr>
                  </a:glow>
                  <a:outerShdw blurRad="50800" dist="50800" dir="5400000" algn="ctr" rotWithShape="0">
                    <a:srgbClr val="C00000"/>
                  </a:outerShdw>
                </a:effectLst>
                <a:uLnTx/>
                <a:uFillTx/>
                <a:latin typeface="Arial Unicode MS" pitchFamily="34" charset="-128"/>
                <a:ea typeface="+mn-ea"/>
                <a:cs typeface="Times New Roman"/>
              </a:rPr>
              <a:t>discípulos</a:t>
            </a:r>
            <a:endParaRPr kumimoji="0" lang="es-ES" sz="3200" b="1" i="0" u="none" strike="noStrike" kern="1200" cap="none" spc="0" normalizeH="0" baseline="0" noProof="0" dirty="0">
              <a:ln>
                <a:noFill/>
              </a:ln>
              <a:solidFill>
                <a:srgbClr val="FFFFFF"/>
              </a:solidFill>
              <a:effectLst>
                <a:glow rad="101600">
                  <a:schemeClr val="accent4">
                    <a:satMod val="175000"/>
                    <a:alpha val="40000"/>
                  </a:schemeClr>
                </a:glow>
                <a:outerShdw blurRad="50800" dist="50800" dir="5400000" algn="ctr" rotWithShape="0">
                  <a:srgbClr val="C00000"/>
                </a:outerShdw>
              </a:effectLst>
              <a:uLnTx/>
              <a:uFillTx/>
              <a:latin typeface="Arial Unicode MS" pitchFamily="34" charset="-128"/>
              <a:ea typeface="+mn-ea"/>
              <a:cs typeface="Times New Roman"/>
            </a:endParaRPr>
          </a:p>
        </p:txBody>
      </p:sp>
    </p:spTree>
    <p:extLst>
      <p:ext uri="{BB962C8B-B14F-4D97-AF65-F5344CB8AC3E}">
        <p14:creationId xmlns:p14="http://schemas.microsoft.com/office/powerpoint/2010/main" val="4658441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 calcmode="lin" valueType="num">
                                      <p:cBhvr>
                                        <p:cTn id="9" dur="1750" fill="hold"/>
                                        <p:tgtEl>
                                          <p:spTgt spid="5"/>
                                        </p:tgtEl>
                                        <p:attrNameLst>
                                          <p:attrName>ppt_x</p:attrName>
                                        </p:attrNameLst>
                                      </p:cBhvr>
                                      <p:tavLst>
                                        <p:tav tm="0">
                                          <p:val>
                                            <p:fltVal val="0.5"/>
                                          </p:val>
                                        </p:tav>
                                        <p:tav tm="100000">
                                          <p:val>
                                            <p:strVal val="#ppt_x"/>
                                          </p:val>
                                        </p:tav>
                                      </p:tavLst>
                                    </p:anim>
                                    <p:anim calcmode="lin" valueType="num">
                                      <p:cBhvr>
                                        <p:cTn id="10" dur="1750" fill="hold"/>
                                        <p:tgtEl>
                                          <p:spTgt spid="5"/>
                                        </p:tgtEl>
                                        <p:attrNameLst>
                                          <p:attrName>ppt_y</p:attrName>
                                        </p:attrNameLst>
                                      </p:cBhvr>
                                      <p:tavLst>
                                        <p:tav tm="0">
                                          <p:val>
                                            <p:fltVal val="0.5"/>
                                          </p:val>
                                        </p:tav>
                                        <p:tav tm="100000">
                                          <p:val>
                                            <p:strVal val="#ppt_y"/>
                                          </p:val>
                                        </p:tav>
                                      </p:tavLst>
                                    </p:anim>
                                  </p:childTnLst>
                                </p:cTn>
                              </p:par>
                            </p:childTnLst>
                          </p:cTn>
                        </p:par>
                        <p:par>
                          <p:cTn id="11" fill="hold">
                            <p:stCondLst>
                              <p:cond delay="31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1750" fill="hold"/>
                                        <p:tgtEl>
                                          <p:spTgt spid="8"/>
                                        </p:tgtEl>
                                        <p:attrNameLst>
                                          <p:attrName>ppt_w</p:attrName>
                                        </p:attrNameLst>
                                      </p:cBhvr>
                                      <p:tavLst>
                                        <p:tav tm="0">
                                          <p:val>
                                            <p:fltVal val="0"/>
                                          </p:val>
                                        </p:tav>
                                        <p:tav tm="100000">
                                          <p:val>
                                            <p:strVal val="#ppt_w"/>
                                          </p:val>
                                        </p:tav>
                                      </p:tavLst>
                                    </p:anim>
                                    <p:anim calcmode="lin" valueType="num">
                                      <p:cBhvr>
                                        <p:cTn id="15" dur="1750" fill="hold"/>
                                        <p:tgtEl>
                                          <p:spTgt spid="8"/>
                                        </p:tgtEl>
                                        <p:attrNameLst>
                                          <p:attrName>ppt_h</p:attrName>
                                        </p:attrNameLst>
                                      </p:cBhvr>
                                      <p:tavLst>
                                        <p:tav tm="0">
                                          <p:val>
                                            <p:fltVal val="0"/>
                                          </p:val>
                                        </p:tav>
                                        <p:tav tm="100000">
                                          <p:val>
                                            <p:strVal val="#ppt_h"/>
                                          </p:val>
                                        </p:tav>
                                      </p:tavLst>
                                    </p:anim>
                                    <p:anim calcmode="lin" valueType="num">
                                      <p:cBhvr>
                                        <p:cTn id="16" dur="1750" fill="hold"/>
                                        <p:tgtEl>
                                          <p:spTgt spid="8"/>
                                        </p:tgtEl>
                                        <p:attrNameLst>
                                          <p:attrName>ppt_x</p:attrName>
                                        </p:attrNameLst>
                                      </p:cBhvr>
                                      <p:tavLst>
                                        <p:tav tm="0">
                                          <p:val>
                                            <p:fltVal val="0.5"/>
                                          </p:val>
                                        </p:tav>
                                        <p:tav tm="100000">
                                          <p:val>
                                            <p:strVal val="#ppt_x"/>
                                          </p:val>
                                        </p:tav>
                                      </p:tavLst>
                                    </p:anim>
                                    <p:anim calcmode="lin" valueType="num">
                                      <p:cBhvr>
                                        <p:cTn id="17"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3341" y="453875"/>
            <a:ext cx="8162544" cy="5894832"/>
          </a:xfrm>
          <a:prstGeom prst="rect">
            <a:avLst/>
          </a:prstGeom>
        </p:spPr>
      </p:pic>
      <p:sp>
        <p:nvSpPr>
          <p:cNvPr id="5" name="Rectangle 3"/>
          <p:cNvSpPr>
            <a:spLocks noChangeArrowheads="1"/>
          </p:cNvSpPr>
          <p:nvPr/>
        </p:nvSpPr>
        <p:spPr bwMode="auto">
          <a:xfrm>
            <a:off x="704255" y="5452193"/>
            <a:ext cx="8102495"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sobró </a:t>
            </a:r>
            <a:r>
              <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se llenaron doce canastos .</a:t>
            </a:r>
          </a:p>
        </p:txBody>
      </p:sp>
      <p:sp>
        <p:nvSpPr>
          <p:cNvPr id="60419" name="Rectangle 3"/>
          <p:cNvSpPr>
            <a:spLocks noChangeArrowheads="1"/>
          </p:cNvSpPr>
          <p:nvPr/>
        </p:nvSpPr>
        <p:spPr bwMode="auto">
          <a:xfrm>
            <a:off x="1802940" y="453875"/>
            <a:ext cx="5523345"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Todos comieron hasta </a:t>
            </a: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                                   saciarse </a:t>
            </a:r>
            <a:r>
              <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y con lo </a:t>
            </a:r>
            <a:r>
              <a:rPr kumimoji="0" lang="es-ES" sz="3200" b="1" i="0" u="none" strike="noStrike" kern="120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rPr>
              <a:t>que.</a:t>
            </a:r>
            <a:endParaRPr kumimoji="0" lang="es-ES" sz="3200" b="1" i="0" u="none" strike="noStrike" kern="120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Arial Unicode MS" pitchFamily="34" charset="-128"/>
              <a:ea typeface="+mn-ea"/>
              <a:cs typeface="Times New Roman" pitchFamily="18" charset="0"/>
            </a:endParaRPr>
          </a:p>
        </p:txBody>
      </p:sp>
    </p:spTree>
    <p:extLst>
      <p:ext uri="{BB962C8B-B14F-4D97-AF65-F5344CB8AC3E}">
        <p14:creationId xmlns:p14="http://schemas.microsoft.com/office/powerpoint/2010/main" val="1341672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0419"/>
                                        </p:tgtEl>
                                        <p:attrNameLst>
                                          <p:attrName>style.visibility</p:attrName>
                                        </p:attrNameLst>
                                      </p:cBhvr>
                                      <p:to>
                                        <p:strVal val="visible"/>
                                      </p:to>
                                    </p:set>
                                    <p:anim calcmode="lin" valueType="num">
                                      <p:cBhvr>
                                        <p:cTn id="7" dur="1750" fill="hold"/>
                                        <p:tgtEl>
                                          <p:spTgt spid="60419"/>
                                        </p:tgtEl>
                                        <p:attrNameLst>
                                          <p:attrName>ppt_w</p:attrName>
                                        </p:attrNameLst>
                                      </p:cBhvr>
                                      <p:tavLst>
                                        <p:tav tm="0">
                                          <p:val>
                                            <p:fltVal val="0"/>
                                          </p:val>
                                        </p:tav>
                                        <p:tav tm="100000">
                                          <p:val>
                                            <p:strVal val="#ppt_w"/>
                                          </p:val>
                                        </p:tav>
                                      </p:tavLst>
                                    </p:anim>
                                    <p:anim calcmode="lin" valueType="num">
                                      <p:cBhvr>
                                        <p:cTn id="8" dur="1750" fill="hold"/>
                                        <p:tgtEl>
                                          <p:spTgt spid="60419"/>
                                        </p:tgtEl>
                                        <p:attrNameLst>
                                          <p:attrName>ppt_h</p:attrName>
                                        </p:attrNameLst>
                                      </p:cBhvr>
                                      <p:tavLst>
                                        <p:tav tm="0">
                                          <p:val>
                                            <p:fltVal val="0"/>
                                          </p:val>
                                        </p:tav>
                                        <p:tav tm="100000">
                                          <p:val>
                                            <p:strVal val="#ppt_h"/>
                                          </p:val>
                                        </p:tav>
                                      </p:tavLst>
                                    </p:anim>
                                    <p:anim calcmode="lin" valueType="num">
                                      <p:cBhvr>
                                        <p:cTn id="9" dur="1750" fill="hold"/>
                                        <p:tgtEl>
                                          <p:spTgt spid="60419"/>
                                        </p:tgtEl>
                                        <p:attrNameLst>
                                          <p:attrName>ppt_x</p:attrName>
                                        </p:attrNameLst>
                                      </p:cBhvr>
                                      <p:tavLst>
                                        <p:tav tm="0">
                                          <p:val>
                                            <p:fltVal val="0.5"/>
                                          </p:val>
                                        </p:tav>
                                        <p:tav tm="100000">
                                          <p:val>
                                            <p:strVal val="#ppt_x"/>
                                          </p:val>
                                        </p:tav>
                                      </p:tavLst>
                                    </p:anim>
                                    <p:anim calcmode="lin" valueType="num">
                                      <p:cBhvr>
                                        <p:cTn id="10" dur="1750" fill="hold"/>
                                        <p:tgtEl>
                                          <p:spTgt spid="60419"/>
                                        </p:tgtEl>
                                        <p:attrNameLst>
                                          <p:attrName>ppt_y</p:attrName>
                                        </p:attrNameLst>
                                      </p:cBhvr>
                                      <p:tavLst>
                                        <p:tav tm="0">
                                          <p:val>
                                            <p:fltVal val="0.5"/>
                                          </p:val>
                                        </p:tav>
                                        <p:tav tm="100000">
                                          <p:val>
                                            <p:strVal val="#ppt_y"/>
                                          </p:val>
                                        </p:tav>
                                      </p:tavLst>
                                    </p:anim>
                                  </p:childTnLst>
                                </p:cTn>
                              </p:par>
                            </p:childTnLst>
                          </p:cTn>
                        </p:par>
                        <p:par>
                          <p:cTn id="11" fill="hold">
                            <p:stCondLst>
                              <p:cond delay="33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04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multiplicación de los peces y panes; reflexión, oración, petición y  mensaje. – Musicatólica Portal We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5710" y="503231"/>
            <a:ext cx="8007927" cy="577749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bwMode="auto">
          <a:xfrm>
            <a:off x="1051840" y="260648"/>
            <a:ext cx="7912648" cy="912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Preguntas para la lectura:</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endPar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ES_tradnl" sz="4800" b="1"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r>
              <a:rPr kumimoji="0" lang="es-PE" sz="4800" b="0" i="0" u="none" strike="noStrike" kern="0" cap="none" spc="0" normalizeH="0" baseline="0" noProof="0" dirty="0">
                <a:ln>
                  <a:noFill/>
                </a:ln>
                <a:solidFill>
                  <a:srgbClr val="FFFF00"/>
                </a:solidFill>
                <a:effectLst>
                  <a:glow rad="101600">
                    <a:srgbClr val="C00000">
                      <a:alpha val="60000"/>
                    </a:srgbClr>
                  </a:glow>
                  <a:outerShdw blurRad="38100" dist="38100" dir="2700000" algn="tl">
                    <a:srgbClr val="000000">
                      <a:alpha val="43137"/>
                    </a:srgbClr>
                  </a:outerShdw>
                </a:effectLst>
                <a:uLnTx/>
                <a:uFillTx/>
                <a:latin typeface="Tekton Pro" pitchFamily="34" charset="0"/>
                <a:ea typeface="+mn-ea"/>
                <a:cs typeface="+mn-cs"/>
              </a:rPr>
              <a:t> </a:t>
            </a:r>
          </a:p>
        </p:txBody>
      </p:sp>
      <p:sp>
        <p:nvSpPr>
          <p:cNvPr id="5" name="2 Marcador de contenido"/>
          <p:cNvSpPr txBox="1">
            <a:spLocks/>
          </p:cNvSpPr>
          <p:nvPr/>
        </p:nvSpPr>
        <p:spPr bwMode="auto">
          <a:xfrm>
            <a:off x="1205346" y="1415965"/>
            <a:ext cx="6668654" cy="1325516"/>
          </a:xfrm>
          <a:prstGeom prst="rect">
            <a:avLst/>
          </a:prstGeom>
          <a:noFill/>
          <a:ln w="9525">
            <a:noFill/>
            <a:miter lim="800000"/>
            <a:headEnd/>
            <a:tailEnd/>
          </a:ln>
          <a:effectLst>
            <a:softEdge rad="317500"/>
          </a:effec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a:ln>
                  <a:noFill/>
                </a:ln>
                <a:solidFill>
                  <a:srgbClr val="FFFF00"/>
                </a:solidFill>
                <a:effectLst/>
                <a:uLnTx/>
                <a:uFillTx/>
                <a:latin typeface="Constantia" panose="02030602050306030303" pitchFamily="18" charset="0"/>
              </a:rPr>
              <a:t>   </a:t>
            </a:r>
            <a:r>
              <a:rPr kumimoji="0" lang="es-ES_tradnl" sz="4000" b="1" i="0" u="none" strike="noStrike" kern="0" cap="none" spc="0" normalizeH="0" baseline="0" noProof="0" dirty="0" smtClean="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a:t>
            </a:r>
            <a:r>
              <a:rPr kumimoji="0" lang="es-ES_tradnl" sz="4000" b="1" i="0" u="none" strike="noStrike" kern="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Qué acciones realiza Jesús a favor de la multitud?</a:t>
            </a:r>
            <a:endParaRPr kumimoji="0" lang="es-PE" sz="4000" b="1" i="0" u="none" strike="noStrike" kern="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4000" b="1" i="0" u="none" strike="noStrike" kern="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rPr>
              <a:t> </a:t>
            </a:r>
            <a:endParaRPr kumimoji="0" lang="es-PE" sz="4000" b="1" i="0" u="none" strike="noStrike" kern="0" cap="none" spc="0" normalizeH="0" baseline="0" noProof="0" dirty="0">
              <a:ln>
                <a:noFill/>
              </a:ln>
              <a:solidFill>
                <a:srgbClr val="FFFFFF"/>
              </a:solidFill>
              <a:effectLst>
                <a:glow rad="101600">
                  <a:srgbClr val="C00000">
                    <a:alpha val="60000"/>
                  </a:srgbClr>
                </a:glow>
                <a:outerShdw blurRad="38100" dist="38100" dir="2700000" algn="tl">
                  <a:srgbClr val="000000">
                    <a:alpha val="43137"/>
                  </a:srgbClr>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4000" b="1" i="0" u="none" strike="noStrike" kern="0" cap="none" spc="0" normalizeH="0" baseline="0" noProof="0" dirty="0">
                <a:ln>
                  <a:noFill/>
                </a:ln>
                <a:solidFill>
                  <a:srgbClr val="FFFF00"/>
                </a:solidFill>
                <a:effectLst/>
                <a:uLnTx/>
                <a:uFillTx/>
                <a:latin typeface="Constantia" panose="02030602050306030303" pitchFamily="18" charset="0"/>
              </a:rPr>
              <a:t> </a:t>
            </a:r>
            <a:r>
              <a:rPr kumimoji="0" lang="es-PE" sz="4000" b="1" i="0" u="none" strike="noStrike" kern="0" cap="none" spc="0" normalizeH="0" baseline="0" noProof="0" dirty="0">
                <a:ln>
                  <a:noFill/>
                </a:ln>
                <a:solidFill>
                  <a:srgbClr val="FFFF00"/>
                </a:solidFill>
                <a:effectLst/>
                <a:uLnTx/>
                <a:uFillTx/>
                <a:latin typeface="Constantia" panose="02030602050306030303" pitchFamily="18" charset="0"/>
              </a:rPr>
              <a:t> </a:t>
            </a:r>
          </a:p>
        </p:txBody>
      </p:sp>
    </p:spTree>
    <p:extLst>
      <p:ext uri="{BB962C8B-B14F-4D97-AF65-F5344CB8AC3E}">
        <p14:creationId xmlns:p14="http://schemas.microsoft.com/office/powerpoint/2010/main" val="365945358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ox(in)">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42/a5/7a/42a57a604793c745fe42d2e0b1d1976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16514" y="491547"/>
            <a:ext cx="8009371" cy="573376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8982" y="655175"/>
            <a:ext cx="7324436" cy="5652655"/>
          </a:xfrm>
          <a:prstGeom prst="heart">
            <a:avLst/>
          </a:prstGeom>
          <a:ln w="38100" cap="sq">
            <a:noFill/>
            <a:prstDash val="solid"/>
            <a:miter lim="800000"/>
          </a:ln>
          <a:effectLst>
            <a:outerShdw blurRad="50800" dist="38100" dir="2700000" algn="tl" rotWithShape="0">
              <a:srgbClr val="000000">
                <a:alpha val="43000"/>
              </a:srgbClr>
            </a:outerShdw>
          </a:effectLst>
        </p:spPr>
      </p:pic>
      <p:sp>
        <p:nvSpPr>
          <p:cNvPr id="9" name="2 Marcador de contenido"/>
          <p:cNvSpPr txBox="1">
            <a:spLocks/>
          </p:cNvSpPr>
          <p:nvPr/>
        </p:nvSpPr>
        <p:spPr bwMode="auto">
          <a:xfrm>
            <a:off x="288878" y="409026"/>
            <a:ext cx="8464642" cy="8071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rPr>
              <a:t>¿Quién ocupa el </a:t>
            </a:r>
            <a:r>
              <a:rPr kumimoji="0" lang="es-PE"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rPr>
              <a:t>centro </a:t>
            </a:r>
            <a:r>
              <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rPr>
              <a:t>del relato? </a:t>
            </a: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endParaRP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cap="none" spc="0" normalizeH="0" baseline="0" noProof="0" dirty="0">
              <a:ln>
                <a:noFill/>
              </a:ln>
              <a:solidFill>
                <a:srgbClr val="FFFFFF"/>
              </a:solidFill>
              <a:effectLst>
                <a:glow rad="101600">
                  <a:srgbClr val="C00000">
                    <a:alpha val="40000"/>
                  </a:srgbClr>
                </a:glow>
                <a:outerShdw blurRad="50800" dist="38100" algn="l" rotWithShape="0">
                  <a:srgbClr val="740000"/>
                </a:outerShdw>
              </a:effectLst>
              <a:uLnTx/>
              <a:uFillTx/>
              <a:latin typeface="Constantia" panose="02030602050306030303" pitchFamily="18" charset="0"/>
              <a:cs typeface="Arial" panose="020B0604020202020204" pitchFamily="34" charset="0"/>
            </a:endParaRPr>
          </a:p>
          <a:p>
            <a:pPr algn="ctr" eaLnBrk="0" fontAlgn="base" hangingPunct="0">
              <a:spcBef>
                <a:spcPct val="20000"/>
              </a:spcBef>
              <a:spcAft>
                <a:spcPct val="0"/>
              </a:spcAft>
              <a:defRPr/>
            </a:pPr>
            <a:endParaRPr kumimoji="0" lang="es-PE" sz="3600" b="1" i="0" u="none" strike="noStrike" kern="0" cap="none" spc="0" normalizeH="0" baseline="0" noProof="0" dirty="0">
              <a:ln>
                <a:noFill/>
              </a:ln>
              <a:solidFill>
                <a:srgbClr val="FFFFFF"/>
              </a:solidFill>
              <a:effectLst>
                <a:glow rad="101600">
                  <a:srgbClr val="C00000">
                    <a:alpha val="40000"/>
                  </a:srgbClr>
                </a:glow>
                <a:outerShdw blurRad="50800" dist="38100" algn="l" rotWithShape="0">
                  <a:srgbClr val="740000"/>
                </a:outerShdw>
              </a:effectLst>
              <a:uLnTx/>
              <a:uFillTx/>
              <a:latin typeface="Constantia" panose="02030602050306030303" pitchFamily="18" charset="0"/>
              <a:cs typeface="Arial" panose="020B0604020202020204" pitchFamily="34" charset="0"/>
            </a:endParaRPr>
          </a:p>
          <a:p>
            <a:pPr marL="571500" marR="0" lvl="0" indent="-571500" algn="ct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cap="none" spc="0" normalizeH="0" baseline="0" noProof="0" dirty="0">
              <a:ln>
                <a:noFill/>
              </a:ln>
              <a:solidFill>
                <a:srgbClr val="FFFFFF"/>
              </a:solidFill>
              <a:effectLst>
                <a:glow rad="101600">
                  <a:srgbClr val="C00000">
                    <a:alpha val="40000"/>
                  </a:srgbClr>
                </a:glow>
                <a:outerShdw blurRad="50800" dist="38100" algn="l" rotWithShape="0">
                  <a:srgbClr val="740000"/>
                </a:outerShdw>
              </a:effectLst>
              <a:uLnTx/>
              <a:uFillTx/>
              <a:latin typeface="Constantia" panose="02030602050306030303" pitchFamily="18" charset="0"/>
              <a:cs typeface="Arial" panose="020B0604020202020204" pitchFamily="34" charset="0"/>
            </a:endParaRPr>
          </a:p>
        </p:txBody>
      </p:sp>
      <p:sp>
        <p:nvSpPr>
          <p:cNvPr id="7" name="2 Marcador de contenido"/>
          <p:cNvSpPr txBox="1">
            <a:spLocks/>
          </p:cNvSpPr>
          <p:nvPr/>
        </p:nvSpPr>
        <p:spPr bwMode="auto">
          <a:xfrm>
            <a:off x="858982" y="1594594"/>
            <a:ext cx="2663484" cy="19432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00000"/>
              </a:lnSpc>
              <a:spcBef>
                <a:spcPct val="20000"/>
              </a:spcBef>
              <a:spcAft>
                <a:spcPct val="0"/>
              </a:spcAft>
              <a:buClrTx/>
              <a:buSzTx/>
              <a:tabLst/>
              <a:defRPr/>
            </a:pPr>
            <a:r>
              <a:rPr kumimoji="0" lang="es-PE"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larendon Blk BT" panose="02040905050505020204" pitchFamily="18" charset="0"/>
                <a:cs typeface="Arial" panose="020B0604020202020204" pitchFamily="34" charset="0"/>
              </a:rPr>
              <a:t>¿</a:t>
            </a:r>
            <a:r>
              <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rPr>
              <a:t>Qué </a:t>
            </a:r>
          </a:p>
          <a:p>
            <a:pPr marR="0" lvl="0" defTabSz="914400" rtl="0" eaLnBrk="0" fontAlgn="base" latinLnBrk="0" hangingPunct="0">
              <a:lnSpc>
                <a:spcPct val="100000"/>
              </a:lnSpc>
              <a:spcBef>
                <a:spcPct val="20000"/>
              </a:spcBef>
              <a:spcAft>
                <a:spcPct val="0"/>
              </a:spcAft>
              <a:buClrTx/>
              <a:buSzTx/>
              <a:tabLst/>
              <a:defRPr/>
            </a:pPr>
            <a:r>
              <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rPr>
              <a:t>gestos </a:t>
            </a:r>
          </a:p>
          <a:p>
            <a:pPr marR="0" lvl="0" defTabSz="914400" rtl="0" eaLnBrk="0" fontAlgn="base" latinLnBrk="0" hangingPunct="0">
              <a:lnSpc>
                <a:spcPct val="100000"/>
              </a:lnSpc>
              <a:spcBef>
                <a:spcPct val="20000"/>
              </a:spcBef>
              <a:spcAft>
                <a:spcPct val="0"/>
              </a:spcAft>
              <a:buClrTx/>
              <a:buSzTx/>
              <a:tabLst/>
              <a:defRPr/>
            </a:pPr>
            <a:r>
              <a:rPr kumimoji="0" lang="es-PE" sz="3600" b="1" i="0" u="none" strike="noStrike" kern="0" normalizeH="0" baseline="0" noProof="0" dirty="0" smtClean="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rPr>
              <a:t>hace?</a:t>
            </a:r>
            <a:endParaRPr kumimoji="0" lang="es-PE" sz="3600" b="1" i="0" u="none" strike="noStrike" kern="0" normalizeH="0" baseline="0" noProof="0" dirty="0">
              <a:ln w="6600">
                <a:solidFill>
                  <a:schemeClr val="accent2"/>
                </a:solidFill>
                <a:prstDash val="solid"/>
              </a:ln>
              <a:solidFill>
                <a:srgbClr val="FFFFFF"/>
              </a:solidFill>
              <a:effectLst>
                <a:glow rad="139700">
                  <a:schemeClr val="accent4">
                    <a:satMod val="175000"/>
                    <a:alpha val="40000"/>
                  </a:schemeClr>
                </a:glow>
                <a:outerShdw dist="38100" dir="2700000" algn="tl" rotWithShape="0">
                  <a:schemeClr val="accent2"/>
                </a:outerShdw>
              </a:effectLst>
              <a:uLnTx/>
              <a:uFillTx/>
              <a:latin typeface="Clarendon Blk BT" panose="02040905050505020204" pitchFamily="18" charset="0"/>
              <a:cs typeface="Arial" panose="020B0604020202020204" pitchFamily="34" charset="0"/>
            </a:endParaRPr>
          </a:p>
        </p:txBody>
      </p:sp>
      <p:sp>
        <p:nvSpPr>
          <p:cNvPr id="8" name="2 Marcador de contenido"/>
          <p:cNvSpPr txBox="1">
            <a:spLocks/>
          </p:cNvSpPr>
          <p:nvPr/>
        </p:nvSpPr>
        <p:spPr bwMode="auto">
          <a:xfrm>
            <a:off x="2778990" y="1838033"/>
            <a:ext cx="4489595" cy="23090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r" eaLnBrk="0" fontAlgn="base" hangingPunct="0">
              <a:spcBef>
                <a:spcPct val="20000"/>
              </a:spcBef>
              <a:spcAft>
                <a:spcPct val="0"/>
              </a:spcAft>
              <a:defRPr/>
            </a:pPr>
            <a:r>
              <a:rPr lang="es-PE" sz="3600" b="1" kern="0" dirty="0">
                <a:ln w="22225">
                  <a:solidFill>
                    <a:schemeClr val="accent2"/>
                  </a:solidFill>
                  <a:prstDash val="solid"/>
                </a:ln>
                <a:solidFill>
                  <a:schemeClr val="bg1"/>
                </a:solidFill>
                <a:latin typeface="Arial Black" panose="020B0A04020102020204" pitchFamily="34" charset="0"/>
                <a:cs typeface="Arial" panose="020B0604020202020204" pitchFamily="34" charset="0"/>
              </a:rPr>
              <a:t>¿ A qué celebración cristiana te recuerdan estos </a:t>
            </a:r>
            <a:r>
              <a:rPr lang="es-PE" sz="3600" b="1" kern="0" dirty="0" smtClean="0">
                <a:ln w="22225">
                  <a:solidFill>
                    <a:schemeClr val="accent2"/>
                  </a:solidFill>
                  <a:prstDash val="solid"/>
                </a:ln>
                <a:solidFill>
                  <a:schemeClr val="bg1"/>
                </a:solidFill>
                <a:latin typeface="Arial Black" panose="020B0A04020102020204" pitchFamily="34" charset="0"/>
                <a:cs typeface="Arial" panose="020B0604020202020204" pitchFamily="34" charset="0"/>
              </a:rPr>
              <a:t>gestos</a:t>
            </a:r>
            <a:r>
              <a:rPr kumimoji="0" lang="es-PE" sz="3600" b="1" i="0" u="none" strike="noStrike" kern="0" normalizeH="0" baseline="0" noProof="0" dirty="0" smtClean="0">
                <a:ln w="22225">
                  <a:solidFill>
                    <a:schemeClr val="accent2"/>
                  </a:solidFill>
                  <a:prstDash val="solid"/>
                </a:ln>
                <a:solidFill>
                  <a:schemeClr val="bg1"/>
                </a:solidFill>
                <a:uLnTx/>
                <a:uFillTx/>
                <a:latin typeface="Arial Black" panose="020B0A04020102020204" pitchFamily="34" charset="0"/>
                <a:cs typeface="Arial" panose="020B0604020202020204" pitchFamily="34" charset="0"/>
              </a:rPr>
              <a:t>?</a:t>
            </a:r>
            <a:endParaRPr kumimoji="0" lang="es-PE" sz="3600" b="1" i="0" u="none" strike="noStrike" kern="0" normalizeH="0" baseline="0" noProof="0" dirty="0">
              <a:ln w="22225">
                <a:solidFill>
                  <a:schemeClr val="accent2"/>
                </a:solidFill>
                <a:prstDash val="solid"/>
              </a:ln>
              <a:solidFill>
                <a:schemeClr val="bg1"/>
              </a:solidFill>
              <a:uLnTx/>
              <a:uFillTx/>
              <a:latin typeface="Arial Black" panose="020B0A04020102020204" pitchFamily="34" charset="0"/>
              <a:cs typeface="Arial" panose="020B0604020202020204" pitchFamily="34" charset="0"/>
            </a:endParaRPr>
          </a:p>
          <a:p>
            <a:pPr marL="571500" marR="0" lvl="0" indent="-571500" algn="r" defTabSz="914400" rtl="0" eaLnBrk="0" fontAlgn="base" latinLnBrk="0" hangingPunct="0">
              <a:lnSpc>
                <a:spcPct val="100000"/>
              </a:lnSpc>
              <a:spcBef>
                <a:spcPct val="20000"/>
              </a:spcBef>
              <a:spcAft>
                <a:spcPct val="0"/>
              </a:spcAft>
              <a:buClrTx/>
              <a:buSzTx/>
              <a:buFont typeface="Wingdings" panose="05000000000000000000" pitchFamily="2" charset="2"/>
              <a:buChar char="v"/>
              <a:tabLst/>
              <a:defRPr/>
            </a:pPr>
            <a:endParaRPr kumimoji="0" lang="es-PE" sz="3600" b="1" i="0" u="none" strike="noStrike" kern="0" normalizeH="0" baseline="0" noProof="0" dirty="0">
              <a:ln w="22225">
                <a:solidFill>
                  <a:schemeClr val="accent2"/>
                </a:solidFill>
                <a:prstDash val="solid"/>
              </a:ln>
              <a:solidFill>
                <a:schemeClr val="bg1"/>
              </a:solidFill>
              <a:uLnTx/>
              <a:uFillTx/>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03884005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1"/>
                                          </p:val>
                                        </p:tav>
                                        <p:tav tm="100000">
                                          <p:val>
                                            <p:strVal val="#ppt_x"/>
                                          </p:val>
                                        </p:tav>
                                      </p:tavLst>
                                    </p:anim>
                                    <p:anim calcmode="lin" valueType="num">
                                      <p:cBhvr>
                                        <p:cTn id="9" dur="1000" fill="hold"/>
                                        <p:tgtEl>
                                          <p:spTgt spid="9"/>
                                        </p:tgtEl>
                                        <p:attrNameLst>
                                          <p:attrName>ppt_y</p:attrName>
                                        </p:attrNameLst>
                                      </p:cBhvr>
                                      <p:tavLst>
                                        <p:tav tm="0">
                                          <p:val>
                                            <p:strVal val="#ppt_y"/>
                                          </p:val>
                                        </p:tav>
                                        <p:tav tm="100000">
                                          <p:val>
                                            <p:strVal val="#ppt_y"/>
                                          </p:val>
                                        </p:tav>
                                      </p:tavLst>
                                    </p:anim>
                                  </p:childTnLst>
                                </p:cTn>
                              </p:par>
                            </p:childTnLst>
                          </p:cTn>
                        </p:par>
                        <p:par>
                          <p:cTn id="10" fill="hold">
                            <p:stCondLst>
                              <p:cond delay="38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1"/>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6200"/>
                            </p:stCondLst>
                            <p:childTnLst>
                              <p:par>
                                <p:cTn id="17" presetID="40"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1"/>
                                          </p:val>
                                        </p:tav>
                                        <p:tav tm="100000">
                                          <p:val>
                                            <p:strVal val="#ppt_x"/>
                                          </p:val>
                                        </p:tav>
                                      </p:tavLst>
                                    </p:anim>
                                    <p:anim calcmode="lin" valueType="num">
                                      <p:cBhvr>
                                        <p:cTn id="2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72655" y="544945"/>
            <a:ext cx="7980218" cy="5775048"/>
          </a:xfrm>
          <a:prstGeom prst="rect">
            <a:avLst/>
          </a:prstGeom>
          <a:scene3d>
            <a:camera prst="orthographicFront"/>
            <a:lightRig rig="threePt" dir="t"/>
          </a:scene3d>
          <a:sp3d>
            <a:bevelT/>
          </a:sp3d>
        </p:spPr>
      </p:pic>
      <p:sp>
        <p:nvSpPr>
          <p:cNvPr id="3" name="2 Marcador de contenido"/>
          <p:cNvSpPr>
            <a:spLocks noGrp="1"/>
          </p:cNvSpPr>
          <p:nvPr>
            <p:ph idx="1"/>
          </p:nvPr>
        </p:nvSpPr>
        <p:spPr>
          <a:xfrm>
            <a:off x="799120" y="4262106"/>
            <a:ext cx="7599390" cy="1880077"/>
          </a:xfrm>
        </p:spPr>
        <p:txBody>
          <a:bodyPr/>
          <a:lstStyle/>
          <a:p>
            <a:pPr lvl="0" algn="ctr">
              <a:buNone/>
              <a:defRPr/>
            </a:pP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 ¿Quién distribuye el pan? </a:t>
            </a:r>
            <a:r>
              <a:rPr lang="es-ES_tradnl" sz="4000" b="1" dirty="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¿Cuál es el papel de los discípulos en este pasaje</a:t>
            </a:r>
            <a:r>
              <a:rPr lang="es-ES_tradnl" sz="4000" b="1" dirty="0" smtClean="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rPr>
              <a:t>?.</a:t>
            </a:r>
            <a:endParaRPr lang="es-PE" sz="4000" b="1" dirty="0">
              <a:solidFill>
                <a:schemeClr val="bg1"/>
              </a:solidFill>
              <a:effectLst>
                <a:glow rad="101600">
                  <a:srgbClr val="C00000">
                    <a:alpha val="40000"/>
                  </a:srgbClr>
                </a:glow>
                <a:outerShdw blurRad="50800" dist="38100" algn="l" rotWithShape="0">
                  <a:srgbClr val="C00000"/>
                </a:outerShdw>
              </a:effectLst>
              <a:latin typeface="Constantia" panose="02030602050306030303"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9618401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wd">
                                    <p:tmAbs val="300"/>
                                  </p:iterate>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5709" y="551595"/>
            <a:ext cx="8072582" cy="5756841"/>
          </a:xfrm>
          <a:prstGeom prst="rect">
            <a:avLst/>
          </a:prstGeom>
        </p:spPr>
      </p:pic>
      <p:sp>
        <p:nvSpPr>
          <p:cNvPr id="5" name="2 Marcador de contenido"/>
          <p:cNvSpPr txBox="1">
            <a:spLocks/>
          </p:cNvSpPr>
          <p:nvPr/>
        </p:nvSpPr>
        <p:spPr bwMode="auto">
          <a:xfrm>
            <a:off x="877008" y="4520934"/>
            <a:ext cx="7308812" cy="129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Según el pasaje, </a:t>
            </a:r>
            <a:r>
              <a:rPr kumimoji="0" lang="es-ES_tradnl" sz="3600" b="1" i="0" u="none" strike="noStrike" kern="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puede  saciarse el hambre de la gente?</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endPar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r>
              <a:rPr kumimoji="0" lang="es-PE" sz="3600" b="1" i="0" u="none" strike="noStrike" kern="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Constantia" panose="02030602050306030303" pitchFamily="18" charset="0"/>
              </a:rPr>
              <a:t> </a:t>
            </a:r>
          </a:p>
        </p:txBody>
      </p:sp>
    </p:spTree>
    <p:extLst>
      <p:ext uri="{BB962C8B-B14F-4D97-AF65-F5344CB8AC3E}">
        <p14:creationId xmlns:p14="http://schemas.microsoft.com/office/powerpoint/2010/main" val="14516197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fltVal val="0"/>
                                          </p:val>
                                        </p:tav>
                                        <p:tav tm="100000">
                                          <p:val>
                                            <p:strVal val="#ppt_w"/>
                                          </p:val>
                                        </p:tav>
                                      </p:tavLst>
                                    </p:anim>
                                    <p:anim calcmode="lin" valueType="num">
                                      <p:cBhvr>
                                        <p:cTn id="8" dur="300" fill="hold"/>
                                        <p:tgtEl>
                                          <p:spTgt spid="5"/>
                                        </p:tgtEl>
                                        <p:attrNameLst>
                                          <p:attrName>ppt_h</p:attrName>
                                        </p:attrNameLst>
                                      </p:cBhvr>
                                      <p:tavLst>
                                        <p:tav tm="0">
                                          <p:val>
                                            <p:fltVal val="0"/>
                                          </p:val>
                                        </p:tav>
                                        <p:tav tm="100000">
                                          <p:val>
                                            <p:strVal val="#ppt_h"/>
                                          </p:val>
                                        </p:tav>
                                      </p:tavLst>
                                    </p:anim>
                                    <p:anim calcmode="lin" valueType="num">
                                      <p:cBhvr>
                                        <p:cTn id="9" dur="300" fill="hold"/>
                                        <p:tgtEl>
                                          <p:spTgt spid="5"/>
                                        </p:tgtEl>
                                        <p:attrNameLst>
                                          <p:attrName>ppt_x</p:attrName>
                                        </p:attrNameLst>
                                      </p:cBhvr>
                                      <p:tavLst>
                                        <p:tav tm="0">
                                          <p:val>
                                            <p:fltVal val="0.5"/>
                                          </p:val>
                                        </p:tav>
                                        <p:tav tm="100000">
                                          <p:val>
                                            <p:strVal val="#ppt_x"/>
                                          </p:val>
                                        </p:tav>
                                      </p:tavLst>
                                    </p:anim>
                                    <p:anim calcmode="lin" valueType="num">
                                      <p:cBhvr>
                                        <p:cTn id="10" dur="3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pinimg.com/564x/1d/93/d4/1d93d4d72344c192b0eecef308565534.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2004" y="477151"/>
            <a:ext cx="8002310" cy="583381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5540587" y="581819"/>
            <a:ext cx="3145413" cy="523220"/>
          </a:xfrm>
          <a:prstGeom prst="rect">
            <a:avLst/>
          </a:prstGeom>
          <a:noFill/>
          <a:ln w="9525">
            <a:noFill/>
            <a:miter lim="800000"/>
            <a:headEnd/>
            <a:tailEnd/>
          </a:ln>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dirty="0" smtClean="0">
                <a:ln w="11430"/>
                <a:solidFill>
                  <a:srgbClr val="FFFF00"/>
                </a:solidFill>
                <a:effectLst>
                  <a:outerShdw blurRad="50800" dist="39000" dir="5460000" algn="tl">
                    <a:srgbClr val="000000">
                      <a:alpha val="38000"/>
                    </a:srgbClr>
                  </a:outerShdw>
                </a:effectLst>
                <a:latin typeface="Britannic Bold" pitchFamily="34" charset="0"/>
                <a:cs typeface="Times New Roman"/>
              </a:rPr>
              <a:t>L</a:t>
            </a:r>
            <a:r>
              <a:rPr kumimoji="0" lang="es-ES" sz="2800" b="1" i="0" u="none" strike="noStrike" kern="1200" cap="none" spc="0" normalizeH="0" baseline="0" noProof="0" dirty="0" err="1" smtClean="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rPr>
              <a:t>ucas</a:t>
            </a:r>
            <a:r>
              <a:rPr kumimoji="0" lang="es-ES" sz="2800" b="1" i="0" u="none" strike="noStrike" kern="1200" cap="none" spc="0" normalizeH="0" baseline="0" noProof="0" dirty="0" smtClean="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rPr>
              <a:t> 1 9,1-11-17</a:t>
            </a:r>
            <a:endParaRPr kumimoji="0" lang="es-ES" sz="2800" b="1" i="0" u="none" strike="noStrike" kern="1200" cap="none" spc="0" normalizeH="0" baseline="0" noProof="0" dirty="0">
              <a:ln w="11430"/>
              <a:solidFill>
                <a:srgbClr val="FFFF00"/>
              </a:solidFill>
              <a:effectLst>
                <a:outerShdw blurRad="50800" dist="39000" dir="5460000" algn="tl">
                  <a:srgbClr val="000000">
                    <a:alpha val="38000"/>
                  </a:srgbClr>
                </a:outerShdw>
              </a:effectLst>
              <a:uLnTx/>
              <a:uFillTx/>
              <a:latin typeface="Britannic Bold" pitchFamily="34" charset="0"/>
              <a:ea typeface="+mn-ea"/>
              <a:cs typeface="Times New Roman"/>
            </a:endParaRPr>
          </a:p>
        </p:txBody>
      </p:sp>
      <p:sp>
        <p:nvSpPr>
          <p:cNvPr id="10" name="Text Box 6"/>
          <p:cNvSpPr txBox="1">
            <a:spLocks noChangeArrowheads="1"/>
          </p:cNvSpPr>
          <p:nvPr/>
        </p:nvSpPr>
        <p:spPr bwMode="auto">
          <a:xfrm>
            <a:off x="5632274" y="5839699"/>
            <a:ext cx="2962040" cy="523220"/>
          </a:xfrm>
          <a:prstGeom prst="rect">
            <a:avLst/>
          </a:prstGeom>
          <a:no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2800" b="1"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latin typeface="Monotype Corsiva" pitchFamily="66" charset="0"/>
                <a:cs typeface="Times New Roman"/>
              </a:rPr>
              <a:t>Lima 22 Ju</a:t>
            </a:r>
            <a:r>
              <a:rPr kumimoji="0" lang="es-ES" sz="2800" b="1" i="0" u="none" strike="noStrike" kern="1200" cap="none" spc="0" normalizeH="0" baseline="0" noProof="0" dirty="0" err="1"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rPr>
              <a:t>unio</a:t>
            </a:r>
            <a:r>
              <a:rPr kumimoji="0" lang="es-ES" sz="2800" b="1" i="0" u="none" strike="noStrike" kern="1200" cap="none" spc="0" normalizeH="0" baseline="0" noProof="0" dirty="0" smtClean="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rPr>
              <a:t> 2025</a:t>
            </a:r>
            <a:endParaRPr kumimoji="0" lang="es-ES" sz="2800" b="1" i="0" u="none" strike="noStrike" kern="1200" cap="none" spc="0" normalizeH="0" baseline="0" noProof="0" dirty="0">
              <a:ln w="18415" cmpd="sng">
                <a:solidFill>
                  <a:srgbClr val="FFFFFF"/>
                </a:solidFill>
                <a:prstDash val="solid"/>
              </a:ln>
              <a:solidFill>
                <a:srgbClr val="FFFF00"/>
              </a:solidFill>
              <a:effectLst>
                <a:glow rad="139700">
                  <a:schemeClr val="accent4">
                    <a:satMod val="175000"/>
                    <a:alpha val="40000"/>
                  </a:schemeClr>
                </a:glow>
                <a:outerShdw blurRad="63500" dir="3600000" algn="tl" rotWithShape="0">
                  <a:srgbClr val="000000">
                    <a:alpha val="70000"/>
                  </a:srgbClr>
                </a:outerShdw>
              </a:effectLst>
              <a:uLnTx/>
              <a:uFillTx/>
              <a:latin typeface="Monotype Corsiva" pitchFamily="66" charset="0"/>
              <a:ea typeface="+mn-ea"/>
              <a:cs typeface="Times New Roman"/>
            </a:endParaRPr>
          </a:p>
        </p:txBody>
      </p:sp>
      <p:sp>
        <p:nvSpPr>
          <p:cNvPr id="9" name="WordArt 1026"/>
          <p:cNvSpPr>
            <a:spLocks noChangeArrowheads="1" noChangeShapeType="1" noTextEdit="1"/>
          </p:cNvSpPr>
          <p:nvPr/>
        </p:nvSpPr>
        <p:spPr bwMode="auto">
          <a:xfrm flipV="1">
            <a:off x="1384465" y="2625540"/>
            <a:ext cx="5728828" cy="1901549"/>
          </a:xfrm>
          <a:prstGeom prst="rect">
            <a:avLst/>
          </a:prstGeom>
          <a:extLst>
            <a:ext uri="{AF507438-7753-43E0-B8FC-AC1667EBCBE1}">
              <a14:hiddenEffects xmlns:a14="http://schemas.microsoft.com/office/drawing/2010/main">
                <a:effectLst/>
              </a14:hiddenEffects>
            </a:ext>
          </a:extLst>
        </p:spPr>
        <p:txBody>
          <a:bodyPr wrap="none" fromWordArt="1">
            <a:prstTxWarp prst="textButton">
              <a:avLst/>
            </a:prstTxWarp>
            <a:scene3d>
              <a:camera prst="perspectiveAbove"/>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100" b="1" i="0" u="none" strike="noStrike" kern="1200" cap="none" spc="0" normalizeH="0" baseline="0" noProof="0" dirty="0" smtClean="0">
                <a:ln w="11430"/>
                <a:solidFill>
                  <a:srgbClr val="FFFFFF"/>
                </a:solidFill>
                <a:effectLst>
                  <a:glow rad="101600">
                    <a:schemeClr val="accent4">
                      <a:satMod val="175000"/>
                      <a:alpha val="40000"/>
                    </a:schemeClr>
                  </a:glow>
                  <a:outerShdw blurRad="50800" dist="38100" dir="10800000" algn="r" rotWithShape="0">
                    <a:srgbClr val="C00000"/>
                  </a:outerShdw>
                </a:effectLst>
                <a:uLnTx/>
                <a:uFillTx/>
                <a:latin typeface="Berlin Sans FB Demi" panose="020E0802020502020306" pitchFamily="34" charset="0"/>
                <a:ea typeface="+mn-ea"/>
                <a:cs typeface="Times New Roman"/>
              </a:rPr>
              <a:t>C </a:t>
            </a:r>
            <a:r>
              <a:rPr kumimoji="0" lang="es-ES_tradnl" sz="1100" b="1" i="0" u="none" strike="noStrike" kern="1200" cap="none" spc="0" normalizeH="0" baseline="0" noProof="0" dirty="0" err="1" smtClean="0">
                <a:ln w="11430"/>
                <a:solidFill>
                  <a:srgbClr val="FFFFFF"/>
                </a:solidFill>
                <a:effectLst>
                  <a:glow rad="101600">
                    <a:schemeClr val="accent4">
                      <a:satMod val="175000"/>
                      <a:alpha val="40000"/>
                    </a:schemeClr>
                  </a:glow>
                  <a:outerShdw blurRad="50800" dist="38100" dir="10800000" algn="r" rotWithShape="0">
                    <a:srgbClr val="C00000"/>
                  </a:outerShdw>
                </a:effectLst>
                <a:uLnTx/>
                <a:uFillTx/>
                <a:latin typeface="Berlin Sans FB Demi" panose="020E0802020502020306" pitchFamily="34" charset="0"/>
                <a:ea typeface="+mn-ea"/>
                <a:cs typeface="Times New Roman"/>
              </a:rPr>
              <a:t>orrpus</a:t>
            </a:r>
            <a:r>
              <a:rPr kumimoji="0" lang="es-ES_tradnl" sz="1100" b="1" i="0" u="none" strike="noStrike" kern="1200" cap="none" spc="0" normalizeH="0" baseline="0" noProof="0" dirty="0" smtClean="0">
                <a:ln w="11430"/>
                <a:solidFill>
                  <a:srgbClr val="FFFFFF"/>
                </a:solidFill>
                <a:effectLst>
                  <a:glow rad="101600">
                    <a:schemeClr val="accent4">
                      <a:satMod val="175000"/>
                      <a:alpha val="40000"/>
                    </a:schemeClr>
                  </a:glow>
                  <a:outerShdw blurRad="50800" dist="38100" dir="10800000" algn="r" rotWithShape="0">
                    <a:srgbClr val="C00000"/>
                  </a:outerShdw>
                </a:effectLst>
                <a:uLnTx/>
                <a:uFillTx/>
                <a:latin typeface="Berlin Sans FB Demi" panose="020E0802020502020306" pitchFamily="34" charset="0"/>
                <a:ea typeface="+mn-ea"/>
                <a:cs typeface="Times New Roman"/>
              </a:rPr>
              <a:t>  Cristi</a:t>
            </a:r>
            <a:endParaRPr kumimoji="0" lang="es-PE" sz="1100" b="0" i="0" u="none" strike="noStrike" kern="10" cap="none" spc="0" normalizeH="0" baseline="0" noProof="0" dirty="0">
              <a:ln w="9525">
                <a:round/>
                <a:headEnd/>
                <a:tailEnd/>
              </a:ln>
              <a:solidFill>
                <a:srgbClr val="FFFFFF"/>
              </a:solidFill>
              <a:effectLst>
                <a:glow rad="101600">
                  <a:schemeClr val="accent4">
                    <a:satMod val="175000"/>
                    <a:alpha val="40000"/>
                  </a:schemeClr>
                </a:glow>
                <a:outerShdw blurRad="50800" dist="38100" dir="10800000" algn="r" rotWithShape="0">
                  <a:srgbClr val="C00000"/>
                </a:outerShdw>
              </a:effectLst>
              <a:uLnTx/>
              <a:uFillTx/>
              <a:latin typeface="Berlin Sans FB Demi" panose="020E0802020502020306" pitchFamily="34" charset="0"/>
              <a:ea typeface="+mn-ea"/>
              <a:cs typeface="Times New Roman"/>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312" y="477151"/>
            <a:ext cx="3901440" cy="627888"/>
          </a:xfrm>
          <a:prstGeom prst="rect">
            <a:avLst/>
          </a:prstGeom>
        </p:spPr>
      </p:pic>
    </p:spTree>
    <p:extLst>
      <p:ext uri="{BB962C8B-B14F-4D97-AF65-F5344CB8AC3E}">
        <p14:creationId xmlns:p14="http://schemas.microsoft.com/office/powerpoint/2010/main" val="20832385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500" autoRev="1" fill="hold">
                                          <p:stCondLst>
                                            <p:cond delay="0"/>
                                          </p:stCondLst>
                                        </p:cTn>
                                        <p:tgtEl>
                                          <p:spTgt spid="9"/>
                                        </p:tgtEl>
                                        <p:attrNameLst>
                                          <p:attrName>ppt_w</p:attrName>
                                        </p:attrNameLst>
                                      </p:cBhvr>
                                    </p:anim>
                                    <p:anim by="(#ppt_w*0.50)" calcmode="lin" valueType="num">
                                      <p:cBhvr>
                                        <p:cTn id="12" dur="500" decel="50000" autoRev="1" fill="hold">
                                          <p:stCondLst>
                                            <p:cond delay="0"/>
                                          </p:stCondLst>
                                        </p:cTn>
                                        <p:tgtEl>
                                          <p:spTgt spid="9"/>
                                        </p:tgtEl>
                                        <p:attrNameLst>
                                          <p:attrName>ppt_x</p:attrName>
                                        </p:attrNameLst>
                                      </p:cBhvr>
                                    </p:anim>
                                    <p:anim from="(-#ppt_h/2)" to="(#ppt_y)" calcmode="lin" valueType="num">
                                      <p:cBhvr>
                                        <p:cTn id="13" dur="1000" fill="hold">
                                          <p:stCondLst>
                                            <p:cond delay="0"/>
                                          </p:stCondLst>
                                        </p:cTn>
                                        <p:tgtEl>
                                          <p:spTgt spid="9"/>
                                        </p:tgtEl>
                                        <p:attrNameLst>
                                          <p:attrName>ppt_y</p:attrName>
                                        </p:attrNameLst>
                                      </p:cBhvr>
                                    </p:anim>
                                    <p:animRot by="21600000">
                                      <p:cBhvr>
                                        <p:cTn id="14" dur="1000" fill="hold">
                                          <p:stCondLst>
                                            <p:cond delay="0"/>
                                          </p:stCondLst>
                                        </p:cTn>
                                        <p:tgtEl>
                                          <p:spTgt spid="9"/>
                                        </p:tgtEl>
                                        <p:attrNameLst>
                                          <p:attrName>r</p:attrName>
                                        </p:attrNameLst>
                                      </p:cBhvr>
                                    </p:animRot>
                                  </p:childTnLst>
                                </p:cTn>
                              </p:par>
                            </p:childTnLst>
                          </p:cTn>
                        </p:par>
                        <p:par>
                          <p:cTn id="15" fill="hold">
                            <p:stCondLst>
                              <p:cond delay="2700"/>
                            </p:stCondLst>
                            <p:childTnLst>
                              <p:par>
                                <p:cTn id="16" presetID="3" presetClass="entr" presetSubtype="1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2432" y="486282"/>
            <a:ext cx="8063346" cy="5812918"/>
          </a:xfrm>
          <a:prstGeom prst="rect">
            <a:avLst/>
          </a:prstGeom>
          <a:scene3d>
            <a:camera prst="orthographicFront"/>
            <a:lightRig rig="threePt" dir="t"/>
          </a:scene3d>
          <a:sp3d>
            <a:bevelT w="152400" h="50800" prst="softRound"/>
          </a:sp3d>
        </p:spPr>
      </p:pic>
      <p:sp>
        <p:nvSpPr>
          <p:cNvPr id="11" name="2 Marcador de contenido"/>
          <p:cNvSpPr txBox="1">
            <a:spLocks/>
          </p:cNvSpPr>
          <p:nvPr/>
        </p:nvSpPr>
        <p:spPr bwMode="auto">
          <a:xfrm>
            <a:off x="532432" y="1339315"/>
            <a:ext cx="8072016" cy="3096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PE" sz="2400" b="0" i="0" u="none" strike="noStrike" kern="0" cap="none" spc="0" normalizeH="0" baseline="0" noProof="0" dirty="0" smtClean="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ea typeface="+mn-ea"/>
                <a:cs typeface="+mn-cs"/>
              </a:rPr>
              <a:t>El </a:t>
            </a:r>
            <a:r>
              <a:rPr kumimoji="0" lang="es-PE" sz="2400" b="0" i="0" u="none" strike="noStrike" kern="0" cap="none" spc="0" normalizeH="0" baseline="0" noProof="0" dirty="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ea typeface="+mn-ea"/>
                <a:cs typeface="+mn-cs"/>
              </a:rPr>
              <a:t>relato de la distribución del pan no puede ser sólo cosa del pasado, sin relación con el presente. La gente continúa teniendo hambre. Jesús sigue presentándose como el pan que sacia y pide a sus discípulos que actuemos como intermediarios y servidores. </a:t>
            </a:r>
          </a:p>
        </p:txBody>
      </p:sp>
      <p:sp>
        <p:nvSpPr>
          <p:cNvPr id="7" name="2 Marcador de contenido"/>
          <p:cNvSpPr txBox="1">
            <a:spLocks/>
          </p:cNvSpPr>
          <p:nvPr/>
        </p:nvSpPr>
        <p:spPr bwMode="auto">
          <a:xfrm>
            <a:off x="539552" y="4933314"/>
            <a:ext cx="8072016" cy="125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PE" sz="2400" b="0" i="0" u="none" strike="noStrike" kern="0" cap="none" spc="0" normalizeH="0" baseline="0" noProof="0" dirty="0" smtClean="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ea typeface="+mn-ea"/>
                <a:cs typeface="+mn-cs"/>
              </a:rPr>
              <a:t>Las </a:t>
            </a:r>
            <a:r>
              <a:rPr kumimoji="0" lang="es-PE" sz="2400" b="0" i="0" u="none" strike="noStrike" kern="0" cap="none" spc="0" normalizeH="0" baseline="0" noProof="0" dirty="0">
                <a:ln>
                  <a:noFill/>
                </a:ln>
                <a:solidFill>
                  <a:srgbClr val="FFFFFF"/>
                </a:solidFill>
                <a:effectLst>
                  <a:glow rad="101600">
                    <a:srgbClr val="FFCCCC">
                      <a:lumMod val="25000"/>
                    </a:srgbClr>
                  </a:glow>
                  <a:outerShdw blurRad="38100" dist="38100" dir="2700000" algn="tl">
                    <a:srgbClr val="000000">
                      <a:alpha val="43137"/>
                    </a:srgbClr>
                  </a:outerShdw>
                </a:effectLst>
                <a:uLnTx/>
                <a:uFillTx/>
                <a:latin typeface="Comic Sans MS" panose="030F0702030302020204" pitchFamily="66" charset="0"/>
                <a:ea typeface="+mn-ea"/>
                <a:cs typeface="+mn-cs"/>
              </a:rPr>
              <a:t>tradiciones populares del Corpus no deben hacer que nos desentendamos del profundo compromiso cristiano que implica celebrar esta fiesta.</a:t>
            </a:r>
          </a:p>
        </p:txBody>
      </p:sp>
      <p:sp>
        <p:nvSpPr>
          <p:cNvPr id="4" name="Rectángulo 3"/>
          <p:cNvSpPr/>
          <p:nvPr/>
        </p:nvSpPr>
        <p:spPr>
          <a:xfrm>
            <a:off x="3982497" y="669702"/>
            <a:ext cx="1907895" cy="461665"/>
          </a:xfrm>
          <a:prstGeom prst="rect">
            <a:avLst/>
          </a:prstGeom>
        </p:spPr>
        <p:txBody>
          <a:bodyPr wrap="none">
            <a:spAutoFit/>
          </a:bodyPr>
          <a:lstStyle/>
          <a:p>
            <a:r>
              <a:rPr lang="es-PE" sz="2400" u="sng"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Motivación</a:t>
            </a:r>
            <a:r>
              <a:rPr lang="es-PE" sz="2400" kern="0" dirty="0">
                <a:solidFill>
                  <a:srgbClr val="FFFFFF"/>
                </a:solidFill>
                <a:effectLst>
                  <a:glow rad="101600">
                    <a:srgbClr val="FFCCCC">
                      <a:lumMod val="25000"/>
                    </a:srgbClr>
                  </a:glow>
                  <a:outerShdw blurRad="38100" dist="38100" dir="2700000" algn="tl">
                    <a:srgbClr val="000000">
                      <a:alpha val="43137"/>
                    </a:srgbClr>
                  </a:outerShdw>
                </a:effectLst>
                <a:latin typeface="Comic Sans MS" panose="030F0702030302020204" pitchFamily="66" charset="0"/>
              </a:rPr>
              <a:t>: </a:t>
            </a:r>
            <a:endParaRPr lang="en-US" sz="2400" dirty="0"/>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976" y="458574"/>
            <a:ext cx="2737104" cy="883920"/>
          </a:xfrm>
          <a:prstGeom prst="roundRect">
            <a:avLst/>
          </a:prstGeom>
        </p:spPr>
      </p:pic>
    </p:spTree>
    <p:extLst>
      <p:ext uri="{BB962C8B-B14F-4D97-AF65-F5344CB8AC3E}">
        <p14:creationId xmlns:p14="http://schemas.microsoft.com/office/powerpoint/2010/main" val="401376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1750" fill="hold"/>
                                        <p:tgtEl>
                                          <p:spTgt spid="11"/>
                                        </p:tgtEl>
                                        <p:attrNameLst>
                                          <p:attrName>ppt_w</p:attrName>
                                        </p:attrNameLst>
                                      </p:cBhvr>
                                      <p:tavLst>
                                        <p:tav tm="0">
                                          <p:val>
                                            <p:fltVal val="0"/>
                                          </p:val>
                                        </p:tav>
                                        <p:tav tm="100000">
                                          <p:val>
                                            <p:strVal val="#ppt_w"/>
                                          </p:val>
                                        </p:tav>
                                      </p:tavLst>
                                    </p:anim>
                                    <p:anim calcmode="lin" valueType="num">
                                      <p:cBhvr>
                                        <p:cTn id="8" dur="175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98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e5/80/6f/e5806fccd0c1f982c1b1457087bd57a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5714" y="498764"/>
            <a:ext cx="8081813" cy="5772727"/>
          </a:xfrm>
          <a:prstGeom prst="rect">
            <a:avLst/>
          </a:prstGeom>
          <a:noFill/>
          <a:extLst>
            <a:ext uri="{909E8E84-426E-40DD-AFC4-6F175D3DCCD1}">
              <a14:hiddenFill xmlns:a14="http://schemas.microsoft.com/office/drawing/2010/main">
                <a:solidFill>
                  <a:srgbClr val="FFFFFF"/>
                </a:solidFill>
              </a14:hiddenFill>
            </a:ext>
          </a:extLst>
        </p:spPr>
      </p:pic>
      <p:sp>
        <p:nvSpPr>
          <p:cNvPr id="74757" name="Text Box 5"/>
          <p:cNvSpPr txBox="1">
            <a:spLocks noChangeArrowheads="1"/>
          </p:cNvSpPr>
          <p:nvPr/>
        </p:nvSpPr>
        <p:spPr bwMode="auto">
          <a:xfrm>
            <a:off x="642910" y="701964"/>
            <a:ext cx="7772400" cy="876283"/>
          </a:xfrm>
          <a:prstGeom prst="rect">
            <a:avLst/>
          </a:prstGeom>
          <a:noFill/>
          <a:ln w="9525">
            <a:noFill/>
            <a:miter lim="800000"/>
            <a:headEnd/>
            <a:tailEnd/>
          </a:ln>
          <a:effectLst>
            <a:outerShdw blurRad="225425" dist="50800" dir="5220000" algn="ctr">
              <a:srgbClr val="000000">
                <a:alpha val="33000"/>
              </a:srgbClr>
            </a:outerShdw>
          </a:effectLst>
        </p:spPr>
        <p:txBody>
          <a:bodyPr wrap="squar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outerShdw blurRad="50800" dist="76200" algn="l" rotWithShape="0">
                    <a:prstClr val="black"/>
                  </a:outerShdw>
                </a:effectLst>
                <a:uLnTx/>
                <a:uFillTx/>
                <a:latin typeface="Arial" charset="0"/>
                <a:ea typeface="+mn-ea"/>
                <a:cs typeface="Times New Roman" pitchFamily="18" charset="0"/>
              </a:rPr>
              <a:t>° </a:t>
            </a:r>
            <a:r>
              <a:rPr kumimoji="0" lang="es-PE" sz="3200" b="1" i="0" u="none" strike="noStrike" kern="1200" cap="none" spc="0" normalizeH="0" baseline="0" noProof="0" dirty="0">
                <a:ln>
                  <a:noFill/>
                </a:ln>
                <a:solidFill>
                  <a:srgbClr val="FFFFFF"/>
                </a:solidFill>
                <a:effectLst>
                  <a:glow rad="101600">
                    <a:schemeClr val="accent5">
                      <a:satMod val="175000"/>
                      <a:alpha val="40000"/>
                    </a:schemeClr>
                  </a:glow>
                  <a:outerShdw blurRad="50800" dist="76200" algn="l" rotWithShape="0">
                    <a:prstClr val="black"/>
                  </a:outerShdw>
                </a:effectLst>
                <a:uLnTx/>
                <a:uFillTx/>
                <a:latin typeface="Arial" charset="0"/>
                <a:ea typeface="+mn-ea"/>
                <a:cs typeface="Times New Roman" pitchFamily="18" charset="0"/>
              </a:rPr>
              <a:t>A la luz del pasaje evangélico de hoy, </a:t>
            </a:r>
          </a:p>
        </p:txBody>
      </p:sp>
      <p:sp>
        <p:nvSpPr>
          <p:cNvPr id="2" name="Rectángulo 1"/>
          <p:cNvSpPr/>
          <p:nvPr/>
        </p:nvSpPr>
        <p:spPr>
          <a:xfrm>
            <a:off x="535714" y="4600235"/>
            <a:ext cx="8081813" cy="1569660"/>
          </a:xfrm>
          <a:prstGeom prst="rect">
            <a:avLst/>
          </a:prstGeom>
        </p:spPr>
        <p:txBody>
          <a:bodyPr wrap="square">
            <a:prstTxWarp prst="textDeflateTop">
              <a:avLst>
                <a:gd name="adj" fmla="val 36466"/>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1" i="0" u="none" strike="noStrike" kern="1200" cap="none" spc="0" normalizeH="0" baseline="0" noProof="0" dirty="0">
                <a:ln>
                  <a:noFill/>
                </a:ln>
                <a:solidFill>
                  <a:srgbClr val="FFFFFF"/>
                </a:solidFill>
                <a:effectLst>
                  <a:outerShdw blurRad="50800" dist="76200" algn="l" rotWithShape="0">
                    <a:prstClr val="black"/>
                  </a:outerShdw>
                </a:effectLst>
                <a:uLnTx/>
                <a:uFillTx/>
                <a:latin typeface="Arial" charset="0"/>
                <a:ea typeface="+mn-ea"/>
                <a:cs typeface="Times New Roman" pitchFamily="18" charset="0"/>
              </a:rPr>
              <a:t>¿</a:t>
            </a:r>
            <a:r>
              <a:rPr kumimoji="0" lang="es-PE" sz="3200" b="1" i="0" u="none" strike="noStrike" kern="1200" normalizeH="0" baseline="0" noProof="0"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rPr>
              <a:t>qué </a:t>
            </a:r>
            <a:r>
              <a:rPr kumimoji="0" lang="es-PE" sz="3200" b="1" i="0" u="none" strike="noStrike" kern="1200" normalizeH="0" baseline="0" noProof="0"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rPr>
              <a:t>significa </a:t>
            </a:r>
            <a:r>
              <a:rPr kumimoji="0" lang="es-PE" sz="3200" b="1" i="0" u="none" strike="noStrike" kern="1200" normalizeH="0" baseline="0" noProof="0"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rPr>
              <a:t>para ti celebrar la eucaristía y "comulgar" en ella </a:t>
            </a:r>
            <a:r>
              <a:rPr kumimoji="0" lang="es-PE" sz="3200" b="1" i="0" u="none" strike="noStrike" kern="1200" normalizeH="0" baseline="0" noProof="0" dirty="0" smtClean="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rPr>
              <a:t>           con </a:t>
            </a:r>
            <a:r>
              <a:rPr kumimoji="0" lang="es-PE" sz="3200" b="1" i="0" u="none" strike="noStrike" kern="1200" normalizeH="0" baseline="0" noProof="0"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rPr>
              <a:t>Jesucristo?</a:t>
            </a:r>
            <a:endParaRPr kumimoji="0" lang="es-ES" sz="3200" b="1" i="0" u="none" strike="noStrike" kern="1200" normalizeH="0" baseline="0" noProof="0" dirty="0">
              <a:ln w="6600">
                <a:solidFill>
                  <a:schemeClr val="accent2"/>
                </a:solidFill>
                <a:prstDash val="solid"/>
              </a:ln>
              <a:solidFill>
                <a:srgbClr val="FFFFFF"/>
              </a:solidFill>
              <a:effectLst>
                <a:glow rad="228600">
                  <a:schemeClr val="accent6">
                    <a:satMod val="175000"/>
                    <a:alpha val="40000"/>
                  </a:schemeClr>
                </a:glow>
                <a:outerShdw dist="38100" dir="2700000" algn="tl" rotWithShape="0">
                  <a:schemeClr val="accent2"/>
                </a:outerShdw>
              </a:effectLst>
              <a:uLnTx/>
              <a:uFillTx/>
              <a:latin typeface="Arial" charset="0"/>
              <a:ea typeface="+mn-ea"/>
              <a:cs typeface="Times New Roman" pitchFamily="18" charset="0"/>
            </a:endParaRPr>
          </a:p>
        </p:txBody>
      </p:sp>
      <p:sp>
        <p:nvSpPr>
          <p:cNvPr id="11" name="2 Marcador de contenido"/>
          <p:cNvSpPr txBox="1">
            <a:spLocks/>
          </p:cNvSpPr>
          <p:nvPr/>
        </p:nvSpPr>
        <p:spPr>
          <a:xfrm>
            <a:off x="642910" y="428604"/>
            <a:ext cx="7772400" cy="857256"/>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PE" sz="2000" b="0" i="0" u="none" strike="noStrike" kern="0" cap="none" spc="0" normalizeH="0" baseline="0" noProof="0" dirty="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1658273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4757"/>
                                        </p:tgtEl>
                                        <p:attrNameLst>
                                          <p:attrName>style.visibility</p:attrName>
                                        </p:attrNameLst>
                                      </p:cBhvr>
                                      <p:to>
                                        <p:strVal val="visible"/>
                                      </p:to>
                                    </p:set>
                                    <p:anim by="(-#ppt_w*2)" calcmode="lin" valueType="num">
                                      <p:cBhvr rctx="PPT">
                                        <p:cTn id="7" dur="500" autoRev="1" fill="hold">
                                          <p:stCondLst>
                                            <p:cond delay="0"/>
                                          </p:stCondLst>
                                        </p:cTn>
                                        <p:tgtEl>
                                          <p:spTgt spid="74757"/>
                                        </p:tgtEl>
                                        <p:attrNameLst>
                                          <p:attrName>ppt_w</p:attrName>
                                        </p:attrNameLst>
                                      </p:cBhvr>
                                    </p:anim>
                                    <p:anim by="(#ppt_w*0.50)" calcmode="lin" valueType="num">
                                      <p:cBhvr>
                                        <p:cTn id="8" dur="500" decel="50000" autoRev="1" fill="hold">
                                          <p:stCondLst>
                                            <p:cond delay="0"/>
                                          </p:stCondLst>
                                        </p:cTn>
                                        <p:tgtEl>
                                          <p:spTgt spid="74757"/>
                                        </p:tgtEl>
                                        <p:attrNameLst>
                                          <p:attrName>ppt_x</p:attrName>
                                        </p:attrNameLst>
                                      </p:cBhvr>
                                    </p:anim>
                                    <p:anim from="(-#ppt_h/2)" to="(#ppt_y)" calcmode="lin" valueType="num">
                                      <p:cBhvr>
                                        <p:cTn id="9" dur="1000" fill="hold">
                                          <p:stCondLst>
                                            <p:cond delay="0"/>
                                          </p:stCondLst>
                                        </p:cTn>
                                        <p:tgtEl>
                                          <p:spTgt spid="74757"/>
                                        </p:tgtEl>
                                        <p:attrNameLst>
                                          <p:attrName>ppt_y</p:attrName>
                                        </p:attrNameLst>
                                      </p:cBhvr>
                                    </p:anim>
                                    <p:animRot by="21600000">
                                      <p:cBhvr>
                                        <p:cTn id="10" dur="1000" fill="hold">
                                          <p:stCondLst>
                                            <p:cond delay="0"/>
                                          </p:stCondLst>
                                        </p:cTn>
                                        <p:tgtEl>
                                          <p:spTgt spid="74757"/>
                                        </p:tgtEl>
                                        <p:attrNameLst>
                                          <p:attrName>r</p:attrName>
                                        </p:attrNameLst>
                                      </p:cBhvr>
                                    </p:animRot>
                                  </p:childTnLst>
                                </p:cTn>
                              </p:par>
                            </p:childTnLst>
                          </p:cTn>
                        </p:par>
                        <p:par>
                          <p:cTn id="11" fill="hold">
                            <p:stCondLst>
                              <p:cond delay="41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ús bendice los panes y los peces para dar de comer a las personas que se congregaron para oír Sus enseñanz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60" y="477332"/>
            <a:ext cx="7931685" cy="5788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88860" y="477333"/>
            <a:ext cx="7661522" cy="2089222"/>
          </a:xfrm>
          <a:prstGeom prst="rect">
            <a:avLst/>
          </a:prstGeom>
          <a:noFill/>
          <a:ln w="9525">
            <a:noFill/>
            <a:miter lim="800000"/>
            <a:headEnd/>
            <a:tailEnd/>
          </a:ln>
          <a:effectLst/>
        </p:spPr>
        <p:txBody>
          <a:bodyPr wrap="square">
            <a:prstTxWarp prst="textDeflateBottom">
              <a:avLst/>
            </a:prstTxWarp>
            <a:spAutoFit/>
          </a:bodyPr>
          <a:lstStyle/>
          <a:p>
            <a:pPr marL="571500" marR="0" lvl="0" indent="-5715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36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 ESSENCE" panose="02000000000000000000" pitchFamily="2" charset="0"/>
                <a:ea typeface="+mn-ea"/>
                <a:cs typeface="Times New Roman" pitchFamily="18" charset="0"/>
              </a:rPr>
              <a:t>¿</a:t>
            </a:r>
            <a:r>
              <a:rPr kumimoji="0" lang="es-PE" sz="36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rPr>
              <a:t>Qué gestos o palabras del pasaje de hoy te han interpelado? </a:t>
            </a:r>
          </a:p>
        </p:txBody>
      </p:sp>
      <p:sp>
        <p:nvSpPr>
          <p:cNvPr id="7" name="Text Box 4"/>
          <p:cNvSpPr txBox="1">
            <a:spLocks noChangeArrowheads="1"/>
          </p:cNvSpPr>
          <p:nvPr/>
        </p:nvSpPr>
        <p:spPr bwMode="auto">
          <a:xfrm>
            <a:off x="829117" y="3815440"/>
            <a:ext cx="7776864" cy="1323439"/>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convex"/>
          </a:sp3d>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000" b="0" i="0" u="none" strike="noStrike" kern="0" cap="none" spc="0" normalizeH="0" baseline="0" noProof="0" dirty="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rPr>
              <a:t>¿Hasta qué punto te sientes llamado a integrarlos en tu vida de cada día?</a:t>
            </a:r>
            <a:endParaRPr kumimoji="0" lang="ca-ES" sz="4000" b="1" i="0" u="none" strike="noStrike" kern="1200" cap="none" spc="0" normalizeH="0" baseline="0" noProof="0" dirty="0">
              <a:ln>
                <a:noFill/>
              </a:ln>
              <a:solidFill>
                <a:srgbClr val="FFFFFF"/>
              </a:solidFill>
              <a:effectLst>
                <a:glow rad="139700">
                  <a:srgbClr val="000048">
                    <a:alpha val="40000"/>
                  </a:srgbClr>
                </a:glow>
                <a:outerShdw blurRad="50800" dist="38100" algn="l" rotWithShape="0">
                  <a:prstClr val="black"/>
                </a:outerShdw>
              </a:effectLst>
              <a:uLnTx/>
              <a:uFillTx/>
              <a:latin typeface="AR ESSENCE" panose="02000000000000000000" pitchFamily="2" charset="0"/>
              <a:ea typeface="+mn-ea"/>
              <a:cs typeface="Times New Roman" pitchFamily="18" charset="0"/>
            </a:endParaRPr>
          </a:p>
        </p:txBody>
      </p:sp>
    </p:spTree>
    <p:extLst>
      <p:ext uri="{BB962C8B-B14F-4D97-AF65-F5344CB8AC3E}">
        <p14:creationId xmlns:p14="http://schemas.microsoft.com/office/powerpoint/2010/main" val="42499480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38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8617" y="520007"/>
            <a:ext cx="8058912" cy="5760720"/>
          </a:xfrm>
          <a:prstGeom prst="rect">
            <a:avLst/>
          </a:prstGeom>
        </p:spPr>
      </p:pic>
      <p:sp>
        <p:nvSpPr>
          <p:cNvPr id="8" name="Text Box 4"/>
          <p:cNvSpPr txBox="1">
            <a:spLocks noChangeArrowheads="1"/>
          </p:cNvSpPr>
          <p:nvPr/>
        </p:nvSpPr>
        <p:spPr bwMode="auto">
          <a:xfrm>
            <a:off x="295564" y="4033958"/>
            <a:ext cx="8395855" cy="2246769"/>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Comieron todos hasta quedar saciados.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La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celebración coherente de la Eucaristía, ¿puede hacernos soñar un mundo en el que queden saciadas todas las hambres? </a:t>
            </a:r>
            <a:r>
              <a:rPr kumimoji="0" lang="es-PE" sz="2800" b="1" i="0" u="none" strike="noStrike" kern="1200" cap="none" spc="0" normalizeH="0" baseline="0" noProof="0" dirty="0" smtClean="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                 ¿</a:t>
            </a:r>
            <a:r>
              <a:rPr kumimoji="0" lang="es-PE"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rPr>
              <a:t>Por qué?.</a:t>
            </a:r>
            <a:endParaRPr kumimoji="0" lang="es-ES" sz="2800" b="1" i="0" u="none" strike="noStrike" kern="1200" cap="none" spc="0" normalizeH="0" baseline="0" noProof="0" dirty="0">
              <a:ln>
                <a:noFill/>
              </a:ln>
              <a:solidFill>
                <a:schemeClr val="bg1"/>
              </a:solidFill>
              <a:effectLst>
                <a:glow rad="101600">
                  <a:schemeClr val="accent4">
                    <a:satMod val="175000"/>
                    <a:alpha val="40000"/>
                  </a:schemeClr>
                </a:glow>
                <a:outerShdw blurRad="50800" dist="38100" algn="l" rotWithShape="0">
                  <a:prstClr val="black"/>
                </a:outerShdw>
              </a:effectLst>
              <a:uLnTx/>
              <a:uFillTx/>
              <a:latin typeface="Clarendon BT" panose="02040704040505020204" pitchFamily="18" charset="0"/>
              <a:cs typeface="Times New Roman" pitchFamily="18" charset="0"/>
            </a:endParaRPr>
          </a:p>
        </p:txBody>
      </p:sp>
    </p:spTree>
    <p:extLst>
      <p:ext uri="{BB962C8B-B14F-4D97-AF65-F5344CB8AC3E}">
        <p14:creationId xmlns:p14="http://schemas.microsoft.com/office/powerpoint/2010/main" val="26502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e3/01/85/e30185d5b9ae2f532a503b17622752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60" y="508001"/>
            <a:ext cx="8002604" cy="579120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591440" y="4028415"/>
            <a:ext cx="7864843" cy="2214624"/>
          </a:xfrm>
        </p:spPr>
        <p:txBody>
          <a:bodyPr/>
          <a:lstStyle/>
          <a:p>
            <a:pPr marL="0" lvl="0" indent="0" algn="ctr">
              <a:buNone/>
            </a:pPr>
            <a:r>
              <a:rPr lang="es-ES" sz="2800" b="1" i="1" dirty="0"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Es </a:t>
            </a:r>
            <a:r>
              <a:rPr lang="es-ES" sz="2800" b="1" i="1" dirty="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el momento de presentarnos personalmente ante Jesús y abrir, en su presencia, nuestras manos. </a:t>
            </a:r>
            <a:r>
              <a:rPr lang="es-PE" sz="2800" b="1" i="1" dirty="0" smtClean="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Queremos </a:t>
            </a:r>
            <a:r>
              <a:rPr lang="es-PE" sz="2800" b="1" i="1" dirty="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rPr>
              <a:t>responder a su invitación de ofrecer comida gratuita y sobreabundante a todo el mundo, pero necesitamos su ayuda</a:t>
            </a:r>
            <a:endParaRPr lang="es-ES_tradnl" sz="2800" b="1" i="1" dirty="0">
              <a:solidFill>
                <a:srgbClr val="FFFFFF"/>
              </a:solidFill>
              <a:effectLst>
                <a:glow rad="139700">
                  <a:schemeClr val="accent4">
                    <a:satMod val="175000"/>
                    <a:alpha val="40000"/>
                  </a:schemeClr>
                </a:glow>
                <a:outerShdw blurRad="38100" dist="63500" dir="2700000" algn="tl">
                  <a:srgbClr val="000000"/>
                </a:outerShdw>
              </a:effectLst>
              <a:latin typeface="Arial Narrow" panose="020B0606020202030204" pitchFamily="34" charset="0"/>
            </a:endParaRPr>
          </a:p>
          <a:p>
            <a:pPr marL="0" indent="0" algn="ctr">
              <a:buNone/>
            </a:pPr>
            <a:endParaRPr lang="es-ES_tradnl" sz="2800" b="1" i="1" dirty="0" smtClean="0">
              <a:solidFill>
                <a:schemeClr val="bg1"/>
              </a:solidFill>
              <a:effectLst>
                <a:outerShdw blurRad="38100" dist="63500" dir="2700000" algn="tl">
                  <a:srgbClr val="000000"/>
                </a:outerShdw>
              </a:effectLst>
              <a:latin typeface="Arial Narrow" panose="020B0606020202030204" pitchFamily="34" charset="0"/>
            </a:endParaRPr>
          </a:p>
        </p:txBody>
      </p:sp>
      <p:sp>
        <p:nvSpPr>
          <p:cNvPr id="13" name="2 Marcador de contenido"/>
          <p:cNvSpPr txBox="1">
            <a:spLocks/>
          </p:cNvSpPr>
          <p:nvPr/>
        </p:nvSpPr>
        <p:spPr bwMode="auto">
          <a:xfrm>
            <a:off x="3953163" y="3878529"/>
            <a:ext cx="2887139" cy="35893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s-ES_tradnl" sz="2800" b="1" i="1" u="none" strike="noStrike" kern="0" cap="none" spc="0" normalizeH="0" baseline="0" noProof="0" dirty="0" smtClean="0">
              <a:ln>
                <a:noFill/>
              </a:ln>
              <a:solidFill>
                <a:srgbClr val="FFFFFF"/>
              </a:solidFill>
              <a:effectLst>
                <a:glow rad="139700">
                  <a:schemeClr val="accent4">
                    <a:satMod val="175000"/>
                    <a:alpha val="40000"/>
                  </a:schemeClr>
                </a:glow>
                <a:outerShdw blurRad="38100" dist="63500" dir="2700000" algn="tl">
                  <a:srgbClr val="000000"/>
                </a:outerShdw>
              </a:effectLst>
              <a:uLnTx/>
              <a:uFillTx/>
              <a:latin typeface="Arial Narrow" panose="020B0606020202030204" pitchFamily="34" charset="0"/>
              <a:ea typeface="+mn-ea"/>
              <a:cs typeface="+mn-cs"/>
            </a:endParaRPr>
          </a:p>
        </p:txBody>
      </p:sp>
      <p:sp>
        <p:nvSpPr>
          <p:cNvPr id="4" name="Rectángulo 3"/>
          <p:cNvSpPr/>
          <p:nvPr/>
        </p:nvSpPr>
        <p:spPr>
          <a:xfrm>
            <a:off x="6365831" y="654015"/>
            <a:ext cx="1899879" cy="523220"/>
          </a:xfrm>
          <a:prstGeom prst="rect">
            <a:avLst/>
          </a:prstGeom>
        </p:spPr>
        <p:txBody>
          <a:bodyPr wrap="none">
            <a:spAutoFit/>
          </a:bodyPr>
          <a:lstStyle/>
          <a:p>
            <a:r>
              <a:rPr lang="es-PE" sz="2800" b="1" i="1" u="sng" dirty="0">
                <a:solidFill>
                  <a:schemeClr val="bg1"/>
                </a:solidFill>
                <a:effectLst>
                  <a:outerShdw blurRad="38100" dist="63500" dir="2700000" algn="tl">
                    <a:srgbClr val="000000"/>
                  </a:outerShdw>
                </a:effectLst>
                <a:latin typeface="Arial Narrow" panose="020B0606020202030204" pitchFamily="34" charset="0"/>
              </a:rPr>
              <a:t>Motivación</a:t>
            </a:r>
            <a:r>
              <a:rPr lang="es-PE" sz="2800" b="1" i="1" dirty="0">
                <a:solidFill>
                  <a:schemeClr val="bg1"/>
                </a:solidFill>
                <a:effectLst>
                  <a:outerShdw blurRad="38100" dist="63500" dir="2700000" algn="tl">
                    <a:srgbClr val="000000"/>
                  </a:outerShdw>
                </a:effectLst>
                <a:latin typeface="Arial Narrow" panose="020B0606020202030204" pitchFamily="34" charset="0"/>
              </a:rPr>
              <a:t>: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2560" y="508001"/>
            <a:ext cx="2822448" cy="912479"/>
          </a:xfrm>
          <a:prstGeom prst="roundRect">
            <a:avLst/>
          </a:prstGeom>
        </p:spPr>
      </p:pic>
    </p:spTree>
    <p:extLst>
      <p:ext uri="{BB962C8B-B14F-4D97-AF65-F5344CB8AC3E}">
        <p14:creationId xmlns:p14="http://schemas.microsoft.com/office/powerpoint/2010/main" val="185828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ppt_w</p:attrName>
                                        </p:attrNameLst>
                                      </p:cBhvr>
                                      <p:tavLst>
                                        <p:tav tm="0" fmla="#ppt_w*sin(2.5*pi*$)">
                                          <p:val>
                                            <p:fltVal val="0"/>
                                          </p:val>
                                        </p:tav>
                                        <p:tav tm="100000">
                                          <p:val>
                                            <p:fltVal val="1"/>
                                          </p:val>
                                        </p:tav>
                                      </p:tavLst>
                                    </p:anim>
                                    <p:anim calcmode="lin" valueType="num">
                                      <p:cBhvr>
                                        <p:cTn id="9" dur="1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19400"/>
                            </p:stCondLst>
                            <p:childTnLst>
                              <p:par>
                                <p:cTn id="11" presetID="45" presetClass="entr" presetSubtype="0" fill="hold" grpId="0" nodeType="afterEffect" nodePh="1">
                                  <p:stCondLst>
                                    <p:cond delay="0"/>
                                  </p:stCondLst>
                                  <p:endCondLst>
                                    <p:cond evt="begin" delay="0">
                                      <p:tn val="11"/>
                                    </p:cond>
                                  </p:end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og Católico Gotitas Espirituales ®: EL EVANGELIO DE HOY: VIERNES 8 DE  ABRIL DEL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27" y="498765"/>
            <a:ext cx="8186929" cy="57727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611560" y="4795091"/>
            <a:ext cx="8064896" cy="1938992"/>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rPr>
              <a:t>Luego de un tiempo de oración personal, podemos compartir en voz alta nuestra oración, siempre dirigiéndonos a Dios mediante la alabanza, la acción de gracias o la súplica confiada.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rgbClr val="FFFFFF"/>
              </a:solidFill>
              <a:effectLst>
                <a:glow rad="88900">
                  <a:srgbClr val="000000">
                    <a:satMod val="175000"/>
                    <a:alpha val="40000"/>
                  </a:srgbClr>
                </a:glow>
                <a:outerShdw blurRad="38100" dist="63500" dir="2700000" algn="tl">
                  <a:srgbClr val="320000"/>
                </a:outerShdw>
              </a:effectLst>
              <a:uLnTx/>
              <a:uFillTx/>
              <a:latin typeface="Times New Roman"/>
              <a:ea typeface="+mn-ea"/>
              <a:cs typeface="Times New Roman" pitchFamily="18" charset="0"/>
            </a:endParaRPr>
          </a:p>
        </p:txBody>
      </p:sp>
    </p:spTree>
    <p:extLst>
      <p:ext uri="{BB962C8B-B14F-4D97-AF65-F5344CB8AC3E}">
        <p14:creationId xmlns:p14="http://schemas.microsoft.com/office/powerpoint/2010/main" val="368466123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6554" y="441643"/>
            <a:ext cx="8120209" cy="5885265"/>
          </a:xfrm>
          <a:prstGeom prst="rect">
            <a:avLst/>
          </a:prstGeom>
          <a:scene3d>
            <a:camera prst="orthographicFront"/>
            <a:lightRig rig="threePt" dir="t"/>
          </a:scene3d>
          <a:sp3d>
            <a:bevelT w="152400" h="50800" prst="softRound"/>
          </a:sp3d>
        </p:spPr>
      </p:pic>
      <p:sp>
        <p:nvSpPr>
          <p:cNvPr id="12293" name="Rectangle 5"/>
          <p:cNvSpPr>
            <a:spLocks noChangeArrowheads="1"/>
          </p:cNvSpPr>
          <p:nvPr/>
        </p:nvSpPr>
        <p:spPr bwMode="auto">
          <a:xfrm>
            <a:off x="506555" y="816427"/>
            <a:ext cx="8120209" cy="138499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err="1">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Oráculo</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del Señor a mi Señor: “</a:t>
            </a:r>
            <a:r>
              <a:rPr kumimoji="0" lang="ca-ES" sz="2800" b="1" i="1" u="none" strike="noStrike" kern="1200" cap="none" spc="0" normalizeH="0" baseline="0" noProof="0" dirty="0" err="1">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Siéntate</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 mi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derecha</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y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haré</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de tus </a:t>
            </a:r>
            <a:r>
              <a:rPr kumimoji="0" lang="ca-ES" sz="2800" b="1" i="1" u="none" strike="noStrike" kern="1200" cap="none" spc="0" normalizeH="0" baseline="0" noProof="0" dirty="0" err="1">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enemigos</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estrado</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de </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tus </a:t>
            </a:r>
            <a:r>
              <a:rPr kumimoji="0" lang="ca-ES" sz="2800" b="1" i="1" u="none" strike="noStrike" kern="1200" cap="none" spc="0" normalizeH="0" baseline="0" noProof="0" dirty="0" smtClean="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pies</a:t>
            </a:r>
            <a:r>
              <a:rPr kumimoji="0" lang="ca-ES" sz="2800" b="1"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a:t>
            </a:r>
          </a:p>
        </p:txBody>
      </p:sp>
      <p:sp>
        <p:nvSpPr>
          <p:cNvPr id="12291" name="Text Box 3"/>
          <p:cNvSpPr txBox="1">
            <a:spLocks noChangeArrowheads="1"/>
          </p:cNvSpPr>
          <p:nvPr/>
        </p:nvSpPr>
        <p:spPr bwMode="auto">
          <a:xfrm>
            <a:off x="3624733" y="394211"/>
            <a:ext cx="2167581"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err="1">
                <a:ln>
                  <a:noFill/>
                </a:ln>
                <a:solidFill>
                  <a:srgbClr val="FFFFFF"/>
                </a:solidFill>
                <a:effectLst/>
                <a:uLnTx/>
                <a:uFillTx/>
                <a:latin typeface="Comic Sans MS" pitchFamily="66" charset="0"/>
                <a:ea typeface="+mn-ea"/>
                <a:cs typeface="Times New Roman" pitchFamily="18" charset="0"/>
              </a:rPr>
              <a:t>Salmo</a:t>
            </a:r>
            <a:r>
              <a:rPr kumimoji="0" lang="ca-ES" sz="2800" b="1" i="1" u="none" strike="noStrike" kern="1200" cap="none" spc="0" normalizeH="0" baseline="0" noProof="0" dirty="0">
                <a:ln>
                  <a:noFill/>
                </a:ln>
                <a:solidFill>
                  <a:srgbClr val="FFFFFF"/>
                </a:solidFill>
                <a:effectLst/>
                <a:uLnTx/>
                <a:uFillTx/>
                <a:latin typeface="Comic Sans MS" pitchFamily="66" charset="0"/>
                <a:ea typeface="+mn-ea"/>
                <a:cs typeface="Times New Roman" pitchFamily="18" charset="0"/>
              </a:rPr>
              <a:t> 109 </a:t>
            </a:r>
          </a:p>
        </p:txBody>
      </p:sp>
      <p:sp>
        <p:nvSpPr>
          <p:cNvPr id="12292" name="Rectangle 4"/>
          <p:cNvSpPr>
            <a:spLocks noChangeArrowheads="1"/>
          </p:cNvSpPr>
          <p:nvPr/>
        </p:nvSpPr>
        <p:spPr bwMode="auto">
          <a:xfrm>
            <a:off x="506553" y="5444760"/>
            <a:ext cx="7947168"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400" b="0" i="1" u="none" strike="noStrike" kern="1200" cap="none" spc="0" normalizeH="0" baseline="0" noProof="0" dirty="0">
                <a:ln>
                  <a:noFill/>
                </a:ln>
                <a:solidFill>
                  <a:srgbClr val="FFFFFF"/>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Tú</a:t>
            </a:r>
            <a:r>
              <a:rPr kumimoji="0" lang="ca-ES" sz="3200" b="1" i="1" u="none" strike="noStrike" kern="1200" cap="none" spc="0" normalizeH="0" baseline="0" noProof="0" dirty="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eres </a:t>
            </a:r>
            <a:r>
              <a:rPr kumimoji="0" lang="ca-ES" sz="3200" b="1" i="1" u="none" strike="noStrike" kern="1200" cap="none" spc="0" normalizeH="0" baseline="0" noProof="0" dirty="0" err="1">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sacerdote</a:t>
            </a:r>
            <a:r>
              <a:rPr kumimoji="0" lang="ca-ES" sz="3200" b="1" i="1" u="none" strike="noStrike" kern="1200" cap="none" spc="0" normalizeH="0" baseline="0" noProof="0" dirty="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eterno,Señor</a:t>
            </a:r>
            <a:r>
              <a:rPr kumimoji="0" lang="ca-ES" sz="3200" b="1" i="1" u="none" strike="noStrike" kern="1200" cap="none" spc="0" normalizeH="0" baseline="0" noProof="0" dirty="0" smtClean="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outerShdw blurRad="50800" dist="38100" algn="l" rotWithShape="0">
                    <a:srgbClr val="320000"/>
                  </a:outerShdw>
                </a:effectLst>
                <a:uLnTx/>
                <a:uFillTx/>
                <a:latin typeface="Comic Sans MS" pitchFamily="66" charset="0"/>
                <a:ea typeface="+mn-ea"/>
                <a:cs typeface="Times New Roman" pitchFamily="18" charset="0"/>
              </a:rPr>
              <a:t>Jesús</a:t>
            </a:r>
          </a:p>
        </p:txBody>
      </p:sp>
    </p:spTree>
    <p:extLst>
      <p:ext uri="{BB962C8B-B14F-4D97-AF65-F5344CB8AC3E}">
        <p14:creationId xmlns:p14="http://schemas.microsoft.com/office/powerpoint/2010/main" val="159739576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2293"/>
                                        </p:tgtEl>
                                        <p:attrNameLst>
                                          <p:attrName>style.visibility</p:attrName>
                                        </p:attrNameLst>
                                      </p:cBhvr>
                                      <p:to>
                                        <p:strVal val="visible"/>
                                      </p:to>
                                    </p:set>
                                    <p:anim calcmode="lin" valueType="num">
                                      <p:cBhvr>
                                        <p:cTn id="7" dur="250" fill="hold"/>
                                        <p:tgtEl>
                                          <p:spTgt spid="12293"/>
                                        </p:tgtEl>
                                        <p:attrNameLst>
                                          <p:attrName>ppt_w</p:attrName>
                                        </p:attrNameLst>
                                      </p:cBhvr>
                                      <p:tavLst>
                                        <p:tav tm="0">
                                          <p:val>
                                            <p:strVal val="4/3*#ppt_w"/>
                                          </p:val>
                                        </p:tav>
                                        <p:tav tm="100000">
                                          <p:val>
                                            <p:strVal val="#ppt_w"/>
                                          </p:val>
                                        </p:tav>
                                      </p:tavLst>
                                    </p:anim>
                                    <p:anim calcmode="lin" valueType="num">
                                      <p:cBhvr>
                                        <p:cTn id="8" dur="250" fill="hold"/>
                                        <p:tgtEl>
                                          <p:spTgt spid="12293"/>
                                        </p:tgtEl>
                                        <p:attrNameLst>
                                          <p:attrName>ppt_h</p:attrName>
                                        </p:attrNameLst>
                                      </p:cBhvr>
                                      <p:tavLst>
                                        <p:tav tm="0">
                                          <p:val>
                                            <p:strVal val="4/3*#ppt_h"/>
                                          </p:val>
                                        </p:tav>
                                        <p:tav tm="100000">
                                          <p:val>
                                            <p:strVal val="#ppt_h"/>
                                          </p:val>
                                        </p:tav>
                                      </p:tavLst>
                                    </p:anim>
                                  </p:childTnLst>
                                </p:cTn>
                              </p:par>
                            </p:childTnLst>
                          </p:cTn>
                        </p:par>
                        <p:par>
                          <p:cTn id="9" fill="hold">
                            <p:stCondLst>
                              <p:cond delay="5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12292"/>
                                        </p:tgtEl>
                                        <p:attrNameLst>
                                          <p:attrName>style.visibility</p:attrName>
                                        </p:attrNameLst>
                                      </p:cBhvr>
                                      <p:to>
                                        <p:strVal val="visible"/>
                                      </p:to>
                                    </p:set>
                                    <p:anim calcmode="lin" valueType="num">
                                      <p:cBhvr>
                                        <p:cTn id="12" dur="250" fill="hold"/>
                                        <p:tgtEl>
                                          <p:spTgt spid="12292"/>
                                        </p:tgtEl>
                                        <p:attrNameLst>
                                          <p:attrName>ppt_w</p:attrName>
                                        </p:attrNameLst>
                                      </p:cBhvr>
                                      <p:tavLst>
                                        <p:tav tm="0">
                                          <p:val>
                                            <p:strVal val="4/3*#ppt_w"/>
                                          </p:val>
                                        </p:tav>
                                        <p:tav tm="100000">
                                          <p:val>
                                            <p:strVal val="#ppt_w"/>
                                          </p:val>
                                        </p:tav>
                                      </p:tavLst>
                                    </p:anim>
                                    <p:anim calcmode="lin" valueType="num">
                                      <p:cBhvr>
                                        <p:cTn id="13" dur="250" fill="hold"/>
                                        <p:tgtEl>
                                          <p:spTgt spid="1229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719" y="449904"/>
            <a:ext cx="8004046" cy="5859417"/>
          </a:xfrm>
          <a:prstGeom prst="rect">
            <a:avLst/>
          </a:prstGeom>
        </p:spPr>
      </p:pic>
      <p:sp>
        <p:nvSpPr>
          <p:cNvPr id="6" name="Rectangle 4"/>
          <p:cNvSpPr>
            <a:spLocks noChangeArrowheads="1"/>
          </p:cNvSpPr>
          <p:nvPr/>
        </p:nvSpPr>
        <p:spPr bwMode="auto">
          <a:xfrm>
            <a:off x="453219" y="5678366"/>
            <a:ext cx="8259878"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0" i="1" u="none" strike="noStrike" kern="1200" cap="none" spc="0" normalizeH="0" baseline="0" noProof="0" dirty="0">
                <a:ln>
                  <a:noFill/>
                </a:ln>
                <a:solidFill>
                  <a:srgbClr val="FFFFFF"/>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Tú</a:t>
            </a:r>
            <a:r>
              <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eres </a:t>
            </a:r>
            <a:r>
              <a:rPr kumimoji="0" lang="ca-ES" sz="3200" b="1" i="1" u="none" strike="noStrike" kern="1200" cap="none" spc="0" normalizeH="0" baseline="0" noProof="0" dirty="0" err="1">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sacerdote</a:t>
            </a:r>
            <a:r>
              <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eterno</a:t>
            </a:r>
            <a:r>
              <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glow rad="139700">
                    <a:schemeClr val="accent4">
                      <a:satMod val="175000"/>
                      <a:alpha val="40000"/>
                    </a:schemeClr>
                  </a:glow>
                  <a:outerShdw blurRad="50800" dist="63500" algn="l" rotWithShape="0">
                    <a:prstClr val="black"/>
                  </a:outerShdw>
                </a:effectLst>
                <a:uLnTx/>
                <a:uFillTx/>
                <a:latin typeface="Comic Sans MS" pitchFamily="66" charset="0"/>
                <a:ea typeface="+mn-ea"/>
                <a:cs typeface="Times New Roman" pitchFamily="18" charset="0"/>
              </a:rPr>
              <a:t> Jesús</a:t>
            </a:r>
          </a:p>
        </p:txBody>
      </p:sp>
      <p:sp>
        <p:nvSpPr>
          <p:cNvPr id="2052" name="Rectangle 4"/>
          <p:cNvSpPr>
            <a:spLocks noChangeArrowheads="1"/>
          </p:cNvSpPr>
          <p:nvPr/>
        </p:nvSpPr>
        <p:spPr bwMode="auto">
          <a:xfrm>
            <a:off x="581135" y="4093329"/>
            <a:ext cx="8004046" cy="147732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Desde</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Sión</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extenderá</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el Señor el poder de tu </a:t>
            </a: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cetro</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a:t>
            </a: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somete</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 en </a:t>
            </a:r>
            <a:r>
              <a:rPr kumimoji="0" lang="ca-ES" sz="30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la </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batalla a tus </a:t>
            </a:r>
            <a:r>
              <a:rPr kumimoji="0" lang="ca-ES" sz="3000" b="1" i="1" u="none" strike="noStrike" kern="1200" cap="none" spc="0" normalizeH="0" baseline="0" noProof="0" dirty="0" err="1">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enemigos</a:t>
            </a:r>
            <a:r>
              <a:rPr kumimoji="0" lang="ca-ES" sz="3000" b="1" i="1" u="none" strike="noStrike" kern="120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Comic Sans MS" pitchFamily="66" charset="0"/>
                <a:ea typeface="+mn-ea"/>
                <a:cs typeface="Times New Roman" pitchFamily="18" charset="0"/>
              </a:rPr>
              <a:t>!</a:t>
            </a:r>
          </a:p>
        </p:txBody>
      </p:sp>
    </p:spTree>
    <p:extLst>
      <p:ext uri="{BB962C8B-B14F-4D97-AF65-F5344CB8AC3E}">
        <p14:creationId xmlns:p14="http://schemas.microsoft.com/office/powerpoint/2010/main" val="28192185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250" fill="hold"/>
                                        <p:tgtEl>
                                          <p:spTgt spid="2052"/>
                                        </p:tgtEl>
                                        <p:attrNameLst>
                                          <p:attrName>ppt_w</p:attrName>
                                        </p:attrNameLst>
                                      </p:cBhvr>
                                      <p:tavLst>
                                        <p:tav tm="0">
                                          <p:val>
                                            <p:strVal val="4/3*#ppt_w"/>
                                          </p:val>
                                        </p:tav>
                                        <p:tav tm="100000">
                                          <p:val>
                                            <p:strVal val="#ppt_w"/>
                                          </p:val>
                                        </p:tav>
                                      </p:tavLst>
                                    </p:anim>
                                    <p:anim calcmode="lin" valueType="num">
                                      <p:cBhvr>
                                        <p:cTn id="8" dur="250" fill="hold"/>
                                        <p:tgtEl>
                                          <p:spTgt spid="2052"/>
                                        </p:tgtEl>
                                        <p:attrNameLst>
                                          <p:attrName>ppt_h</p:attrName>
                                        </p:attrNameLst>
                                      </p:cBhvr>
                                      <p:tavLst>
                                        <p:tav tm="0">
                                          <p:val>
                                            <p:strVal val="4/3*#ppt_h"/>
                                          </p:val>
                                        </p:tav>
                                        <p:tav tm="100000">
                                          <p:val>
                                            <p:strVal val="#ppt_h"/>
                                          </p:val>
                                        </p:tav>
                                      </p:tavLst>
                                    </p:anim>
                                  </p:childTnLst>
                                </p:cTn>
                              </p:par>
                            </p:childTnLst>
                          </p:cTn>
                        </p:par>
                        <p:par>
                          <p:cTn id="9" fill="hold">
                            <p:stCondLst>
                              <p:cond delay="4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3*#ppt_w"/>
                                          </p:val>
                                        </p:tav>
                                        <p:tav tm="100000">
                                          <p:val>
                                            <p:strVal val="#ppt_w"/>
                                          </p:val>
                                        </p:tav>
                                      </p:tavLst>
                                    </p:anim>
                                    <p:anim calcmode="lin" valueType="num">
                                      <p:cBhvr>
                                        <p:cTn id="13" dur="2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0420" y="529335"/>
            <a:ext cx="8095580" cy="5797573"/>
          </a:xfrm>
          <a:prstGeom prst="rect">
            <a:avLst/>
          </a:prstGeom>
        </p:spPr>
      </p:pic>
      <p:sp>
        <p:nvSpPr>
          <p:cNvPr id="5" name="Rectangle 4"/>
          <p:cNvSpPr>
            <a:spLocks noChangeArrowheads="1"/>
          </p:cNvSpPr>
          <p:nvPr/>
        </p:nvSpPr>
        <p:spPr bwMode="auto">
          <a:xfrm>
            <a:off x="431032" y="5733256"/>
            <a:ext cx="8445113"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3200" b="1" i="1" u="none" strike="noStrike" kern="1200" cap="none" spc="0" normalizeH="0" baseline="0" noProof="0" dirty="0" err="1"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Tú</a:t>
            </a:r>
            <a:r>
              <a:rPr kumimoji="0" lang="ca-ES" sz="3200" b="1" i="1" u="none" strike="noStrike" kern="1200" cap="none" spc="0" normalizeH="0" baseline="0" noProof="0" dirty="0" smtClean="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eres </a:t>
            </a:r>
            <a:r>
              <a:rPr kumimoji="0" lang="ca-ES" sz="3200" b="1" i="1" u="none" strike="noStrike" kern="1200" cap="none" spc="0" normalizeH="0" baseline="0" noProof="0" dirty="0" err="1">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sacerdote</a:t>
            </a:r>
            <a:r>
              <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eterno</a:t>
            </a:r>
            <a:r>
              <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outerShdw blurRad="50800" dist="76200" algn="l" rotWithShape="0">
                    <a:srgbClr val="320000"/>
                  </a:outerShdw>
                </a:effectLst>
                <a:uLnTx/>
                <a:uFillTx/>
                <a:latin typeface="Comic Sans MS" pitchFamily="66" charset="0"/>
                <a:ea typeface="+mn-ea"/>
                <a:cs typeface="Times New Roman" pitchFamily="18" charset="0"/>
              </a:rPr>
              <a:t> Jesús</a:t>
            </a:r>
          </a:p>
        </p:txBody>
      </p:sp>
      <p:sp>
        <p:nvSpPr>
          <p:cNvPr id="5124" name="Rectangle 4"/>
          <p:cNvSpPr>
            <a:spLocks noChangeArrowheads="1"/>
          </p:cNvSpPr>
          <p:nvPr/>
        </p:nvSpPr>
        <p:spPr bwMode="auto">
          <a:xfrm>
            <a:off x="623445" y="2626863"/>
            <a:ext cx="4789064" cy="2674810"/>
          </a:xfrm>
          <a:prstGeom prst="rect">
            <a:avLst/>
          </a:prstGeom>
          <a:noFill/>
          <a:ln w="9525">
            <a:noFill/>
            <a:miter lim="800000"/>
            <a:headEnd/>
            <a:tailEnd/>
          </a:ln>
          <a:effectLst/>
        </p:spPr>
        <p:txBody>
          <a:bodyPr wrap="square">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“Eres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principe</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desde</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el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día</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de tu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nacimiento</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entre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esplendores</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sagrados</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yo</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mismo</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te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engendré</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como </a:t>
            </a:r>
            <a:r>
              <a:rPr kumimoji="0" lang="ca-ES" sz="2800" b="1" i="1" u="none" strike="noStrike" kern="1200" cap="none" spc="0" normalizeH="0" baseline="0" noProof="0" dirty="0" err="1">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rocío</a:t>
            </a:r>
            <a:r>
              <a:rPr kumimoji="0" lang="ca-ES" sz="2800" b="1" i="1" u="none" strike="noStrike" kern="1200" cap="none" spc="0" normalizeH="0" baseline="0" noProof="0" dirty="0">
                <a:ln>
                  <a:noFill/>
                </a:ln>
                <a:solidFill>
                  <a:srgbClr val="FFFFFF"/>
                </a:solidFill>
                <a:effectLst>
                  <a:glow rad="101600">
                    <a:srgbClr val="001E00">
                      <a:alpha val="60000"/>
                    </a:srgbClr>
                  </a:glow>
                  <a:outerShdw blurRad="50800" dist="114300" algn="l" rotWithShape="0">
                    <a:srgbClr val="320000"/>
                  </a:outerShdw>
                </a:effectLst>
                <a:uLnTx/>
                <a:uFillTx/>
                <a:latin typeface="Comic Sans MS" pitchFamily="66" charset="0"/>
                <a:ea typeface="+mn-ea"/>
                <a:cs typeface="Times New Roman" pitchFamily="18" charset="0"/>
              </a:rPr>
              <a:t>, antes de la aurora» </a:t>
            </a:r>
          </a:p>
        </p:txBody>
      </p:sp>
    </p:spTree>
    <p:extLst>
      <p:ext uri="{BB962C8B-B14F-4D97-AF65-F5344CB8AC3E}">
        <p14:creationId xmlns:p14="http://schemas.microsoft.com/office/powerpoint/2010/main" val="440317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124"/>
                                        </p:tgtEl>
                                        <p:attrNameLst>
                                          <p:attrName>style.visibility</p:attrName>
                                        </p:attrNameLst>
                                      </p:cBhvr>
                                      <p:to>
                                        <p:strVal val="visible"/>
                                      </p:to>
                                    </p:set>
                                    <p:anim calcmode="lin" valueType="num">
                                      <p:cBhvr>
                                        <p:cTn id="7" dur="250" fill="hold"/>
                                        <p:tgtEl>
                                          <p:spTgt spid="5124"/>
                                        </p:tgtEl>
                                        <p:attrNameLst>
                                          <p:attrName>ppt_w</p:attrName>
                                        </p:attrNameLst>
                                      </p:cBhvr>
                                      <p:tavLst>
                                        <p:tav tm="0">
                                          <p:val>
                                            <p:strVal val="4/3*#ppt_w"/>
                                          </p:val>
                                        </p:tav>
                                        <p:tav tm="100000">
                                          <p:val>
                                            <p:strVal val="#ppt_w"/>
                                          </p:val>
                                        </p:tav>
                                      </p:tavLst>
                                    </p:anim>
                                    <p:anim calcmode="lin" valueType="num">
                                      <p:cBhvr>
                                        <p:cTn id="8" dur="250" fill="hold"/>
                                        <p:tgtEl>
                                          <p:spTgt spid="5124"/>
                                        </p:tgtEl>
                                        <p:attrNameLst>
                                          <p:attrName>ppt_h</p:attrName>
                                        </p:attrNameLst>
                                      </p:cBhvr>
                                      <p:tavLst>
                                        <p:tav tm="0">
                                          <p:val>
                                            <p:strVal val="4/3*#ppt_h"/>
                                          </p:val>
                                        </p:tav>
                                        <p:tav tm="100000">
                                          <p:val>
                                            <p:strVal val="#ppt_h"/>
                                          </p:val>
                                        </p:tav>
                                      </p:tavLst>
                                    </p:anim>
                                  </p:childTnLst>
                                </p:cTn>
                              </p:par>
                            </p:childTnLst>
                          </p:cTn>
                        </p:par>
                        <p:par>
                          <p:cTn id="9" fill="hold">
                            <p:stCondLst>
                              <p:cond delay="67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9548" y="510163"/>
            <a:ext cx="8064897" cy="5825981"/>
          </a:xfrm>
          <a:prstGeom prst="rect">
            <a:avLst/>
          </a:prstGeom>
          <a:scene3d>
            <a:camera prst="orthographicFront"/>
            <a:lightRig rig="threePt" dir="t"/>
          </a:scene3d>
          <a:sp3d>
            <a:bevelT w="152400" h="50800" prst="softRound"/>
          </a:sp3d>
        </p:spPr>
      </p:pic>
      <p:sp>
        <p:nvSpPr>
          <p:cNvPr id="5" name="Rectangle 4"/>
          <p:cNvSpPr>
            <a:spLocks noChangeArrowheads="1"/>
          </p:cNvSpPr>
          <p:nvPr/>
        </p:nvSpPr>
        <p:spPr bwMode="auto">
          <a:xfrm>
            <a:off x="434109" y="5728060"/>
            <a:ext cx="8170335" cy="584775"/>
          </a:xfrm>
          <a:prstGeom prst="rect">
            <a:avLst/>
          </a:prstGeom>
          <a:noFill/>
          <a:ln w="9525">
            <a:noFill/>
            <a:miter lim="800000"/>
            <a:headEnd/>
            <a:tailEnd/>
          </a:ln>
          <a:effectLst>
            <a:outerShdw dist="1796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Tú</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eres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sacerdote</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eterno</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Jesús</a:t>
            </a:r>
          </a:p>
        </p:txBody>
      </p:sp>
      <p:sp>
        <p:nvSpPr>
          <p:cNvPr id="13316" name="Rectangle 4"/>
          <p:cNvSpPr>
            <a:spLocks noChangeArrowheads="1"/>
          </p:cNvSpPr>
          <p:nvPr/>
        </p:nvSpPr>
        <p:spPr bwMode="auto">
          <a:xfrm>
            <a:off x="539549" y="4398209"/>
            <a:ext cx="8064897" cy="1384995"/>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El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lo ha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jurado</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y no se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arrepiente</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«Tu eres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sacerdote</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eterno</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según</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el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rito</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 de </a:t>
            </a:r>
            <a:r>
              <a:rPr kumimoji="0" lang="ca-ES" sz="2800" b="1" i="1" u="none" strike="noStrike" kern="1200" cap="none" spc="0" normalizeH="0" baseline="0" noProof="0" dirty="0" err="1">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Melquisedec</a:t>
            </a:r>
            <a:r>
              <a:rPr kumimoji="0" lang="ca-ES" sz="2800" b="1" i="1" u="none" strike="noStrike" kern="1200" cap="none" spc="0" normalizeH="0" baseline="0" noProof="0" dirty="0">
                <a:ln>
                  <a:noFill/>
                </a:ln>
                <a:solidFill>
                  <a:srgbClr val="FFFFFF"/>
                </a:solidFill>
                <a:effectLst>
                  <a:outerShdw blurRad="50800" dist="50800" algn="l" rotWithShape="0">
                    <a:prstClr val="black"/>
                  </a:outerShdw>
                </a:effectLst>
                <a:uLnTx/>
                <a:uFillTx/>
                <a:latin typeface="Comic Sans MS" pitchFamily="66" charset="0"/>
                <a:ea typeface="+mn-ea"/>
                <a:cs typeface="Times New Roman" pitchFamily="18" charset="0"/>
              </a:rPr>
              <a:t>»</a:t>
            </a:r>
          </a:p>
        </p:txBody>
      </p:sp>
    </p:spTree>
    <p:extLst>
      <p:ext uri="{BB962C8B-B14F-4D97-AF65-F5344CB8AC3E}">
        <p14:creationId xmlns:p14="http://schemas.microsoft.com/office/powerpoint/2010/main" val="35478005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316"/>
                                        </p:tgtEl>
                                        <p:attrNameLst>
                                          <p:attrName>style.visibility</p:attrName>
                                        </p:attrNameLst>
                                      </p:cBhvr>
                                      <p:to>
                                        <p:strVal val="visible"/>
                                      </p:to>
                                    </p:set>
                                    <p:anim calcmode="lin" valueType="num">
                                      <p:cBhvr>
                                        <p:cTn id="7" dur="250" fill="hold"/>
                                        <p:tgtEl>
                                          <p:spTgt spid="13316"/>
                                        </p:tgtEl>
                                        <p:attrNameLst>
                                          <p:attrName>ppt_w</p:attrName>
                                        </p:attrNameLst>
                                      </p:cBhvr>
                                      <p:tavLst>
                                        <p:tav tm="0">
                                          <p:val>
                                            <p:strVal val="4/3*#ppt_w"/>
                                          </p:val>
                                        </p:tav>
                                        <p:tav tm="100000">
                                          <p:val>
                                            <p:strVal val="#ppt_w"/>
                                          </p:val>
                                        </p:tav>
                                      </p:tavLst>
                                    </p:anim>
                                    <p:anim calcmode="lin" valueType="num">
                                      <p:cBhvr>
                                        <p:cTn id="8" dur="250" fill="hold"/>
                                        <p:tgtEl>
                                          <p:spTgt spid="13316"/>
                                        </p:tgtEl>
                                        <p:attrNameLst>
                                          <p:attrName>ppt_h</p:attrName>
                                        </p:attrNameLst>
                                      </p:cBhvr>
                                      <p:tavLst>
                                        <p:tav tm="0">
                                          <p:val>
                                            <p:strVal val="4/3*#ppt_h"/>
                                          </p:val>
                                        </p:tav>
                                        <p:tav tm="100000">
                                          <p:val>
                                            <p:strVal val="#ppt_h"/>
                                          </p:val>
                                        </p:tav>
                                      </p:tavLst>
                                    </p:anim>
                                  </p:childTnLst>
                                </p:cTn>
                              </p:par>
                            </p:childTnLst>
                          </p:cTn>
                        </p:par>
                        <p:par>
                          <p:cTn id="9" fill="hold">
                            <p:stCondLst>
                              <p:cond delay="5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5"/>
                                        </p:tgtEl>
                                        <p:attrNameLst>
                                          <p:attrName>style.visibility</p:attrName>
                                        </p:attrNameLst>
                                      </p:cBhvr>
                                      <p:to>
                                        <p:strVal val="visible"/>
                                      </p:to>
                                    </p:set>
                                    <p:anim calcmode="lin" valueType="num">
                                      <p:cBhvr>
                                        <p:cTn id="12" dur="250" fill="hold"/>
                                        <p:tgtEl>
                                          <p:spTgt spid="5"/>
                                        </p:tgtEl>
                                        <p:attrNameLst>
                                          <p:attrName>ppt_w</p:attrName>
                                        </p:attrNameLst>
                                      </p:cBhvr>
                                      <p:tavLst>
                                        <p:tav tm="0">
                                          <p:val>
                                            <p:strVal val="4/3*#ppt_w"/>
                                          </p:val>
                                        </p:tav>
                                        <p:tav tm="100000">
                                          <p:val>
                                            <p:strVal val="#ppt_w"/>
                                          </p:val>
                                        </p:tav>
                                      </p:tavLst>
                                    </p:anim>
                                    <p:anim calcmode="lin" valueType="num">
                                      <p:cBhvr>
                                        <p:cTn id="13"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3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736x/08/54/58/0854585ff734349047c8172783eeb138.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78354" y="477468"/>
            <a:ext cx="7937291" cy="5797827"/>
          </a:xfrm>
          <a:prstGeom prst="rect">
            <a:avLst/>
          </a:prstGeom>
          <a:noFill/>
          <a:extLst>
            <a:ext uri="{909E8E84-426E-40DD-AFC4-6F175D3DCCD1}">
              <a14:hiddenFill xmlns:a14="http://schemas.microsoft.com/office/drawing/2010/main">
                <a:solidFill>
                  <a:srgbClr val="FFFFFF"/>
                </a:solidFill>
              </a14:hiddenFill>
            </a:ext>
          </a:extLst>
        </p:spPr>
      </p:pic>
      <p:sp>
        <p:nvSpPr>
          <p:cNvPr id="5" name="3 Onda"/>
          <p:cNvSpPr/>
          <p:nvPr/>
        </p:nvSpPr>
        <p:spPr>
          <a:xfrm>
            <a:off x="1329600" y="3869639"/>
            <a:ext cx="6068727" cy="1643360"/>
          </a:xfrm>
          <a:prstGeom prst="wav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panose="020B0604020202020204" pitchFamily="34" charset="0"/>
                <a:ea typeface="Times New Roman"/>
                <a:cs typeface="Arial" panose="020B0604020202020204" pitchFamily="34" charset="0"/>
              </a:rPr>
              <a:t>Den le </a:t>
            </a:r>
            <a:r>
              <a:rPr kumimoji="0" lang="es-ES_tradnl" sz="32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panose="020B0604020202020204" pitchFamily="34" charset="0"/>
                <a:ea typeface="Times New Roman"/>
                <a:cs typeface="Arial" panose="020B0604020202020204" pitchFamily="34" charset="0"/>
              </a:rPr>
              <a:t>ustedes de comer</a:t>
            </a:r>
            <a:endParaRPr kumimoji="0" lang="es-PE" sz="32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6" name="Rectángulo 5"/>
          <p:cNvSpPr/>
          <p:nvPr/>
        </p:nvSpPr>
        <p:spPr>
          <a:xfrm>
            <a:off x="614723" y="5875186"/>
            <a:ext cx="7864555" cy="400110"/>
          </a:xfrm>
          <a:prstGeom prst="rect">
            <a:avLst/>
          </a:prstGeom>
          <a:solidFill>
            <a:srgbClr val="C000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000" b="1" i="0" u="sng" strike="noStrike" kern="0" cap="none" spc="0" normalizeH="0" baseline="0" noProof="0" dirty="0">
                <a:ln>
                  <a:noFill/>
                </a:ln>
                <a:solidFill>
                  <a:srgbClr val="FFFF00"/>
                </a:solidFill>
                <a:effectLst>
                  <a:outerShdw blurRad="50800" dist="63500" algn="l" rotWithShape="0">
                    <a:prstClr val="black"/>
                  </a:outerShdw>
                </a:effectLst>
                <a:uLnTx/>
                <a:uFillTx/>
                <a:latin typeface="Arial Narrow"/>
                <a:ea typeface="Times New Roman"/>
                <a:cs typeface="Tahoma"/>
              </a:rPr>
              <a:t>Cantos sugeridos</a:t>
            </a:r>
            <a:r>
              <a:rPr kumimoji="0" lang="es-ES_tradnl" sz="2000" b="1" i="0" u="none" strike="noStrike" kern="0" cap="none" spc="0" normalizeH="0" baseline="0" noProof="0" dirty="0">
                <a:ln>
                  <a:noFill/>
                </a:ln>
                <a:solidFill>
                  <a:srgbClr val="FFFF00"/>
                </a:solidFill>
                <a:effectLst>
                  <a:outerShdw blurRad="50800" dist="63500" algn="l" rotWithShape="0">
                    <a:prstClr val="black"/>
                  </a:outerShdw>
                </a:effectLst>
                <a:uLnTx/>
                <a:uFillTx/>
                <a:latin typeface="Arial Narrow"/>
                <a:ea typeface="Times New Roman"/>
                <a:cs typeface="Tahoma"/>
              </a:rPr>
              <a:t>: </a:t>
            </a:r>
            <a:r>
              <a:rPr kumimoji="0" lang="es-ES_tradnl" sz="2000" b="1" i="0" u="none" strike="noStrike" kern="0" cap="none" spc="0" normalizeH="0" baseline="0" noProof="0" dirty="0">
                <a:ln>
                  <a:noFill/>
                </a:ln>
                <a:solidFill>
                  <a:srgbClr val="FFFFFF"/>
                </a:solidFill>
                <a:effectLst>
                  <a:outerShdw blurRad="50800" dist="63500" algn="l" rotWithShape="0">
                    <a:prstClr val="black"/>
                  </a:outerShdw>
                </a:effectLst>
                <a:uLnTx/>
                <a:uFillTx/>
                <a:latin typeface="Arial Narrow"/>
                <a:ea typeface="Times New Roman"/>
                <a:cs typeface="Tahoma"/>
              </a:rPr>
              <a:t>En su mesa hay amor; Cantemos al amor de los amores. </a:t>
            </a:r>
            <a:endParaRPr kumimoji="0" lang="es-PE" sz="2000" b="1" i="0" u="none" strike="noStrike" kern="1200" cap="none" spc="0" normalizeH="0" baseline="0" noProof="0" dirty="0">
              <a:ln>
                <a:noFill/>
              </a:ln>
              <a:solidFill>
                <a:srgbClr val="000000"/>
              </a:solidFill>
              <a:effectLst>
                <a:outerShdw blurRad="50800" dist="63500" algn="l" rotWithShape="0">
                  <a:prstClr val="black"/>
                </a:outerShdw>
              </a:effectLst>
              <a:uLnTx/>
              <a:uFillTx/>
              <a:latin typeface="Times New Roman"/>
              <a:ea typeface="+mn-ea"/>
              <a:cs typeface="Times New Roman"/>
            </a:endParaRPr>
          </a:p>
        </p:txBody>
      </p:sp>
      <p:sp>
        <p:nvSpPr>
          <p:cNvPr id="4" name="2 CuadroTexto"/>
          <p:cNvSpPr txBox="1"/>
          <p:nvPr/>
        </p:nvSpPr>
        <p:spPr>
          <a:xfrm>
            <a:off x="362696" y="477469"/>
            <a:ext cx="8368611"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300" b="1" i="0" u="sng" strike="noStrike" kern="1200" cap="none" spc="0" normalizeH="0" baseline="0" noProof="0" dirty="0">
                <a:ln>
                  <a:noFill/>
                </a:ln>
                <a:solidFill>
                  <a:srgbClr val="FFFF97"/>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Ambientación</a:t>
            </a:r>
            <a:r>
              <a:rPr kumimoji="0" lang="es-ES_tradnl" sz="23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Un pan grande, rodeado de fotografías que expresen carencias actuales de la sociedad.</a:t>
            </a:r>
            <a:r>
              <a:rPr kumimoji="0" lang="es-ES_tradnl" sz="2300" b="1" i="0" u="none" strike="noStrike" kern="1200" cap="none" spc="0" normalizeH="0" baseline="0" noProof="0" dirty="0">
                <a:ln>
                  <a:noFill/>
                </a:ln>
                <a:solidFill>
                  <a:srgbClr val="FFFF00"/>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a:t>
            </a:r>
            <a:r>
              <a:rPr kumimoji="0" lang="es-ES_tradnl" sz="2300" b="1" i="0" u="sng" strike="noStrike" kern="1200" cap="none" spc="0" normalizeH="0" baseline="0" noProof="0" dirty="0">
                <a:ln>
                  <a:noFill/>
                </a:ln>
                <a:solidFill>
                  <a:srgbClr val="FFFF00"/>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Frase</a:t>
            </a:r>
            <a:r>
              <a:rPr kumimoji="0" lang="es-ES_tradnl" sz="2300" b="1" i="0" u="sng" strike="noStrike" kern="1200" cap="none" spc="0" normalizeH="0" baseline="0" noProof="0" dirty="0">
                <a:ln>
                  <a:noFill/>
                </a:ln>
                <a:solidFill>
                  <a:srgbClr val="FFFF97"/>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 </a:t>
            </a:r>
            <a:r>
              <a:rPr kumimoji="0" lang="es-ES_tradnl" sz="2300" b="1" i="1"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Arial Narrow"/>
                <a:ea typeface="Times New Roman"/>
                <a:cs typeface="Tahoma"/>
              </a:rPr>
              <a:t>Denle ustedes de comer</a:t>
            </a:r>
            <a:endParaRPr kumimoji="0" lang="es-PE" sz="2300" b="1" i="0" u="none" strike="noStrike" kern="1200" cap="none" spc="0" normalizeH="0" baseline="0" noProof="0" dirty="0">
              <a:ln>
                <a:noFill/>
              </a:ln>
              <a:solidFill>
                <a:srgbClr val="FFFFFF"/>
              </a:solidFill>
              <a:effectLst>
                <a:glow rad="139700">
                  <a:srgbClr val="000000">
                    <a:satMod val="175000"/>
                    <a:alpha val="40000"/>
                  </a:srgbClr>
                </a:glow>
                <a:outerShdw blurRad="38100" dist="38100" dir="2700000" algn="tl">
                  <a:srgbClr val="000000">
                    <a:alpha val="43137"/>
                  </a:srgbClr>
                </a:outerShdw>
              </a:effectLst>
              <a:uLnTx/>
              <a:uFillTx/>
              <a:latin typeface="Times New Roman"/>
              <a:ea typeface="+mn-ea"/>
              <a:cs typeface="Times New Roman"/>
            </a:endParaRPr>
          </a:p>
        </p:txBody>
      </p:sp>
      <p:pic>
        <p:nvPicPr>
          <p:cNvPr id="3078" name="Picture 6" descr="https://i.pinimg.com/736x/00/73/7e/00737e92761a34b9a731fa61b14ede3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987" y="1293400"/>
            <a:ext cx="1892131" cy="28359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i.pinimg.com/736x/7d/7b/0b/7d7b0b6a373638ccb02cf8bd266f0139.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51346" y="1313578"/>
            <a:ext cx="1643251" cy="292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17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 by="(-#ppt_w*2)" calcmode="lin" valueType="num">
                                      <p:cBhvr rctx="PPT">
                                        <p:cTn id="10" dur="500" autoRev="1" fill="hold">
                                          <p:stCondLst>
                                            <p:cond delay="0"/>
                                          </p:stCondLst>
                                        </p:cTn>
                                        <p:tgtEl>
                                          <p:spTgt spid="5"/>
                                        </p:tgtEl>
                                        <p:attrNameLst>
                                          <p:attrName>ppt_w</p:attrName>
                                        </p:attrNameLst>
                                      </p:cBhvr>
                                    </p:anim>
                                    <p:anim by="(#ppt_w*0.50)" calcmode="lin" valueType="num">
                                      <p:cBhvr>
                                        <p:cTn id="11" dur="500" decel="50000" autoRev="1" fill="hold">
                                          <p:stCondLst>
                                            <p:cond delay="0"/>
                                          </p:stCondLst>
                                        </p:cTn>
                                        <p:tgtEl>
                                          <p:spTgt spid="5"/>
                                        </p:tgtEl>
                                        <p:attrNameLst>
                                          <p:attrName>ppt_x</p:attrName>
                                        </p:attrNameLst>
                                      </p:cBhvr>
                                    </p:anim>
                                    <p:anim from="(-#ppt_h/2)" to="(#ppt_y)" calcmode="lin" valueType="num">
                                      <p:cBhvr>
                                        <p:cTn id="12" dur="1000" fill="hold">
                                          <p:stCondLst>
                                            <p:cond delay="0"/>
                                          </p:stCondLst>
                                        </p:cTn>
                                        <p:tgtEl>
                                          <p:spTgt spid="5"/>
                                        </p:tgtEl>
                                        <p:attrNameLst>
                                          <p:attrName>ppt_y</p:attrName>
                                        </p:attrNameLst>
                                      </p:cBhvr>
                                    </p:anim>
                                    <p:animRot by="21600000">
                                      <p:cBhvr>
                                        <p:cTn id="13" dur="1000" fill="hold">
                                          <p:stCondLst>
                                            <p:cond delay="0"/>
                                          </p:stCondLst>
                                        </p:cTn>
                                        <p:tgtEl>
                                          <p:spTgt spid="5"/>
                                        </p:tgtEl>
                                        <p:attrNameLst>
                                          <p:attrName>r</p:attrName>
                                        </p:attrNameLst>
                                      </p:cBhvr>
                                    </p:animRot>
                                  </p:childTnLst>
                                </p:cTn>
                              </p:par>
                            </p:childTnLst>
                          </p:cTn>
                        </p:par>
                        <p:par>
                          <p:cTn id="14" fill="hold">
                            <p:stCondLst>
                              <p:cond delay="28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39/76/18/397618415311e04dad85f1408aea503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85608" y="517202"/>
            <a:ext cx="8046673" cy="582817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039991" y="1439724"/>
            <a:ext cx="7078774" cy="144655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Para </a:t>
            </a:r>
            <a:r>
              <a:rPr kumimoji="0" lang="es-ES_tradnl"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San </a:t>
            </a:r>
            <a:r>
              <a:rPr kumimoji="0" lang="es-ES_tradnl"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Vicente</a:t>
            </a:r>
            <a:r>
              <a:rPr kumimoji="0" lang="es-ES"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la Eucaristía </a:t>
            </a:r>
            <a:r>
              <a:rPr kumimoji="0" lang="es-ES"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es el </a:t>
            </a:r>
            <a:r>
              <a:rPr kumimoji="0" lang="es-ES"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testamento del Señor </a:t>
            </a:r>
            <a:r>
              <a:rPr kumimoji="0" lang="es-ES"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a  </a:t>
            </a:r>
            <a:r>
              <a:rPr kumimoji="0" lang="es-ES"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su Iglesia. Es el último signo de su amor, la fuente de donde brota la perenne vida  de  la Iglesia. A una Hija de la Caridad le dice</a:t>
            </a:r>
            <a:r>
              <a:rPr kumimoji="0" lang="es-ES" sz="2200" b="1" i="1"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a:t>
            </a:r>
            <a:endParaRPr kumimoji="0" lang="es-PE" sz="2200" b="1" i="1"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5" name="Rectángulo 14"/>
          <p:cNvSpPr/>
          <p:nvPr/>
        </p:nvSpPr>
        <p:spPr>
          <a:xfrm>
            <a:off x="1039992" y="3018851"/>
            <a:ext cx="7078774" cy="280076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“Cuando instituyó el santo Sacramento, </a:t>
            </a:r>
            <a:r>
              <a:rPr kumimoji="0" lang="es-PE" sz="2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dijo </a:t>
            </a:r>
            <a:r>
              <a:rPr kumimoji="0" lang="es-PE" sz="2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 </a:t>
            </a:r>
            <a:r>
              <a:rPr kumimoji="0" lang="es-PE" sz="2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sus </a:t>
            </a:r>
            <a:r>
              <a:rPr kumimoji="0" lang="es-PE" sz="2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apóstoles:  he deseado ardientemente </a:t>
            </a:r>
            <a:r>
              <a:rPr kumimoji="0" lang="es-PE" sz="2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comer esta </a:t>
            </a:r>
            <a:r>
              <a:rPr kumimoji="0" lang="es-PE" sz="2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Pascua con </a:t>
            </a:r>
            <a:r>
              <a:rPr kumimoji="0" lang="es-PE" sz="2200" b="1" i="0" u="none" strike="noStrike" kern="1200" cap="none" spc="0" normalizeH="0" baseline="0" noProof="0" dirty="0" smtClean="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ustedes</a:t>
            </a:r>
            <a:r>
              <a:rPr kumimoji="0" lang="es-PE" sz="22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2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Pues </a:t>
            </a:r>
            <a:r>
              <a:rPr kumimoji="0" lang="es-PE" sz="22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Arial" panose="020B0604020202020204" pitchFamily="34" charset="0"/>
              </a:rPr>
              <a:t>bien, como el Hijo  de Dios, que en la santa Eucaristía se da a sí mismo, lo deseó con un deseo tan ardiente, ¿no es justo que el alma que desee recibir este soberano bien, lo desee con todo corazón?</a:t>
            </a:r>
          </a:p>
        </p:txBody>
      </p:sp>
      <p:sp>
        <p:nvSpPr>
          <p:cNvPr id="2" name="Rectángulo 1"/>
          <p:cNvSpPr/>
          <p:nvPr/>
        </p:nvSpPr>
        <p:spPr>
          <a:xfrm>
            <a:off x="6004661" y="517203"/>
            <a:ext cx="1531188" cy="369332"/>
          </a:xfrm>
          <a:prstGeom prst="rect">
            <a:avLst/>
          </a:prstGeom>
        </p:spPr>
        <p:txBody>
          <a:bodyPr wrap="none">
            <a:spAutoFit/>
          </a:bodyPr>
          <a:lstStyle/>
          <a:p>
            <a:pPr lvl="0" algn="ctr" fontAlgn="base">
              <a:spcBef>
                <a:spcPct val="0"/>
              </a:spcBef>
              <a:defRPr/>
            </a:pPr>
            <a:r>
              <a:rPr lang="es-ES_tradnl" b="1" dirty="0">
                <a:solidFill>
                  <a:srgbClr val="FFFFFF"/>
                </a:solidFill>
                <a:effectLst>
                  <a:glow rad="101600">
                    <a:srgbClr val="000000">
                      <a:satMod val="175000"/>
                      <a:alpha val="40000"/>
                    </a:srgbClr>
                  </a:glow>
                  <a:outerShdw blurRad="50800" dist="38100" algn="l" rotWithShape="0">
                    <a:prstClr val="black"/>
                  </a:outerShdw>
                </a:effectLst>
                <a:latin typeface="Arial" panose="020B0604020202020204" pitchFamily="34" charset="0"/>
                <a:ea typeface="Times New Roman" panose="02020603050405020304" pitchFamily="18" charset="0"/>
                <a:cs typeface="Times New Roman" pitchFamily="18" charset="0"/>
              </a:rPr>
              <a:t>Motivación: </a:t>
            </a:r>
          </a:p>
        </p:txBody>
      </p:sp>
      <p:pic>
        <p:nvPicPr>
          <p:cNvPr id="6" name="Imagen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8736" y="516185"/>
            <a:ext cx="2979628" cy="822960"/>
          </a:xfrm>
          <a:prstGeom prst="roundRect">
            <a:avLst/>
          </a:prstGeom>
        </p:spPr>
      </p:pic>
    </p:spTree>
    <p:extLst>
      <p:ext uri="{BB962C8B-B14F-4D97-AF65-F5344CB8AC3E}">
        <p14:creationId xmlns:p14="http://schemas.microsoft.com/office/powerpoint/2010/main" val="4226036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92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1750" fill="hold"/>
                                        <p:tgtEl>
                                          <p:spTgt spid="15"/>
                                        </p:tgtEl>
                                        <p:attrNameLst>
                                          <p:attrName>ppt_w</p:attrName>
                                        </p:attrNameLst>
                                      </p:cBhvr>
                                      <p:tavLst>
                                        <p:tav tm="0">
                                          <p:val>
                                            <p:fltVal val="0"/>
                                          </p:val>
                                        </p:tav>
                                        <p:tav tm="100000">
                                          <p:val>
                                            <p:strVal val="#ppt_w"/>
                                          </p:val>
                                        </p:tav>
                                      </p:tavLst>
                                    </p:anim>
                                    <p:anim calcmode="lin" valueType="num">
                                      <p:cBhvr>
                                        <p:cTn id="13" dur="175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i.pinimg.com/564x/67/0b/f2/670bf293ac28405e3c76f9f21d6513b6.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52739" y="583179"/>
            <a:ext cx="8064788" cy="5716021"/>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1339273" y="1069233"/>
            <a:ext cx="6613237" cy="403187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Lo que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les dijo a</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sus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apóstoles, estén seguras,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hijas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mías, que se lo dice también a cada una de ustedes. Por eso hay que procurar excitar su deseo con algún buen pensamiento. </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Deseas venir a mí, Señor mío; ¿y quién soy yo?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Pero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yo, Dios mío, deseo con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todo mi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corazón ir a ti, porque eres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mi soberano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bien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y </a:t>
            </a:r>
            <a:r>
              <a:rPr kumimoji="0" lang="es-ES_tradnl" sz="24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mi fin último. </a:t>
            </a:r>
            <a:r>
              <a:rPr kumimoji="0" lang="es-ES_tradnl" sz="24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a:t>
            </a:r>
            <a:r>
              <a:rPr kumimoji="0" lang="es-ES_tradnl" sz="16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a:t>
            </a:r>
            <a:r>
              <a:rPr kumimoji="0" lang="es-ES_tradnl" sz="16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San </a:t>
            </a:r>
            <a:r>
              <a:rPr kumimoji="0" lang="es-ES_tradnl" sz="1600" b="1" i="0" u="none" strike="noStrike" kern="1200" cap="none" spc="0" normalizeH="0" baseline="0" noProof="0" dirty="0" err="1">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Vicentes</a:t>
            </a:r>
            <a:r>
              <a:rPr kumimoji="0" lang="es-ES_tradnl" sz="16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panose="020B0604020202020204" pitchFamily="34" charset="0"/>
                <a:ea typeface="Times New Roman" panose="02020603050405020304" pitchFamily="18" charset="0"/>
                <a:cs typeface="Times New Roman" pitchFamily="18" charset="0"/>
              </a:rPr>
              <a:t> de Paul IX,312)</a:t>
            </a:r>
            <a:endParaRPr kumimoji="0" lang="es-PE" sz="16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3447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sto contiene una imagen de: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35709" y="571213"/>
            <a:ext cx="8100291" cy="57002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2339752" y="1791399"/>
            <a:ext cx="4699300" cy="3046988"/>
          </a:xfrm>
          <a:prstGeom prst="rect">
            <a:avLst/>
          </a:prstGeom>
          <a:noFill/>
          <a:ln w="9525">
            <a:noFill/>
            <a:miter lim="800000"/>
            <a:headEnd/>
            <a:tailEnd/>
          </a:ln>
          <a:effectLst/>
        </p:spPr>
        <p:txBody>
          <a:bodyPr wrap="square" anchor="ctr">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s-PE" sz="3200" i="0" u="none" strike="noStrike" kern="1200" cap="none" spc="0" normalizeH="0" baseline="0" noProof="0" dirty="0">
                <a:ln>
                  <a:noFill/>
                </a:ln>
                <a:solidFill>
                  <a:srgbClr val="FFFFFF"/>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Compromiso: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i="0" u="none" strike="noStrike" kern="1200" cap="none" spc="0" normalizeH="0" baseline="0" noProof="0" dirty="0" smtClean="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a:t>
            </a:r>
            <a:r>
              <a:rPr kumimoji="0" lang="es-PE" sz="3200" i="0" u="none" strike="noStrike" kern="1200" cap="none" spc="0" normalizeH="0" baseline="0" noProof="0" dirty="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Denles ustedes de comer":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i="0" u="none" strike="noStrike" kern="1200" cap="none" spc="0" normalizeH="0" baseline="0" noProof="0" dirty="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¿Qué podemos hacer para que nuestras </a:t>
            </a:r>
            <a:r>
              <a:rPr lang="es-PE" sz="3200" dirty="0" smtClean="0">
                <a:solidFill>
                  <a:srgbClr val="FFFF00"/>
                </a:solidFill>
                <a:effectLst>
                  <a:glow rad="101600">
                    <a:schemeClr val="tx2">
                      <a:lumMod val="95000"/>
                      <a:lumOff val="5000"/>
                      <a:alpha val="60000"/>
                    </a:schemeClr>
                  </a:glow>
                  <a:outerShdw blurRad="50800" dist="38100" dir="18900000" algn="bl" rotWithShape="0">
                    <a:srgbClr val="C00000"/>
                  </a:outerShdw>
                </a:effectLst>
                <a:latin typeface="Berlin Sans FB" panose="020E0602020502020306" pitchFamily="34" charset="0"/>
                <a:cs typeface="Times New Roman"/>
              </a:rPr>
              <a:t>E</a:t>
            </a:r>
            <a:r>
              <a:rPr kumimoji="0" lang="es-PE" sz="3200" i="0" u="none" strike="noStrike" kern="1200" cap="none" spc="0" normalizeH="0" baseline="0" noProof="0" dirty="0" err="1" smtClean="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ucaristías</a:t>
            </a:r>
            <a:r>
              <a:rPr kumimoji="0" lang="es-PE" sz="3200" i="0" u="none" strike="noStrike" kern="1200" cap="none" spc="0" normalizeH="0" baseline="0" noProof="0" dirty="0" smtClean="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 </a:t>
            </a:r>
            <a:r>
              <a:rPr kumimoji="0" lang="es-PE" sz="3200" i="0" u="none" strike="noStrike" kern="1200" cap="none" spc="0" normalizeH="0" baseline="0" noProof="0" dirty="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rPr>
              <a:t>nos impliquen y comprometan más?</a:t>
            </a:r>
            <a:endParaRPr kumimoji="0" lang="en-US" sz="3200" i="0" u="none" strike="noStrike" kern="1200" cap="none" spc="0" normalizeH="0" baseline="0" noProof="0" dirty="0">
              <a:ln>
                <a:noFill/>
              </a:ln>
              <a:solidFill>
                <a:srgbClr val="FFFF00"/>
              </a:solidFill>
              <a:effectLst>
                <a:glow rad="101600">
                  <a:schemeClr val="tx2">
                    <a:lumMod val="95000"/>
                    <a:lumOff val="5000"/>
                    <a:alpha val="60000"/>
                  </a:schemeClr>
                </a:glow>
                <a:outerShdw blurRad="50800" dist="38100" dir="18900000" algn="bl" rotWithShape="0">
                  <a:srgbClr val="C00000"/>
                </a:outerShdw>
              </a:effectLst>
              <a:uLnTx/>
              <a:uFillTx/>
              <a:latin typeface="Berlin Sans FB" panose="020E0602020502020306" pitchFamily="34" charset="0"/>
              <a:cs typeface="Times New Roman"/>
            </a:endParaRPr>
          </a:p>
        </p:txBody>
      </p:sp>
    </p:spTree>
    <p:extLst>
      <p:ext uri="{BB962C8B-B14F-4D97-AF65-F5344CB8AC3E}">
        <p14:creationId xmlns:p14="http://schemas.microsoft.com/office/powerpoint/2010/main" val="10942995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7406" y="470039"/>
            <a:ext cx="8052411" cy="5790841"/>
          </a:xfrm>
          <a:prstGeom prst="rect">
            <a:avLst/>
          </a:prstGeom>
        </p:spPr>
      </p:pic>
      <p:sp>
        <p:nvSpPr>
          <p:cNvPr id="8" name="2 Marcador de contenido"/>
          <p:cNvSpPr txBox="1">
            <a:spLocks/>
          </p:cNvSpPr>
          <p:nvPr/>
        </p:nvSpPr>
        <p:spPr>
          <a:xfrm>
            <a:off x="1928732" y="1335137"/>
            <a:ext cx="5611865" cy="5131392"/>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En tu entrega por nosotros,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te das en alimento verdadero,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en tu cuerpo y en tu sangre,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¡Oh Cristo sacerdote, </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víctima </a:t>
            </a: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y altar!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Conociendo nuestra debilidad,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te has ofrecido por amor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a todo aquel que camina y desfallece</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y desea ahora llegar hasta ti.</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Haz siempre intensa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nuestra hambre y sed de tus misterios: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50800" algn="l" rotWithShape="0">
                    <a:srgbClr val="320000"/>
                  </a:outerShdw>
                </a:effectLst>
                <a:uLnTx/>
                <a:uFillTx/>
                <a:latin typeface="Arial"/>
                <a:ea typeface="+mn-ea"/>
                <a:cs typeface="+mn-cs"/>
              </a:rPr>
              <a:t>de tu cuerpo, que nos salva,</a:t>
            </a:r>
          </a:p>
        </p:txBody>
      </p:sp>
      <p:sp>
        <p:nvSpPr>
          <p:cNvPr id="2" name="Rectángulo 1"/>
          <p:cNvSpPr/>
          <p:nvPr/>
        </p:nvSpPr>
        <p:spPr>
          <a:xfrm>
            <a:off x="3473839" y="786520"/>
            <a:ext cx="2225930" cy="523220"/>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ts val="0"/>
              </a:spcAft>
              <a:buClrTx/>
              <a:buSzTx/>
              <a:buFontTx/>
              <a:buNone/>
              <a:tabLst/>
              <a:defRPr/>
            </a:pPr>
            <a:r>
              <a:rPr kumimoji="0" lang="es-ES_tradnl" sz="2800" b="1"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Arial" panose="020B0604020202020204" pitchFamily="34" charset="0"/>
              </a:rPr>
              <a:t>Oración final </a:t>
            </a:r>
            <a:endParaRPr kumimoji="0" lang="es-PE" sz="2400" b="0" i="0" u="none" strike="noStrike" kern="1200" cap="none" spc="0" normalizeH="0" baseline="0" noProof="0" dirty="0">
              <a:ln>
                <a:noFill/>
              </a:ln>
              <a:solidFill>
                <a:srgbClr val="FFFF7D"/>
              </a:solidFill>
              <a:effectLst>
                <a:outerShdw blurRad="50800" dist="38100" algn="l" rotWithShape="0">
                  <a:prstClr val="black"/>
                </a:outerShdw>
              </a:effectLst>
              <a:uLnTx/>
              <a:uFillTx/>
              <a:latin typeface="HP Simplified" panose="020B0604020204020204" pitchFamily="34"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410734037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181" y="443343"/>
            <a:ext cx="7978665" cy="5800438"/>
          </a:xfrm>
          <a:prstGeom prst="rect">
            <a:avLst/>
          </a:prstGeom>
        </p:spPr>
      </p:pic>
      <p:sp>
        <p:nvSpPr>
          <p:cNvPr id="8" name="2 Marcador de contenido"/>
          <p:cNvSpPr txBox="1">
            <a:spLocks/>
          </p:cNvSpPr>
          <p:nvPr/>
        </p:nvSpPr>
        <p:spPr>
          <a:xfrm>
            <a:off x="2225692" y="703760"/>
            <a:ext cx="4392488" cy="1836251"/>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de tu sangre que nos  embriaga en la certeza de tu amor inmenso,</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¡oh don del Padre, oculto  ahora en el vino y en el pan!</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p:txBody>
      </p:sp>
      <p:sp>
        <p:nvSpPr>
          <p:cNvPr id="4" name="AutoShape 4" descr="Resultado de imagen para fondo marron vint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9" name="2 Marcador de contenido"/>
          <p:cNvSpPr txBox="1">
            <a:spLocks/>
          </p:cNvSpPr>
          <p:nvPr/>
        </p:nvSpPr>
        <p:spPr>
          <a:xfrm>
            <a:off x="931761" y="2561680"/>
            <a:ext cx="4619293" cy="2204289"/>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Para </a:t>
            </a: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que aprendiendo de         Ti el amor,</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vayamos y compartamos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en fe, esperanza y caridad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esta fuerza que de                         Ti nos viene</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a:t>
            </a: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p:txBody>
      </p:sp>
      <p:sp>
        <p:nvSpPr>
          <p:cNvPr id="10" name="2 Marcador de contenido"/>
          <p:cNvSpPr txBox="1">
            <a:spLocks/>
          </p:cNvSpPr>
          <p:nvPr/>
        </p:nvSpPr>
        <p:spPr>
          <a:xfrm>
            <a:off x="1574014" y="4765969"/>
            <a:ext cx="4619293" cy="1211379"/>
          </a:xfrm>
          <a:prstGeom prst="rect">
            <a:avLst/>
          </a:prstGeom>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a:t>
            </a: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oh vínculo de </a:t>
            </a: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unidad y</a:t>
            </a:r>
            <a:endPar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smtClean="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fortaleza </a:t>
            </a: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de tu Iglesia!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400" b="1" i="0" u="none" strike="noStrike" kern="0" cap="none" spc="0" normalizeH="0" baseline="0" noProof="0" dirty="0">
                <a:ln>
                  <a:noFill/>
                </a:ln>
                <a:solidFill>
                  <a:srgbClr val="FFFFFF"/>
                </a:solidFill>
                <a:effectLst>
                  <a:glow rad="139700">
                    <a:schemeClr val="accent4">
                      <a:satMod val="175000"/>
                      <a:alpha val="40000"/>
                    </a:schemeClr>
                  </a:glow>
                  <a:outerShdw blurRad="50800" dist="76200" algn="l" rotWithShape="0">
                    <a:srgbClr val="320000"/>
                  </a:outerShdw>
                </a:effectLst>
                <a:uLnTx/>
                <a:uFillTx/>
                <a:latin typeface="Arial"/>
                <a:ea typeface="+mn-ea"/>
                <a:cs typeface="+mn-cs"/>
              </a:rPr>
              <a:t>Amén</a:t>
            </a:r>
          </a:p>
        </p:txBody>
      </p:sp>
    </p:spTree>
    <p:extLst>
      <p:ext uri="{BB962C8B-B14F-4D97-AF65-F5344CB8AC3E}">
        <p14:creationId xmlns:p14="http://schemas.microsoft.com/office/powerpoint/2010/main" val="178524062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0"/>
                                        <p:tgtEl>
                                          <p:spTgt spid="8"/>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0"/>
                                        <p:tgtEl>
                                          <p:spTgt spid="9"/>
                                        </p:tgtEl>
                                      </p:cBhvr>
                                    </p:animEffect>
                                  </p:childTnLst>
                                </p:cTn>
                              </p:par>
                            </p:childTnLst>
                          </p:cTn>
                        </p:par>
                        <p:par>
                          <p:cTn id="12" fill="hold">
                            <p:stCondLst>
                              <p:cond delay="10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Resultado de imagen para Maria Madre de la 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76560"/>
            <a:ext cx="8026400" cy="5832760"/>
          </a:xfrm>
          <a:prstGeom prst="rect">
            <a:avLst/>
          </a:prstGeom>
          <a:noFill/>
          <a:effectLst>
            <a:softEdge rad="635000"/>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2383276" y="6309320"/>
            <a:ext cx="5088942" cy="461665"/>
          </a:xfrm>
          <a:prstGeom prst="rect">
            <a:avLst/>
          </a:prstGeom>
          <a:solidFill>
            <a:srgbClr val="500000"/>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Alva</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(Chuno)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2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Caycho Vela  - Hija de la Caridad de San Vicente de Paúl</a:t>
            </a:r>
          </a:p>
        </p:txBody>
      </p:sp>
    </p:spTree>
    <p:extLst>
      <p:ext uri="{BB962C8B-B14F-4D97-AF65-F5344CB8AC3E}">
        <p14:creationId xmlns:p14="http://schemas.microsoft.com/office/powerpoint/2010/main" val="405330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ll view"/>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10585" r="-1568"/>
          <a:stretch/>
        </p:blipFill>
        <p:spPr bwMode="auto">
          <a:xfrm>
            <a:off x="567579" y="0"/>
            <a:ext cx="8074026" cy="632806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567579" y="1327457"/>
            <a:ext cx="3025365" cy="470898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Nuestro Dios se caracteriza por ser un Dios generoso y disponible, cercano y amigo, que busca acompañarnos en nuestra vida hacia Él.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De ahí, que de los muchos dones y gracias que Él nos ha dejado, el más </a:t>
            </a: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grande, el más sublime, </a:t>
            </a:r>
            <a:endParaRPr kumimoji="0" lang="es-PE" sz="2500" b="1" i="0"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endParaRPr>
          </a:p>
        </p:txBody>
      </p:sp>
      <p:sp>
        <p:nvSpPr>
          <p:cNvPr id="2" name="Rectángulo 1"/>
          <p:cNvSpPr/>
          <p:nvPr/>
        </p:nvSpPr>
        <p:spPr>
          <a:xfrm>
            <a:off x="683568" y="537178"/>
            <a:ext cx="2631426" cy="52322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2800" b="1" i="1"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AMBIENTACIÓN: </a:t>
            </a:r>
            <a:endParaRPr kumimoji="0" lang="es-PE" sz="2800" b="0" i="0" u="none" strike="noStrike" kern="1200" cap="none" spc="0" normalizeH="0" baseline="0" noProof="0" dirty="0">
              <a:ln>
                <a:noFill/>
              </a:ln>
              <a:solidFill>
                <a:srgbClr val="FFFFFF"/>
              </a:solidFill>
              <a:effectLst>
                <a:glow rad="101600">
                  <a:schemeClr val="accent4">
                    <a:satMod val="175000"/>
                    <a:alpha val="40000"/>
                  </a:schemeClr>
                </a:glow>
                <a:outerShdw blurRad="50800" dist="38100" algn="l" rotWithShape="0">
                  <a:prstClr val="black"/>
                </a:outerShdw>
              </a:effectLst>
              <a:uLnTx/>
              <a:uFillTx/>
              <a:latin typeface="Times New Roman"/>
              <a:ea typeface="+mn-ea"/>
              <a:cs typeface="Times New Roman"/>
            </a:endParaRPr>
          </a:p>
        </p:txBody>
      </p:sp>
      <p:sp>
        <p:nvSpPr>
          <p:cNvPr id="7" name="5 Rectángulo"/>
          <p:cNvSpPr/>
          <p:nvPr/>
        </p:nvSpPr>
        <p:spPr>
          <a:xfrm>
            <a:off x="5775649" y="1459321"/>
            <a:ext cx="2865956" cy="4324261"/>
          </a:xfrm>
          <a:prstGeom prst="rect">
            <a:avLst/>
          </a:prstGeom>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el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más significativo </a:t>
            </a: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                   de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todos, es la Eucaristía. En ella Jesús se ha quedado en cuerpo y alma, y </a:t>
            </a: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     se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nos entrega, </a:t>
            </a: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    como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una ofrenda, con un don, como </a:t>
            </a:r>
            <a:r>
              <a:rPr kumimoji="0" lang="es-PE" sz="25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 gracia </a:t>
            </a:r>
            <a:r>
              <a:rPr kumimoji="0" lang="es-PE" sz="25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rPr>
              <a:t>para ser para nosotros, alimento de vida eterna.</a:t>
            </a:r>
            <a:endParaRPr kumimoji="0" lang="es-PE" sz="2500" b="1" i="0"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Narrow" panose="020B0606020202030204" pitchFamily="34" charset="0"/>
              <a:ea typeface="+mn-ea"/>
              <a:cs typeface="Times New Roman"/>
            </a:endParaRPr>
          </a:p>
        </p:txBody>
      </p:sp>
    </p:spTree>
    <p:extLst>
      <p:ext uri="{BB962C8B-B14F-4D97-AF65-F5344CB8AC3E}">
        <p14:creationId xmlns:p14="http://schemas.microsoft.com/office/powerpoint/2010/main" val="14678846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1d/93/d4/1d93d4d72344c192b0eecef3085655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14" y="487486"/>
            <a:ext cx="8002310" cy="5727167"/>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txBox="1">
            <a:spLocks/>
          </p:cNvSpPr>
          <p:nvPr/>
        </p:nvSpPr>
        <p:spPr>
          <a:xfrm>
            <a:off x="1043608" y="466704"/>
            <a:ext cx="4248472" cy="59843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rPr>
              <a:t>Oración inicial</a:t>
            </a:r>
            <a:endParaRPr kumimoji="0" lang="es-PE"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ES_tradnl"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rPr>
              <a:t> </a:t>
            </a:r>
            <a:endParaRPr kumimoji="0" lang="es-PE" sz="3600" b="1" i="0" u="none" strike="noStrike" kern="0" cap="none" spc="0" normalizeH="0" baseline="0" noProof="0" dirty="0">
              <a:ln w="11430"/>
              <a:solidFill>
                <a:srgbClr val="FFFFFF"/>
              </a:solidFill>
              <a:effectLst>
                <a:outerShdw blurRad="50800" dist="39000" dir="5460000" algn="tl">
                  <a:srgbClr val="000000">
                    <a:alpha val="38000"/>
                  </a:srgbClr>
                </a:outerShdw>
              </a:effectLst>
              <a:uLnTx/>
              <a:uFillTx/>
              <a:latin typeface="Times"/>
              <a:ea typeface="+mn-ea"/>
              <a:cs typeface="+mn-cs"/>
            </a:endParaRPr>
          </a:p>
        </p:txBody>
      </p:sp>
      <p:sp>
        <p:nvSpPr>
          <p:cNvPr id="4" name="2 Marcador de contenido"/>
          <p:cNvSpPr txBox="1">
            <a:spLocks/>
          </p:cNvSpPr>
          <p:nvPr/>
        </p:nvSpPr>
        <p:spPr>
          <a:xfrm>
            <a:off x="436418" y="3537385"/>
            <a:ext cx="8218833" cy="2059121"/>
          </a:xfrm>
          <a:prstGeom prst="rect">
            <a:avLst/>
          </a:prstGeom>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_tradnl"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Señor Jesús, Tú que te has quedado </a:t>
            </a:r>
            <a:r>
              <a:rPr kumimoji="0" lang="es-ES_tradnl" sz="2800" b="1" i="1" u="none" strike="noStrike" kern="0" cap="none" spc="0" normalizeH="0" baseline="0" noProof="0" dirty="0" smtClean="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                                                  Tú </a:t>
            </a:r>
            <a:r>
              <a:rPr kumimoji="0" lang="es-ES_tradnl"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todo, hombre y Dios verdadero en las especies de pan y vino, dándonos tu Cuerpo y Sangre  como alimento de vida eterna, </a:t>
            </a:r>
            <a:r>
              <a:rPr kumimoji="0" lang="es-PE"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rPr>
              <a:t>abre nuestro corazón y nuestro entendimiento para darnos cuenta  de la dimensión de tu amor y de tu  presencia viva en la Eucaristía, </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800" b="1" i="1" u="none" strike="noStrike" kern="0" cap="none" spc="0" normalizeH="0" baseline="0" noProof="0" dirty="0">
              <a:ln>
                <a:noFill/>
              </a:ln>
              <a:solidFill>
                <a:srgbClr val="FFFFFF"/>
              </a:solidFill>
              <a:effectLst>
                <a:glow rad="114300">
                  <a:srgbClr val="000000">
                    <a:satMod val="175000"/>
                    <a:alpha val="81000"/>
                  </a:srgbClr>
                </a:glow>
                <a:outerShdw blurRad="50800" dist="38100" algn="l" rotWithShape="0">
                  <a:prstClr val="black"/>
                </a:outerShdw>
              </a:effectLst>
              <a:uLnTx/>
              <a:uFillTx/>
              <a:latin typeface="Arial Narrow" panose="020B0606020202030204" pitchFamily="34" charset="0"/>
              <a:ea typeface="Adobe Heiti Std R" pitchFamily="34" charset="-128"/>
              <a:cs typeface="+mn-cs"/>
            </a:endParaRPr>
          </a:p>
        </p:txBody>
      </p:sp>
      <p:sp>
        <p:nvSpPr>
          <p:cNvPr id="5" name="2 Marcador de contenido"/>
          <p:cNvSpPr txBox="1">
            <a:spLocks/>
          </p:cNvSpPr>
          <p:nvPr/>
        </p:nvSpPr>
        <p:spPr>
          <a:xfrm>
            <a:off x="179512" y="4019292"/>
            <a:ext cx="8078337" cy="1243091"/>
          </a:xfrm>
          <a:prstGeom prst="rect">
            <a:avLst/>
          </a:prstGeom>
        </p:spPr>
        <p:txBody>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s-PE" sz="2400" b="0" i="1" u="none" strike="noStrike" kern="0" cap="none" spc="0" normalizeH="0" baseline="0" noProof="0" dirty="0">
              <a:ln>
                <a:noFill/>
              </a:ln>
              <a:solidFill>
                <a:srgbClr val="FFFF8B"/>
              </a:solidFill>
              <a:effectLst>
                <a:outerShdw blurRad="50800" dist="38100" algn="l" rotWithShape="0">
                  <a:srgbClr val="C00000"/>
                </a:outerShdw>
              </a:effectLst>
              <a:uLnTx/>
              <a:uFillTx/>
              <a:latin typeface="Adobe Heiti Std R" pitchFamily="34" charset="-128"/>
              <a:ea typeface="Adobe Heiti Std R" pitchFamily="34" charset="-128"/>
              <a:cs typeface="+mn-cs"/>
            </a:endParaRPr>
          </a:p>
        </p:txBody>
      </p:sp>
    </p:spTree>
    <p:extLst>
      <p:ext uri="{BB962C8B-B14F-4D97-AF65-F5344CB8AC3E}">
        <p14:creationId xmlns:p14="http://schemas.microsoft.com/office/powerpoint/2010/main" val="3188457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ull 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354" y="563529"/>
            <a:ext cx="7997241" cy="5546326"/>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81741" y="463259"/>
            <a:ext cx="8061854" cy="1022641"/>
          </a:xfrm>
        </p:spPr>
        <p:txBody>
          <a:bodyPr/>
          <a:lstStyle/>
          <a:p>
            <a:pPr marL="0" indent="0">
              <a:spcBef>
                <a:spcPts val="0"/>
              </a:spcBef>
              <a:buNone/>
            </a:pPr>
            <a:r>
              <a:rPr lang="es-ES_tradnl"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para que buscándote te encontremos,  encontrándote Tú nos transformes, transformándonos vivamos más </a:t>
            </a:r>
          </a:p>
          <a:p>
            <a:pPr lvl="0">
              <a:spcBef>
                <a:spcPts val="0"/>
              </a:spcBef>
              <a:buNone/>
              <a:defRPr/>
            </a:pPr>
            <a:r>
              <a:rPr lang="es-ES_tradnl"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rPr>
              <a:t>unidos a ti, </a:t>
            </a:r>
            <a:endParaRPr lang="es-PE" sz="2800" b="1" i="1" dirty="0" smtClean="0">
              <a:solidFill>
                <a:schemeClr val="bg1"/>
              </a:solidFill>
              <a:effectLst>
                <a:glow rad="101600">
                  <a:schemeClr val="tx2">
                    <a:lumMod val="95000"/>
                    <a:lumOff val="5000"/>
                    <a:alpha val="60000"/>
                  </a:schemeClr>
                </a:glow>
                <a:outerShdw blurRad="50800" dist="38100" algn="l" rotWithShape="0">
                  <a:srgbClr val="C00000"/>
                </a:outerShdw>
              </a:effectLst>
              <a:latin typeface="Arial Narrow" panose="020B0606020202030204" pitchFamily="34" charset="0"/>
              <a:ea typeface="Adobe Heiti Std R" pitchFamily="34" charset="-128"/>
            </a:endParaRPr>
          </a:p>
        </p:txBody>
      </p:sp>
      <p:sp>
        <p:nvSpPr>
          <p:cNvPr id="5" name="2 Marcador de contenido"/>
          <p:cNvSpPr txBox="1">
            <a:spLocks/>
          </p:cNvSpPr>
          <p:nvPr/>
        </p:nvSpPr>
        <p:spPr bwMode="auto">
          <a:xfrm>
            <a:off x="668777" y="4812017"/>
            <a:ext cx="7627704" cy="15160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ES_tradnl" sz="2800" b="1" i="1" u="none"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rPr>
              <a:t>siendo Tú todo para nosotros viviendo nosotros en ti y por ti,  estando Tú en nosotros y nosotros en ti.</a:t>
            </a:r>
          </a:p>
          <a:p>
            <a:pPr marL="342900" marR="0" lvl="0" indent="-342900" algn="ctr" defTabSz="914400" rtl="0" eaLnBrk="0" fontAlgn="base" latinLnBrk="0" hangingPunct="0">
              <a:lnSpc>
                <a:spcPct val="100000"/>
              </a:lnSpc>
              <a:spcBef>
                <a:spcPts val="0"/>
              </a:spcBef>
              <a:spcAft>
                <a:spcPct val="0"/>
              </a:spcAft>
              <a:buClrTx/>
              <a:buSzTx/>
              <a:buFontTx/>
              <a:buNone/>
              <a:tabLst/>
              <a:defRPr/>
            </a:pPr>
            <a:r>
              <a:rPr kumimoji="0" lang="es-ES_tradnl" sz="2800" b="1" i="1" u="none"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rPr>
              <a:t> Que así sea.</a:t>
            </a:r>
            <a:endParaRPr kumimoji="0" lang="es-PE" sz="2800" b="1" i="1" u="none"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endParaRPr>
          </a:p>
          <a:p>
            <a:pPr marL="342900" marR="0" lvl="0" indent="-342900" algn="ctr" defTabSz="914400" rtl="0" eaLnBrk="0" fontAlgn="base" latinLnBrk="0" hangingPunct="0">
              <a:lnSpc>
                <a:spcPct val="100000"/>
              </a:lnSpc>
              <a:spcBef>
                <a:spcPts val="0"/>
              </a:spcBef>
              <a:spcAft>
                <a:spcPct val="0"/>
              </a:spcAft>
              <a:buClrTx/>
              <a:buSzTx/>
              <a:buFontTx/>
              <a:buNone/>
              <a:tabLst/>
              <a:defRPr/>
            </a:pPr>
            <a:endParaRPr kumimoji="0" lang="es-PE" sz="2800" b="1" i="1" u="sng"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s-MX" sz="2800" b="1" i="1" u="none"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rPr>
              <a:t> </a:t>
            </a:r>
            <a:endParaRPr kumimoji="0" lang="es-PE" sz="2800" b="1" i="1" u="none" strike="noStrike" kern="0" cap="none" spc="0" normalizeH="0" baseline="0" noProof="0" dirty="0" smtClean="0">
              <a:ln>
                <a:noFill/>
              </a:ln>
              <a:solidFill>
                <a:srgbClr val="FFFFFF"/>
              </a:solidFill>
              <a:effectLst>
                <a:glow rad="101600">
                  <a:schemeClr val="tx2">
                    <a:lumMod val="95000"/>
                    <a:lumOff val="5000"/>
                    <a:alpha val="60000"/>
                  </a:schemeClr>
                </a:glow>
                <a:outerShdw blurRad="50800" dist="38100" algn="l" rotWithShape="0">
                  <a:srgbClr val="C00000"/>
                </a:outerShdw>
              </a:effectLst>
              <a:uLnTx/>
              <a:uFillTx/>
              <a:latin typeface="Arial Narrow" panose="020B0606020202030204" pitchFamily="34" charset="0"/>
              <a:ea typeface="Adobe Heiti Std R" pitchFamily="34" charset="-128"/>
              <a:cs typeface="Times New Roman"/>
            </a:endParaRPr>
          </a:p>
        </p:txBody>
      </p:sp>
    </p:spTree>
    <p:extLst>
      <p:ext uri="{BB962C8B-B14F-4D97-AF65-F5344CB8AC3E}">
        <p14:creationId xmlns:p14="http://schemas.microsoft.com/office/powerpoint/2010/main" val="3173159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5">
                                            <p:txEl>
                                              <p:pRg st="0" end="0"/>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0728" y="505968"/>
            <a:ext cx="8162544" cy="5846064"/>
          </a:xfrm>
          <a:prstGeom prst="rect">
            <a:avLst/>
          </a:prstGeom>
        </p:spPr>
      </p:pic>
      <p:sp>
        <p:nvSpPr>
          <p:cNvPr id="7" name="2 Marcador de contenido"/>
          <p:cNvSpPr txBox="1">
            <a:spLocks/>
          </p:cNvSpPr>
          <p:nvPr/>
        </p:nvSpPr>
        <p:spPr bwMode="auto">
          <a:xfrm>
            <a:off x="4993455" y="473053"/>
            <a:ext cx="2081599" cy="583923"/>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500" i="0" u="sng"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rPr>
              <a:t>Motivación</a:t>
            </a:r>
            <a:r>
              <a:rPr kumimoji="0" lang="es-ES_tradnl" sz="2500" i="0" u="none" strike="noStrike" kern="0" normalizeH="0" baseline="0" noProof="0" dirty="0" smtClean="0">
                <a:ln w="6600">
                  <a:solidFill>
                    <a:sysClr val="windowText" lastClr="000000"/>
                  </a:solidFill>
                  <a:prstDash val="solid"/>
                </a:ln>
                <a:uLnTx/>
                <a:uFillTx/>
                <a:latin typeface="Forte" pitchFamily="66" charset="0"/>
                <a:ea typeface="Adobe Heiti Std R" pitchFamily="34" charset="-128"/>
                <a:cs typeface="Times New Roman"/>
              </a:rPr>
              <a:t>:</a:t>
            </a:r>
            <a:endParaRPr kumimoji="0" lang="es-PE" sz="2500" i="0" u="none" strike="noStrike" kern="0" normalizeH="0" baseline="0" noProof="0" dirty="0">
              <a:ln w="6600">
                <a:solidFill>
                  <a:sysClr val="windowText" lastClr="000000"/>
                </a:solidFill>
                <a:prstDash val="solid"/>
              </a:ln>
              <a:uLnTx/>
              <a:uFillTx/>
              <a:latin typeface="Forte" pitchFamily="66" charset="0"/>
              <a:ea typeface="Adobe Heiti Std R" pitchFamily="34" charset="-128"/>
              <a:cs typeface="Times New Roman"/>
            </a:endParaRPr>
          </a:p>
        </p:txBody>
      </p:sp>
      <p:sp>
        <p:nvSpPr>
          <p:cNvPr id="6" name="2 Marcador de contenido"/>
          <p:cNvSpPr txBox="1">
            <a:spLocks/>
          </p:cNvSpPr>
          <p:nvPr/>
        </p:nvSpPr>
        <p:spPr bwMode="auto">
          <a:xfrm>
            <a:off x="398364" y="3900772"/>
            <a:ext cx="8163854" cy="2000264"/>
          </a:xfrm>
          <a:prstGeom prst="rect">
            <a:avLst/>
          </a:prstGeom>
          <a:noFill/>
          <a:ln w="9525">
            <a:noFill/>
            <a:miter lim="800000"/>
            <a:headEnd/>
            <a:tailEnd/>
          </a:ln>
          <a:effectLst>
            <a:glow>
              <a:schemeClr val="accent4">
                <a:satMod val="175000"/>
              </a:schemeClr>
            </a:glow>
            <a:softEdge rad="317500"/>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800" b="1" i="1" u="none" strike="noStrike" kern="0" cap="none" spc="0" normalizeH="0" baseline="0" noProof="0" dirty="0" smtClean="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Jesús </a:t>
            </a:r>
            <a:r>
              <a:rPr kumimoji="0" lang="es-ES_tradnl" sz="2800" b="1" i="1" u="none" strike="noStrike" kern="0" cap="none" spc="0" normalizeH="0" baseline="0" noProof="0" dirty="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rPr>
              <a:t>hace de la comida con la multitud el escenario privilegiado de una enseñanza fundamental para sus seguidores. El relato, envuelto en un rico simbolismo, ha sido interpretado desde siempre por la Iglesia como una prefiguración de la Eucaristía.  Escuchemos. </a:t>
            </a:r>
            <a:endParaRPr kumimoji="0" lang="es-PE" sz="2800" b="1" i="1" u="none" strike="noStrike" kern="0" cap="none" spc="0" normalizeH="0" baseline="0" noProof="0" dirty="0">
              <a:ln>
                <a:noFill/>
              </a:ln>
              <a:solidFill>
                <a:schemeClr val="bg1"/>
              </a:solidFill>
              <a:effectLst>
                <a:glow rad="215900">
                  <a:srgbClr val="5C0000">
                    <a:alpha val="40000"/>
                  </a:srgbClr>
                </a:glow>
                <a:outerShdw blurRad="50800" dist="25400" algn="l" rotWithShape="0">
                  <a:srgbClr val="000000">
                    <a:lumMod val="95000"/>
                    <a:lumOff val="5000"/>
                  </a:srgbClr>
                </a:outerShdw>
              </a:effectLst>
              <a:uLnTx/>
              <a:uFillTx/>
              <a:latin typeface="Arial Narrow" panose="020B0606020202030204" pitchFamily="34" charset="0"/>
              <a:ea typeface="Adobe Heiti Std R" pitchFamily="34" charset="-128"/>
              <a:cs typeface="Times New Roman"/>
            </a:endParaRP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749808" y="476672"/>
            <a:ext cx="3822192" cy="858243"/>
          </a:xfrm>
          <a:prstGeom prst="roundRect">
            <a:avLst/>
          </a:prstGeom>
        </p:spPr>
      </p:pic>
    </p:spTree>
    <p:extLst>
      <p:ext uri="{BB962C8B-B14F-4D97-AF65-F5344CB8AC3E}">
        <p14:creationId xmlns:p14="http://schemas.microsoft.com/office/powerpoint/2010/main" val="277272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0"/>
                                        <p:tgtEl>
                                          <p:spTgt spid="7"/>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435" y="494879"/>
            <a:ext cx="8142502" cy="5832029"/>
          </a:xfrm>
          <a:prstGeom prst="rect">
            <a:avLst/>
          </a:prstGeom>
        </p:spPr>
      </p:pic>
      <p:sp>
        <p:nvSpPr>
          <p:cNvPr id="4" name="Rectangle 3"/>
          <p:cNvSpPr>
            <a:spLocks noChangeArrowheads="1"/>
          </p:cNvSpPr>
          <p:nvPr/>
        </p:nvSpPr>
        <p:spPr bwMode="auto">
          <a:xfrm>
            <a:off x="402288" y="4606942"/>
            <a:ext cx="8030512" cy="156966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3200" b="1" i="1" u="none" strike="noStrike" kern="1200" normalizeH="0" baseline="0" noProof="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En aquel tiempo, Jesús se puso a hablar a la multitud  del </a:t>
            </a:r>
            <a:r>
              <a:rPr kumimoji="0" lang="es-ES" sz="3200" b="1" u="none" strike="noStrike" kern="1200" normalizeH="0" baseline="0" noProof="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reino</a:t>
            </a:r>
            <a:r>
              <a:rPr kumimoji="0" lang="es-ES" sz="3200" b="1" i="1" u="none" strike="noStrike" kern="1200" normalizeH="0" baseline="0" noProof="0"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de Dios y curó a los que lo necesitaban. </a:t>
            </a:r>
          </a:p>
        </p:txBody>
      </p:sp>
      <p:sp>
        <p:nvSpPr>
          <p:cNvPr id="34819" name="Rectangle 3"/>
          <p:cNvSpPr>
            <a:spLocks noChangeArrowheads="1"/>
          </p:cNvSpPr>
          <p:nvPr/>
        </p:nvSpPr>
        <p:spPr bwMode="auto">
          <a:xfrm>
            <a:off x="2715490" y="494879"/>
            <a:ext cx="4562763" cy="58477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3200" b="1" i="0" u="none" strike="noStrike" kern="1200" normalizeH="0" baseline="0" noProof="0" dirty="0" smtClean="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rPr>
              <a:t>Lucas </a:t>
            </a:r>
            <a:r>
              <a:rPr kumimoji="0" lang="es-ES" sz="3200" b="1" i="0" u="none" strike="noStrike" kern="1200" normalizeH="0" baseline="0" noProof="0" dirty="0">
                <a:ln w="6600">
                  <a:solidFill>
                    <a:schemeClr val="accent2"/>
                  </a:solidFill>
                  <a:prstDash val="solid"/>
                </a:ln>
                <a:solidFill>
                  <a:srgbClr val="FFFFFF"/>
                </a:solidFill>
                <a:effectLst>
                  <a:outerShdw dist="38100" dir="2700000" algn="tl" rotWithShape="0">
                    <a:schemeClr val="accent2"/>
                  </a:outerShdw>
                </a:effectLst>
                <a:uLnTx/>
                <a:uFillTx/>
                <a:latin typeface="Arial Black" panose="020B0A04020102020204" pitchFamily="34" charset="0"/>
                <a:cs typeface="Times New Roman" pitchFamily="18" charset="0"/>
              </a:rPr>
              <a:t>9, 11b-17</a:t>
            </a:r>
          </a:p>
        </p:txBody>
      </p:sp>
    </p:spTree>
    <p:extLst>
      <p:ext uri="{BB962C8B-B14F-4D97-AF65-F5344CB8AC3E}">
        <p14:creationId xmlns:p14="http://schemas.microsoft.com/office/powerpoint/2010/main" val="265971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9216" y="415637"/>
            <a:ext cx="8136903" cy="5920508"/>
          </a:xfrm>
          <a:prstGeom prst="rect">
            <a:avLst/>
          </a:prstGeom>
        </p:spPr>
      </p:pic>
      <p:sp>
        <p:nvSpPr>
          <p:cNvPr id="25602" name="Text Box 2"/>
          <p:cNvSpPr txBox="1">
            <a:spLocks noChangeArrowheads="1"/>
          </p:cNvSpPr>
          <p:nvPr/>
        </p:nvSpPr>
        <p:spPr bwMode="auto">
          <a:xfrm>
            <a:off x="486479" y="415637"/>
            <a:ext cx="8136904" cy="60016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1"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s-PE" sz="32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Caía la tarde, y los Doce se le acercaron a decirle: </a:t>
            </a:r>
            <a:r>
              <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s-PE" sz="32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Despide a la gente; que vayan a </a:t>
            </a: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PE" sz="3200" b="1" i="1" dirty="0">
              <a:solidFill>
                <a:srgbClr val="FFFFFF"/>
              </a:solidFill>
              <a:effectLst>
                <a:glow rad="139700">
                  <a:schemeClr val="accent4">
                    <a:satMod val="175000"/>
                    <a:alpha val="40000"/>
                  </a:schemeClr>
                </a:glow>
                <a:outerShdw blurRad="50800" dist="38100" algn="l" rotWithShape="0">
                  <a:prstClr val="black"/>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3200" b="1" i="1" u="none" strike="noStrike" kern="1200" cap="none" spc="0" normalizeH="0" baseline="0" noProof="0" dirty="0" smtClean="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los </a:t>
            </a:r>
            <a:r>
              <a:rPr kumimoji="0" lang="es-PE" sz="32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pueblos y caseríos de  los alrededores a buscar alojamiento y comida, porque aquí estamos en un lugar  deshabitado.</a:t>
            </a:r>
            <a:endParaRPr kumimoji="0" lang="es-ES" sz="3200" b="1" i="1" u="none" strike="noStrike" kern="1200" cap="none" spc="0" normalizeH="0" baseline="0" noProof="0" dirty="0">
              <a:ln>
                <a:noFill/>
              </a:ln>
              <a:solidFill>
                <a:srgbClr val="FFFFFF"/>
              </a:solidFill>
              <a:effectLst>
                <a:glow rad="139700">
                  <a:schemeClr val="accent4">
                    <a:satMod val="175000"/>
                    <a:alpha val="40000"/>
                  </a:schemeClr>
                </a:glow>
                <a:outerShdw blurRad="50800" dist="38100" algn="l" rotWithShape="0">
                  <a:prstClr val="black"/>
                </a:outerShdw>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301429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1750" fill="hold"/>
                                        <p:tgtEl>
                                          <p:spTgt spid="25602"/>
                                        </p:tgtEl>
                                        <p:attrNameLst>
                                          <p:attrName>ppt_w</p:attrName>
                                        </p:attrNameLst>
                                      </p:cBhvr>
                                      <p:tavLst>
                                        <p:tav tm="0">
                                          <p:val>
                                            <p:fltVal val="0"/>
                                          </p:val>
                                        </p:tav>
                                        <p:tav tm="100000">
                                          <p:val>
                                            <p:strVal val="#ppt_w"/>
                                          </p:val>
                                        </p:tav>
                                      </p:tavLst>
                                    </p:anim>
                                    <p:anim calcmode="lin" valueType="num">
                                      <p:cBhvr>
                                        <p:cTn id="8" dur="1750" fill="hold"/>
                                        <p:tgtEl>
                                          <p:spTgt spid="25602"/>
                                        </p:tgtEl>
                                        <p:attrNameLst>
                                          <p:attrName>ppt_h</p:attrName>
                                        </p:attrNameLst>
                                      </p:cBhvr>
                                      <p:tavLst>
                                        <p:tav tm="0">
                                          <p:val>
                                            <p:fltVal val="0"/>
                                          </p:val>
                                        </p:tav>
                                        <p:tav tm="100000">
                                          <p:val>
                                            <p:strVal val="#ppt_h"/>
                                          </p:val>
                                        </p:tav>
                                      </p:tavLst>
                                    </p:anim>
                                    <p:anim calcmode="lin" valueType="num">
                                      <p:cBhvr>
                                        <p:cTn id="9" dur="1750" fill="hold"/>
                                        <p:tgtEl>
                                          <p:spTgt spid="25602"/>
                                        </p:tgtEl>
                                        <p:attrNameLst>
                                          <p:attrName>ppt_x</p:attrName>
                                        </p:attrNameLst>
                                      </p:cBhvr>
                                      <p:tavLst>
                                        <p:tav tm="0">
                                          <p:val>
                                            <p:fltVal val="0.5"/>
                                          </p:val>
                                        </p:tav>
                                        <p:tav tm="100000">
                                          <p:val>
                                            <p:strVal val="#ppt_x"/>
                                          </p:val>
                                        </p:tav>
                                      </p:tavLst>
                                    </p:anim>
                                    <p:anim calcmode="lin" valueType="num">
                                      <p:cBhvr>
                                        <p:cTn id="10" dur="1750" fill="hold"/>
                                        <p:tgtEl>
                                          <p:spTgt spid="256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theme/theme1.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1375</TotalTime>
  <Words>1338</Words>
  <Application>Microsoft Office PowerPoint</Application>
  <PresentationFormat>Presentación en pantalla (4:3)</PresentationFormat>
  <Paragraphs>126</Paragraphs>
  <Slides>35</Slides>
  <Notes>2</Notes>
  <HiddenSlides>0</HiddenSlides>
  <MMClips>1</MMClips>
  <ScaleCrop>false</ScaleCrop>
  <HeadingPairs>
    <vt:vector size="6" baseType="variant">
      <vt:variant>
        <vt:lpstr>Fuentes usadas</vt:lpstr>
      </vt:variant>
      <vt:variant>
        <vt:i4>24</vt:i4>
      </vt:variant>
      <vt:variant>
        <vt:lpstr>Tema</vt:lpstr>
      </vt:variant>
      <vt:variant>
        <vt:i4>6</vt:i4>
      </vt:variant>
      <vt:variant>
        <vt:lpstr>Títulos de diapositiva</vt:lpstr>
      </vt:variant>
      <vt:variant>
        <vt:i4>35</vt:i4>
      </vt:variant>
    </vt:vector>
  </HeadingPairs>
  <TitlesOfParts>
    <vt:vector size="65" baseType="lpstr">
      <vt:lpstr>Adobe Heiti Std R</vt:lpstr>
      <vt:lpstr>AR ESSENCE</vt:lpstr>
      <vt:lpstr>Arial</vt:lpstr>
      <vt:lpstr>Arial Black</vt:lpstr>
      <vt:lpstr>Arial Narrow</vt:lpstr>
      <vt:lpstr>Arial Unicode MS</vt:lpstr>
      <vt:lpstr>Berlin Sans FB</vt:lpstr>
      <vt:lpstr>Berlin Sans FB Demi</vt:lpstr>
      <vt:lpstr>Britannic Bold</vt:lpstr>
      <vt:lpstr>Calibri</vt:lpstr>
      <vt:lpstr>Clarendon Blk BT</vt:lpstr>
      <vt:lpstr>Clarendon BT</vt:lpstr>
      <vt:lpstr>Comic Sans MS</vt:lpstr>
      <vt:lpstr>Constantia</vt:lpstr>
      <vt:lpstr>Courier New</vt:lpstr>
      <vt:lpstr>Forte</vt:lpstr>
      <vt:lpstr>HP Simplified</vt:lpstr>
      <vt:lpstr>Monotype Corsiva</vt:lpstr>
      <vt:lpstr>Poor Richard</vt:lpstr>
      <vt:lpstr>Tahoma</vt:lpstr>
      <vt:lpstr>Tekton Pro</vt:lpstr>
      <vt:lpstr>Times</vt:lpstr>
      <vt:lpstr>Times New Roman</vt:lpstr>
      <vt:lpstr>Wingdings</vt:lpstr>
      <vt:lpstr>1_Diseño predeterminado</vt:lpstr>
      <vt:lpstr>En blanco</vt:lpstr>
      <vt:lpstr>2_Diseño predeterminado</vt:lpstr>
      <vt:lpstr>3_Diseño predeterminado</vt:lpstr>
      <vt:lpstr>1_colormaster</vt:lpstr>
      <vt:lpstr>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Admin</cp:lastModifiedBy>
  <cp:revision>112</cp:revision>
  <dcterms:created xsi:type="dcterms:W3CDTF">2022-06-11T15:39:59Z</dcterms:created>
  <dcterms:modified xsi:type="dcterms:W3CDTF">2025-06-19T19:56:25Z</dcterms:modified>
</cp:coreProperties>
</file>