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1" r:id="rId2"/>
    <p:sldId id="442" r:id="rId3"/>
    <p:sldId id="443" r:id="rId4"/>
    <p:sldId id="444" r:id="rId5"/>
    <p:sldId id="445" r:id="rId6"/>
    <p:sldId id="477" r:id="rId7"/>
    <p:sldId id="446" r:id="rId8"/>
    <p:sldId id="447" r:id="rId9"/>
    <p:sldId id="478" r:id="rId10"/>
    <p:sldId id="480" r:id="rId11"/>
    <p:sldId id="451" r:id="rId12"/>
    <p:sldId id="452" r:id="rId13"/>
    <p:sldId id="453" r:id="rId14"/>
    <p:sldId id="454" r:id="rId15"/>
    <p:sldId id="482" r:id="rId16"/>
    <p:sldId id="455" r:id="rId17"/>
    <p:sldId id="456" r:id="rId18"/>
    <p:sldId id="457" r:id="rId19"/>
    <p:sldId id="458" r:id="rId20"/>
    <p:sldId id="459" r:id="rId21"/>
    <p:sldId id="461" r:id="rId22"/>
    <p:sldId id="462" r:id="rId23"/>
    <p:sldId id="463" r:id="rId24"/>
    <p:sldId id="464" r:id="rId25"/>
    <p:sldId id="465" r:id="rId26"/>
    <p:sldId id="466" r:id="rId27"/>
    <p:sldId id="467" r:id="rId28"/>
    <p:sldId id="468" r:id="rId29"/>
    <p:sldId id="469" r:id="rId30"/>
    <p:sldId id="485" r:id="rId31"/>
    <p:sldId id="470" r:id="rId32"/>
    <p:sldId id="471" r:id="rId3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204"/>
    <a:srgbClr val="4C0000"/>
    <a:srgbClr val="360606"/>
    <a:srgbClr val="4B0704"/>
    <a:srgbClr val="60130D"/>
    <a:srgbClr val="8DE602"/>
    <a:srgbClr val="FFFFFF"/>
    <a:srgbClr val="D5A733"/>
    <a:srgbClr val="922712"/>
    <a:srgbClr val="B63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1838"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AD90A-C4BF-43E6-A59F-1FE25D699C80}" type="datetimeFigureOut">
              <a:rPr lang="es-PE" smtClean="0"/>
              <a:t>5/06/2025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ED6A6-607C-45ED-9A28-32954711197C}" type="slidenum">
              <a:rPr lang="es-PE" smtClean="0"/>
              <a:t>‹Nº›</a:t>
            </a:fld>
            <a:endParaRPr lang="es-PE"/>
          </a:p>
        </p:txBody>
      </p:sp>
    </p:spTree>
    <p:extLst>
      <p:ext uri="{BB962C8B-B14F-4D97-AF65-F5344CB8AC3E}">
        <p14:creationId xmlns:p14="http://schemas.microsoft.com/office/powerpoint/2010/main" val="349645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9ED6A6-607C-45ED-9A28-32954711197C}" type="slidenum">
              <a:rPr lang="es-PE" smtClean="0"/>
              <a:t>2</a:t>
            </a:fld>
            <a:endParaRPr lang="es-PE" dirty="0"/>
          </a:p>
        </p:txBody>
      </p:sp>
    </p:spTree>
    <p:extLst>
      <p:ext uri="{BB962C8B-B14F-4D97-AF65-F5344CB8AC3E}">
        <p14:creationId xmlns:p14="http://schemas.microsoft.com/office/powerpoint/2010/main" val="3234992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4899627-BC02-438A-9285-A03CBD971B8F}" type="slidenum">
              <a:rPr lang="es-PE" smtClean="0"/>
              <a:t>27</a:t>
            </a:fld>
            <a:endParaRPr lang="es-PE"/>
          </a:p>
        </p:txBody>
      </p:sp>
    </p:spTree>
    <p:extLst>
      <p:ext uri="{BB962C8B-B14F-4D97-AF65-F5344CB8AC3E}">
        <p14:creationId xmlns:p14="http://schemas.microsoft.com/office/powerpoint/2010/main" val="177585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9ED6A6-607C-45ED-9A28-32954711197C}" type="slidenum">
              <a:rPr lang="es-PE" smtClean="0"/>
              <a:t>6</a:t>
            </a:fld>
            <a:endParaRPr lang="es-PE"/>
          </a:p>
        </p:txBody>
      </p:sp>
    </p:spTree>
    <p:extLst>
      <p:ext uri="{BB962C8B-B14F-4D97-AF65-F5344CB8AC3E}">
        <p14:creationId xmlns:p14="http://schemas.microsoft.com/office/powerpoint/2010/main" val="390901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9ED6A6-607C-45ED-9A28-32954711197C}" type="slidenum">
              <a:rPr lang="es-PE" smtClean="0"/>
              <a:t>9</a:t>
            </a:fld>
            <a:endParaRPr lang="es-PE"/>
          </a:p>
        </p:txBody>
      </p:sp>
    </p:spTree>
    <p:extLst>
      <p:ext uri="{BB962C8B-B14F-4D97-AF65-F5344CB8AC3E}">
        <p14:creationId xmlns:p14="http://schemas.microsoft.com/office/powerpoint/2010/main" val="23687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9ED6A6-607C-45ED-9A28-32954711197C}" type="slidenum">
              <a:rPr lang="es-PE" smtClean="0"/>
              <a:t>10</a:t>
            </a:fld>
            <a:endParaRPr lang="es-PE"/>
          </a:p>
        </p:txBody>
      </p:sp>
    </p:spTree>
    <p:extLst>
      <p:ext uri="{BB962C8B-B14F-4D97-AF65-F5344CB8AC3E}">
        <p14:creationId xmlns:p14="http://schemas.microsoft.com/office/powerpoint/2010/main" val="335205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4899627-BC02-438A-9285-A03CBD971B8F}" type="slidenum">
              <a:rPr lang="es-PE" smtClean="0"/>
              <a:t>14</a:t>
            </a:fld>
            <a:endParaRPr lang="es-PE"/>
          </a:p>
        </p:txBody>
      </p:sp>
    </p:spTree>
    <p:extLst>
      <p:ext uri="{BB962C8B-B14F-4D97-AF65-F5344CB8AC3E}">
        <p14:creationId xmlns:p14="http://schemas.microsoft.com/office/powerpoint/2010/main" val="133286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4899627-BC02-438A-9285-A03CBD971B8F}" type="slidenum">
              <a:rPr lang="es-PE" smtClean="0"/>
              <a:t>15</a:t>
            </a:fld>
            <a:endParaRPr lang="es-PE"/>
          </a:p>
        </p:txBody>
      </p:sp>
    </p:spTree>
    <p:extLst>
      <p:ext uri="{BB962C8B-B14F-4D97-AF65-F5344CB8AC3E}">
        <p14:creationId xmlns:p14="http://schemas.microsoft.com/office/powerpoint/2010/main" val="221883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4899627-BC02-438A-9285-A03CBD971B8F}" type="slidenum">
              <a:rPr lang="es-PE" smtClean="0"/>
              <a:t>22</a:t>
            </a:fld>
            <a:endParaRPr lang="es-PE"/>
          </a:p>
        </p:txBody>
      </p:sp>
    </p:spTree>
    <p:extLst>
      <p:ext uri="{BB962C8B-B14F-4D97-AF65-F5344CB8AC3E}">
        <p14:creationId xmlns:p14="http://schemas.microsoft.com/office/powerpoint/2010/main" val="335294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4899627-BC02-438A-9285-A03CBD971B8F}" type="slidenum">
              <a:rPr lang="es-PE" smtClean="0"/>
              <a:t>23</a:t>
            </a:fld>
            <a:endParaRPr lang="es-PE"/>
          </a:p>
        </p:txBody>
      </p:sp>
    </p:spTree>
    <p:extLst>
      <p:ext uri="{BB962C8B-B14F-4D97-AF65-F5344CB8AC3E}">
        <p14:creationId xmlns:p14="http://schemas.microsoft.com/office/powerpoint/2010/main" val="417881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4899627-BC02-438A-9285-A03CBD971B8F}" type="slidenum">
              <a:rPr lang="es-PE" smtClean="0"/>
              <a:t>26</a:t>
            </a:fld>
            <a:endParaRPr lang="es-PE"/>
          </a:p>
        </p:txBody>
      </p:sp>
    </p:spTree>
    <p:extLst>
      <p:ext uri="{BB962C8B-B14F-4D97-AF65-F5344CB8AC3E}">
        <p14:creationId xmlns:p14="http://schemas.microsoft.com/office/powerpoint/2010/main" val="324770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5/06/2025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11951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5/06/2025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6254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5/06/2025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3480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5/06/2025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65551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B2D166-8F32-4EDF-AD59-1431130189EC}" type="datetimeFigureOut">
              <a:rPr lang="es-PE" smtClean="0"/>
              <a:t>5/06/2025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269576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4B2D166-8F32-4EDF-AD59-1431130189EC}" type="datetimeFigureOut">
              <a:rPr lang="es-PE" smtClean="0"/>
              <a:t>5/06/2025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3847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B2D166-8F32-4EDF-AD59-1431130189EC}" type="datetimeFigureOut">
              <a:rPr lang="es-PE" smtClean="0"/>
              <a:t>5/06/2025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22605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4B2D166-8F32-4EDF-AD59-1431130189EC}" type="datetimeFigureOut">
              <a:rPr lang="es-PE" smtClean="0"/>
              <a:t>5/06/2025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27652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2D166-8F32-4EDF-AD59-1431130189EC}" type="datetimeFigureOut">
              <a:rPr lang="es-PE" smtClean="0"/>
              <a:t>5/06/2025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62140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B2D166-8F32-4EDF-AD59-1431130189EC}" type="datetimeFigureOut">
              <a:rPr lang="es-PE" smtClean="0"/>
              <a:t>5/06/2025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32494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B2D166-8F32-4EDF-AD59-1431130189EC}" type="datetimeFigureOut">
              <a:rPr lang="es-PE" smtClean="0"/>
              <a:t>5/06/2025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379910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2D166-8F32-4EDF-AD59-1431130189EC}" type="datetimeFigureOut">
              <a:rPr lang="es-PE" smtClean="0"/>
              <a:t>5/06/2025</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30BE1-A5B5-4C2C-942E-51C7F899852A}" type="slidenum">
              <a:rPr lang="es-PE" smtClean="0"/>
              <a:t>‹Nº›</a:t>
            </a:fld>
            <a:endParaRPr lang="es-PE"/>
          </a:p>
        </p:txBody>
      </p:sp>
    </p:spTree>
    <p:extLst>
      <p:ext uri="{BB962C8B-B14F-4D97-AF65-F5344CB8AC3E}">
        <p14:creationId xmlns:p14="http://schemas.microsoft.com/office/powerpoint/2010/main" val="359114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4"/>
          <a:srcRect l="4443" t="30829" r="9975" b="10392"/>
          <a:stretch/>
        </p:blipFill>
        <p:spPr>
          <a:xfrm>
            <a:off x="669125" y="663877"/>
            <a:ext cx="7805750" cy="5559736"/>
          </a:xfrm>
          <a:prstGeom prst="rect">
            <a:avLst/>
          </a:prstGeom>
        </p:spPr>
      </p:pic>
      <p:pic>
        <p:nvPicPr>
          <p:cNvPr id="4" name="225. Espiritu Santo llenanos de t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3" name="Rectángulo 2"/>
          <p:cNvSpPr/>
          <p:nvPr/>
        </p:nvSpPr>
        <p:spPr>
          <a:xfrm>
            <a:off x="718386" y="6085114"/>
            <a:ext cx="4833328" cy="276999"/>
          </a:xfrm>
          <a:prstGeom prst="rect">
            <a:avLst/>
          </a:prstGeom>
        </p:spPr>
        <p:txBody>
          <a:bodyPr wrap="square">
            <a:spAutoFit/>
          </a:bodyPr>
          <a:lstStyle/>
          <a:p>
            <a:pPr algn="ctr" fontAlgn="base">
              <a:spcBef>
                <a:spcPct val="0"/>
              </a:spcBef>
              <a:spcAft>
                <a:spcPct val="0"/>
              </a:spcAft>
            </a:pPr>
            <a:r>
              <a:rPr lang="es-ES" sz="1200" b="1" i="1" dirty="0">
                <a:solidFill>
                  <a:srgbClr val="FFFF00"/>
                </a:solidFill>
                <a:effectLst>
                  <a:outerShdw blurRad="38100" dist="38100" dir="2700000" algn="tl">
                    <a:srgbClr val="000000">
                      <a:alpha val="43137"/>
                    </a:srgbClr>
                  </a:outerShdw>
                </a:effectLst>
                <a:latin typeface="Arial Black" panose="020B0A04020102020204" pitchFamily="34" charset="0"/>
              </a:rPr>
              <a:t>Imag</a:t>
            </a:r>
            <a:r>
              <a:rPr lang="es-ES" sz="1200" b="1" i="1" dirty="0">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e</a:t>
            </a:r>
            <a:r>
              <a:rPr lang="es-ES" sz="1200" b="1" i="1" dirty="0">
                <a:solidFill>
                  <a:srgbClr val="FFFF00"/>
                </a:solidFill>
                <a:effectLst>
                  <a:outerShdw blurRad="38100" dist="38100" dir="2700000" algn="tl">
                    <a:srgbClr val="000000">
                      <a:alpha val="43137"/>
                    </a:srgbClr>
                  </a:outerShdw>
                </a:effectLst>
                <a:latin typeface="Arial Black" panose="020B0A04020102020204" pitchFamily="34" charset="0"/>
              </a:rPr>
              <a:t>n portada</a:t>
            </a:r>
            <a:r>
              <a:rPr lang="es-ES" sz="1200" b="1" i="1" dirty="0" smtClean="0">
                <a:solidFill>
                  <a:srgbClr val="FFFF00"/>
                </a:solidFill>
                <a:effectLst>
                  <a:outerShdw blurRad="38100" dist="38100" dir="2700000" algn="tl">
                    <a:srgbClr val="000000">
                      <a:alpha val="43137"/>
                    </a:srgbClr>
                  </a:outerShdw>
                </a:effectLst>
                <a:latin typeface="Arial Black" panose="020B0A04020102020204" pitchFamily="34" charset="0"/>
              </a:rPr>
              <a:t>:  </a:t>
            </a:r>
            <a:r>
              <a:rPr lang="es-ES" sz="1200" b="1" i="1" dirty="0">
                <a:solidFill>
                  <a:srgbClr val="FFFF00"/>
                </a:solidFill>
                <a:effectLst>
                  <a:outerShdw blurRad="38100" dist="38100" dir="2700000" algn="tl">
                    <a:srgbClr val="000000">
                      <a:alpha val="43137"/>
                    </a:srgbClr>
                  </a:outerShdw>
                </a:effectLst>
                <a:latin typeface="Arial Black" panose="020B0A04020102020204" pitchFamily="34" charset="0"/>
              </a:rPr>
              <a:t>P. Érick Félix</a:t>
            </a:r>
            <a:endParaRPr lang="es-PE" sz="12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765010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ull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4" y="661234"/>
            <a:ext cx="7881260" cy="567425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761998" y="641025"/>
            <a:ext cx="7739745" cy="6294031"/>
          </a:xfrm>
          <a:prstGeom prst="rect">
            <a:avLst/>
          </a:prstGeom>
        </p:spPr>
        <p:txBody>
          <a:bodyPr wrap="square">
            <a:spAutoFit/>
          </a:bodyPr>
          <a:lstStyle/>
          <a:p>
            <a:pPr algn="ctr" fontAlgn="base">
              <a:spcBef>
                <a:spcPct val="0"/>
              </a:spcBef>
              <a:spcAft>
                <a:spcPct val="0"/>
              </a:spcAft>
            </a:pPr>
            <a:r>
              <a:rPr lang="es-MX" sz="3100" b="1" dirty="0" smtClean="0">
                <a:solidFill>
                  <a:srgbClr val="FFFFFF"/>
                </a:solidFill>
                <a:effectLst>
                  <a:glow rad="228600">
                    <a:schemeClr val="accent6">
                      <a:satMod val="175000"/>
                      <a:alpha val="40000"/>
                    </a:schemeClr>
                  </a:glow>
                  <a:outerShdw blurRad="38100" dist="38100" dir="2700000" algn="tl">
                    <a:srgbClr val="000000">
                      <a:alpha val="43137"/>
                    </a:srgbClr>
                  </a:outerShdw>
                </a:effectLst>
                <a:latin typeface="Arial Unicode MS" pitchFamily="34" charset="-128"/>
              </a:rPr>
              <a:t>Jesús </a:t>
            </a:r>
            <a:r>
              <a:rPr lang="es-MX" sz="3100" b="1" dirty="0">
                <a:solidFill>
                  <a:srgbClr val="FFFFFF"/>
                </a:solidFill>
                <a:effectLst>
                  <a:glow rad="228600">
                    <a:schemeClr val="accent6">
                      <a:satMod val="175000"/>
                      <a:alpha val="40000"/>
                    </a:schemeClr>
                  </a:glow>
                  <a:outerShdw blurRad="38100" dist="38100" dir="2700000" algn="tl">
                    <a:srgbClr val="000000">
                      <a:alpha val="43137"/>
                    </a:srgbClr>
                  </a:outerShdw>
                </a:effectLst>
                <a:latin typeface="Arial Unicode MS" pitchFamily="34" charset="-128"/>
              </a:rPr>
              <a:t>repitió:</a:t>
            </a:r>
          </a:p>
          <a:p>
            <a:pPr algn="ctr" fontAlgn="base">
              <a:spcBef>
                <a:spcPct val="0"/>
              </a:spcBef>
              <a:spcAft>
                <a:spcPct val="0"/>
              </a:spcAft>
            </a:pPr>
            <a:r>
              <a:rPr lang="es-MX" sz="3100" b="1" dirty="0">
                <a:solidFill>
                  <a:srgbClr val="FFFFFF"/>
                </a:solidFill>
                <a:effectLst>
                  <a:glow rad="228600">
                    <a:schemeClr val="accent6">
                      <a:satMod val="175000"/>
                      <a:alpha val="40000"/>
                    </a:schemeClr>
                  </a:glow>
                  <a:outerShdw blurRad="38100" dist="38100" dir="2700000" algn="tl">
                    <a:srgbClr val="000000">
                      <a:alpha val="43137"/>
                    </a:srgbClr>
                  </a:outerShdw>
                </a:effectLst>
                <a:latin typeface="Arial Unicode MS" pitchFamily="34" charset="-128"/>
              </a:rPr>
              <a:t>- </a:t>
            </a:r>
            <a:r>
              <a:rPr lang="es-MX" sz="31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Paz a ustedes. Como el Padre me ha enviado, así también los envío yo.</a:t>
            </a:r>
          </a:p>
          <a:p>
            <a:pPr algn="ctr" fontAlgn="base">
              <a:spcBef>
                <a:spcPct val="0"/>
              </a:spcBef>
              <a:spcAft>
                <a:spcPct val="0"/>
              </a:spcAft>
            </a:pPr>
            <a:r>
              <a:rPr lang="es-MX" sz="31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Y, dicho esto, sopló sobre ellos y les dijo</a:t>
            </a:r>
            <a:r>
              <a:rPr lang="es-MX" sz="31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a:t>
            </a:r>
          </a:p>
          <a:p>
            <a:pPr algn="ctr" fontAlgn="base">
              <a:spcBef>
                <a:spcPct val="0"/>
              </a:spcBef>
              <a:spcAft>
                <a:spcPct val="0"/>
              </a:spcAft>
            </a:pPr>
            <a:endParaRPr lang="es-MX" sz="31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endParaRPr>
          </a:p>
          <a:p>
            <a:pPr algn="ctr" fontAlgn="base">
              <a:spcBef>
                <a:spcPct val="0"/>
              </a:spcBef>
              <a:spcAft>
                <a:spcPct val="0"/>
              </a:spcAft>
            </a:pPr>
            <a:endParaRPr lang="es-MX" sz="31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endParaRPr>
          </a:p>
          <a:p>
            <a:pPr algn="ctr" fontAlgn="base">
              <a:spcBef>
                <a:spcPct val="0"/>
              </a:spcBef>
              <a:spcAft>
                <a:spcPct val="0"/>
              </a:spcAft>
            </a:pPr>
            <a:r>
              <a:rPr lang="es-MX" sz="31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a:t>
            </a:r>
          </a:p>
          <a:p>
            <a:pPr algn="ctr" fontAlgn="base">
              <a:spcBef>
                <a:spcPct val="0"/>
              </a:spcBef>
              <a:spcAft>
                <a:spcPct val="0"/>
              </a:spcAft>
            </a:pPr>
            <a:endParaRPr lang="es-MX" sz="31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endParaRPr>
          </a:p>
          <a:p>
            <a:pPr algn="ctr" fontAlgn="base">
              <a:spcBef>
                <a:spcPct val="0"/>
              </a:spcBef>
              <a:spcAft>
                <a:spcPct val="0"/>
              </a:spcAft>
            </a:pPr>
            <a:r>
              <a:rPr lang="es-MX" sz="31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 </a:t>
            </a:r>
            <a:r>
              <a:rPr lang="es-MX" sz="3100" b="1" dirty="0">
                <a:solidFill>
                  <a:srgbClr val="FFFFFF"/>
                </a:solidFill>
                <a:effectLst>
                  <a:glow rad="228600">
                    <a:schemeClr val="accent5">
                      <a:satMod val="175000"/>
                      <a:alpha val="40000"/>
                    </a:schemeClr>
                  </a:glow>
                  <a:outerShdw blurRad="38100" dist="38100" dir="2700000" algn="tl">
                    <a:srgbClr val="000000">
                      <a:alpha val="43137"/>
                    </a:srgbClr>
                  </a:outerShdw>
                </a:effectLst>
                <a:latin typeface="Arial Unicode MS" pitchFamily="34" charset="-128"/>
              </a:rPr>
              <a:t>Reciban el Espíritu Santo; a quienes les perdonen los pecados, les queden perdonados; a quienes se los retengan, les quedan retenidos</a:t>
            </a:r>
            <a:r>
              <a:rPr lang="es-MX" sz="3100" b="1" dirty="0" smtClean="0">
                <a:solidFill>
                  <a:srgbClr val="FFFFFF"/>
                </a:solidFill>
                <a:effectLst>
                  <a:glow rad="228600">
                    <a:schemeClr val="accent5">
                      <a:satMod val="175000"/>
                      <a:alpha val="40000"/>
                    </a:schemeClr>
                  </a:glow>
                  <a:outerShdw blurRad="38100" dist="38100" dir="2700000" algn="tl">
                    <a:srgbClr val="000000">
                      <a:alpha val="43137"/>
                    </a:srgbClr>
                  </a:outerShdw>
                </a:effectLst>
                <a:latin typeface="Arial Unicode MS" pitchFamily="34" charset="-128"/>
              </a:rPr>
              <a:t>.</a:t>
            </a:r>
          </a:p>
          <a:p>
            <a:pPr algn="ctr" fontAlgn="base">
              <a:spcBef>
                <a:spcPct val="0"/>
              </a:spcBef>
              <a:spcAft>
                <a:spcPct val="0"/>
              </a:spcAft>
            </a:pPr>
            <a:endParaRPr lang="es-PE" sz="3100" dirty="0">
              <a:solidFill>
                <a:srgbClr val="000000"/>
              </a:solidFill>
              <a:effectLst>
                <a:glow rad="228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359243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914" y="1002251"/>
            <a:ext cx="7876258" cy="3983406"/>
          </a:xfrm>
          <a:prstGeom prst="rect">
            <a:avLst/>
          </a:prstGeom>
        </p:spPr>
      </p:pic>
      <p:sp>
        <p:nvSpPr>
          <p:cNvPr id="7" name="6 Rectángulo"/>
          <p:cNvSpPr/>
          <p:nvPr/>
        </p:nvSpPr>
        <p:spPr>
          <a:xfrm>
            <a:off x="1578589" y="740229"/>
            <a:ext cx="6078908" cy="707886"/>
          </a:xfrm>
          <a:prstGeom prst="rect">
            <a:avLst/>
          </a:prstGeom>
          <a:solidFill>
            <a:srgbClr val="C00000"/>
          </a:solidFill>
        </p:spPr>
        <p:txBody>
          <a:bodyPr wrap="none">
            <a:spAutoFit/>
          </a:bodyPr>
          <a:lstStyle/>
          <a:p>
            <a:pPr fontAlgn="base">
              <a:spcBef>
                <a:spcPct val="0"/>
              </a:spcBef>
              <a:spcAft>
                <a:spcPct val="0"/>
              </a:spcAft>
            </a:pPr>
            <a:r>
              <a:rPr lang="es-ES_tradnl" sz="4000" b="1" dirty="0">
                <a:ln w="6600">
                  <a:solidFill>
                    <a:srgbClr val="3333CC"/>
                  </a:solidFill>
                  <a:prstDash val="solid"/>
                </a:ln>
                <a:solidFill>
                  <a:srgbClr val="FFFF00"/>
                </a:solidFill>
                <a:effectLst>
                  <a:outerShdw dist="38100" dir="2700000" algn="tl" rotWithShape="0">
                    <a:srgbClr val="3333CC"/>
                  </a:outerShdw>
                </a:effectLst>
                <a:latin typeface="Swis721 BT" pitchFamily="34" charset="0"/>
              </a:rPr>
              <a:t>Preguntas</a:t>
            </a:r>
            <a:r>
              <a:rPr lang="es-ES_tradnl" sz="3600" b="1" dirty="0">
                <a:ln w="6600">
                  <a:solidFill>
                    <a:srgbClr val="3333CC"/>
                  </a:solidFill>
                  <a:prstDash val="solid"/>
                </a:ln>
                <a:solidFill>
                  <a:srgbClr val="FFFF00"/>
                </a:solidFill>
                <a:effectLst>
                  <a:outerShdw dist="38100" dir="2700000" algn="tl" rotWithShape="0">
                    <a:srgbClr val="3333CC"/>
                  </a:outerShdw>
                </a:effectLst>
                <a:latin typeface="Swis721 BT" pitchFamily="34" charset="0"/>
              </a:rPr>
              <a:t> para la lectura:</a:t>
            </a:r>
            <a:endParaRPr lang="es-PE" sz="3600" b="1" dirty="0">
              <a:ln w="6600">
                <a:solidFill>
                  <a:srgbClr val="3333CC"/>
                </a:solidFill>
                <a:prstDash val="solid"/>
              </a:ln>
              <a:solidFill>
                <a:srgbClr val="FFFF00"/>
              </a:solidFill>
              <a:effectLst>
                <a:outerShdw dist="38100" dir="2700000" algn="tl" rotWithShape="0">
                  <a:srgbClr val="3333CC"/>
                </a:outerShdw>
              </a:effectLst>
              <a:latin typeface="Swis721 BT" pitchFamily="34" charset="0"/>
            </a:endParaRPr>
          </a:p>
        </p:txBody>
      </p:sp>
      <p:sp>
        <p:nvSpPr>
          <p:cNvPr id="8" name="7 Rectángulo"/>
          <p:cNvSpPr/>
          <p:nvPr/>
        </p:nvSpPr>
        <p:spPr>
          <a:xfrm>
            <a:off x="476470" y="4834023"/>
            <a:ext cx="8011887" cy="1446550"/>
          </a:xfrm>
          <a:prstGeom prst="rect">
            <a:avLst/>
          </a:prstGeom>
        </p:spPr>
        <p:txBody>
          <a:bodyPr wrap="square">
            <a:spAutoFit/>
          </a:bodyPr>
          <a:lstStyle/>
          <a:p>
            <a:pPr marL="571500" indent="-571500" algn="ctr" fontAlgn="base">
              <a:spcBef>
                <a:spcPct val="20000"/>
              </a:spcBef>
              <a:spcAft>
                <a:spcPct val="0"/>
              </a:spcAft>
              <a:buFont typeface="Courier New" panose="02070309020205020404" pitchFamily="49" charset="0"/>
              <a:buChar char="o"/>
              <a:defRPr/>
            </a:pPr>
            <a:r>
              <a:rPr lang="es-ES_tradnl" sz="4400" b="1" kern="0" dirty="0" smtClean="0">
                <a:ln w="12700">
                  <a:solidFill>
                    <a:schemeClr val="accent5"/>
                  </a:solidFill>
                  <a:prstDash val="solid"/>
                </a:ln>
                <a:solidFill>
                  <a:srgbClr val="FFFF00"/>
                </a:solidFill>
                <a:effectLst>
                  <a:glow rad="101600">
                    <a:schemeClr val="accent6">
                      <a:lumMod val="50000"/>
                      <a:alpha val="60000"/>
                    </a:schemeClr>
                  </a:glow>
                </a:effectLst>
                <a:latin typeface="Square721 Cn BT" panose="020B0406020202050204" pitchFamily="34" charset="0"/>
              </a:rPr>
              <a:t>¿¿Qué día  y en qué </a:t>
            </a:r>
            <a:r>
              <a:rPr lang="es-ES_tradnl" sz="4400" b="1" kern="0" dirty="0" err="1">
                <a:ln w="12700">
                  <a:solidFill>
                    <a:schemeClr val="accent5"/>
                  </a:solidFill>
                  <a:prstDash val="solid"/>
                </a:ln>
                <a:solidFill>
                  <a:srgbClr val="FFFF00"/>
                </a:solidFill>
                <a:effectLst>
                  <a:glow rad="101600">
                    <a:schemeClr val="accent6">
                      <a:lumMod val="50000"/>
                      <a:alpha val="60000"/>
                    </a:schemeClr>
                  </a:glow>
                </a:effectLst>
                <a:latin typeface="Square721 Cn BT" panose="020B0406020202050204" pitchFamily="34" charset="0"/>
              </a:rPr>
              <a:t>tiemp</a:t>
            </a:r>
            <a:r>
              <a:rPr lang="es-ES_tradnl" sz="4400" b="1" kern="0" dirty="0">
                <a:ln w="12700">
                  <a:solidFill>
                    <a:schemeClr val="accent5"/>
                  </a:solidFill>
                  <a:prstDash val="solid"/>
                </a:ln>
                <a:solidFill>
                  <a:srgbClr val="FFFF00"/>
                </a:solidFill>
                <a:effectLst>
                  <a:glow rad="101600">
                    <a:schemeClr val="accent6">
                      <a:lumMod val="50000"/>
                      <a:alpha val="60000"/>
                    </a:schemeClr>
                  </a:glow>
                </a:effectLst>
                <a:latin typeface="Square721 Cn BT" panose="020B0406020202050204" pitchFamily="34" charset="0"/>
              </a:rPr>
              <a:t> o se </a:t>
            </a:r>
            <a:r>
              <a:rPr lang="es-ES_tradnl" sz="4400" b="1" kern="0" dirty="0" smtClean="0">
                <a:ln w="12700">
                  <a:solidFill>
                    <a:schemeClr val="accent5"/>
                  </a:solidFill>
                  <a:prstDash val="solid"/>
                </a:ln>
                <a:solidFill>
                  <a:srgbClr val="FFFF00"/>
                </a:solidFill>
                <a:effectLst>
                  <a:glow rad="101600">
                    <a:schemeClr val="accent6">
                      <a:lumMod val="50000"/>
                      <a:alpha val="60000"/>
                    </a:schemeClr>
                  </a:glow>
                </a:effectLst>
                <a:latin typeface="Square721 Cn BT" panose="020B0406020202050204" pitchFamily="34" charset="0"/>
              </a:rPr>
              <a:t>presentó Jesús a sus discípulos? </a:t>
            </a:r>
            <a:endParaRPr lang="es-PE" sz="4400" b="1" kern="0" dirty="0">
              <a:ln w="12700">
                <a:solidFill>
                  <a:schemeClr val="accent5"/>
                </a:solidFill>
                <a:prstDash val="solid"/>
              </a:ln>
              <a:solidFill>
                <a:srgbClr val="FFFF00"/>
              </a:solidFill>
              <a:effectLst>
                <a:glow rad="101600">
                  <a:schemeClr val="accent6">
                    <a:lumMod val="50000"/>
                    <a:alpha val="60000"/>
                  </a:schemeClr>
                </a:glow>
              </a:effectLst>
              <a:latin typeface="Square721 Cn BT" panose="020B0406020202050204" pitchFamily="34" charset="0"/>
            </a:endParaRPr>
          </a:p>
        </p:txBody>
      </p:sp>
    </p:spTree>
    <p:extLst>
      <p:ext uri="{BB962C8B-B14F-4D97-AF65-F5344CB8AC3E}">
        <p14:creationId xmlns:p14="http://schemas.microsoft.com/office/powerpoint/2010/main" val="81286218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No hay ninguna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35960" t="1097" r="2217" b="-1185"/>
          <a:stretch/>
        </p:blipFill>
        <p:spPr bwMode="auto">
          <a:xfrm>
            <a:off x="707571" y="717744"/>
            <a:ext cx="7848600" cy="564247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85057" y="667423"/>
            <a:ext cx="8371114" cy="5743111"/>
          </a:xfrm>
          <a:prstGeom prst="rect">
            <a:avLst/>
          </a:prstGeom>
        </p:spPr>
        <p:txBody>
          <a:bodyPr wrap="square">
            <a:spAutoFit/>
          </a:bodyPr>
          <a:lstStyle/>
          <a:p>
            <a:pPr marL="571500" indent="-571500" algn="ctr" fontAlgn="base">
              <a:spcBef>
                <a:spcPct val="20000"/>
              </a:spcBef>
              <a:spcAft>
                <a:spcPct val="0"/>
              </a:spcAft>
              <a:buFont typeface="Courier New" panose="02070309020205020404" pitchFamily="49" charset="0"/>
              <a:buChar char="o"/>
              <a:defRPr/>
            </a:pPr>
            <a:r>
              <a:rPr lang="es-ES_tradnl" sz="5400" b="1" kern="0" dirty="0" smtClean="0">
                <a:ln w="6600">
                  <a:solidFill>
                    <a:srgbClr val="FF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Square721 Cn BT" panose="020B0406020202050204" pitchFamily="34" charset="0"/>
              </a:rPr>
              <a:t>¿</a:t>
            </a:r>
            <a:r>
              <a:rPr lang="es-ES_tradnl" sz="5400" b="1" kern="0" dirty="0" smtClean="0">
                <a:ln w="6600">
                  <a:solidFill>
                    <a:srgbClr val="FF0000"/>
                  </a:solidFill>
                  <a:prstDash val="solid"/>
                </a:ln>
                <a:solidFill>
                  <a:schemeClr val="bg1"/>
                </a:solidFill>
                <a:effectLst>
                  <a:glow rad="101600">
                    <a:schemeClr val="accent5">
                      <a:satMod val="175000"/>
                      <a:alpha val="40000"/>
                    </a:schemeClr>
                  </a:glow>
                  <a:outerShdw dist="38100" dir="2700000" algn="tl" rotWithShape="0">
                    <a:srgbClr val="3333CC"/>
                  </a:outerShdw>
                </a:effectLst>
                <a:latin typeface="Square721 Cn BT" panose="020B0406020202050204" pitchFamily="34" charset="0"/>
              </a:rPr>
              <a:t>Porqué  los discípulos  </a:t>
            </a:r>
          </a:p>
          <a:p>
            <a:pPr marL="571500" indent="-571500" algn="ctr" fontAlgn="base">
              <a:spcBef>
                <a:spcPct val="20000"/>
              </a:spcBef>
              <a:spcAft>
                <a:spcPct val="0"/>
              </a:spcAft>
              <a:buFont typeface="Courier New" panose="02070309020205020404" pitchFamily="49" charset="0"/>
              <a:buChar char="o"/>
              <a:defRPr/>
            </a:pPr>
            <a:endParaRPr lang="es-ES_tradnl" sz="5400" b="1" kern="0" dirty="0">
              <a:ln w="6600">
                <a:solidFill>
                  <a:srgbClr val="FF0000"/>
                </a:solidFill>
                <a:prstDash val="solid"/>
              </a:ln>
              <a:solidFill>
                <a:schemeClr val="bg1"/>
              </a:solidFill>
              <a:effectLst>
                <a:glow rad="101600">
                  <a:schemeClr val="accent5">
                    <a:satMod val="175000"/>
                    <a:alpha val="40000"/>
                  </a:schemeClr>
                </a:glow>
                <a:outerShdw dist="38100" dir="2700000" algn="tl" rotWithShape="0">
                  <a:srgbClr val="3333CC"/>
                </a:outerShdw>
              </a:effectLst>
              <a:latin typeface="Square721 Cn BT" panose="020B0406020202050204" pitchFamily="34" charset="0"/>
            </a:endParaRPr>
          </a:p>
          <a:p>
            <a:pPr marL="571500" indent="-571500" algn="ctr" fontAlgn="base">
              <a:spcBef>
                <a:spcPct val="20000"/>
              </a:spcBef>
              <a:spcAft>
                <a:spcPct val="0"/>
              </a:spcAft>
              <a:buFont typeface="Courier New" panose="02070309020205020404" pitchFamily="49" charset="0"/>
              <a:buChar char="o"/>
              <a:defRPr/>
            </a:pPr>
            <a:endParaRPr lang="es-ES_tradnl" sz="5400" b="1" kern="0" dirty="0" smtClean="0">
              <a:ln w="6600">
                <a:solidFill>
                  <a:srgbClr val="FF0000"/>
                </a:solidFill>
                <a:prstDash val="solid"/>
              </a:ln>
              <a:solidFill>
                <a:schemeClr val="bg1"/>
              </a:solidFill>
              <a:effectLst>
                <a:glow rad="101600">
                  <a:schemeClr val="accent5">
                    <a:satMod val="175000"/>
                    <a:alpha val="40000"/>
                  </a:schemeClr>
                </a:glow>
                <a:outerShdw dist="38100" dir="2700000" algn="tl" rotWithShape="0">
                  <a:srgbClr val="3333CC"/>
                </a:outerShdw>
              </a:effectLst>
              <a:latin typeface="Square721 Cn BT" panose="020B0406020202050204" pitchFamily="34" charset="0"/>
            </a:endParaRPr>
          </a:p>
          <a:p>
            <a:pPr marL="571500" indent="-571500" algn="ctr" fontAlgn="base">
              <a:spcBef>
                <a:spcPct val="20000"/>
              </a:spcBef>
              <a:spcAft>
                <a:spcPct val="0"/>
              </a:spcAft>
              <a:buFont typeface="Courier New" panose="02070309020205020404" pitchFamily="49" charset="0"/>
              <a:buChar char="o"/>
              <a:defRPr/>
            </a:pPr>
            <a:endParaRPr lang="es-ES_tradnl" sz="5400" b="1" kern="0" dirty="0">
              <a:ln w="6600">
                <a:solidFill>
                  <a:srgbClr val="FF0000"/>
                </a:solidFill>
                <a:prstDash val="solid"/>
              </a:ln>
              <a:solidFill>
                <a:schemeClr val="bg1"/>
              </a:solidFill>
              <a:effectLst>
                <a:glow rad="101600">
                  <a:schemeClr val="accent5">
                    <a:satMod val="175000"/>
                    <a:alpha val="40000"/>
                  </a:schemeClr>
                </a:glow>
                <a:outerShdw dist="38100" dir="2700000" algn="tl" rotWithShape="0">
                  <a:srgbClr val="3333CC"/>
                </a:outerShdw>
              </a:effectLst>
              <a:latin typeface="Square721 Cn BT" panose="020B0406020202050204" pitchFamily="34" charset="0"/>
            </a:endParaRPr>
          </a:p>
          <a:p>
            <a:pPr marL="571500" indent="-571500" algn="ctr" fontAlgn="base">
              <a:spcBef>
                <a:spcPct val="20000"/>
              </a:spcBef>
              <a:spcAft>
                <a:spcPct val="0"/>
              </a:spcAft>
              <a:buFont typeface="Courier New" panose="02070309020205020404" pitchFamily="49" charset="0"/>
              <a:buChar char="o"/>
              <a:defRPr/>
            </a:pPr>
            <a:r>
              <a:rPr lang="es-ES_tradnl" sz="5400" b="1" kern="0" dirty="0" smtClean="0">
                <a:ln w="6600">
                  <a:solidFill>
                    <a:srgbClr val="FF0000"/>
                  </a:solidFill>
                  <a:prstDash val="solid"/>
                </a:ln>
                <a:solidFill>
                  <a:schemeClr val="bg1"/>
                </a:solidFill>
                <a:effectLst>
                  <a:glow rad="101600">
                    <a:schemeClr val="accent5">
                      <a:satMod val="175000"/>
                      <a:alpha val="40000"/>
                    </a:schemeClr>
                  </a:glow>
                  <a:outerShdw dist="38100" dir="2700000" algn="tl" rotWithShape="0">
                    <a:srgbClr val="3333CC"/>
                  </a:outerShdw>
                </a:effectLst>
                <a:latin typeface="Square721 Cn BT" panose="020B0406020202050204" pitchFamily="34" charset="0"/>
              </a:rPr>
              <a:t>estaban reunidos  a puerta cerrada?</a:t>
            </a:r>
            <a:endParaRPr lang="es-PE" sz="5400" b="1" kern="0" dirty="0">
              <a:ln w="6600">
                <a:solidFill>
                  <a:srgbClr val="FF0000"/>
                </a:solidFill>
                <a:prstDash val="solid"/>
              </a:ln>
              <a:solidFill>
                <a:schemeClr val="bg1"/>
              </a:solidFill>
              <a:effectLst>
                <a:glow rad="101600">
                  <a:schemeClr val="accent5">
                    <a:satMod val="175000"/>
                    <a:alpha val="40000"/>
                  </a:schemeClr>
                </a:glow>
                <a:outerShdw dist="38100" dir="2700000" algn="tl" rotWithShape="0">
                  <a:srgbClr val="3333CC"/>
                </a:outerShdw>
              </a:effectLst>
              <a:latin typeface="Square721 Cn BT" panose="020B0406020202050204" pitchFamily="34" charset="0"/>
            </a:endParaRPr>
          </a:p>
        </p:txBody>
      </p:sp>
    </p:spTree>
    <p:extLst>
      <p:ext uri="{BB962C8B-B14F-4D97-AF65-F5344CB8AC3E}">
        <p14:creationId xmlns:p14="http://schemas.microsoft.com/office/powerpoint/2010/main" val="152126424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nomistasfrentealacrisis.com/wp-content/uploads/2020/10/Jes%C3%BAs-en-casa-con-los-disc%C3%ADpul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82" y="639957"/>
            <a:ext cx="7652947" cy="548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conomistasfrentealacrisis.com/wp-content/uploads/2020/10/Jes%C3%BAs-en-casa-con-los-disc%C3%ADpul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82" y="792357"/>
            <a:ext cx="7652947" cy="5488700"/>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txBox="1">
            <a:spLocks/>
          </p:cNvSpPr>
          <p:nvPr/>
        </p:nvSpPr>
        <p:spPr bwMode="auto">
          <a:xfrm>
            <a:off x="573438" y="792357"/>
            <a:ext cx="7765019" cy="3006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71500" indent="-571500" algn="ctr" fontAlgn="base">
              <a:spcBef>
                <a:spcPct val="20000"/>
              </a:spcBef>
              <a:spcAft>
                <a:spcPct val="0"/>
              </a:spcAft>
              <a:buFont typeface="Courier New" panose="02070309020205020404" pitchFamily="49" charset="0"/>
              <a:buChar char="o"/>
              <a:defRPr/>
            </a:pPr>
            <a:r>
              <a:rPr lang="es-ES_tradnl" sz="3800" b="1" kern="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rPr>
              <a:t>¿</a:t>
            </a:r>
            <a:r>
              <a:rPr lang="es-ES_tradnl" sz="3800" b="1" kern="0" dirty="0" smtClean="0">
                <a:ln w="6600">
                  <a:solidFill>
                    <a:schemeClr val="accent2"/>
                  </a:solidFill>
                  <a:prstDash val="solid"/>
                </a:ln>
                <a:solidFill>
                  <a:srgbClr val="FFFFFF"/>
                </a:solidFill>
                <a:effectLst>
                  <a:glow rad="101600">
                    <a:schemeClr val="bg2">
                      <a:lumMod val="10000"/>
                      <a:alpha val="40000"/>
                    </a:schemeClr>
                  </a:glow>
                  <a:outerShdw dist="38100" dir="2700000" algn="tl" rotWithShape="0">
                    <a:schemeClr val="accent2"/>
                  </a:outerShdw>
                </a:effectLst>
                <a:latin typeface="Arial Rounded MT Bold" panose="020F0704030504030204" pitchFamily="34" charset="0"/>
              </a:rPr>
              <a:t>Cómo les saluda Jesús ?</a:t>
            </a:r>
          </a:p>
          <a:p>
            <a:pPr marL="571500" indent="-571500" algn="ctr" fontAlgn="base">
              <a:spcBef>
                <a:spcPct val="20000"/>
              </a:spcBef>
              <a:spcAft>
                <a:spcPct val="0"/>
              </a:spcAft>
              <a:buFont typeface="Courier New" panose="02070309020205020404" pitchFamily="49" charset="0"/>
              <a:buChar char="o"/>
              <a:defRPr/>
            </a:pPr>
            <a:endParaRPr lang="es-ES_tradnl" sz="3800" b="1" kern="0" dirty="0">
              <a:ln w="6600">
                <a:solidFill>
                  <a:schemeClr val="accent2"/>
                </a:solidFill>
                <a:prstDash val="solid"/>
              </a:ln>
              <a:solidFill>
                <a:srgbClr val="FFFFFF"/>
              </a:solidFill>
              <a:effectLst>
                <a:glow rad="101600">
                  <a:schemeClr val="bg2">
                    <a:lumMod val="10000"/>
                    <a:alpha val="40000"/>
                  </a:schemeClr>
                </a:glow>
                <a:outerShdw dist="38100" dir="2700000" algn="tl" rotWithShape="0">
                  <a:schemeClr val="accent2"/>
                </a:outerShdw>
              </a:effectLst>
              <a:latin typeface="Arial Rounded MT Bold" panose="020F0704030504030204" pitchFamily="34" charset="0"/>
            </a:endParaRPr>
          </a:p>
          <a:p>
            <a:pPr marL="571500" indent="-571500" algn="ctr" fontAlgn="base">
              <a:spcBef>
                <a:spcPct val="20000"/>
              </a:spcBef>
              <a:spcAft>
                <a:spcPct val="0"/>
              </a:spcAft>
              <a:buFont typeface="Courier New" panose="02070309020205020404" pitchFamily="49" charset="0"/>
              <a:buChar char="o"/>
              <a:defRPr/>
            </a:pPr>
            <a:endParaRPr lang="es-ES_tradnl" sz="3800" b="1" kern="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ndParaRPr>
          </a:p>
          <a:p>
            <a:pPr marL="571500" indent="-571500" algn="ctr" fontAlgn="base">
              <a:spcBef>
                <a:spcPct val="20000"/>
              </a:spcBef>
              <a:spcAft>
                <a:spcPct val="0"/>
              </a:spcAft>
              <a:buFont typeface="Courier New" panose="02070309020205020404" pitchFamily="49" charset="0"/>
              <a:buChar char="o"/>
              <a:defRPr/>
            </a:pPr>
            <a:endParaRPr lang="es-ES_tradnl" sz="3800" b="1" kern="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ndParaRPr>
          </a:p>
          <a:p>
            <a:pPr marL="571500" indent="-571500" algn="ctr" fontAlgn="base">
              <a:spcBef>
                <a:spcPct val="20000"/>
              </a:spcBef>
              <a:spcAft>
                <a:spcPct val="0"/>
              </a:spcAft>
              <a:buFont typeface="Courier New" panose="02070309020205020404" pitchFamily="49" charset="0"/>
              <a:buChar char="o"/>
              <a:defRPr/>
            </a:pPr>
            <a:endParaRPr lang="es-ES_tradnl" sz="3800" b="1" kern="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ndParaRPr>
          </a:p>
          <a:p>
            <a:pPr marL="571500" indent="-571500" algn="ctr" fontAlgn="base">
              <a:spcBef>
                <a:spcPct val="20000"/>
              </a:spcBef>
              <a:spcAft>
                <a:spcPct val="0"/>
              </a:spcAft>
              <a:buFont typeface="Courier New" panose="02070309020205020404" pitchFamily="49" charset="0"/>
              <a:buChar char="o"/>
              <a:defRPr/>
            </a:pPr>
            <a:r>
              <a:rPr lang="es-ES_tradnl" sz="3800" b="1" kern="0" dirty="0" smtClean="0">
                <a:ln w="6600">
                  <a:solidFill>
                    <a:schemeClr val="accent2"/>
                  </a:solidFill>
                  <a:prstDash val="solid"/>
                </a:ln>
                <a:solidFill>
                  <a:srgbClr val="FFFFFF"/>
                </a:solidFill>
                <a:effectLst>
                  <a:glow rad="101600">
                    <a:schemeClr val="tx1">
                      <a:lumMod val="95000"/>
                      <a:lumOff val="5000"/>
                      <a:alpha val="40000"/>
                    </a:schemeClr>
                  </a:glow>
                  <a:outerShdw dist="38100" dir="2700000" algn="tl" rotWithShape="0">
                    <a:schemeClr val="accent2"/>
                  </a:outerShdw>
                </a:effectLst>
                <a:latin typeface="Arial Rounded MT Bold" panose="020F0704030504030204" pitchFamily="34" charset="0"/>
              </a:rPr>
              <a:t>¿Cómo reaccionan  los discípulos? </a:t>
            </a:r>
            <a:endParaRPr lang="es-PE" sz="3800" b="1" kern="0" dirty="0">
              <a:ln w="6600">
                <a:solidFill>
                  <a:schemeClr val="accent2"/>
                </a:solidFill>
                <a:prstDash val="solid"/>
              </a:ln>
              <a:solidFill>
                <a:srgbClr val="FFFFFF"/>
              </a:solidFill>
              <a:effectLst>
                <a:glow rad="101600">
                  <a:schemeClr val="tx1">
                    <a:lumMod val="95000"/>
                    <a:lumOff val="5000"/>
                    <a:alpha val="40000"/>
                  </a:schemeClr>
                </a:glow>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36384971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ablarconjesus.com/wp-content/uploads/2025/02/1-1-e1739836296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54" y="664028"/>
            <a:ext cx="7927097" cy="5660572"/>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551252" y="4578482"/>
            <a:ext cx="7991054" cy="1214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Courier New" panose="02070309020205020404" pitchFamily="49" charset="0"/>
              <a:buChar char="o"/>
              <a:defRPr/>
            </a:pPr>
            <a:endParaRPr lang="es-ES_tradnl" sz="3200" b="1" kern="0" dirty="0">
              <a:solidFill>
                <a:srgbClr val="00CC99">
                  <a:lumMod val="20000"/>
                  <a:lumOff val="80000"/>
                </a:srgbClr>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7" name="2 Marcador de contenido"/>
          <p:cNvSpPr txBox="1">
            <a:spLocks/>
          </p:cNvSpPr>
          <p:nvPr/>
        </p:nvSpPr>
        <p:spPr bwMode="auto">
          <a:xfrm>
            <a:off x="370355" y="487558"/>
            <a:ext cx="8231896" cy="1188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71500" indent="-571500" fontAlgn="base">
              <a:spcBef>
                <a:spcPct val="20000"/>
              </a:spcBef>
              <a:spcAft>
                <a:spcPct val="0"/>
              </a:spcAft>
              <a:buFont typeface="Courier New" panose="02070309020205020404" pitchFamily="49" charset="0"/>
              <a:buChar char="o"/>
              <a:defRPr/>
            </a:pPr>
            <a:r>
              <a:rPr lang="es-ES_tradnl" sz="3800" b="1" kern="0" dirty="0" smtClean="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a:t>
            </a:r>
            <a:r>
              <a:rPr lang="es-ES_tradnl" sz="3800" b="1" kern="0" dirty="0" smtClean="0">
                <a:ln w="6600">
                  <a:solidFill>
                    <a:schemeClr val="accent2"/>
                  </a:solidFill>
                  <a:prstDash val="solid"/>
                </a:ln>
                <a:solidFill>
                  <a:srgbClr val="FFFFFF"/>
                </a:solidFill>
                <a:effectLst>
                  <a:glow rad="63500">
                    <a:schemeClr val="accent5">
                      <a:satMod val="175000"/>
                      <a:alpha val="40000"/>
                    </a:schemeClr>
                  </a:glow>
                  <a:outerShdw dist="38100" dir="2700000" algn="tl" rotWithShape="0">
                    <a:schemeClr val="accent2"/>
                  </a:outerShdw>
                </a:effectLst>
                <a:latin typeface="Arial Rounded MT Bold" panose="020F0704030504030204" pitchFamily="34" charset="0"/>
              </a:rPr>
              <a:t>De </a:t>
            </a:r>
            <a:r>
              <a:rPr lang="es-ES_tradnl" sz="3800" b="1" kern="0" dirty="0" err="1" smtClean="0">
                <a:ln w="6600">
                  <a:solidFill>
                    <a:schemeClr val="accent2"/>
                  </a:solidFill>
                  <a:prstDash val="solid"/>
                </a:ln>
                <a:solidFill>
                  <a:srgbClr val="FFFFFF"/>
                </a:solidFill>
                <a:effectLst>
                  <a:glow rad="63500">
                    <a:schemeClr val="accent5">
                      <a:satMod val="175000"/>
                      <a:alpha val="40000"/>
                    </a:schemeClr>
                  </a:glow>
                  <a:outerShdw dist="38100" dir="2700000" algn="tl" rotWithShape="0">
                    <a:schemeClr val="accent2"/>
                  </a:outerShdw>
                </a:effectLst>
                <a:latin typeface="Arial Rounded MT Bold" panose="020F0704030504030204" pitchFamily="34" charset="0"/>
              </a:rPr>
              <a:t>qus</a:t>
            </a:r>
            <a:r>
              <a:rPr lang="es-ES_tradnl" sz="3800" b="1" kern="0" dirty="0" smtClean="0">
                <a:ln w="6600">
                  <a:solidFill>
                    <a:schemeClr val="accent2"/>
                  </a:solidFill>
                  <a:prstDash val="solid"/>
                </a:ln>
                <a:solidFill>
                  <a:srgbClr val="FFFFFF"/>
                </a:solidFill>
                <a:effectLst>
                  <a:glow rad="63500">
                    <a:schemeClr val="accent5">
                      <a:satMod val="175000"/>
                      <a:alpha val="40000"/>
                    </a:schemeClr>
                  </a:glow>
                  <a:outerShdw dist="38100" dir="2700000" algn="tl" rotWithShape="0">
                    <a:schemeClr val="accent2"/>
                  </a:outerShdw>
                </a:effectLst>
                <a:latin typeface="Arial Rounded MT Bold" panose="020F0704030504030204" pitchFamily="34" charset="0"/>
              </a:rPr>
              <a:t> manera y para qué  Jesús les comunica  el don  del Espíritu?</a:t>
            </a:r>
          </a:p>
          <a:p>
            <a:pPr marL="571500" indent="-571500" fontAlgn="base">
              <a:spcBef>
                <a:spcPct val="20000"/>
              </a:spcBef>
              <a:spcAft>
                <a:spcPct val="0"/>
              </a:spcAft>
              <a:buFont typeface="Courier New" panose="02070309020205020404" pitchFamily="49" charset="0"/>
              <a:buChar char="o"/>
              <a:defRPr/>
            </a:pPr>
            <a:endParaRPr lang="es-ES_tradnl" sz="3800" b="1" kern="0" dirty="0">
              <a:ln w="6600">
                <a:solidFill>
                  <a:schemeClr val="accent2"/>
                </a:solidFill>
                <a:prstDash val="solid"/>
              </a:ln>
              <a:solidFill>
                <a:srgbClr val="FFFFFF"/>
              </a:solidFill>
              <a:effectLst>
                <a:glow rad="63500">
                  <a:schemeClr val="accent5">
                    <a:satMod val="175000"/>
                    <a:alpha val="40000"/>
                  </a:schemeClr>
                </a:glow>
                <a:outerShdw dist="38100" dir="2700000" algn="tl" rotWithShape="0">
                  <a:schemeClr val="accent2"/>
                </a:outerShdw>
              </a:effectLst>
              <a:latin typeface="Arial Rounded MT Bold" panose="020F0704030504030204" pitchFamily="34" charset="0"/>
            </a:endParaRPr>
          </a:p>
          <a:p>
            <a:pPr marL="571500" indent="-571500" fontAlgn="base">
              <a:spcBef>
                <a:spcPct val="20000"/>
              </a:spcBef>
              <a:spcAft>
                <a:spcPct val="0"/>
              </a:spcAft>
              <a:buFont typeface="Courier New" panose="02070309020205020404" pitchFamily="49" charset="0"/>
              <a:buChar char="o"/>
              <a:defRPr/>
            </a:pPr>
            <a:endParaRPr lang="es-PE" sz="3800" b="1" kern="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3483919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7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ll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10" y="762003"/>
            <a:ext cx="7805996" cy="5551714"/>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551252" y="4578482"/>
            <a:ext cx="7991054" cy="1214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Courier New" panose="02070309020205020404" pitchFamily="49" charset="0"/>
              <a:buChar char="o"/>
              <a:defRPr/>
            </a:pPr>
            <a:endParaRPr lang="es-ES_tradnl" sz="3200" b="1" kern="0" dirty="0">
              <a:solidFill>
                <a:srgbClr val="00CC99">
                  <a:lumMod val="20000"/>
                  <a:lumOff val="80000"/>
                </a:srgbClr>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7" name="2 Marcador de contenido"/>
          <p:cNvSpPr txBox="1">
            <a:spLocks/>
          </p:cNvSpPr>
          <p:nvPr/>
        </p:nvSpPr>
        <p:spPr bwMode="auto">
          <a:xfrm>
            <a:off x="675155" y="4676546"/>
            <a:ext cx="7743248" cy="1188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71500" indent="-571500" algn="ctr" fontAlgn="base">
              <a:spcBef>
                <a:spcPct val="20000"/>
              </a:spcBef>
              <a:spcAft>
                <a:spcPct val="0"/>
              </a:spcAft>
              <a:buFont typeface="Courier New" panose="02070309020205020404" pitchFamily="49" charset="0"/>
              <a:buChar char="o"/>
              <a:defRPr/>
            </a:pPr>
            <a:r>
              <a:rPr lang="es-ES_tradnl" sz="3800" b="1" kern="0" dirty="0" smtClean="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a:t>
            </a:r>
            <a:r>
              <a:rPr lang="es-ES_tradnl" sz="3800" b="1" kern="0" dirty="0" err="1"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latin typeface="Arial Rounded MT Bold" panose="020F0704030504030204" pitchFamily="34" charset="0"/>
              </a:rPr>
              <a:t>Due</a:t>
            </a:r>
            <a:r>
              <a:rPr lang="es-ES_tradnl" sz="3800" b="1" kern="0"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latin typeface="Arial Rounded MT Bold" panose="020F0704030504030204" pitchFamily="34" charset="0"/>
              </a:rPr>
              <a:t> </a:t>
            </a:r>
            <a:r>
              <a:rPr lang="es-ES_tradnl" sz="3800" b="1" kern="0" dirty="0" err="1"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latin typeface="Arial Rounded MT Bold" panose="020F0704030504030204" pitchFamily="34" charset="0"/>
              </a:rPr>
              <a:t>péderes</a:t>
            </a:r>
            <a:r>
              <a:rPr lang="es-ES_tradnl" sz="3800" b="1" kern="0"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latin typeface="Arial Rounded MT Bold" panose="020F0704030504030204" pitchFamily="34" charset="0"/>
              </a:rPr>
              <a:t>   otorga Jesús a sus discípulos?</a:t>
            </a:r>
            <a:endParaRPr lang="es-PE" sz="3800" b="1" kern="0" dirty="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762273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7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736x/b8/4f/56/b84f563314bd049aaff81809d68b47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4" y="544560"/>
            <a:ext cx="7933990" cy="573649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 name="2 Marcador de contenido"/>
          <p:cNvSpPr txBox="1">
            <a:spLocks/>
          </p:cNvSpPr>
          <p:nvPr/>
        </p:nvSpPr>
        <p:spPr bwMode="auto">
          <a:xfrm>
            <a:off x="1211561" y="8239151"/>
            <a:ext cx="6140144" cy="144755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endParaRPr lang="es-PE" sz="3200" kern="0" dirty="0">
              <a:solidFill>
                <a:srgbClr val="FFFF00"/>
              </a:solidFill>
              <a:effectLst>
                <a:glow rad="101600">
                  <a:srgbClr val="050513">
                    <a:alpha val="60000"/>
                  </a:srgbClr>
                </a:glow>
              </a:effectLst>
            </a:endParaRPr>
          </a:p>
        </p:txBody>
      </p:sp>
      <p:sp>
        <p:nvSpPr>
          <p:cNvPr id="10" name="2 Marcador de contenido"/>
          <p:cNvSpPr txBox="1">
            <a:spLocks/>
          </p:cNvSpPr>
          <p:nvPr/>
        </p:nvSpPr>
        <p:spPr bwMode="auto">
          <a:xfrm>
            <a:off x="712604" y="3935672"/>
            <a:ext cx="7822909" cy="22162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r>
              <a:rPr lang="es-MX" sz="2600" kern="0" dirty="0">
                <a:solidFill>
                  <a:srgbClr val="FFFFFF"/>
                </a:solidFill>
                <a:effectLst>
                  <a:glow rad="101600">
                    <a:srgbClr val="000000">
                      <a:lumMod val="95000"/>
                      <a:lumOff val="5000"/>
                      <a:alpha val="60000"/>
                    </a:srgbClr>
                  </a:glow>
                </a:effectLst>
                <a:latin typeface="Arial Rounded MT Bold" panose="020F0704030504030204" pitchFamily="34" charset="0"/>
              </a:rPr>
              <a:t>También hoy puede ser Pentecostés. El Señor Jesús, que derramó sus Espíritu sobre nosotros el día de nuestro bautismo, no deja de renovar ese don para que podamos continuar la misión que él mismo recibió del Padre.</a:t>
            </a:r>
            <a:endParaRPr lang="es-PE" sz="2600" kern="0" dirty="0">
              <a:solidFill>
                <a:srgbClr val="FFFFFF"/>
              </a:solidFill>
              <a:effectLst>
                <a:glow rad="101600">
                  <a:srgbClr val="000000">
                    <a:lumMod val="95000"/>
                    <a:lumOff val="5000"/>
                    <a:alpha val="60000"/>
                  </a:srgbClr>
                </a:glow>
              </a:effectLst>
              <a:latin typeface="Arial Rounded MT Bold" panose="020F0704030504030204" pitchFamily="34" charset="0"/>
            </a:endParaRPr>
          </a:p>
        </p:txBody>
      </p:sp>
      <p:sp>
        <p:nvSpPr>
          <p:cNvPr id="11" name="10 Rectángulo"/>
          <p:cNvSpPr/>
          <p:nvPr/>
        </p:nvSpPr>
        <p:spPr>
          <a:xfrm>
            <a:off x="857224" y="857232"/>
            <a:ext cx="2339102" cy="584775"/>
          </a:xfrm>
          <a:prstGeom prst="rect">
            <a:avLst/>
          </a:prstGeom>
        </p:spPr>
        <p:txBody>
          <a:bodyPr wrap="none">
            <a:spAutoFit/>
          </a:bodyPr>
          <a:lstStyle/>
          <a:p>
            <a:pPr fontAlgn="base">
              <a:spcBef>
                <a:spcPct val="0"/>
              </a:spcBef>
              <a:spcAft>
                <a:spcPct val="0"/>
              </a:spcAft>
            </a:pPr>
            <a:r>
              <a:rPr lang="es-ES_tradnl" sz="3200" b="1" i="1" kern="0" dirty="0">
                <a:solidFill>
                  <a:srgbClr val="FFFF00"/>
                </a:solidFill>
                <a:effectLst>
                  <a:outerShdw blurRad="38100" dist="38100" dir="2700000" algn="tl">
                    <a:srgbClr val="000000">
                      <a:alpha val="43137"/>
                    </a:srgbClr>
                  </a:outerShdw>
                </a:effectLst>
              </a:rPr>
              <a:t>Motivación: </a:t>
            </a:r>
            <a:endParaRPr lang="es-PE" sz="2400" dirty="0">
              <a:solidFill>
                <a:srgbClr val="FFFF00"/>
              </a:solidFill>
              <a:effectLst>
                <a:outerShdw blurRad="38100" dist="38100" dir="2700000" algn="tl">
                  <a:srgbClr val="000000">
                    <a:alpha val="43137"/>
                  </a:srgbClr>
                </a:outerShdw>
              </a:effectLst>
            </a:endParaRPr>
          </a:p>
        </p:txBody>
      </p:sp>
      <p:sp>
        <p:nvSpPr>
          <p:cNvPr id="13" name="AutoShape 2"/>
          <p:cNvSpPr>
            <a:spLocks noChangeArrowheads="1"/>
          </p:cNvSpPr>
          <p:nvPr/>
        </p:nvSpPr>
        <p:spPr bwMode="auto">
          <a:xfrm>
            <a:off x="857224" y="511903"/>
            <a:ext cx="2911985" cy="802266"/>
          </a:xfrm>
          <a:prstGeom prst="roundRect">
            <a:avLst>
              <a:gd name="adj" fmla="val 16667"/>
            </a:avLst>
          </a:prstGeom>
          <a:solidFill>
            <a:srgbClr val="FFDA65"/>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prstClr val="black">
                    <a:lumMod val="95000"/>
                    <a:lumOff val="5000"/>
                  </a:prstClr>
                </a:solidFill>
                <a:effectLst>
                  <a:outerShdw blurRad="38100" dist="38100" dir="2700000" algn="tl">
                    <a:srgbClr val="000000">
                      <a:alpha val="43137"/>
                    </a:srgbClr>
                  </a:outerShdw>
                </a:effectLst>
              </a:rPr>
              <a:t>MEDITATIO</a:t>
            </a:r>
          </a:p>
          <a:p>
            <a:pPr algn="ctr" eaLnBrk="0" fontAlgn="base" hangingPunct="0">
              <a:spcBef>
                <a:spcPct val="0"/>
              </a:spcBef>
              <a:spcAft>
                <a:spcPct val="0"/>
              </a:spcAft>
            </a:pPr>
            <a:r>
              <a:rPr lang="es-PE" sz="2000" b="1" dirty="0">
                <a:solidFill>
                  <a:srgbClr val="C00000"/>
                </a:solidFill>
                <a:effectLst>
                  <a:outerShdw blurRad="38100" dist="38100" dir="2700000" algn="tl">
                    <a:srgbClr val="000000">
                      <a:alpha val="43137"/>
                    </a:srgbClr>
                  </a:outerShdw>
                </a:effectLst>
              </a:rPr>
              <a:t>¿Qué ME dice el texto?</a:t>
            </a:r>
            <a:endParaRPr lang="es-PE" sz="3600" dirty="0">
              <a:solidFill>
                <a:srgbClr val="C00000"/>
              </a:solidFill>
              <a:effectLst>
                <a:outerShdw blurRad="38100" dist="38100" dir="2700000" algn="tl">
                  <a:srgbClr val="000000">
                    <a:alpha val="43137"/>
                  </a:srgbClr>
                </a:outerShdw>
              </a:effectLst>
            </a:endParaRPr>
          </a:p>
        </p:txBody>
      </p:sp>
      <p:sp>
        <p:nvSpPr>
          <p:cNvPr id="7" name="6 Rectángulo"/>
          <p:cNvSpPr/>
          <p:nvPr/>
        </p:nvSpPr>
        <p:spPr>
          <a:xfrm>
            <a:off x="857224" y="1474664"/>
            <a:ext cx="2404826" cy="584775"/>
          </a:xfrm>
          <a:prstGeom prst="rect">
            <a:avLst/>
          </a:prstGeom>
        </p:spPr>
        <p:txBody>
          <a:bodyPr wrap="none">
            <a:spAutoFit/>
          </a:bodyPr>
          <a:lstStyle/>
          <a:p>
            <a:pPr fontAlgn="base">
              <a:spcBef>
                <a:spcPct val="0"/>
              </a:spcBef>
              <a:spcAft>
                <a:spcPct val="0"/>
              </a:spcAft>
            </a:pPr>
            <a:r>
              <a:rPr lang="es-ES" sz="3200"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rPr>
              <a:t>Motivación</a:t>
            </a:r>
            <a:r>
              <a:rPr lang="es-ES"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rPr>
              <a:t>: </a:t>
            </a:r>
            <a:endParaRPr lang="es-PE"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endParaRPr>
          </a:p>
        </p:txBody>
      </p:sp>
    </p:spTree>
    <p:extLst>
      <p:ext uri="{BB962C8B-B14F-4D97-AF65-F5344CB8AC3E}">
        <p14:creationId xmlns:p14="http://schemas.microsoft.com/office/powerpoint/2010/main" val="2943647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1750" fill="hold"/>
                                        <p:tgtEl>
                                          <p:spTgt spid="10"/>
                                        </p:tgtEl>
                                        <p:attrNameLst>
                                          <p:attrName>ppt_w</p:attrName>
                                        </p:attrNameLst>
                                      </p:cBhvr>
                                      <p:tavLst>
                                        <p:tav tm="0">
                                          <p:val>
                                            <p:fltVal val="0"/>
                                          </p:val>
                                        </p:tav>
                                        <p:tav tm="100000">
                                          <p:val>
                                            <p:strVal val="#ppt_w"/>
                                          </p:val>
                                        </p:tav>
                                      </p:tavLst>
                                    </p:anim>
                                    <p:anim calcmode="lin" valueType="num">
                                      <p:cBhvr>
                                        <p:cTn id="12"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736x/98/ec/e7/98ece7e537552892ab03231a3d5a98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42" y="653143"/>
            <a:ext cx="7903183" cy="56496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1005747" y="893230"/>
            <a:ext cx="7260771" cy="1200329"/>
          </a:xfrm>
          <a:prstGeom prst="rect">
            <a:avLst/>
          </a:prstGeom>
          <a:noFill/>
          <a:ln w="9525">
            <a:noFill/>
            <a:miter lim="800000"/>
            <a:headEnd/>
            <a:tailEnd/>
          </a:ln>
          <a:effectLst>
            <a:innerShdw blurRad="63500" dist="50800" dir="18900000">
              <a:prstClr val="black">
                <a:alpha val="50000"/>
              </a:prstClr>
            </a:innerShdw>
          </a:effectLst>
          <a:scene3d>
            <a:camera prst="orthographicFront"/>
            <a:lightRig rig="threePt" dir="t"/>
          </a:scene3d>
          <a:sp3d>
            <a:bevelT prst="convex"/>
          </a:sp3d>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3600" b="1" dirty="0" smtClean="0">
                <a:solidFill>
                  <a:schemeClr val="bg1"/>
                </a:solidFill>
                <a:effectLst>
                  <a:outerShdw blurRad="38100" dist="38100" dir="2700000" algn="tl">
                    <a:srgbClr val="000000"/>
                  </a:outerShdw>
                </a:effectLst>
                <a:latin typeface="Square721 Cn BT" panose="020B0406020202050204" pitchFamily="34" charset="0"/>
                <a:cs typeface="Times New Roman" pitchFamily="18" charset="0"/>
              </a:rPr>
              <a:t>¿Qué </a:t>
            </a:r>
            <a:r>
              <a:rPr lang="es-MX" sz="3600" b="1" dirty="0" smtClean="0">
                <a:solidFill>
                  <a:schemeClr val="bg1"/>
                </a:solidFill>
                <a:effectLst>
                  <a:outerShdw blurRad="38100" dist="38100" dir="2700000" algn="tl">
                    <a:srgbClr val="000000"/>
                  </a:outerShdw>
                </a:effectLst>
                <a:latin typeface="Square721 Cn BT" panose="020B0406020202050204" pitchFamily="34" charset="0"/>
                <a:cs typeface="Times New Roman" pitchFamily="18" charset="0"/>
              </a:rPr>
              <a:t>experiencias </a:t>
            </a:r>
            <a:r>
              <a:rPr lang="es-MX" sz="3600" b="1" dirty="0">
                <a:solidFill>
                  <a:schemeClr val="bg1"/>
                </a:solidFill>
                <a:effectLst>
                  <a:outerShdw blurRad="38100" dist="38100" dir="2700000" algn="tl">
                    <a:srgbClr val="000000"/>
                  </a:outerShdw>
                </a:effectLst>
                <a:latin typeface="Square721 Cn BT" panose="020B0406020202050204" pitchFamily="34" charset="0"/>
                <a:cs typeface="Times New Roman" pitchFamily="18" charset="0"/>
              </a:rPr>
              <a:t>tienes de la acción del Espíritu Santo en tu vida?</a:t>
            </a:r>
            <a:r>
              <a:rPr lang="es-PE" sz="3600" b="1" dirty="0" smtClean="0">
                <a:solidFill>
                  <a:schemeClr val="bg1"/>
                </a:solidFill>
                <a:effectLst>
                  <a:outerShdw blurRad="38100" dist="38100" dir="2700000" algn="tl">
                    <a:srgbClr val="000000"/>
                  </a:outerShdw>
                </a:effectLst>
                <a:latin typeface="Square721 Cn BT" panose="020B0406020202050204" pitchFamily="34" charset="0"/>
                <a:cs typeface="Times New Roman" pitchFamily="18" charset="0"/>
              </a:rPr>
              <a:t> </a:t>
            </a:r>
            <a:endParaRPr lang="es-ES" sz="3600" b="1" dirty="0">
              <a:solidFill>
                <a:schemeClr val="bg1"/>
              </a:solidFill>
              <a:effectLst>
                <a:outerShdw blurRad="38100" dist="38100" dir="2700000" algn="tl">
                  <a:srgbClr val="000000"/>
                </a:outerShdw>
              </a:effectLst>
              <a:latin typeface="Square721 Cn BT" panose="020B0406020202050204" pitchFamily="34" charset="0"/>
              <a:cs typeface="Times New Roman" pitchFamily="18" charset="0"/>
            </a:endParaRPr>
          </a:p>
        </p:txBody>
      </p:sp>
    </p:spTree>
    <p:extLst>
      <p:ext uri="{BB962C8B-B14F-4D97-AF65-F5344CB8AC3E}">
        <p14:creationId xmlns:p14="http://schemas.microsoft.com/office/powerpoint/2010/main" val="2770928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736x/92/ce/b1/92ceb1f49156142090fc68acd53653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3" y="500743"/>
            <a:ext cx="7878083" cy="5780314"/>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0" y="3701143"/>
            <a:ext cx="8654881" cy="2062103"/>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3200" b="1" dirty="0" err="1" smtClean="0">
                <a:solidFill>
                  <a:schemeClr val="bg1"/>
                </a:solidFill>
                <a:effectLst>
                  <a:glow rad="1397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Tambien</a:t>
            </a:r>
            <a:r>
              <a:rPr lang="es-PE" sz="3200" b="1" dirty="0" smtClean="0">
                <a:solidFill>
                  <a:schemeClr val="bg1"/>
                </a:solidFill>
                <a:effectLst>
                  <a:glow rad="1397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  </a:t>
            </a:r>
            <a:r>
              <a:rPr lang="es-MX" sz="3200" b="1" dirty="0">
                <a:solidFill>
                  <a:schemeClr val="bg1"/>
                </a:solidFill>
                <a:effectLst>
                  <a:glow rad="1397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hoy vivimos encerrados y atemorizados. ¿Cuáles son las cosas que me llenan de temor y me encierran en mí mismo?</a:t>
            </a:r>
          </a:p>
        </p:txBody>
      </p:sp>
    </p:spTree>
    <p:extLst>
      <p:ext uri="{BB962C8B-B14F-4D97-AF65-F5344CB8AC3E}">
        <p14:creationId xmlns:p14="http://schemas.microsoft.com/office/powerpoint/2010/main" val="1314582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7349"/>
                                        </p:tgtEl>
                                        <p:attrNameLst>
                                          <p:attrName>style.visibility</p:attrName>
                                        </p:attrNameLst>
                                      </p:cBhvr>
                                      <p:to>
                                        <p:strVal val="visible"/>
                                      </p:to>
                                    </p:set>
                                    <p:anim calcmode="lin" valueType="num">
                                      <p:cBhvr>
                                        <p:cTn id="7" dur="1750" fill="hold"/>
                                        <p:tgtEl>
                                          <p:spTgt spid="57349"/>
                                        </p:tgtEl>
                                        <p:attrNameLst>
                                          <p:attrName>ppt_w</p:attrName>
                                        </p:attrNameLst>
                                      </p:cBhvr>
                                      <p:tavLst>
                                        <p:tav tm="0">
                                          <p:val>
                                            <p:fltVal val="0"/>
                                          </p:val>
                                        </p:tav>
                                        <p:tav tm="100000">
                                          <p:val>
                                            <p:strVal val="#ppt_w"/>
                                          </p:val>
                                        </p:tav>
                                      </p:tavLst>
                                    </p:anim>
                                    <p:anim calcmode="lin" valueType="num">
                                      <p:cBhvr>
                                        <p:cTn id="8" dur="1750" fill="hold"/>
                                        <p:tgtEl>
                                          <p:spTgt spid="57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736x/72/c2/92/72c292f723bf4594b9be435ac76463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17" y="707572"/>
            <a:ext cx="7790997" cy="5508172"/>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531166" y="230640"/>
            <a:ext cx="8144747" cy="5509200"/>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algn="ctr" fontAlgn="base">
              <a:spcBef>
                <a:spcPct val="0"/>
              </a:spcBef>
              <a:spcAft>
                <a:spcPct val="0"/>
              </a:spcAft>
              <a:defRPr/>
            </a:pPr>
            <a:endParaRPr lang="es-MX" sz="3200" b="1" dirty="0">
              <a:solidFill>
                <a:schemeClr val="bg1"/>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r>
              <a:rPr lang="es-MX" sz="3200" b="1" dirty="0">
                <a:solidFill>
                  <a:schemeClr val="bg1"/>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	</a:t>
            </a:r>
            <a:r>
              <a:rPr lang="es-MX" sz="3200" b="1" dirty="0" smtClean="0">
                <a:solidFill>
                  <a:srgbClr val="FFFF00"/>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En </a:t>
            </a:r>
            <a:r>
              <a:rPr lang="es-MX" sz="3200" b="1" dirty="0">
                <a:solidFill>
                  <a:srgbClr val="FFFF00"/>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mis labores pastorales, ¿me dejo guiar por las motivaciones del </a:t>
            </a:r>
            <a:endParaRPr lang="es-MX" sz="3200" b="1" dirty="0" smtClean="0">
              <a:solidFill>
                <a:srgbClr val="FFFF00"/>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endParaRPr lang="es-MX" sz="3200" b="1" dirty="0">
              <a:solidFill>
                <a:srgbClr val="FFFF00"/>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endParaRPr lang="es-MX" sz="3200" b="1" dirty="0" smtClean="0">
              <a:solidFill>
                <a:schemeClr val="bg1"/>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endParaRPr lang="es-MX" sz="3200" b="1" dirty="0">
              <a:solidFill>
                <a:schemeClr val="bg1"/>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endParaRPr lang="es-MX" sz="3200" b="1" dirty="0" smtClean="0">
              <a:solidFill>
                <a:schemeClr val="bg1"/>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endParaRPr lang="es-MX" sz="3200" b="1" dirty="0">
              <a:solidFill>
                <a:schemeClr val="bg1"/>
              </a:solidFill>
              <a:effectLst>
                <a:glow rad="635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r>
              <a:rPr lang="es-MX" sz="3200" b="1" dirty="0" smtClean="0">
                <a:solidFill>
                  <a:srgbClr val="FFFF00"/>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Espíritu </a:t>
            </a:r>
            <a:r>
              <a:rPr lang="es-MX" sz="3200" b="1" dirty="0">
                <a:solidFill>
                  <a:srgbClr val="FFFF00"/>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Santo? ¿Hasta dónde dejo que actúe en mí y en mis planes el Espíritu Santo?</a:t>
            </a:r>
            <a:endParaRPr lang="es-ES" sz="3200" b="1" dirty="0">
              <a:solidFill>
                <a:srgbClr val="FFFF00"/>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p:txBody>
      </p:sp>
    </p:spTree>
    <p:extLst>
      <p:ext uri="{BB962C8B-B14F-4D97-AF65-F5344CB8AC3E}">
        <p14:creationId xmlns:p14="http://schemas.microsoft.com/office/powerpoint/2010/main" val="36043383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7349"/>
                                        </p:tgtEl>
                                        <p:attrNameLst>
                                          <p:attrName>style.visibility</p:attrName>
                                        </p:attrNameLst>
                                      </p:cBhvr>
                                      <p:to>
                                        <p:strVal val="visible"/>
                                      </p:to>
                                    </p:set>
                                    <p:anim calcmode="lin" valueType="num">
                                      <p:cBhvr>
                                        <p:cTn id="7" dur="1750" fill="hold"/>
                                        <p:tgtEl>
                                          <p:spTgt spid="57349"/>
                                        </p:tgtEl>
                                        <p:attrNameLst>
                                          <p:attrName>ppt_w</p:attrName>
                                        </p:attrNameLst>
                                      </p:cBhvr>
                                      <p:tavLst>
                                        <p:tav tm="0">
                                          <p:val>
                                            <p:fltVal val="0"/>
                                          </p:val>
                                        </p:tav>
                                        <p:tav tm="100000">
                                          <p:val>
                                            <p:strVal val="#ppt_w"/>
                                          </p:val>
                                        </p:tav>
                                      </p:tavLst>
                                    </p:anim>
                                    <p:anim calcmode="lin" valueType="num">
                                      <p:cBhvr>
                                        <p:cTn id="8" dur="1750" fill="hold"/>
                                        <p:tgtEl>
                                          <p:spTgt spid="57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ive.staticflickr.com/65535/51197370166_44c5c2f1b3_o_d.jpg"/>
          <p:cNvPicPr>
            <a:picLocks noChangeAspect="1" noChangeArrowheads="1"/>
          </p:cNvPicPr>
          <p:nvPr/>
        </p:nvPicPr>
        <p:blipFill rotWithShape="1">
          <a:blip r:embed="rId3">
            <a:extLst>
              <a:ext uri="{28A0092B-C50C-407E-A947-70E740481C1C}">
                <a14:useLocalDpi xmlns:a14="http://schemas.microsoft.com/office/drawing/2010/main" val="0"/>
              </a:ext>
            </a:extLst>
          </a:blip>
          <a:srcRect l="7312" t="19960" r="7360" b="12636"/>
          <a:stretch/>
        </p:blipFill>
        <p:spPr bwMode="auto">
          <a:xfrm>
            <a:off x="680246" y="685045"/>
            <a:ext cx="7941239" cy="549151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055168" y="4112629"/>
            <a:ext cx="5616624" cy="261610"/>
          </a:xfrm>
          <a:prstGeom prst="rect">
            <a:avLst/>
          </a:prstGeom>
          <a:noFill/>
        </p:spPr>
        <p:txBody>
          <a:bodyPr wrap="square" rtlCol="0">
            <a:spAutoFit/>
          </a:bodyPr>
          <a:lstStyle/>
          <a:p>
            <a:pPr fontAlgn="base">
              <a:spcBef>
                <a:spcPct val="0"/>
              </a:spcBef>
              <a:spcAft>
                <a:spcPct val="0"/>
              </a:spcAft>
            </a:pPr>
            <a:r>
              <a:rPr lang="es-PE" sz="1100" dirty="0">
                <a:solidFill>
                  <a:srgbClr val="00CC99">
                    <a:lumMod val="75000"/>
                  </a:srgbClr>
                </a:solidFill>
                <a:effectLst>
                  <a:outerShdw blurRad="38100" dist="38100" dir="2700000" algn="tl">
                    <a:srgbClr val="000000">
                      <a:alpha val="43137"/>
                    </a:srgbClr>
                  </a:outerShdw>
                </a:effectLst>
              </a:rPr>
              <a:t>Hijas de la Caridad- Padres Vicentinos- PERÚ</a:t>
            </a:r>
          </a:p>
        </p:txBody>
      </p:sp>
      <p:sp>
        <p:nvSpPr>
          <p:cNvPr id="10" name="Rectangle 6"/>
          <p:cNvSpPr>
            <a:spLocks noChangeArrowheads="1"/>
          </p:cNvSpPr>
          <p:nvPr/>
        </p:nvSpPr>
        <p:spPr bwMode="auto">
          <a:xfrm>
            <a:off x="757495" y="5233088"/>
            <a:ext cx="7786742"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3000" b="1" dirty="0" smtClean="0">
                <a:ln w="10160">
                  <a:solidFill>
                    <a:schemeClr val="accent5"/>
                  </a:solidFill>
                  <a:prstDash val="solid"/>
                </a:ln>
                <a:solidFill>
                  <a:srgbClr val="FFFFFF"/>
                </a:solidFill>
                <a:effectLst>
                  <a:glow rad="228600">
                    <a:schemeClr val="accent6">
                      <a:satMod val="175000"/>
                      <a:alpha val="40000"/>
                    </a:schemeClr>
                  </a:glow>
                  <a:outerShdw blurRad="38100" dist="22860" dir="5400000" algn="tl" rotWithShape="0">
                    <a:srgbClr val="000000">
                      <a:alpha val="30000"/>
                    </a:srgbClr>
                  </a:outerShdw>
                </a:effectLst>
                <a:latin typeface="Clarendon Blk BT" panose="02040905050505020204" pitchFamily="18" charset="0"/>
                <a:ea typeface="Times New Roman" pitchFamily="18" charset="0"/>
              </a:rPr>
              <a:t>“RECIBAN EL ESPIRITU </a:t>
            </a:r>
            <a:r>
              <a:rPr lang="es-ES_tradnl" sz="3500" b="1" dirty="0" smtClean="0">
                <a:ln w="10160">
                  <a:solidFill>
                    <a:schemeClr val="accent5"/>
                  </a:solidFill>
                  <a:prstDash val="solid"/>
                </a:ln>
                <a:solidFill>
                  <a:srgbClr val="FFFFFF"/>
                </a:solidFill>
                <a:effectLst>
                  <a:glow rad="228600">
                    <a:schemeClr val="accent6">
                      <a:satMod val="175000"/>
                      <a:alpha val="40000"/>
                    </a:schemeClr>
                  </a:glow>
                  <a:outerShdw blurRad="38100" dist="22860" dir="5400000" algn="tl" rotWithShape="0">
                    <a:srgbClr val="000000">
                      <a:alpha val="30000"/>
                    </a:srgbClr>
                  </a:outerShdw>
                </a:effectLst>
                <a:latin typeface="Clarendon Blk BT" panose="02040905050505020204" pitchFamily="18" charset="0"/>
                <a:ea typeface="Times New Roman" pitchFamily="18" charset="0"/>
              </a:rPr>
              <a:t>SANTO</a:t>
            </a:r>
            <a:r>
              <a:rPr lang="es-ES_tradnl" sz="3000" b="1" dirty="0" smtClean="0">
                <a:ln w="10160">
                  <a:solidFill>
                    <a:schemeClr val="accent5"/>
                  </a:solidFill>
                  <a:prstDash val="solid"/>
                </a:ln>
                <a:solidFill>
                  <a:srgbClr val="FFFFFF"/>
                </a:solidFill>
                <a:effectLst>
                  <a:glow rad="228600">
                    <a:schemeClr val="accent6">
                      <a:satMod val="175000"/>
                      <a:alpha val="40000"/>
                    </a:schemeClr>
                  </a:glow>
                  <a:outerShdw blurRad="38100" dist="22860" dir="5400000" algn="tl" rotWithShape="0">
                    <a:srgbClr val="000000">
                      <a:alpha val="30000"/>
                    </a:srgbClr>
                  </a:outerShdw>
                </a:effectLst>
                <a:latin typeface="Clarendon Blk BT" panose="02040905050505020204" pitchFamily="18" charset="0"/>
                <a:ea typeface="Times New Roman" pitchFamily="18" charset="0"/>
              </a:rPr>
              <a:t>”</a:t>
            </a:r>
            <a:endParaRPr lang="es-ES_tradnl" sz="4800" b="1" dirty="0">
              <a:ln w="10160">
                <a:solidFill>
                  <a:schemeClr val="accent5"/>
                </a:solidFill>
                <a:prstDash val="solid"/>
              </a:ln>
              <a:solidFill>
                <a:srgbClr val="FFFFFF"/>
              </a:solidFill>
              <a:effectLst>
                <a:glow rad="228600">
                  <a:schemeClr val="accent6">
                    <a:satMod val="175000"/>
                    <a:alpha val="40000"/>
                  </a:schemeClr>
                </a:glow>
                <a:outerShdw blurRad="38100" dist="22860" dir="5400000" algn="tl" rotWithShape="0">
                  <a:srgbClr val="000000">
                    <a:alpha val="30000"/>
                  </a:srgbClr>
                </a:outerShdw>
              </a:effectLst>
              <a:latin typeface="Clarendon Blk BT" panose="02040905050505020204" pitchFamily="18" charset="0"/>
            </a:endParaRPr>
          </a:p>
        </p:txBody>
      </p:sp>
      <p:sp>
        <p:nvSpPr>
          <p:cNvPr id="7" name="Rectangle 152"/>
          <p:cNvSpPr>
            <a:spLocks noChangeArrowheads="1"/>
          </p:cNvSpPr>
          <p:nvPr/>
        </p:nvSpPr>
        <p:spPr bwMode="auto">
          <a:xfrm>
            <a:off x="4119274" y="714270"/>
            <a:ext cx="4339895" cy="653898"/>
          </a:xfrm>
          <a:prstGeom prst="rect">
            <a:avLst/>
          </a:prstGeom>
          <a:solidFill>
            <a:srgbClr val="D9B263"/>
          </a:solidFill>
          <a:ln w="9525">
            <a:solidFill>
              <a:srgbClr val="969696"/>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fontAlgn="base">
              <a:spcBef>
                <a:spcPct val="0"/>
              </a:spcBef>
              <a:spcAft>
                <a:spcPct val="0"/>
              </a:spcAft>
            </a:pPr>
            <a:r>
              <a:rPr lang="es-MX" dirty="0" smtClean="0">
                <a:solidFill>
                  <a:schemeClr val="tx1">
                    <a:lumMod val="85000"/>
                    <a:lumOff val="15000"/>
                  </a:schemeClr>
                </a:solidFill>
                <a:latin typeface="Arial" pitchFamily="34" charset="0"/>
              </a:rPr>
              <a:t> </a:t>
            </a:r>
            <a:endParaRPr lang="es-PE" dirty="0">
              <a:solidFill>
                <a:schemeClr val="tx1">
                  <a:lumMod val="85000"/>
                  <a:lumOff val="15000"/>
                </a:schemeClr>
              </a:solidFill>
              <a:latin typeface="Arial" pitchFamily="34" charset="0"/>
            </a:endParaRPr>
          </a:p>
        </p:txBody>
      </p:sp>
      <p:sp>
        <p:nvSpPr>
          <p:cNvPr id="8" name="Text Box 29"/>
          <p:cNvSpPr txBox="1">
            <a:spLocks noChangeArrowheads="1"/>
          </p:cNvSpPr>
          <p:nvPr/>
        </p:nvSpPr>
        <p:spPr bwMode="auto">
          <a:xfrm>
            <a:off x="3831771" y="685045"/>
            <a:ext cx="4627398" cy="5954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es-ES_tradnl" b="1" dirty="0"/>
              <a:t>LECTIO DIVINA – DOMINGO DE PENTECOSTÉS </a:t>
            </a:r>
            <a:endParaRPr lang="es-PE" dirty="0"/>
          </a:p>
          <a:p>
            <a:pPr algn="ctr"/>
            <a:r>
              <a:rPr lang="es-ES_tradnl" b="1" dirty="0"/>
              <a:t>RECIBAN AL ESPÍRITU SANTO</a:t>
            </a:r>
            <a:endParaRPr lang="es-PE" dirty="0"/>
          </a:p>
        </p:txBody>
      </p:sp>
    </p:spTree>
    <p:extLst>
      <p:ext uri="{BB962C8B-B14F-4D97-AF65-F5344CB8AC3E}">
        <p14:creationId xmlns:p14="http://schemas.microsoft.com/office/powerpoint/2010/main" val="21848178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strVal val="2/3*#ppt_w"/>
                                          </p:val>
                                        </p:tav>
                                        <p:tav tm="100000">
                                          <p:val>
                                            <p:strVal val="#ppt_w"/>
                                          </p:val>
                                        </p:tav>
                                      </p:tavLst>
                                    </p:anim>
                                    <p:anim calcmode="lin" valueType="num">
                                      <p:cBhvr>
                                        <p:cTn id="8" dur="175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3" y="620486"/>
            <a:ext cx="7826827" cy="5693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918723" y="2440440"/>
            <a:ext cx="7763748" cy="2554545"/>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algn="ctr" fontAlgn="base">
              <a:spcBef>
                <a:spcPct val="0"/>
              </a:spcBef>
              <a:spcAft>
                <a:spcPct val="0"/>
              </a:spcAft>
              <a:defRPr/>
            </a:pPr>
            <a:endParaRPr lang="es-MX" sz="3200" b="1" dirty="0">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a:p>
            <a:pPr marL="457200" indent="-457200" algn="ctr" fontAlgn="base">
              <a:spcBef>
                <a:spcPct val="0"/>
              </a:spcBef>
              <a:spcAft>
                <a:spcPct val="0"/>
              </a:spcAft>
              <a:buFont typeface="Wingdings" panose="05000000000000000000" pitchFamily="2" charset="2"/>
              <a:buChar char="Ø"/>
              <a:defRPr/>
            </a:pPr>
            <a:r>
              <a:rPr lang="es-MX" sz="3200" b="1" dirty="0">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l•	El </a:t>
            </a:r>
            <a:r>
              <a:rPr lang="es-MX" sz="3200" b="1" dirty="0" err="1">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Espiritu</a:t>
            </a:r>
            <a:r>
              <a:rPr lang="es-MX" sz="3200" b="1" dirty="0">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 </a:t>
            </a:r>
            <a:r>
              <a:rPr lang="es-MX" sz="3200" b="1" dirty="0" smtClean="0">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 </a:t>
            </a:r>
            <a:r>
              <a:rPr lang="es-MX" sz="3200" b="1" dirty="0">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Santo es el aliento de vida del Resucitado, no se ve… ¿de qué manera debería notarse su presencia en nuestras vidas? </a:t>
            </a:r>
            <a:endParaRPr lang="es-ES" sz="3200" b="1" dirty="0">
              <a:solidFill>
                <a:schemeClr val="bg1"/>
              </a:solidFill>
              <a:effectLst>
                <a:glow rad="228600">
                  <a:schemeClr val="accent6">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endParaRPr>
          </a:p>
        </p:txBody>
      </p:sp>
    </p:spTree>
    <p:extLst>
      <p:ext uri="{BB962C8B-B14F-4D97-AF65-F5344CB8AC3E}">
        <p14:creationId xmlns:p14="http://schemas.microsoft.com/office/powerpoint/2010/main" val="1650413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701147" y="677076"/>
            <a:ext cx="7804686" cy="5592863"/>
          </a:xfrm>
          <a:prstGeom prst="rect">
            <a:avLst/>
          </a:prstGeom>
        </p:spPr>
      </p:pic>
      <p:sp>
        <p:nvSpPr>
          <p:cNvPr id="5" name="Rectángulo 4"/>
          <p:cNvSpPr/>
          <p:nvPr/>
        </p:nvSpPr>
        <p:spPr>
          <a:xfrm>
            <a:off x="701147" y="3105835"/>
            <a:ext cx="7804686" cy="3046988"/>
          </a:xfrm>
          <a:prstGeom prst="rect">
            <a:avLst/>
          </a:prstGeom>
        </p:spPr>
        <p:txBody>
          <a:bodyPr wrap="square">
            <a:spAutoFit/>
          </a:bodyPr>
          <a:lstStyle/>
          <a:p>
            <a:pPr lvl="0" algn="ctr" fontAlgn="base">
              <a:spcBef>
                <a:spcPct val="0"/>
              </a:spcBef>
              <a:spcAft>
                <a:spcPct val="0"/>
              </a:spcAft>
            </a:pPr>
            <a:r>
              <a:rPr lang="es-MX" sz="3200" u="sng" dirty="0" smtClean="0">
                <a:ln w="6600">
                  <a:solidFill>
                    <a:sysClr val="windowText" lastClr="000000"/>
                  </a:solidFill>
                  <a:prstDash val="solid"/>
                </a:ln>
                <a:solidFill>
                  <a:prstClr val="white"/>
                </a:solidFill>
                <a:effectLst>
                  <a:outerShdw dist="38100" dir="2700000" algn="tl" rotWithShape="0">
                    <a:srgbClr val="3333CC"/>
                  </a:outerShdw>
                </a:effectLst>
                <a:latin typeface="Berlin Sans FB Demi" panose="020E0802020502020306" pitchFamily="34" charset="0"/>
                <a:cs typeface="Times New Roman" pitchFamily="18" charset="0"/>
              </a:rPr>
              <a:t>	</a:t>
            </a:r>
            <a:r>
              <a:rPr lang="es-MX" sz="3200" dirty="0" smtClean="0">
                <a:ln w="6600">
                  <a:solidFill>
                    <a:sysClr val="windowText" lastClr="000000"/>
                  </a:solidFill>
                  <a:prstDash val="solid"/>
                </a:ln>
                <a:solidFill>
                  <a:schemeClr val="bg1"/>
                </a:solidFill>
                <a:effectLst>
                  <a:glow rad="228600">
                    <a:schemeClr val="accent6">
                      <a:satMod val="175000"/>
                      <a:alpha val="40000"/>
                    </a:schemeClr>
                  </a:glow>
                  <a:outerShdw dist="38100" dir="2700000" algn="tl" rotWithShape="0">
                    <a:srgbClr val="3333CC"/>
                  </a:outerShdw>
                </a:effectLst>
                <a:latin typeface="Berlin Sans FB Demi" panose="020E0802020502020306" pitchFamily="34" charset="0"/>
                <a:cs typeface="Times New Roman" pitchFamily="18" charset="0"/>
              </a:rPr>
              <a:t>Sin el Espíritu </a:t>
            </a:r>
            <a:r>
              <a:rPr lang="es-MX" sz="3200" dirty="0">
                <a:ln w="6600">
                  <a:solidFill>
                    <a:sysClr val="windowText" lastClr="000000"/>
                  </a:solidFill>
                  <a:prstDash val="solid"/>
                </a:ln>
                <a:solidFill>
                  <a:schemeClr val="bg1"/>
                </a:solidFill>
                <a:effectLst>
                  <a:glow rad="228600">
                    <a:schemeClr val="accent6">
                      <a:satMod val="175000"/>
                      <a:alpha val="40000"/>
                    </a:schemeClr>
                  </a:glow>
                  <a:outerShdw dist="38100" dir="2700000" algn="tl" rotWithShape="0">
                    <a:srgbClr val="3333CC"/>
                  </a:outerShdw>
                </a:effectLst>
                <a:latin typeface="Berlin Sans FB Demi" panose="020E0802020502020306" pitchFamily="34" charset="0"/>
                <a:cs typeface="Times New Roman" pitchFamily="18" charset="0"/>
              </a:rPr>
              <a:t>Santo, la oración sería un diálogo imposible. Él es quien gime en nosotros para que podamos rezar como nos conviene, Movidos por él nos ponemos una vez más ante el Padre para que nunca nos falte su ayuda y fortaleza</a:t>
            </a:r>
            <a:r>
              <a:rPr lang="es-MX" sz="3200" dirty="0" smtClean="0">
                <a:ln w="6600">
                  <a:solidFill>
                    <a:sysClr val="windowText" lastClr="000000"/>
                  </a:solidFill>
                  <a:prstDash val="solid"/>
                </a:ln>
                <a:solidFill>
                  <a:schemeClr val="bg1"/>
                </a:solidFill>
                <a:effectLst>
                  <a:glow rad="228600">
                    <a:schemeClr val="accent6">
                      <a:satMod val="175000"/>
                      <a:alpha val="40000"/>
                    </a:schemeClr>
                  </a:glow>
                  <a:outerShdw dist="38100" dir="2700000" algn="tl" rotWithShape="0">
                    <a:srgbClr val="3333CC"/>
                  </a:outerShdw>
                </a:effectLst>
                <a:latin typeface="Berlin Sans FB Demi" panose="020E0802020502020306" pitchFamily="34" charset="0"/>
                <a:cs typeface="Times New Roman" pitchFamily="18" charset="0"/>
              </a:rPr>
              <a:t>.</a:t>
            </a:r>
            <a:endParaRPr lang="es-PE" sz="3200" dirty="0">
              <a:ln w="6600">
                <a:solidFill>
                  <a:sysClr val="windowText" lastClr="000000"/>
                </a:solidFill>
                <a:prstDash val="solid"/>
              </a:ln>
              <a:solidFill>
                <a:schemeClr val="bg1"/>
              </a:solidFill>
              <a:effectLst>
                <a:glow rad="228600">
                  <a:schemeClr val="accent6">
                    <a:satMod val="175000"/>
                    <a:alpha val="40000"/>
                  </a:schemeClr>
                </a:glow>
                <a:outerShdw dist="38100" dir="2700000" algn="tl" rotWithShape="0">
                  <a:srgbClr val="3333CC"/>
                </a:outerShdw>
              </a:effectLst>
              <a:latin typeface="Berlin Sans FB Demi" panose="020E0802020502020306" pitchFamily="34" charset="0"/>
              <a:cs typeface="Times New Roman" pitchFamily="18" charset="0"/>
            </a:endParaRPr>
          </a:p>
        </p:txBody>
      </p:sp>
      <p:sp>
        <p:nvSpPr>
          <p:cNvPr id="14" name="Rectángulo redondeado 13"/>
          <p:cNvSpPr>
            <a:spLocks noChangeArrowheads="1"/>
          </p:cNvSpPr>
          <p:nvPr/>
        </p:nvSpPr>
        <p:spPr bwMode="auto">
          <a:xfrm>
            <a:off x="559633" y="534877"/>
            <a:ext cx="3195938" cy="877899"/>
          </a:xfrm>
          <a:prstGeom prst="roundRect">
            <a:avLst>
              <a:gd name="adj" fmla="val 16667"/>
            </a:avLst>
          </a:prstGeom>
          <a:solidFill>
            <a:srgbClr val="FFDA65"/>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000000">
                    <a:lumMod val="95000"/>
                    <a:lumOff val="5000"/>
                  </a:srgbClr>
                </a:solidFill>
                <a:ea typeface="Times New Roman" panose="02020603050405020304" pitchFamily="18" charset="0"/>
              </a:rPr>
              <a:t>ORATIO</a:t>
            </a:r>
            <a:endParaRPr lang="es-PE" sz="1600" kern="0" dirty="0">
              <a:solidFill>
                <a:srgbClr val="000000">
                  <a:lumMod val="95000"/>
                  <a:lumOff val="5000"/>
                </a:srgbClr>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C00000"/>
                </a:solidFill>
                <a:effectLst>
                  <a:outerShdw blurRad="38100" dist="38100" dir="2700000" algn="tl">
                    <a:srgbClr val="000000">
                      <a:alpha val="43137"/>
                    </a:srgbClr>
                  </a:outerShdw>
                </a:effectLst>
                <a:ea typeface="Times New Roman" panose="02020603050405020304" pitchFamily="18" charset="0"/>
              </a:rPr>
              <a:t>¿Qué le digo al Señor motivado por su Palabra?</a:t>
            </a:r>
            <a:endParaRPr lang="es-PE" sz="2400" kern="0" dirty="0">
              <a:solidFill>
                <a:srgbClr val="C00000"/>
              </a:solidFill>
              <a:effectLst>
                <a:outerShdw blurRad="38100" dist="38100" dir="2700000" algn="tl">
                  <a:srgbClr val="000000">
                    <a:alpha val="43137"/>
                  </a:srgbClr>
                </a:outerShdw>
              </a:effectLst>
              <a:ea typeface="Times New Roman" panose="02020603050405020304" pitchFamily="18" charset="0"/>
            </a:endParaRPr>
          </a:p>
        </p:txBody>
      </p:sp>
      <p:sp>
        <p:nvSpPr>
          <p:cNvPr id="9" name="6 Rectángulo"/>
          <p:cNvSpPr/>
          <p:nvPr/>
        </p:nvSpPr>
        <p:spPr>
          <a:xfrm>
            <a:off x="2157602" y="1612115"/>
            <a:ext cx="2404826" cy="584775"/>
          </a:xfrm>
          <a:prstGeom prst="rect">
            <a:avLst/>
          </a:prstGeom>
        </p:spPr>
        <p:txBody>
          <a:bodyPr wrap="none">
            <a:spAutoFit/>
          </a:bodyPr>
          <a:lstStyle/>
          <a:p>
            <a:pPr fontAlgn="base">
              <a:spcBef>
                <a:spcPct val="0"/>
              </a:spcBef>
              <a:spcAft>
                <a:spcPct val="0"/>
              </a:spcAft>
            </a:pPr>
            <a:r>
              <a:rPr lang="es-ES" sz="3200"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rPr>
              <a:t>Motivación</a:t>
            </a:r>
            <a:r>
              <a:rPr lang="es-ES"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rPr>
              <a:t>: </a:t>
            </a:r>
            <a:endParaRPr lang="es-PE"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endParaRPr>
          </a:p>
        </p:txBody>
      </p:sp>
    </p:spTree>
    <p:extLst>
      <p:ext uri="{BB962C8B-B14F-4D97-AF65-F5344CB8AC3E}">
        <p14:creationId xmlns:p14="http://schemas.microsoft.com/office/powerpoint/2010/main" val="427334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7853" y="4637170"/>
            <a:ext cx="8072310" cy="72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defRPr/>
            </a:pPr>
            <a:r>
              <a:rPr lang="es-PE" sz="2000" b="1" dirty="0">
                <a:solidFill>
                  <a:srgbClr val="FFFFFF"/>
                </a:solidFill>
                <a:effectLst>
                  <a:glow rad="139700">
                    <a:schemeClr val="accent4">
                      <a:satMod val="175000"/>
                      <a:alpha val="40000"/>
                    </a:schemeClr>
                  </a:glow>
                  <a:outerShdw blurRad="50800" dist="38100" algn="l" rotWithShape="0">
                    <a:prstClr val="black"/>
                  </a:outerShdw>
                </a:effectLst>
              </a:rPr>
              <a:t>• </a:t>
            </a:r>
            <a:r>
              <a:rPr lang="es-PE" sz="2400" b="1" dirty="0" smtClean="0">
                <a:solidFill>
                  <a:srgbClr val="FFFFFF"/>
                </a:solidFill>
                <a:effectLst>
                  <a:glow rad="139700">
                    <a:schemeClr val="accent4">
                      <a:satMod val="175000"/>
                      <a:alpha val="40000"/>
                    </a:schemeClr>
                  </a:glow>
                  <a:outerShdw blurRad="50800" dist="38100" algn="l" rotWithShape="0">
                    <a:prstClr val="black"/>
                  </a:outerShdw>
                </a:effectLst>
              </a:rPr>
              <a:t>Luego de un tiempo  de oración personal, podemos compartir en voz alta nuestra oración, siempre dirigiéndonos a Dios mediante la alabanza, la acción de gracias o la suplica confiada,  (Salmo 103)</a:t>
            </a:r>
            <a:endParaRPr lang="es-ES" sz="2400" b="1" dirty="0">
              <a:solidFill>
                <a:srgbClr val="FFFFFF"/>
              </a:solidFill>
              <a:effectLst>
                <a:glow rad="1397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2825824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736x/3e/68/42/3e684200610b5ab0f187ff55c56b34ce.jpg"/>
          <p:cNvPicPr>
            <a:picLocks noChangeAspect="1" noChangeArrowheads="1"/>
          </p:cNvPicPr>
          <p:nvPr/>
        </p:nvPicPr>
        <p:blipFill rotWithShape="1">
          <a:blip r:embed="rId3">
            <a:extLst>
              <a:ext uri="{28A0092B-C50C-407E-A947-70E740481C1C}">
                <a14:useLocalDpi xmlns:a14="http://schemas.microsoft.com/office/drawing/2010/main" val="0"/>
              </a:ext>
            </a:extLst>
          </a:blip>
          <a:srcRect l="-672" t="1289" r="672" b="4051"/>
          <a:stretch/>
        </p:blipFill>
        <p:spPr bwMode="auto">
          <a:xfrm>
            <a:off x="629143" y="666536"/>
            <a:ext cx="7905257" cy="5603636"/>
          </a:xfrm>
          <a:prstGeom prst="rect">
            <a:avLst/>
          </a:prstGeom>
          <a:noFill/>
          <a:extLst>
            <a:ext uri="{909E8E84-426E-40DD-AFC4-6F175D3DCCD1}">
              <a14:hiddenFill xmlns:a14="http://schemas.microsoft.com/office/drawing/2010/main">
                <a:solidFill>
                  <a:srgbClr val="FFFFFF"/>
                </a:solidFill>
              </a14:hiddenFill>
            </a:ext>
          </a:extLst>
        </p:spPr>
      </p:pic>
      <p:sp>
        <p:nvSpPr>
          <p:cNvPr id="5" name="6 Rectángulo"/>
          <p:cNvSpPr/>
          <p:nvPr/>
        </p:nvSpPr>
        <p:spPr>
          <a:xfrm>
            <a:off x="1109959" y="778629"/>
            <a:ext cx="2303836" cy="584775"/>
          </a:xfrm>
          <a:prstGeom prst="rect">
            <a:avLst/>
          </a:prstGeom>
        </p:spPr>
        <p:txBody>
          <a:bodyPr wrap="none">
            <a:spAutoFit/>
          </a:bodyPr>
          <a:lstStyle/>
          <a:p>
            <a:pPr fontAlgn="base">
              <a:spcBef>
                <a:spcPct val="0"/>
              </a:spcBef>
              <a:spcAft>
                <a:spcPct val="0"/>
              </a:spcAft>
            </a:pPr>
            <a:r>
              <a:rPr lang="es-ES" sz="3200" u="sng" dirty="0" smtClean="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rPr>
              <a:t>SALMO  103</a:t>
            </a:r>
            <a:endParaRPr lang="es-PE"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endParaRPr>
          </a:p>
        </p:txBody>
      </p:sp>
      <p:sp>
        <p:nvSpPr>
          <p:cNvPr id="8" name="Rectangle 5"/>
          <p:cNvSpPr>
            <a:spLocks noChangeArrowheads="1"/>
          </p:cNvSpPr>
          <p:nvPr/>
        </p:nvSpPr>
        <p:spPr bwMode="auto">
          <a:xfrm>
            <a:off x="823773" y="8111774"/>
            <a:ext cx="9091143" cy="1077218"/>
          </a:xfrm>
          <a:prstGeom prst="rect">
            <a:avLst/>
          </a:prstGeom>
          <a:solidFill>
            <a:schemeClr val="tx1">
              <a:lumMod val="85000"/>
              <a:lumOff val="15000"/>
            </a:schemeClr>
          </a:solidFill>
          <a:ln w="9525">
            <a:noFill/>
            <a:miter lim="800000"/>
            <a:headEnd/>
            <a:tailEnd/>
          </a:ln>
        </p:spPr>
        <p:txBody>
          <a:bodyPr wrap="square">
            <a:spAutoFit/>
          </a:bodyPr>
          <a:lstStyle/>
          <a:p>
            <a:pPr algn="ctr" fontAlgn="base">
              <a:spcBef>
                <a:spcPct val="0"/>
              </a:spcBef>
              <a:spcAft>
                <a:spcPct val="0"/>
              </a:spcAft>
            </a:pP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Nosotros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somos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Pueblo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y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ovejas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de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rebaño</a:t>
            </a:r>
            <a:endParaRPr lang="ca-ES" sz="32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endParaRPr>
          </a:p>
        </p:txBody>
      </p:sp>
      <p:sp>
        <p:nvSpPr>
          <p:cNvPr id="6" name="Rectangle 4"/>
          <p:cNvSpPr>
            <a:spLocks noChangeArrowheads="1"/>
          </p:cNvSpPr>
          <p:nvPr/>
        </p:nvSpPr>
        <p:spPr bwMode="auto">
          <a:xfrm>
            <a:off x="705343" y="3908361"/>
            <a:ext cx="7416824" cy="138499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2800" b="1" i="1" dirty="0" err="1" smtClean="0">
                <a:solidFill>
                  <a:srgbClr val="FFFFFF"/>
                </a:solidFill>
                <a:effectLst>
                  <a:glow rad="101600">
                    <a:srgbClr val="100000"/>
                  </a:glow>
                </a:effectLst>
                <a:latin typeface="Comic Sans MS" pitchFamily="66" charset="0"/>
                <a:cs typeface="Times New Roman" pitchFamily="18" charset="0"/>
              </a:rPr>
              <a:t>Aclams</a:t>
            </a:r>
            <a:r>
              <a:rPr lang="ca-ES" sz="2800" b="1" i="1" dirty="0" smtClean="0">
                <a:solidFill>
                  <a:srgbClr val="FFFFFF"/>
                </a:solidFill>
                <a:effectLst>
                  <a:glow rad="101600">
                    <a:srgbClr val="100000"/>
                  </a:glow>
                </a:effectLst>
                <a:latin typeface="Comic Sans MS" pitchFamily="66" charset="0"/>
                <a:cs typeface="Times New Roman" pitchFamily="18" charset="0"/>
              </a:rPr>
              <a:t> al </a:t>
            </a:r>
            <a:r>
              <a:rPr lang="ca-ES" sz="2800" b="1" i="1" dirty="0" err="1" smtClean="0">
                <a:solidFill>
                  <a:srgbClr val="FFFFFF"/>
                </a:solidFill>
                <a:effectLst>
                  <a:glow rad="101600">
                    <a:srgbClr val="100000"/>
                  </a:glow>
                </a:effectLst>
                <a:latin typeface="Comic Sans MS" pitchFamily="66" charset="0"/>
                <a:cs typeface="Times New Roman" pitchFamily="18" charset="0"/>
              </a:rPr>
              <a:t>Señor</a:t>
            </a:r>
            <a:r>
              <a:rPr lang="ca-ES" sz="2800" b="1" i="1" dirty="0" smtClean="0">
                <a:solidFill>
                  <a:srgbClr val="FFFFFF"/>
                </a:solidFill>
                <a:effectLst>
                  <a:glow rad="101600">
                    <a:srgbClr val="100000"/>
                  </a:glow>
                </a:effectLst>
                <a:latin typeface="Comic Sans MS" pitchFamily="66" charset="0"/>
                <a:cs typeface="Times New Roman" pitchFamily="18" charset="0"/>
              </a:rPr>
              <a:t>  </a:t>
            </a:r>
            <a:r>
              <a:rPr lang="ca-ES" sz="2800" b="1" i="1" dirty="0" err="1" smtClean="0">
                <a:solidFill>
                  <a:srgbClr val="FFFFFF"/>
                </a:solidFill>
                <a:effectLst>
                  <a:glow rad="101600">
                    <a:srgbClr val="100000"/>
                  </a:glow>
                </a:effectLst>
                <a:latin typeface="Comic Sans MS" pitchFamily="66" charset="0"/>
                <a:cs typeface="Times New Roman" pitchFamily="18" charset="0"/>
              </a:rPr>
              <a:t>tierra</a:t>
            </a:r>
            <a:r>
              <a:rPr lang="ca-ES" sz="2800" b="1" i="1" dirty="0" smtClean="0">
                <a:solidFill>
                  <a:srgbClr val="FFFFFF"/>
                </a:solidFill>
                <a:effectLst>
                  <a:glow rad="101600">
                    <a:srgbClr val="100000"/>
                  </a:glow>
                </a:effectLst>
                <a:latin typeface="Comic Sans MS" pitchFamily="66" charset="0"/>
                <a:cs typeface="Times New Roman" pitchFamily="18" charset="0"/>
              </a:rPr>
              <a:t> entera, </a:t>
            </a:r>
            <a:r>
              <a:rPr lang="ca-ES" sz="2800" b="1" i="1" dirty="0" err="1" smtClean="0">
                <a:solidFill>
                  <a:srgbClr val="FFFFFF"/>
                </a:solidFill>
                <a:effectLst>
                  <a:glow rad="101600">
                    <a:srgbClr val="100000"/>
                  </a:glow>
                </a:effectLst>
                <a:latin typeface="Comic Sans MS" pitchFamily="66" charset="0"/>
                <a:cs typeface="Times New Roman" pitchFamily="18" charset="0"/>
              </a:rPr>
              <a:t>sirvan</a:t>
            </a:r>
            <a:r>
              <a:rPr lang="ca-ES" sz="2800" b="1" i="1" dirty="0" smtClean="0">
                <a:solidFill>
                  <a:srgbClr val="FFFFFF"/>
                </a:solidFill>
                <a:effectLst>
                  <a:glow rad="101600">
                    <a:srgbClr val="100000"/>
                  </a:glow>
                </a:effectLst>
                <a:latin typeface="Comic Sans MS" pitchFamily="66" charset="0"/>
                <a:cs typeface="Times New Roman" pitchFamily="18" charset="0"/>
              </a:rPr>
              <a:t> al  </a:t>
            </a:r>
            <a:r>
              <a:rPr lang="ca-ES" sz="2800" b="1" i="1" dirty="0" err="1" smtClean="0">
                <a:solidFill>
                  <a:srgbClr val="FFFFFF"/>
                </a:solidFill>
                <a:effectLst>
                  <a:glow rad="101600">
                    <a:srgbClr val="100000"/>
                  </a:glow>
                </a:effectLst>
                <a:latin typeface="Comic Sans MS" pitchFamily="66" charset="0"/>
                <a:cs typeface="Times New Roman" pitchFamily="18" charset="0"/>
              </a:rPr>
              <a:t>Señor</a:t>
            </a:r>
            <a:r>
              <a:rPr lang="ca-ES" sz="2800" b="1" i="1" dirty="0" smtClean="0">
                <a:solidFill>
                  <a:srgbClr val="FFFFFF"/>
                </a:solidFill>
                <a:effectLst>
                  <a:glow rad="101600">
                    <a:srgbClr val="100000"/>
                  </a:glow>
                </a:effectLst>
                <a:latin typeface="Comic Sans MS" pitchFamily="66" charset="0"/>
                <a:cs typeface="Times New Roman" pitchFamily="18" charset="0"/>
              </a:rPr>
              <a:t> al </a:t>
            </a:r>
            <a:r>
              <a:rPr lang="ca-ES" sz="2800" b="1" i="1" dirty="0" err="1" smtClean="0">
                <a:solidFill>
                  <a:srgbClr val="FFFFFF"/>
                </a:solidFill>
                <a:effectLst>
                  <a:glow rad="101600">
                    <a:srgbClr val="100000"/>
                  </a:glow>
                </a:effectLst>
                <a:latin typeface="Comic Sans MS" pitchFamily="66" charset="0"/>
                <a:cs typeface="Times New Roman" pitchFamily="18" charset="0"/>
              </a:rPr>
              <a:t>Señor</a:t>
            </a:r>
            <a:r>
              <a:rPr lang="ca-ES" sz="2800" b="1" i="1" dirty="0" smtClean="0">
                <a:solidFill>
                  <a:srgbClr val="FFFFFF"/>
                </a:solidFill>
                <a:effectLst>
                  <a:glow rad="101600">
                    <a:srgbClr val="100000"/>
                  </a:glow>
                </a:effectLst>
                <a:latin typeface="Comic Sans MS" pitchFamily="66" charset="0"/>
                <a:cs typeface="Times New Roman" pitchFamily="18" charset="0"/>
              </a:rPr>
              <a:t> con alegria , entren en </a:t>
            </a:r>
            <a:r>
              <a:rPr lang="ca-ES" sz="2800" b="1" i="1" dirty="0" err="1" smtClean="0">
                <a:solidFill>
                  <a:srgbClr val="FFFFFF"/>
                </a:solidFill>
                <a:effectLst>
                  <a:glow rad="101600">
                    <a:srgbClr val="100000"/>
                  </a:glow>
                </a:effectLst>
                <a:latin typeface="Comic Sans MS" pitchFamily="66" charset="0"/>
                <a:cs typeface="Times New Roman" pitchFamily="18" charset="0"/>
              </a:rPr>
              <a:t>su</a:t>
            </a:r>
            <a:r>
              <a:rPr lang="ca-ES" sz="2800" b="1" i="1" dirty="0" smtClean="0">
                <a:solidFill>
                  <a:srgbClr val="FFFFFF"/>
                </a:solidFill>
                <a:effectLst>
                  <a:glow rad="101600">
                    <a:srgbClr val="100000"/>
                  </a:glow>
                </a:effectLst>
                <a:latin typeface="Comic Sans MS" pitchFamily="66" charset="0"/>
                <a:cs typeface="Times New Roman" pitchFamily="18" charset="0"/>
              </a:rPr>
              <a:t> presencia con </a:t>
            </a:r>
            <a:r>
              <a:rPr lang="ca-ES" sz="2800" b="1" i="1" dirty="0" err="1" smtClean="0">
                <a:solidFill>
                  <a:srgbClr val="FFFFFF"/>
                </a:solidFill>
                <a:effectLst>
                  <a:glow rad="101600">
                    <a:srgbClr val="100000"/>
                  </a:glow>
                </a:effectLst>
                <a:latin typeface="Comic Sans MS" pitchFamily="66" charset="0"/>
                <a:cs typeface="Times New Roman" pitchFamily="18" charset="0"/>
              </a:rPr>
              <a:t>vitores</a:t>
            </a:r>
            <a:r>
              <a:rPr lang="ca-ES" sz="2800" b="1" i="1" dirty="0" smtClean="0">
                <a:solidFill>
                  <a:srgbClr val="FFFFFF"/>
                </a:solidFill>
                <a:effectLst>
                  <a:glow rad="101600">
                    <a:srgbClr val="100000"/>
                  </a:glow>
                </a:effectLst>
                <a:latin typeface="Comic Sans MS" pitchFamily="66" charset="0"/>
                <a:cs typeface="Times New Roman" pitchFamily="18" charset="0"/>
              </a:rPr>
              <a:t>.</a:t>
            </a:r>
            <a:endParaRPr lang="ca-ES" sz="2800" i="1" dirty="0">
              <a:solidFill>
                <a:srgbClr val="FFFFFF"/>
              </a:solidFill>
              <a:effectLst>
                <a:glow rad="101600">
                  <a:srgbClr val="100000"/>
                </a:glow>
              </a:effectLst>
              <a:latin typeface="Comic Sans MS" pitchFamily="66" charset="0"/>
              <a:cs typeface="Times New Roman" pitchFamily="18" charset="0"/>
            </a:endParaRPr>
          </a:p>
        </p:txBody>
      </p:sp>
      <p:sp>
        <p:nvSpPr>
          <p:cNvPr id="10" name="Rectangle 5"/>
          <p:cNvSpPr>
            <a:spLocks noChangeArrowheads="1"/>
          </p:cNvSpPr>
          <p:nvPr/>
        </p:nvSpPr>
        <p:spPr bwMode="auto">
          <a:xfrm>
            <a:off x="920322" y="5173962"/>
            <a:ext cx="7701165" cy="1077218"/>
          </a:xfrm>
          <a:prstGeom prst="rect">
            <a:avLst/>
          </a:prstGeom>
          <a:solidFill>
            <a:schemeClr val="tx1">
              <a:lumMod val="85000"/>
              <a:lumOff val="15000"/>
            </a:schemeClr>
          </a:solidFill>
          <a:ln w="9525">
            <a:noFill/>
            <a:miter lim="800000"/>
            <a:headEnd/>
            <a:tailEnd/>
          </a:ln>
        </p:spPr>
        <p:txBody>
          <a:bodyPr wrap="square">
            <a:spAutoFit/>
          </a:bodyPr>
          <a:lstStyle/>
          <a:p>
            <a:pPr algn="ctr" fontAlgn="base">
              <a:spcBef>
                <a:spcPct val="0"/>
              </a:spcBef>
              <a:spcAft>
                <a:spcPct val="0"/>
              </a:spcAft>
            </a:pP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Nosotros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somos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pueblo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y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ovejas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de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rebaño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a:t>
            </a:r>
            <a:endParaRPr lang="ca-ES" sz="32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1612516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2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84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te ensalzare seÃ±or porque me has lib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34" y="685799"/>
            <a:ext cx="7831795" cy="5623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922343" y="1652329"/>
            <a:ext cx="7416824"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b="1" i="1" dirty="0" smtClean="0">
                <a:solidFill>
                  <a:srgbClr val="FFFFFF"/>
                </a:solidFill>
                <a:effectLst>
                  <a:glow rad="101600">
                    <a:srgbClr val="100000"/>
                  </a:glow>
                </a:effectLst>
                <a:latin typeface="Comic Sans MS" pitchFamily="66" charset="0"/>
                <a:cs typeface="Times New Roman" pitchFamily="18" charset="0"/>
              </a:rPr>
              <a:t>    </a:t>
            </a:r>
            <a:r>
              <a:rPr lang="ca-ES" sz="2800" b="1" i="1" dirty="0" err="1" smtClean="0">
                <a:solidFill>
                  <a:srgbClr val="FFFFFF"/>
                </a:solidFill>
                <a:effectLst>
                  <a:glow rad="101600">
                    <a:srgbClr val="100000"/>
                  </a:glow>
                </a:effectLst>
                <a:latin typeface="Comic Sans MS" pitchFamily="66" charset="0"/>
                <a:cs typeface="Times New Roman" pitchFamily="18" charset="0"/>
              </a:rPr>
              <a:t>Sepan</a:t>
            </a:r>
            <a:r>
              <a:rPr lang="ca-ES" sz="2800" b="1" i="1" dirty="0" smtClean="0">
                <a:solidFill>
                  <a:srgbClr val="FFFFFF"/>
                </a:solidFill>
                <a:effectLst>
                  <a:glow rad="101600">
                    <a:srgbClr val="100000"/>
                  </a:glow>
                </a:effectLst>
                <a:latin typeface="Comic Sans MS" pitchFamily="66" charset="0"/>
                <a:cs typeface="Times New Roman" pitchFamily="18" charset="0"/>
              </a:rPr>
              <a:t> que el </a:t>
            </a:r>
            <a:r>
              <a:rPr lang="ca-ES" sz="2800" b="1" i="1" dirty="0" err="1" smtClean="0">
                <a:solidFill>
                  <a:srgbClr val="FFFFFF"/>
                </a:solidFill>
                <a:effectLst>
                  <a:glow rad="101600">
                    <a:srgbClr val="100000"/>
                  </a:glow>
                </a:effectLst>
                <a:latin typeface="Comic Sans MS" pitchFamily="66" charset="0"/>
                <a:cs typeface="Times New Roman" pitchFamily="18" charset="0"/>
              </a:rPr>
              <a:t>Señ</a:t>
            </a:r>
            <a:r>
              <a:rPr lang="ca-ES" sz="2800" b="1" i="1" dirty="0" smtClean="0">
                <a:solidFill>
                  <a:srgbClr val="FFFFFF"/>
                </a:solidFill>
                <a:effectLst>
                  <a:glow rad="101600">
                    <a:srgbClr val="100000"/>
                  </a:glow>
                </a:effectLst>
                <a:latin typeface="Comic Sans MS" pitchFamily="66" charset="0"/>
                <a:cs typeface="Times New Roman" pitchFamily="18" charset="0"/>
              </a:rPr>
              <a:t> es </a:t>
            </a:r>
            <a:r>
              <a:rPr lang="ca-ES" sz="2800" b="1" i="1" dirty="0" err="1" smtClean="0">
                <a:solidFill>
                  <a:srgbClr val="FFFFFF"/>
                </a:solidFill>
                <a:effectLst>
                  <a:glow rad="101600">
                    <a:srgbClr val="100000"/>
                  </a:glow>
                </a:effectLst>
                <a:latin typeface="Comic Sans MS" pitchFamily="66" charset="0"/>
                <a:cs typeface="Times New Roman" pitchFamily="18" charset="0"/>
              </a:rPr>
              <a:t>Dios</a:t>
            </a:r>
            <a:r>
              <a:rPr lang="ca-ES" sz="2800" b="1" i="1" dirty="0" smtClean="0">
                <a:solidFill>
                  <a:srgbClr val="FFFFFF"/>
                </a:solidFill>
                <a:effectLst>
                  <a:glow rad="101600">
                    <a:srgbClr val="100000"/>
                  </a:glow>
                </a:effectLst>
                <a:latin typeface="Comic Sans MS" pitchFamily="66" charset="0"/>
                <a:cs typeface="Times New Roman" pitchFamily="18" charset="0"/>
              </a:rPr>
              <a:t>, que </a:t>
            </a:r>
            <a:r>
              <a:rPr lang="ca-ES" sz="2800" b="1" i="1" dirty="0" err="1" smtClean="0">
                <a:solidFill>
                  <a:srgbClr val="FFFFFF"/>
                </a:solidFill>
                <a:effectLst>
                  <a:glow rad="101600">
                    <a:srgbClr val="100000"/>
                  </a:glow>
                </a:effectLst>
                <a:latin typeface="Comic Sans MS" pitchFamily="66" charset="0"/>
                <a:cs typeface="Times New Roman" pitchFamily="18" charset="0"/>
              </a:rPr>
              <a:t>él</a:t>
            </a:r>
            <a:r>
              <a:rPr lang="ca-ES" sz="2800" b="1" i="1" dirty="0" smtClean="0">
                <a:solidFill>
                  <a:srgbClr val="FFFFFF"/>
                </a:solidFill>
                <a:effectLst>
                  <a:glow rad="101600">
                    <a:srgbClr val="100000"/>
                  </a:glow>
                </a:effectLst>
                <a:latin typeface="Comic Sans MS" pitchFamily="66" charset="0"/>
                <a:cs typeface="Times New Roman" pitchFamily="18" charset="0"/>
              </a:rPr>
              <a:t> nos </a:t>
            </a:r>
            <a:r>
              <a:rPr lang="ca-ES" sz="2800" b="1" i="1" dirty="0" err="1" smtClean="0">
                <a:solidFill>
                  <a:srgbClr val="FFFFFF"/>
                </a:solidFill>
                <a:effectLst>
                  <a:glow rad="101600">
                    <a:srgbClr val="100000"/>
                  </a:glow>
                </a:effectLst>
                <a:latin typeface="Comic Sans MS" pitchFamily="66" charset="0"/>
                <a:cs typeface="Times New Roman" pitchFamily="18" charset="0"/>
              </a:rPr>
              <a:t>hizo</a:t>
            </a:r>
            <a:r>
              <a:rPr lang="ca-ES" sz="2800" b="1" i="1" dirty="0" smtClean="0">
                <a:solidFill>
                  <a:srgbClr val="FFFFFF"/>
                </a:solidFill>
                <a:effectLst>
                  <a:glow rad="101600">
                    <a:srgbClr val="100000"/>
                  </a:glow>
                </a:effectLst>
                <a:latin typeface="Comic Sans MS" pitchFamily="66" charset="0"/>
                <a:cs typeface="Times New Roman" pitchFamily="18" charset="0"/>
              </a:rPr>
              <a:t> y </a:t>
            </a:r>
            <a:r>
              <a:rPr lang="ca-ES" sz="2800" b="1" i="1" dirty="0" err="1" smtClean="0">
                <a:solidFill>
                  <a:srgbClr val="FFFFFF"/>
                </a:solidFill>
                <a:effectLst>
                  <a:glow rad="101600">
                    <a:srgbClr val="100000"/>
                  </a:glow>
                </a:effectLst>
                <a:latin typeface="Comic Sans MS" pitchFamily="66" charset="0"/>
                <a:cs typeface="Times New Roman" pitchFamily="18" charset="0"/>
              </a:rPr>
              <a:t>somos</a:t>
            </a:r>
            <a:r>
              <a:rPr lang="ca-ES" sz="2800" b="1" i="1" dirty="0" smtClean="0">
                <a:solidFill>
                  <a:srgbClr val="FFFFFF"/>
                </a:solidFill>
                <a:effectLst>
                  <a:glow rad="101600">
                    <a:srgbClr val="100000"/>
                  </a:glow>
                </a:effectLst>
                <a:latin typeface="Comic Sans MS" pitchFamily="66" charset="0"/>
                <a:cs typeface="Times New Roman" pitchFamily="18" charset="0"/>
              </a:rPr>
              <a:t> </a:t>
            </a:r>
            <a:r>
              <a:rPr lang="ca-ES" sz="2800" b="1" i="1" dirty="0" err="1" smtClean="0">
                <a:solidFill>
                  <a:srgbClr val="FFFFFF"/>
                </a:solidFill>
                <a:effectLst>
                  <a:glow rad="101600">
                    <a:srgbClr val="100000"/>
                  </a:glow>
                </a:effectLst>
                <a:latin typeface="Comic Sans MS" pitchFamily="66" charset="0"/>
                <a:cs typeface="Times New Roman" pitchFamily="18" charset="0"/>
              </a:rPr>
              <a:t>suyos</a:t>
            </a:r>
            <a:r>
              <a:rPr lang="ca-ES" sz="2800" b="1" i="1" dirty="0" smtClean="0">
                <a:solidFill>
                  <a:srgbClr val="FFFFFF"/>
                </a:solidFill>
                <a:effectLst>
                  <a:glow rad="101600">
                    <a:srgbClr val="100000"/>
                  </a:glow>
                </a:effectLst>
                <a:latin typeface="Comic Sans MS" pitchFamily="66" charset="0"/>
                <a:cs typeface="Times New Roman" pitchFamily="18" charset="0"/>
              </a:rPr>
              <a:t> , </a:t>
            </a:r>
            <a:r>
              <a:rPr lang="ca-ES" sz="2800" b="1" i="1" dirty="0" err="1" smtClean="0">
                <a:solidFill>
                  <a:srgbClr val="FFFFFF"/>
                </a:solidFill>
                <a:effectLst>
                  <a:glow rad="101600">
                    <a:srgbClr val="100000"/>
                  </a:glow>
                </a:effectLst>
                <a:latin typeface="Comic Sans MS" pitchFamily="66" charset="0"/>
                <a:cs typeface="Times New Roman" pitchFamily="18" charset="0"/>
              </a:rPr>
              <a:t>su</a:t>
            </a:r>
            <a:r>
              <a:rPr lang="ca-ES" sz="2800" b="1" i="1" dirty="0" smtClean="0">
                <a:solidFill>
                  <a:srgbClr val="FFFFFF"/>
                </a:solidFill>
                <a:effectLst>
                  <a:glow rad="101600">
                    <a:srgbClr val="100000"/>
                  </a:glow>
                </a:effectLst>
                <a:latin typeface="Comic Sans MS" pitchFamily="66" charset="0"/>
                <a:cs typeface="Times New Roman" pitchFamily="18" charset="0"/>
              </a:rPr>
              <a:t>  </a:t>
            </a:r>
            <a:r>
              <a:rPr lang="ca-ES" sz="2800" b="1" i="1" dirty="0" err="1" smtClean="0">
                <a:solidFill>
                  <a:srgbClr val="FFFFFF"/>
                </a:solidFill>
                <a:effectLst>
                  <a:glow rad="101600">
                    <a:srgbClr val="100000"/>
                  </a:glow>
                </a:effectLst>
                <a:latin typeface="Comic Sans MS" pitchFamily="66" charset="0"/>
                <a:cs typeface="Times New Roman" pitchFamily="18" charset="0"/>
              </a:rPr>
              <a:t>pueblo</a:t>
            </a:r>
            <a:r>
              <a:rPr lang="ca-ES" sz="2800" b="1" i="1" dirty="0" smtClean="0">
                <a:solidFill>
                  <a:srgbClr val="FFFFFF"/>
                </a:solidFill>
                <a:effectLst>
                  <a:glow rad="101600">
                    <a:srgbClr val="100000"/>
                  </a:glow>
                </a:effectLst>
                <a:latin typeface="Comic Sans MS" pitchFamily="66" charset="0"/>
                <a:cs typeface="Times New Roman" pitchFamily="18" charset="0"/>
              </a:rPr>
              <a:t> y </a:t>
            </a:r>
            <a:r>
              <a:rPr lang="ca-ES" sz="2800" b="1" i="1" dirty="0" err="1" smtClean="0">
                <a:solidFill>
                  <a:srgbClr val="FFFFFF"/>
                </a:solidFill>
                <a:effectLst>
                  <a:glow rad="101600">
                    <a:srgbClr val="100000"/>
                  </a:glow>
                </a:effectLst>
                <a:latin typeface="Comic Sans MS" pitchFamily="66" charset="0"/>
                <a:cs typeface="Times New Roman" pitchFamily="18" charset="0"/>
              </a:rPr>
              <a:t>ovejas</a:t>
            </a:r>
            <a:r>
              <a:rPr lang="ca-ES" sz="2800" b="1" i="1" dirty="0" smtClean="0">
                <a:solidFill>
                  <a:srgbClr val="FFFFFF"/>
                </a:solidFill>
                <a:effectLst>
                  <a:glow rad="101600">
                    <a:srgbClr val="100000"/>
                  </a:glow>
                </a:effectLst>
                <a:latin typeface="Comic Sans MS" pitchFamily="66" charset="0"/>
                <a:cs typeface="Times New Roman" pitchFamily="18" charset="0"/>
              </a:rPr>
              <a:t> de </a:t>
            </a:r>
            <a:r>
              <a:rPr lang="ca-ES" sz="2800" b="1" i="1" dirty="0" err="1" smtClean="0">
                <a:solidFill>
                  <a:srgbClr val="FFFFFF"/>
                </a:solidFill>
                <a:effectLst>
                  <a:glow rad="101600">
                    <a:srgbClr val="100000"/>
                  </a:glow>
                </a:effectLst>
                <a:latin typeface="Comic Sans MS" pitchFamily="66" charset="0"/>
                <a:cs typeface="Times New Roman" pitchFamily="18" charset="0"/>
              </a:rPr>
              <a:t>su</a:t>
            </a:r>
            <a:r>
              <a:rPr lang="ca-ES" sz="2800" b="1" i="1" dirty="0" smtClean="0">
                <a:solidFill>
                  <a:srgbClr val="FFFFFF"/>
                </a:solidFill>
                <a:effectLst>
                  <a:glow rad="101600">
                    <a:srgbClr val="100000"/>
                  </a:glow>
                </a:effectLst>
                <a:latin typeface="Comic Sans MS" pitchFamily="66" charset="0"/>
                <a:cs typeface="Times New Roman" pitchFamily="18" charset="0"/>
              </a:rPr>
              <a:t> </a:t>
            </a:r>
            <a:r>
              <a:rPr lang="ca-ES" sz="2800" b="1" i="1" dirty="0" err="1" smtClean="0">
                <a:solidFill>
                  <a:srgbClr val="FFFFFF"/>
                </a:solidFill>
                <a:effectLst>
                  <a:glow rad="101600">
                    <a:srgbClr val="100000"/>
                  </a:glow>
                </a:effectLst>
                <a:latin typeface="Comic Sans MS" pitchFamily="66" charset="0"/>
                <a:cs typeface="Times New Roman" pitchFamily="18" charset="0"/>
              </a:rPr>
              <a:t>rebaño</a:t>
            </a:r>
            <a:r>
              <a:rPr lang="ca-ES" sz="2800" b="1" i="1" dirty="0" smtClean="0">
                <a:solidFill>
                  <a:srgbClr val="FFFFFF"/>
                </a:solidFill>
                <a:effectLst>
                  <a:glow rad="101600">
                    <a:srgbClr val="100000"/>
                  </a:glow>
                </a:effectLst>
                <a:latin typeface="Comic Sans MS" pitchFamily="66" charset="0"/>
                <a:cs typeface="Times New Roman" pitchFamily="18" charset="0"/>
              </a:rPr>
              <a:t>..</a:t>
            </a:r>
            <a:endParaRPr lang="ca-ES" sz="2800" i="1" dirty="0">
              <a:solidFill>
                <a:srgbClr val="FFFFFF"/>
              </a:solidFill>
              <a:effectLst>
                <a:glow rad="101600">
                  <a:srgbClr val="100000"/>
                </a:glow>
              </a:effectLst>
              <a:latin typeface="Comic Sans MS" pitchFamily="66" charset="0"/>
              <a:cs typeface="Times New Roman" pitchFamily="18" charset="0"/>
            </a:endParaRPr>
          </a:p>
        </p:txBody>
      </p:sp>
      <p:sp>
        <p:nvSpPr>
          <p:cNvPr id="6" name="Rectangle 5"/>
          <p:cNvSpPr>
            <a:spLocks noChangeArrowheads="1"/>
          </p:cNvSpPr>
          <p:nvPr/>
        </p:nvSpPr>
        <p:spPr bwMode="auto">
          <a:xfrm>
            <a:off x="713492" y="4771186"/>
            <a:ext cx="7701165" cy="1077218"/>
          </a:xfrm>
          <a:prstGeom prst="rect">
            <a:avLst/>
          </a:prstGeom>
          <a:solidFill>
            <a:schemeClr val="tx1">
              <a:lumMod val="85000"/>
              <a:lumOff val="15000"/>
            </a:schemeClr>
          </a:solidFill>
          <a:ln w="9525">
            <a:noFill/>
            <a:miter lim="800000"/>
            <a:headEnd/>
            <a:tailEnd/>
          </a:ln>
        </p:spPr>
        <p:txBody>
          <a:bodyPr wrap="square">
            <a:spAutoFit/>
          </a:bodyPr>
          <a:lstStyle/>
          <a:p>
            <a:pPr algn="ctr" fontAlgn="base">
              <a:spcBef>
                <a:spcPct val="0"/>
              </a:spcBef>
              <a:spcAft>
                <a:spcPct val="0"/>
              </a:spcAft>
            </a:pP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Nosotros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somos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pueblo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y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ovejas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de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rebaño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a:t>
            </a:r>
            <a:endParaRPr lang="ca-ES" sz="32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7769322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7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736x/8e/1c/98/8e1c9808c5333a9ed4e2a2b3646ae8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64029"/>
            <a:ext cx="7920880" cy="5606143"/>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p:cNvSpPr>
            <a:spLocks noChangeArrowheads="1"/>
          </p:cNvSpPr>
          <p:nvPr/>
        </p:nvSpPr>
        <p:spPr bwMode="auto">
          <a:xfrm>
            <a:off x="683568" y="1890341"/>
            <a:ext cx="792088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2800" b="1" i="1" dirty="0" smtClean="0">
                <a:solidFill>
                  <a:srgbClr val="FFFF00"/>
                </a:solidFill>
                <a:effectLst>
                  <a:glow rad="101600">
                    <a:srgbClr val="180000"/>
                  </a:glow>
                </a:effectLst>
                <a:latin typeface="Comic Sans MS" pitchFamily="66" charset="0"/>
                <a:cs typeface="Times New Roman" pitchFamily="18" charset="0"/>
              </a:rPr>
              <a:t> El </a:t>
            </a:r>
            <a:r>
              <a:rPr lang="ca-ES" sz="2800" b="1" i="1" dirty="0" err="1" smtClean="0">
                <a:solidFill>
                  <a:srgbClr val="FFFF00"/>
                </a:solidFill>
                <a:effectLst>
                  <a:glow rad="101600">
                    <a:srgbClr val="180000"/>
                  </a:glow>
                </a:effectLst>
                <a:latin typeface="Comic Sans MS" pitchFamily="66" charset="0"/>
                <a:cs typeface="Times New Roman" pitchFamily="18" charset="0"/>
              </a:rPr>
              <a:t>Señor</a:t>
            </a:r>
            <a:r>
              <a:rPr lang="ca-ES" sz="2800" b="1" i="1" dirty="0" smtClean="0">
                <a:solidFill>
                  <a:srgbClr val="FFFF00"/>
                </a:solidFill>
                <a:effectLst>
                  <a:glow rad="101600">
                    <a:srgbClr val="180000"/>
                  </a:glow>
                </a:effectLst>
                <a:latin typeface="Comic Sans MS" pitchFamily="66" charset="0"/>
                <a:cs typeface="Times New Roman" pitchFamily="18" charset="0"/>
              </a:rPr>
              <a:t>   es Bueno , </a:t>
            </a:r>
            <a:r>
              <a:rPr lang="ca-ES" sz="2800" b="1" i="1" dirty="0" err="1" smtClean="0">
                <a:solidFill>
                  <a:srgbClr val="FFFF00"/>
                </a:solidFill>
                <a:effectLst>
                  <a:glow rad="101600">
                    <a:srgbClr val="180000"/>
                  </a:glow>
                </a:effectLst>
                <a:latin typeface="Comic Sans MS" pitchFamily="66" charset="0"/>
                <a:cs typeface="Times New Roman" pitchFamily="18" charset="0"/>
              </a:rPr>
              <a:t>su</a:t>
            </a:r>
            <a:r>
              <a:rPr lang="ca-ES" sz="2800" b="1" i="1" dirty="0" smtClean="0">
                <a:solidFill>
                  <a:srgbClr val="FFFF00"/>
                </a:solidFill>
                <a:effectLst>
                  <a:glow rad="101600">
                    <a:srgbClr val="180000"/>
                  </a:glow>
                </a:effectLst>
                <a:latin typeface="Comic Sans MS" pitchFamily="66" charset="0"/>
                <a:cs typeface="Times New Roman" pitchFamily="18" charset="0"/>
              </a:rPr>
              <a:t> </a:t>
            </a:r>
            <a:r>
              <a:rPr lang="ca-ES" sz="2800" b="1" i="1" dirty="0" err="1" smtClean="0">
                <a:solidFill>
                  <a:srgbClr val="FFFF00"/>
                </a:solidFill>
                <a:effectLst>
                  <a:glow rad="101600">
                    <a:srgbClr val="180000"/>
                  </a:glow>
                </a:effectLst>
                <a:latin typeface="Comic Sans MS" pitchFamily="66" charset="0"/>
                <a:cs typeface="Times New Roman" pitchFamily="18" charset="0"/>
              </a:rPr>
              <a:t>misericordia</a:t>
            </a:r>
            <a:r>
              <a:rPr lang="ca-ES" sz="2800" b="1" i="1" dirty="0" smtClean="0">
                <a:solidFill>
                  <a:srgbClr val="FFFF00"/>
                </a:solidFill>
                <a:effectLst>
                  <a:glow rad="101600">
                    <a:srgbClr val="180000"/>
                  </a:glow>
                </a:effectLst>
                <a:latin typeface="Comic Sans MS" pitchFamily="66" charset="0"/>
                <a:cs typeface="Times New Roman" pitchFamily="18" charset="0"/>
              </a:rPr>
              <a:t>  es eterna, </a:t>
            </a:r>
            <a:r>
              <a:rPr lang="ca-ES" sz="2800" b="1" i="1" dirty="0" err="1" smtClean="0">
                <a:solidFill>
                  <a:srgbClr val="FFFF00"/>
                </a:solidFill>
                <a:effectLst>
                  <a:glow rad="101600">
                    <a:srgbClr val="180000"/>
                  </a:glow>
                </a:effectLst>
                <a:latin typeface="Comic Sans MS" pitchFamily="66" charset="0"/>
                <a:cs typeface="Times New Roman" pitchFamily="18" charset="0"/>
              </a:rPr>
              <a:t>su</a:t>
            </a:r>
            <a:r>
              <a:rPr lang="ca-ES" sz="2800" b="1" i="1" dirty="0" smtClean="0">
                <a:solidFill>
                  <a:srgbClr val="FFFF00"/>
                </a:solidFill>
                <a:effectLst>
                  <a:glow rad="101600">
                    <a:srgbClr val="180000"/>
                  </a:glow>
                </a:effectLst>
                <a:latin typeface="Comic Sans MS" pitchFamily="66" charset="0"/>
                <a:cs typeface="Times New Roman" pitchFamily="18" charset="0"/>
              </a:rPr>
              <a:t> </a:t>
            </a:r>
            <a:r>
              <a:rPr lang="ca-ES" sz="2800" b="1" i="1" dirty="0" err="1" smtClean="0">
                <a:solidFill>
                  <a:srgbClr val="FFFF00"/>
                </a:solidFill>
                <a:effectLst>
                  <a:glow rad="101600">
                    <a:srgbClr val="180000"/>
                  </a:glow>
                </a:effectLst>
                <a:latin typeface="Comic Sans MS" pitchFamily="66" charset="0"/>
                <a:cs typeface="Times New Roman" pitchFamily="18" charset="0"/>
              </a:rPr>
              <a:t>fidelidad</a:t>
            </a:r>
            <a:r>
              <a:rPr lang="ca-ES" sz="2800" b="1" i="1" dirty="0" smtClean="0">
                <a:solidFill>
                  <a:srgbClr val="FFFF00"/>
                </a:solidFill>
                <a:effectLst>
                  <a:glow rad="101600">
                    <a:srgbClr val="180000"/>
                  </a:glow>
                </a:effectLst>
                <a:latin typeface="Comic Sans MS" pitchFamily="66" charset="0"/>
                <a:cs typeface="Times New Roman" pitchFamily="18" charset="0"/>
              </a:rPr>
              <a:t>  por </a:t>
            </a:r>
            <a:r>
              <a:rPr lang="ca-ES" sz="2800" b="1" i="1" dirty="0" err="1" smtClean="0">
                <a:solidFill>
                  <a:srgbClr val="FFFF00"/>
                </a:solidFill>
                <a:effectLst>
                  <a:glow rad="101600">
                    <a:srgbClr val="180000"/>
                  </a:glow>
                </a:effectLst>
                <a:latin typeface="Comic Sans MS" pitchFamily="66" charset="0"/>
                <a:cs typeface="Times New Roman" pitchFamily="18" charset="0"/>
              </a:rPr>
              <a:t>todas</a:t>
            </a:r>
            <a:r>
              <a:rPr lang="ca-ES" sz="2800" b="1" i="1" dirty="0" smtClean="0">
                <a:solidFill>
                  <a:srgbClr val="FFFF00"/>
                </a:solidFill>
                <a:effectLst>
                  <a:glow rad="101600">
                    <a:srgbClr val="180000"/>
                  </a:glow>
                </a:effectLst>
                <a:latin typeface="Comic Sans MS" pitchFamily="66" charset="0"/>
                <a:cs typeface="Times New Roman" pitchFamily="18" charset="0"/>
              </a:rPr>
              <a:t> las </a:t>
            </a:r>
            <a:r>
              <a:rPr lang="ca-ES" sz="2800" b="1" i="1" dirty="0" err="1" smtClean="0">
                <a:solidFill>
                  <a:srgbClr val="FFFF00"/>
                </a:solidFill>
                <a:effectLst>
                  <a:glow rad="101600">
                    <a:srgbClr val="180000"/>
                  </a:glow>
                </a:effectLst>
                <a:latin typeface="Comic Sans MS" pitchFamily="66" charset="0"/>
                <a:cs typeface="Times New Roman" pitchFamily="18" charset="0"/>
              </a:rPr>
              <a:t>edades</a:t>
            </a:r>
            <a:endParaRPr lang="ca-ES" sz="2800" b="1" i="1" dirty="0">
              <a:solidFill>
                <a:srgbClr val="FFFF00"/>
              </a:solidFill>
              <a:effectLst>
                <a:glow rad="101600">
                  <a:srgbClr val="180000"/>
                </a:glow>
              </a:effectLst>
              <a:latin typeface="Comic Sans MS" pitchFamily="66" charset="0"/>
              <a:cs typeface="Times New Roman" pitchFamily="18" charset="0"/>
            </a:endParaRPr>
          </a:p>
        </p:txBody>
      </p:sp>
      <p:sp>
        <p:nvSpPr>
          <p:cNvPr id="6" name="Rectangle 5"/>
          <p:cNvSpPr>
            <a:spLocks noChangeArrowheads="1"/>
          </p:cNvSpPr>
          <p:nvPr/>
        </p:nvSpPr>
        <p:spPr bwMode="auto">
          <a:xfrm>
            <a:off x="793425" y="5192954"/>
            <a:ext cx="7701165" cy="1077218"/>
          </a:xfrm>
          <a:prstGeom prst="rect">
            <a:avLst/>
          </a:prstGeom>
          <a:solidFill>
            <a:schemeClr val="tx1">
              <a:lumMod val="85000"/>
              <a:lumOff val="15000"/>
            </a:schemeClr>
          </a:solidFill>
          <a:ln w="9525">
            <a:noFill/>
            <a:miter lim="800000"/>
            <a:headEnd/>
            <a:tailEnd/>
          </a:ln>
        </p:spPr>
        <p:txBody>
          <a:bodyPr wrap="square">
            <a:spAutoFit/>
          </a:bodyPr>
          <a:lstStyle/>
          <a:p>
            <a:pPr algn="ctr" fontAlgn="base">
              <a:spcBef>
                <a:spcPct val="0"/>
              </a:spcBef>
              <a:spcAft>
                <a:spcPct val="0"/>
              </a:spcAft>
            </a:pP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Nosotros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somos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pueblo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y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ovejas</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de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su</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rebaño</a:t>
            </a:r>
            <a:r>
              <a:rPr lang="ca-ES" sz="3200" b="1"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a:t>
            </a:r>
            <a:endParaRPr lang="ca-ES" sz="32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7981959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4340"/>
                                        </p:tgtEl>
                                        <p:attrNameLst>
                                          <p:attrName>style.visibility</p:attrName>
                                        </p:attrNameLst>
                                      </p:cBhvr>
                                      <p:to>
                                        <p:strVal val="visible"/>
                                      </p:to>
                                    </p:set>
                                    <p:anim calcmode="lin" valueType="num">
                                      <p:cBhvr>
                                        <p:cTn id="7" dur="1750" fill="hold"/>
                                        <p:tgtEl>
                                          <p:spTgt spid="14340"/>
                                        </p:tgtEl>
                                        <p:attrNameLst>
                                          <p:attrName>ppt_w</p:attrName>
                                        </p:attrNameLst>
                                      </p:cBhvr>
                                      <p:tavLst>
                                        <p:tav tm="0">
                                          <p:val>
                                            <p:fltVal val="0"/>
                                          </p:val>
                                        </p:tav>
                                        <p:tav tm="100000">
                                          <p:val>
                                            <p:strVal val="#ppt_w"/>
                                          </p:val>
                                        </p:tav>
                                      </p:tavLst>
                                    </p:anim>
                                    <p:anim calcmode="lin" valueType="num">
                                      <p:cBhvr>
                                        <p:cTn id="8" dur="1750" fill="hold"/>
                                        <p:tgtEl>
                                          <p:spTgt spid="14340"/>
                                        </p:tgtEl>
                                        <p:attrNameLst>
                                          <p:attrName>ppt_h</p:attrName>
                                        </p:attrNameLst>
                                      </p:cBhvr>
                                      <p:tavLst>
                                        <p:tav tm="0">
                                          <p:val>
                                            <p:fltVal val="0"/>
                                          </p:val>
                                        </p:tav>
                                        <p:tav tm="100000">
                                          <p:val>
                                            <p:strVal val="#ppt_h"/>
                                          </p:val>
                                        </p:tav>
                                      </p:tavLst>
                                    </p:anim>
                                  </p:childTnLst>
                                </p:cTn>
                              </p:par>
                            </p:childTnLst>
                          </p:cTn>
                        </p:par>
                        <p:par>
                          <p:cTn id="9" fill="hold">
                            <p:stCondLst>
                              <p:cond delay="45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b3/41/20/b34120e04ed73ce196ffd9a9cbbc9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5272" y="592123"/>
            <a:ext cx="7873449" cy="56742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a:spLocks noChangeArrowheads="1"/>
          </p:cNvSpPr>
          <p:nvPr/>
        </p:nvSpPr>
        <p:spPr bwMode="auto">
          <a:xfrm>
            <a:off x="687870" y="476673"/>
            <a:ext cx="3164050" cy="576064"/>
          </a:xfrm>
          <a:prstGeom prst="roundRect">
            <a:avLst>
              <a:gd name="adj" fmla="val 16667"/>
            </a:avLst>
          </a:prstGeom>
          <a:solidFill>
            <a:srgbClr val="FFDA65"/>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srgbClr val="C00000"/>
                </a:solidFill>
                <a:ea typeface="Times New Roman" panose="02020603050405020304" pitchFamily="18" charset="0"/>
              </a:rPr>
              <a:t>CONTEMPLATIO</a:t>
            </a:r>
            <a:endParaRPr lang="es-PE" sz="1400" kern="0" dirty="0">
              <a:solidFill>
                <a:srgbClr val="C00000"/>
              </a:solidFill>
              <a:ea typeface="Times New Roman" panose="02020603050405020304" pitchFamily="18" charset="0"/>
            </a:endParaRPr>
          </a:p>
          <a:p>
            <a:pPr indent="19050" algn="ctr" fontAlgn="base">
              <a:spcBef>
                <a:spcPct val="0"/>
              </a:spcBef>
              <a:spcAft>
                <a:spcPct val="0"/>
              </a:spcAft>
              <a:defRPr/>
            </a:pPr>
            <a:r>
              <a:rPr lang="es-ES_tradnl" sz="1600" b="1" kern="0" dirty="0">
                <a:solidFill>
                  <a:prstClr val="black"/>
                </a:solidFill>
                <a:ea typeface="Times New Roman" panose="02020603050405020304" pitchFamily="18" charset="0"/>
              </a:rPr>
              <a:t>¿Qué me lleva a hacer el texto?.</a:t>
            </a:r>
            <a:endParaRPr lang="es-PE" sz="2400" kern="0" dirty="0">
              <a:solidFill>
                <a:prstClr val="black"/>
              </a:solidFill>
              <a:ea typeface="Times New Roman" panose="02020603050405020304" pitchFamily="18" charset="0"/>
            </a:endParaRPr>
          </a:p>
        </p:txBody>
      </p:sp>
      <p:sp>
        <p:nvSpPr>
          <p:cNvPr id="8" name="7 Rectángulo"/>
          <p:cNvSpPr/>
          <p:nvPr/>
        </p:nvSpPr>
        <p:spPr>
          <a:xfrm>
            <a:off x="635273" y="1095759"/>
            <a:ext cx="7873449" cy="5170646"/>
          </a:xfrm>
          <a:prstGeom prst="rect">
            <a:avLst/>
          </a:prstGeom>
          <a:noFill/>
          <a:effectLst>
            <a:softEdge rad="127000"/>
          </a:effectLst>
        </p:spPr>
        <p:txBody>
          <a:bodyPr wrap="square">
            <a:spAutoFit/>
          </a:bodyPr>
          <a:lstStyle/>
          <a:p>
            <a:pPr fontAlgn="base">
              <a:spcAft>
                <a:spcPct val="0"/>
              </a:spcAft>
              <a:defRPr/>
            </a:pPr>
            <a:r>
              <a:rPr lang="es-PE" sz="2200" b="1" kern="0" dirty="0">
                <a:solidFill>
                  <a:schemeClr val="bg1"/>
                </a:solidFill>
                <a:latin typeface="Arial" panose="020B0604020202020204" pitchFamily="34" charset="0"/>
                <a:cs typeface="Arial" panose="020B0604020202020204" pitchFamily="34" charset="0"/>
              </a:rPr>
              <a:t>	</a:t>
            </a:r>
            <a:r>
              <a:rPr lang="es-PE" sz="2200" b="1" kern="0" dirty="0" smtClean="0">
                <a:solidFill>
                  <a:schemeClr val="bg1"/>
                </a:solidFill>
                <a:latin typeface="Arial" panose="020B0604020202020204" pitchFamily="34" charset="0"/>
                <a:cs typeface="Arial" panose="020B0604020202020204" pitchFamily="34" charset="0"/>
              </a:rPr>
              <a:t>							</a:t>
            </a:r>
            <a:r>
              <a:rPr lang="es-MX" sz="2200" b="1" kern="0" dirty="0" smtClean="0">
                <a:solidFill>
                  <a:schemeClr val="bg1"/>
                </a:solidFill>
                <a:latin typeface="Arial" panose="020B0604020202020204" pitchFamily="34" charset="0"/>
                <a:cs typeface="Arial" panose="020B0604020202020204" pitchFamily="34" charset="0"/>
              </a:rPr>
              <a:t>San </a:t>
            </a:r>
            <a:r>
              <a:rPr lang="es-MX" sz="2200" b="1" kern="0" dirty="0">
                <a:solidFill>
                  <a:schemeClr val="bg1"/>
                </a:solidFill>
                <a:latin typeface="Arial" panose="020B0604020202020204" pitchFamily="34" charset="0"/>
                <a:cs typeface="Arial" panose="020B0604020202020204" pitchFamily="34" charset="0"/>
              </a:rPr>
              <a:t>Vicente exhortaba con frecuencia a revestirse del Espíritu de Cristo: hay que revestirse del espíritu de </a:t>
            </a:r>
            <a:r>
              <a:rPr lang="es-MX" sz="2200" b="1" kern="0" dirty="0" smtClean="0">
                <a:solidFill>
                  <a:schemeClr val="bg1"/>
                </a:solidFill>
                <a:latin typeface="Arial" panose="020B0604020202020204" pitchFamily="34" charset="0"/>
                <a:cs typeface="Arial" panose="020B0604020202020204" pitchFamily="34" charset="0"/>
              </a:rPr>
              <a:t>Jesucristo.</a:t>
            </a:r>
          </a:p>
          <a:p>
            <a:pPr fontAlgn="base">
              <a:spcAft>
                <a:spcPct val="0"/>
              </a:spcAft>
              <a:defRPr/>
            </a:pPr>
            <a:r>
              <a:rPr lang="es-MX" sz="2200" b="1" kern="0" dirty="0">
                <a:solidFill>
                  <a:schemeClr val="bg1"/>
                </a:solidFill>
                <a:latin typeface="Arial" panose="020B0604020202020204" pitchFamily="34" charset="0"/>
                <a:cs typeface="Arial" panose="020B0604020202020204" pitchFamily="34" charset="0"/>
              </a:rPr>
              <a:t>“¡Oh Salvador! ¡Oh padre! ¡Qué negocio tan importante éste de revestirse del espíritu de Jesucristo! Quiere esto decir que, para perfeccionarnos y atender </a:t>
            </a:r>
            <a:r>
              <a:rPr lang="es-MX" sz="2200" b="1" kern="0" dirty="0" smtClean="0">
                <a:solidFill>
                  <a:schemeClr val="bg1"/>
                </a:solidFill>
                <a:latin typeface="Arial" panose="020B0604020202020204" pitchFamily="34" charset="0"/>
                <a:cs typeface="Arial" panose="020B0604020202020204" pitchFamily="34" charset="0"/>
              </a:rPr>
              <a:t>                                 útilmente </a:t>
            </a:r>
            <a:r>
              <a:rPr lang="es-MX" sz="2200" b="1" kern="0" dirty="0">
                <a:solidFill>
                  <a:schemeClr val="bg1"/>
                </a:solidFill>
                <a:latin typeface="Arial" panose="020B0604020202020204" pitchFamily="34" charset="0"/>
                <a:cs typeface="Arial" panose="020B0604020202020204" pitchFamily="34" charset="0"/>
              </a:rPr>
              <a:t>a los pueblos, y para </a:t>
            </a:r>
            <a:r>
              <a:rPr lang="es-MX" sz="2200" b="1" kern="0" dirty="0" smtClean="0">
                <a:solidFill>
                  <a:schemeClr val="bg1"/>
                </a:solidFill>
                <a:latin typeface="Arial" panose="020B0604020202020204" pitchFamily="34" charset="0"/>
                <a:cs typeface="Arial" panose="020B0604020202020204" pitchFamily="34" charset="0"/>
              </a:rPr>
              <a:t>servir                                             </a:t>
            </a:r>
            <a:r>
              <a:rPr lang="es-MX" sz="2200" b="1" kern="0" dirty="0">
                <a:solidFill>
                  <a:schemeClr val="bg1"/>
                </a:solidFill>
                <a:latin typeface="Arial" panose="020B0604020202020204" pitchFamily="34" charset="0"/>
                <a:cs typeface="Arial" panose="020B0604020202020204" pitchFamily="34" charset="0"/>
              </a:rPr>
              <a:t>bien </a:t>
            </a:r>
            <a:r>
              <a:rPr lang="es-MX" sz="2200" b="1" kern="0" dirty="0" smtClean="0">
                <a:solidFill>
                  <a:schemeClr val="bg1"/>
                </a:solidFill>
                <a:latin typeface="Arial" panose="020B0604020202020204" pitchFamily="34" charset="0"/>
                <a:cs typeface="Arial" panose="020B0604020202020204" pitchFamily="34" charset="0"/>
              </a:rPr>
              <a:t>a </a:t>
            </a:r>
            <a:r>
              <a:rPr lang="es-MX" sz="2200" b="1" kern="0" dirty="0">
                <a:solidFill>
                  <a:schemeClr val="bg1"/>
                </a:solidFill>
                <a:latin typeface="Arial" panose="020B0604020202020204" pitchFamily="34" charset="0"/>
                <a:cs typeface="Arial" panose="020B0604020202020204" pitchFamily="34" charset="0"/>
              </a:rPr>
              <a:t>los eclesiásticos, hemos </a:t>
            </a:r>
            <a:r>
              <a:rPr lang="es-MX" sz="2200" b="1" kern="0" dirty="0" smtClean="0">
                <a:solidFill>
                  <a:schemeClr val="bg1"/>
                </a:solidFill>
                <a:latin typeface="Arial" panose="020B0604020202020204" pitchFamily="34" charset="0"/>
                <a:cs typeface="Arial" panose="020B0604020202020204" pitchFamily="34" charset="0"/>
              </a:rPr>
              <a:t>de</a:t>
            </a: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 </a:t>
            </a:r>
            <a:r>
              <a:rPr lang="es-MX" sz="2200" b="1" kern="0" dirty="0">
                <a:solidFill>
                  <a:schemeClr val="bg1"/>
                </a:solidFill>
                <a:latin typeface="Arial" panose="020B0604020202020204" pitchFamily="34" charset="0"/>
                <a:cs typeface="Arial" panose="020B0604020202020204" pitchFamily="34" charset="0"/>
              </a:rPr>
              <a:t>esforzarnos en </a:t>
            </a:r>
            <a:r>
              <a:rPr lang="es-MX" sz="2200" b="1" kern="0" dirty="0" smtClean="0">
                <a:solidFill>
                  <a:schemeClr val="bg1"/>
                </a:solidFill>
                <a:latin typeface="Arial" panose="020B0604020202020204" pitchFamily="34" charset="0"/>
                <a:cs typeface="Arial" panose="020B0604020202020204" pitchFamily="34" charset="0"/>
              </a:rPr>
              <a:t>imitar </a:t>
            </a:r>
            <a:r>
              <a:rPr lang="es-MX" sz="2200" b="1" kern="0" dirty="0">
                <a:solidFill>
                  <a:schemeClr val="bg1"/>
                </a:solidFill>
                <a:latin typeface="Arial" panose="020B0604020202020204" pitchFamily="34" charset="0"/>
                <a:cs typeface="Arial" panose="020B0604020202020204" pitchFamily="34" charset="0"/>
              </a:rPr>
              <a:t>la perfección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de </a:t>
            </a:r>
            <a:r>
              <a:rPr lang="es-MX" sz="2200" b="1" kern="0" dirty="0">
                <a:solidFill>
                  <a:schemeClr val="bg1"/>
                </a:solidFill>
                <a:latin typeface="Arial" panose="020B0604020202020204" pitchFamily="34" charset="0"/>
                <a:cs typeface="Arial" panose="020B0604020202020204" pitchFamily="34" charset="0"/>
              </a:rPr>
              <a:t>Jesucristo y </a:t>
            </a:r>
            <a:r>
              <a:rPr lang="es-MX" sz="2200" b="1" kern="0" dirty="0" smtClean="0">
                <a:solidFill>
                  <a:schemeClr val="bg1"/>
                </a:solidFill>
                <a:latin typeface="Arial" panose="020B0604020202020204" pitchFamily="34" charset="0"/>
                <a:cs typeface="Arial" panose="020B0604020202020204" pitchFamily="34" charset="0"/>
              </a:rPr>
              <a:t>Esto </a:t>
            </a:r>
            <a:r>
              <a:rPr lang="es-MX" sz="2200" b="1" kern="0" dirty="0">
                <a:solidFill>
                  <a:schemeClr val="bg1"/>
                </a:solidFill>
                <a:latin typeface="Arial" panose="020B0604020202020204" pitchFamily="34" charset="0"/>
                <a:cs typeface="Arial" panose="020B0604020202020204" pitchFamily="34" charset="0"/>
              </a:rPr>
              <a:t>significa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también </a:t>
            </a:r>
            <a:r>
              <a:rPr lang="es-MX" sz="2200" b="1" kern="0" dirty="0">
                <a:solidFill>
                  <a:schemeClr val="bg1"/>
                </a:solidFill>
                <a:latin typeface="Arial" panose="020B0604020202020204" pitchFamily="34" charset="0"/>
                <a:cs typeface="Arial" panose="020B0604020202020204" pitchFamily="34" charset="0"/>
              </a:rPr>
              <a:t>que </a:t>
            </a:r>
            <a:r>
              <a:rPr lang="es-MX" sz="2200" b="1" kern="0" dirty="0" smtClean="0">
                <a:solidFill>
                  <a:schemeClr val="bg1"/>
                </a:solidFill>
                <a:latin typeface="Arial" panose="020B0604020202020204" pitchFamily="34" charset="0"/>
                <a:cs typeface="Arial" panose="020B0604020202020204" pitchFamily="34" charset="0"/>
              </a:rPr>
              <a:t>nosotros </a:t>
            </a:r>
            <a:r>
              <a:rPr lang="es-MX" sz="2200" b="1" kern="0" dirty="0">
                <a:solidFill>
                  <a:schemeClr val="bg1"/>
                </a:solidFill>
                <a:latin typeface="Arial" panose="020B0604020202020204" pitchFamily="34" charset="0"/>
                <a:cs typeface="Arial" panose="020B0604020202020204" pitchFamily="34" charset="0"/>
              </a:rPr>
              <a:t>no </a:t>
            </a:r>
            <a:r>
              <a:rPr lang="es-MX" sz="2200" b="1" kern="0" dirty="0" smtClean="0">
                <a:solidFill>
                  <a:schemeClr val="bg1"/>
                </a:solidFill>
                <a:latin typeface="Arial" panose="020B0604020202020204" pitchFamily="34" charset="0"/>
                <a:cs typeface="Arial" panose="020B0604020202020204" pitchFamily="34" charset="0"/>
              </a:rPr>
              <a:t>podemos</a:t>
            </a: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 </a:t>
            </a:r>
            <a:r>
              <a:rPr lang="es-MX" sz="2200" b="1" kern="0" dirty="0">
                <a:solidFill>
                  <a:schemeClr val="bg1"/>
                </a:solidFill>
                <a:latin typeface="Arial" panose="020B0604020202020204" pitchFamily="34" charset="0"/>
                <a:cs typeface="Arial" panose="020B0604020202020204" pitchFamily="34" charset="0"/>
              </a:rPr>
              <a:t>nada por </a:t>
            </a:r>
            <a:r>
              <a:rPr lang="es-MX" sz="2200" b="1" kern="0" dirty="0" smtClean="0">
                <a:solidFill>
                  <a:schemeClr val="bg1"/>
                </a:solidFill>
                <a:latin typeface="Arial" panose="020B0604020202020204" pitchFamily="34" charset="0"/>
                <a:cs typeface="Arial" panose="020B0604020202020204" pitchFamily="34" charset="0"/>
              </a:rPr>
              <a:t>nosotros mismos</a:t>
            </a:r>
            <a:r>
              <a:rPr lang="es-MX" sz="2200" b="1" kern="0" dirty="0">
                <a:solidFill>
                  <a:schemeClr val="bg1"/>
                </a:solidFill>
                <a:latin typeface="Arial" panose="020B0604020202020204" pitchFamily="34" charset="0"/>
                <a:cs typeface="Arial" panose="020B0604020202020204" pitchFamily="34" charset="0"/>
              </a:rPr>
              <a:t>.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Hemos </a:t>
            </a:r>
            <a:r>
              <a:rPr lang="es-MX" sz="2200" b="1" kern="0" dirty="0">
                <a:solidFill>
                  <a:schemeClr val="bg1"/>
                </a:solidFill>
                <a:latin typeface="Arial" panose="020B0604020202020204" pitchFamily="34" charset="0"/>
                <a:cs typeface="Arial" panose="020B0604020202020204" pitchFamily="34" charset="0"/>
              </a:rPr>
              <a:t>de llenarnos y </a:t>
            </a:r>
            <a:r>
              <a:rPr lang="es-MX" sz="2200" b="1" kern="0" dirty="0" err="1" smtClean="0">
                <a:solidFill>
                  <a:schemeClr val="bg1"/>
                </a:solidFill>
                <a:latin typeface="Arial" panose="020B0604020202020204" pitchFamily="34" charset="0"/>
                <a:cs typeface="Arial" panose="020B0604020202020204" pitchFamily="34" charset="0"/>
              </a:rPr>
              <a:t>dejanos</a:t>
            </a:r>
            <a:r>
              <a:rPr lang="es-MX" sz="2200" b="1" kern="0" dirty="0" smtClean="0">
                <a:solidFill>
                  <a:schemeClr val="bg1"/>
                </a:solidFill>
                <a:latin typeface="Arial" panose="020B0604020202020204" pitchFamily="34" charset="0"/>
                <a:cs typeface="Arial" panose="020B0604020202020204" pitchFamily="34" charset="0"/>
              </a:rPr>
              <a:t> </a:t>
            </a:r>
            <a:r>
              <a:rPr lang="es-MX" sz="2200" b="1" kern="0" dirty="0">
                <a:solidFill>
                  <a:schemeClr val="bg1"/>
                </a:solidFill>
                <a:latin typeface="Arial" panose="020B0604020202020204" pitchFamily="34" charset="0"/>
                <a:cs typeface="Arial" panose="020B0604020202020204" pitchFamily="34" charset="0"/>
              </a:rPr>
              <a:t>animar de </a:t>
            </a:r>
            <a:r>
              <a:rPr lang="es-MX" sz="2200" b="1" kern="0" dirty="0" smtClean="0">
                <a:solidFill>
                  <a:schemeClr val="bg1"/>
                </a:solidFill>
                <a:latin typeface="Arial" panose="020B0604020202020204" pitchFamily="34" charset="0"/>
                <a:cs typeface="Arial" panose="020B0604020202020204" pitchFamily="34" charset="0"/>
              </a:rPr>
              <a:t>                                        este </a:t>
            </a:r>
            <a:r>
              <a:rPr lang="es-MX" sz="2200" b="1" kern="0" dirty="0">
                <a:solidFill>
                  <a:schemeClr val="bg1"/>
                </a:solidFill>
                <a:latin typeface="Arial" panose="020B0604020202020204" pitchFamily="34" charset="0"/>
                <a:cs typeface="Arial" panose="020B0604020202020204" pitchFamily="34" charset="0"/>
              </a:rPr>
              <a:t>espíritu de Jesucristo. Para </a:t>
            </a:r>
            <a:r>
              <a:rPr lang="es-MX" sz="2200" b="1" kern="0" dirty="0" smtClean="0">
                <a:solidFill>
                  <a:schemeClr val="bg1"/>
                </a:solidFill>
                <a:latin typeface="Arial" panose="020B0604020202020204" pitchFamily="34" charset="0"/>
                <a:cs typeface="Arial" panose="020B0604020202020204" pitchFamily="34" charset="0"/>
              </a:rPr>
              <a:t>entenderlo</a:t>
            </a:r>
            <a:endParaRPr lang="es-PE" sz="2200" kern="0" dirty="0">
              <a:solidFill>
                <a:schemeClr val="bg1"/>
              </a:solidFill>
              <a:effectLst>
                <a:glow rad="101600">
                  <a:schemeClr val="accent4">
                    <a:satMod val="175000"/>
                    <a:alpha val="40000"/>
                  </a:schemeClr>
                </a:glow>
              </a:effectLst>
              <a:latin typeface="Arial" panose="020B0604020202020204" pitchFamily="34" charset="0"/>
              <a:cs typeface="Arial" panose="020B0604020202020204" pitchFamily="34" charset="0"/>
            </a:endParaRPr>
          </a:p>
        </p:txBody>
      </p:sp>
      <p:sp>
        <p:nvSpPr>
          <p:cNvPr id="6" name="6 Rectángulo"/>
          <p:cNvSpPr/>
          <p:nvPr/>
        </p:nvSpPr>
        <p:spPr>
          <a:xfrm>
            <a:off x="4767559" y="476673"/>
            <a:ext cx="2404826" cy="584775"/>
          </a:xfrm>
          <a:prstGeom prst="rect">
            <a:avLst/>
          </a:prstGeom>
        </p:spPr>
        <p:txBody>
          <a:bodyPr wrap="none">
            <a:spAutoFit/>
          </a:bodyPr>
          <a:lstStyle/>
          <a:p>
            <a:pPr fontAlgn="base">
              <a:spcBef>
                <a:spcPct val="0"/>
              </a:spcBef>
              <a:spcAft>
                <a:spcPct val="0"/>
              </a:spcAft>
            </a:pPr>
            <a:r>
              <a:rPr lang="es-ES"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rPr>
              <a:t>Motivación: </a:t>
            </a:r>
            <a:endParaRPr lang="es-PE"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endParaRPr>
          </a:p>
        </p:txBody>
      </p:sp>
    </p:spTree>
    <p:extLst>
      <p:ext uri="{BB962C8B-B14F-4D97-AF65-F5344CB8AC3E}">
        <p14:creationId xmlns:p14="http://schemas.microsoft.com/office/powerpoint/2010/main" val="2444828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b3/41/20/b34120e04ed73ce196ffd9a9cbbc9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120" y="713537"/>
            <a:ext cx="7900961" cy="553486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54635" y="901140"/>
            <a:ext cx="7759446" cy="6555641"/>
          </a:xfrm>
          <a:prstGeom prst="rect">
            <a:avLst/>
          </a:prstGeom>
          <a:noFill/>
          <a:effectLst>
            <a:softEdge rad="127000"/>
          </a:effectLst>
        </p:spPr>
        <p:txBody>
          <a:bodyPr wrap="square">
            <a:spAutoFit/>
          </a:bodyPr>
          <a:lstStyle/>
          <a:p>
            <a:pPr fontAlgn="base">
              <a:spcAft>
                <a:spcPct val="0"/>
              </a:spcAft>
              <a:defRPr/>
            </a:pPr>
            <a:r>
              <a:rPr lang="es-MX" sz="2200" b="1" kern="0" dirty="0">
                <a:solidFill>
                  <a:schemeClr val="bg1"/>
                </a:solidFill>
                <a:latin typeface="Arial" panose="020B0604020202020204" pitchFamily="34" charset="0"/>
                <a:cs typeface="Arial" panose="020B0604020202020204" pitchFamily="34" charset="0"/>
              </a:rPr>
              <a:t>bien, hemos de saber que su espíritu está extendido por todos los cristianos que viven según las reglas </a:t>
            </a:r>
            <a:r>
              <a:rPr lang="es-MX" sz="2200" b="1" kern="0" dirty="0" err="1">
                <a:solidFill>
                  <a:schemeClr val="bg1"/>
                </a:solidFill>
                <a:latin typeface="Arial" panose="020B0604020202020204" pitchFamily="34" charset="0"/>
                <a:cs typeface="Arial" panose="020B0604020202020204" pitchFamily="34" charset="0"/>
              </a:rPr>
              <a:t>delel</a:t>
            </a:r>
            <a:r>
              <a:rPr lang="es-MX" sz="2200" b="1" kern="0" dirty="0">
                <a:solidFill>
                  <a:schemeClr val="bg1"/>
                </a:solidFill>
                <a:latin typeface="Arial" panose="020B0604020202020204" pitchFamily="34" charset="0"/>
                <a:cs typeface="Arial" panose="020B0604020202020204" pitchFamily="34" charset="0"/>
              </a:rPr>
              <a:t> cristianismo; sus acciones y sus obras están penetradas del espíritu de Dios, de forma que Dios ha suscitado a la compañía, y lo veis muy bien, para hacer lo mismo. Ella siempre ha apreciado las máximas cristianas y ha deseado revestirse del espíritu del evangelio, para vivir y para obrar como </a:t>
            </a:r>
            <a:r>
              <a:rPr lang="es-MX" sz="2200" b="1" kern="0" dirty="0" smtClean="0">
                <a:solidFill>
                  <a:schemeClr val="bg1"/>
                </a:solidFill>
                <a:latin typeface="Arial" panose="020B0604020202020204" pitchFamily="34" charset="0"/>
                <a:cs typeface="Arial" panose="020B0604020202020204" pitchFamily="34" charset="0"/>
              </a:rPr>
              <a:t>                                      vivió </a:t>
            </a:r>
            <a:r>
              <a:rPr lang="es-MX" sz="2200" b="1" kern="0" dirty="0">
                <a:solidFill>
                  <a:schemeClr val="bg1"/>
                </a:solidFill>
                <a:latin typeface="Arial" panose="020B0604020202020204" pitchFamily="34" charset="0"/>
                <a:cs typeface="Arial" panose="020B0604020202020204" pitchFamily="34" charset="0"/>
              </a:rPr>
              <a:t>nuestro Señor </a:t>
            </a:r>
            <a:r>
              <a:rPr lang="es-MX" sz="2200" b="1" kern="0" dirty="0" smtClean="0">
                <a:solidFill>
                  <a:schemeClr val="bg1"/>
                </a:solidFill>
                <a:latin typeface="Arial" panose="020B0604020202020204" pitchFamily="34" charset="0"/>
                <a:cs typeface="Arial" panose="020B0604020202020204" pitchFamily="34" charset="0"/>
              </a:rPr>
              <a:t>y para</a:t>
            </a: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  </a:t>
            </a:r>
            <a:r>
              <a:rPr lang="es-MX" sz="2200" b="1" kern="0" dirty="0">
                <a:solidFill>
                  <a:schemeClr val="bg1"/>
                </a:solidFill>
                <a:latin typeface="Arial" panose="020B0604020202020204" pitchFamily="34" charset="0"/>
                <a:cs typeface="Arial" panose="020B0604020202020204" pitchFamily="34" charset="0"/>
              </a:rPr>
              <a:t>hacer que su espíritu se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muestre </a:t>
            </a:r>
            <a:r>
              <a:rPr lang="es-MX" sz="2200" b="1" kern="0" dirty="0">
                <a:solidFill>
                  <a:schemeClr val="bg1"/>
                </a:solidFill>
                <a:latin typeface="Arial" panose="020B0604020202020204" pitchFamily="34" charset="0"/>
                <a:cs typeface="Arial" panose="020B0604020202020204" pitchFamily="34" charset="0"/>
              </a:rPr>
              <a:t>en toda la compañía </a:t>
            </a:r>
            <a:r>
              <a:rPr lang="es-MX" sz="2200" b="1" kern="0" dirty="0" smtClean="0">
                <a:solidFill>
                  <a:schemeClr val="bg1"/>
                </a:solidFill>
                <a:latin typeface="Arial" panose="020B0604020202020204" pitchFamily="34" charset="0"/>
                <a:cs typeface="Arial" panose="020B0604020202020204" pitchFamily="34" charset="0"/>
              </a:rPr>
              <a:t>y</a:t>
            </a: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 </a:t>
            </a:r>
            <a:r>
              <a:rPr lang="es-MX" sz="2200" b="1" kern="0" dirty="0">
                <a:solidFill>
                  <a:schemeClr val="bg1"/>
                </a:solidFill>
                <a:latin typeface="Arial" panose="020B0604020202020204" pitchFamily="34" charset="0"/>
                <a:cs typeface="Arial" panose="020B0604020202020204" pitchFamily="34" charset="0"/>
              </a:rPr>
              <a:t>en cada uno de los misioneros,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en </a:t>
            </a:r>
            <a:r>
              <a:rPr lang="es-MX" sz="2200" b="1" kern="0" dirty="0">
                <a:solidFill>
                  <a:schemeClr val="bg1"/>
                </a:solidFill>
                <a:latin typeface="Arial" panose="020B0604020202020204" pitchFamily="34" charset="0"/>
                <a:cs typeface="Arial" panose="020B0604020202020204" pitchFamily="34" charset="0"/>
              </a:rPr>
              <a:t>todas sus obras en general y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en </a:t>
            </a:r>
            <a:r>
              <a:rPr lang="es-MX" sz="2200" b="1" kern="0" dirty="0">
                <a:solidFill>
                  <a:schemeClr val="bg1"/>
                </a:solidFill>
                <a:latin typeface="Arial" panose="020B0604020202020204" pitchFamily="34" charset="0"/>
                <a:cs typeface="Arial" panose="020B0604020202020204" pitchFamily="34" charset="0"/>
              </a:rPr>
              <a:t>cada una en particular.” </a:t>
            </a: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r>
              <a:rPr lang="es-MX" sz="2200" b="1" kern="0" dirty="0" smtClean="0">
                <a:solidFill>
                  <a:schemeClr val="bg1"/>
                </a:solidFill>
                <a:latin typeface="Arial" panose="020B0604020202020204" pitchFamily="34" charset="0"/>
                <a:cs typeface="Arial" panose="020B0604020202020204" pitchFamily="34" charset="0"/>
              </a:rPr>
              <a:t>(</a:t>
            </a:r>
            <a:r>
              <a:rPr lang="es-MX" sz="2200" b="1" kern="0" dirty="0">
                <a:solidFill>
                  <a:schemeClr val="bg1"/>
                </a:solidFill>
                <a:latin typeface="Arial" panose="020B0604020202020204" pitchFamily="34" charset="0"/>
                <a:cs typeface="Arial" panose="020B0604020202020204" pitchFamily="34" charset="0"/>
              </a:rPr>
              <a:t>XI, 410-411</a:t>
            </a:r>
            <a:r>
              <a:rPr lang="es-MX" sz="2200" b="1" kern="0" dirty="0" smtClean="0">
                <a:solidFill>
                  <a:schemeClr val="bg1"/>
                </a:solidFill>
                <a:latin typeface="Arial" panose="020B0604020202020204" pitchFamily="34" charset="0"/>
                <a:cs typeface="Arial" panose="020B0604020202020204" pitchFamily="34" charset="0"/>
              </a:rPr>
              <a:t>)</a:t>
            </a:r>
          </a:p>
          <a:p>
            <a:pPr fontAlgn="base">
              <a:spcAft>
                <a:spcPct val="0"/>
              </a:spcAft>
              <a:defRPr/>
            </a:pPr>
            <a:endParaRPr lang="es-PE" sz="2200" kern="0" dirty="0" smtClean="0">
              <a:solidFill>
                <a:schemeClr val="bg1"/>
              </a:solidFill>
              <a:effectLst>
                <a:glow rad="101600">
                  <a:schemeClr val="accent4">
                    <a:satMod val="175000"/>
                    <a:alpha val="40000"/>
                  </a:schemeClr>
                </a:glow>
              </a:effectLst>
              <a:latin typeface="Arial" panose="020B0604020202020204" pitchFamily="34" charset="0"/>
              <a:cs typeface="Arial" panose="020B0604020202020204" pitchFamily="34" charset="0"/>
            </a:endParaRPr>
          </a:p>
          <a:p>
            <a:pPr fontAlgn="base">
              <a:spcAft>
                <a:spcPct val="0"/>
              </a:spcAft>
              <a:defRPr/>
            </a:pPr>
            <a:endParaRPr lang="es-MX" sz="2200" b="1" kern="0" dirty="0" smtClean="0">
              <a:solidFill>
                <a:schemeClr val="bg1"/>
              </a:solidFill>
              <a:latin typeface="Arial" panose="020B0604020202020204" pitchFamily="34" charset="0"/>
              <a:cs typeface="Arial" panose="020B0604020202020204" pitchFamily="34" charset="0"/>
            </a:endParaRPr>
          </a:p>
          <a:p>
            <a:pPr fontAlgn="base">
              <a:spcAft>
                <a:spcPct val="0"/>
              </a:spcAft>
              <a:defRPr/>
            </a:pPr>
            <a:endParaRPr lang="es-MX" sz="2200" b="1" kern="0" dirty="0">
              <a:solidFill>
                <a:schemeClr val="bg1"/>
              </a:solidFill>
              <a:latin typeface="Arial" panose="020B0604020202020204" pitchFamily="34" charset="0"/>
              <a:cs typeface="Arial" panose="020B0604020202020204" pitchFamily="34" charset="0"/>
            </a:endParaRPr>
          </a:p>
          <a:p>
            <a:pPr fontAlgn="base">
              <a:spcAft>
                <a:spcPct val="0"/>
              </a:spcAft>
              <a:defRPr/>
            </a:pPr>
            <a:endParaRPr lang="es-MX" sz="2400" b="1" kern="0" dirty="0" smtClean="0">
              <a:solidFill>
                <a:schemeClr val="bg1"/>
              </a:solidFill>
              <a:latin typeface="Arial" panose="020B0604020202020204" pitchFamily="34" charset="0"/>
              <a:cs typeface="Arial" panose="020B0604020202020204" pitchFamily="34" charset="0"/>
            </a:endParaRPr>
          </a:p>
        </p:txBody>
      </p:sp>
      <p:sp>
        <p:nvSpPr>
          <p:cNvPr id="6" name="6 Rectángulo"/>
          <p:cNvSpPr/>
          <p:nvPr/>
        </p:nvSpPr>
        <p:spPr>
          <a:xfrm>
            <a:off x="4767559" y="476673"/>
            <a:ext cx="184731" cy="584775"/>
          </a:xfrm>
          <a:prstGeom prst="rect">
            <a:avLst/>
          </a:prstGeom>
        </p:spPr>
        <p:txBody>
          <a:bodyPr wrap="none">
            <a:spAutoFit/>
          </a:bodyPr>
          <a:lstStyle/>
          <a:p>
            <a:pPr fontAlgn="base">
              <a:spcBef>
                <a:spcPct val="0"/>
              </a:spcBef>
              <a:spcAft>
                <a:spcPct val="0"/>
              </a:spcAft>
            </a:pPr>
            <a:endParaRPr lang="es-PE" sz="3200" u="sng" dirty="0">
              <a:ln w="6600">
                <a:solidFill>
                  <a:sysClr val="windowText" lastClr="000000"/>
                </a:solidFill>
                <a:prstDash val="solid"/>
              </a:ln>
              <a:solidFill>
                <a:schemeClr val="bg1"/>
              </a:solidFill>
              <a:effectLst>
                <a:outerShdw dist="38100" dir="2700000" algn="tl" rotWithShape="0">
                  <a:srgbClr val="3333CC"/>
                </a:outerShdw>
              </a:effectLst>
              <a:latin typeface="Berlin Sans FB Demi" panose="020E0802020502020306" pitchFamily="34" charset="0"/>
              <a:cs typeface="Times New Roman" pitchFamily="18" charset="0"/>
            </a:endParaRPr>
          </a:p>
        </p:txBody>
      </p:sp>
    </p:spTree>
    <p:extLst>
      <p:ext uri="{BB962C8B-B14F-4D97-AF65-F5344CB8AC3E}">
        <p14:creationId xmlns:p14="http://schemas.microsoft.com/office/powerpoint/2010/main" val="140896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Ms50"/>
          <p:cNvPicPr>
            <a:picLocks noChangeAspect="1" noChangeArrowheads="1"/>
          </p:cNvPicPr>
          <p:nvPr/>
        </p:nvPicPr>
        <p:blipFill rotWithShape="1">
          <a:blip r:embed="rId2"/>
          <a:srcRect l="5703"/>
          <a:stretch/>
        </p:blipFill>
        <p:spPr bwMode="auto">
          <a:xfrm flipH="1">
            <a:off x="649831" y="639354"/>
            <a:ext cx="7857289" cy="565258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p:spPr>
      </p:pic>
      <p:sp>
        <p:nvSpPr>
          <p:cNvPr id="8" name="7 Rectángulo"/>
          <p:cNvSpPr/>
          <p:nvPr/>
        </p:nvSpPr>
        <p:spPr>
          <a:xfrm>
            <a:off x="1915382" y="743857"/>
            <a:ext cx="5391505" cy="769441"/>
          </a:xfrm>
          <a:prstGeom prst="rect">
            <a:avLst/>
          </a:prstGeom>
          <a:noFill/>
          <a:effectLst>
            <a:softEdge rad="127000"/>
          </a:effectLst>
        </p:spPr>
        <p:txBody>
          <a:bodyPr wrap="square">
            <a:spAutoFit/>
          </a:bodyPr>
          <a:lstStyle/>
          <a:p>
            <a:pPr algn="ctr" fontAlgn="base">
              <a:spcAft>
                <a:spcPct val="0"/>
              </a:spcAft>
              <a:defRPr/>
            </a:pPr>
            <a:r>
              <a:rPr lang="es-PE" sz="2200" kern="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*COMPROMISO : </a:t>
            </a:r>
            <a:endParaRPr lang="es-MX" sz="2200" kern="0" dirty="0" smtClean="0">
              <a:solidFill>
                <a:schemeClr val="bg1"/>
              </a:solidFill>
              <a:latin typeface="Arial Black" panose="020B0A04020102020204" pitchFamily="34" charset="0"/>
              <a:cs typeface="Arial" panose="020B0604020202020204" pitchFamily="34" charset="0"/>
            </a:endParaRPr>
          </a:p>
          <a:p>
            <a:pPr algn="ctr" fontAlgn="base">
              <a:spcAft>
                <a:spcPct val="0"/>
              </a:spcAft>
              <a:defRPr/>
            </a:pPr>
            <a:endParaRPr lang="es-PE" sz="2200" kern="0" dirty="0">
              <a:solidFill>
                <a:schemeClr val="bg1"/>
              </a:solidFill>
              <a:latin typeface="Arial Black" panose="020B0A04020102020204" pitchFamily="34" charset="0"/>
              <a:cs typeface="Arial" panose="020B0604020202020204" pitchFamily="34" charset="0"/>
            </a:endParaRPr>
          </a:p>
        </p:txBody>
      </p:sp>
      <p:sp>
        <p:nvSpPr>
          <p:cNvPr id="5" name="7 Rectángulo"/>
          <p:cNvSpPr/>
          <p:nvPr/>
        </p:nvSpPr>
        <p:spPr>
          <a:xfrm>
            <a:off x="715149" y="1194075"/>
            <a:ext cx="5107341" cy="4832092"/>
          </a:xfrm>
          <a:prstGeom prst="rect">
            <a:avLst/>
          </a:prstGeom>
          <a:noFill/>
          <a:effectLst>
            <a:softEdge rad="127000"/>
          </a:effectLst>
        </p:spPr>
        <p:txBody>
          <a:bodyPr wrap="square">
            <a:spAutoFit/>
          </a:bodyPr>
          <a:lstStyle/>
          <a:p>
            <a:pPr algn="ctr" fontAlgn="base">
              <a:spcAft>
                <a:spcPct val="0"/>
              </a:spcAft>
              <a:defRPr/>
            </a:pPr>
            <a:r>
              <a:rPr lang="es-PE" sz="2800" b="1" kern="0" dirty="0" smtClean="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Piensa</a:t>
            </a:r>
            <a:r>
              <a:rPr lang="es-MX" sz="2800" b="1" kern="0" dirty="0" smtClean="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 </a:t>
            </a:r>
            <a:r>
              <a:rPr lang="es-MX" sz="2800" b="1" kern="0" dirty="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en algunas acciones concretas que te pueden ayudar a revestirte del Espíritu Jesucristo</a:t>
            </a:r>
            <a:r>
              <a:rPr lang="es-MX" sz="2800" b="1" kern="0" dirty="0" smtClean="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a:t>
            </a:r>
          </a:p>
          <a:p>
            <a:pPr fontAlgn="base">
              <a:spcAft>
                <a:spcPct val="0"/>
              </a:spcAft>
              <a:defRPr/>
            </a:pPr>
            <a:endParaRPr lang="es-MX" sz="2800" b="1" kern="0" dirty="0">
              <a:ln w="6600">
                <a:solidFill>
                  <a:schemeClr val="accent2"/>
                </a:solidFill>
                <a:prstDash val="solid"/>
              </a:ln>
              <a:solidFill>
                <a:srgbClr val="FFFF00"/>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endParaRPr>
          </a:p>
          <a:p>
            <a:pPr fontAlgn="base">
              <a:spcAft>
                <a:spcPct val="0"/>
              </a:spcAft>
              <a:defRPr/>
            </a:pPr>
            <a:r>
              <a:rPr lang="es-MX" sz="2800" b="1" kern="0" dirty="0">
                <a:ln w="6600">
                  <a:solidFill>
                    <a:schemeClr val="accent2"/>
                  </a:solidFill>
                  <a:prstDash val="solid"/>
                </a:ln>
                <a:solidFill>
                  <a:srgbClr val="FFFF00"/>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	</a:t>
            </a:r>
            <a:r>
              <a:rPr lang="es-MX" sz="2800" b="1" kern="0" dirty="0" smtClean="0">
                <a:ln w="6600">
                  <a:solidFill>
                    <a:schemeClr val="accent2"/>
                  </a:solidFill>
                  <a:prstDash val="solid"/>
                </a:ln>
                <a:solidFill>
                  <a:srgbClr val="FFFF00"/>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Como Comunidad</a:t>
            </a:r>
            <a:r>
              <a:rPr lang="es-MX" sz="2800" b="1" kern="0" dirty="0">
                <a:ln w="6600">
                  <a:solidFill>
                    <a:schemeClr val="accent2"/>
                  </a:solidFill>
                  <a:prstDash val="solid"/>
                </a:ln>
                <a:solidFill>
                  <a:srgbClr val="FFFF00"/>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 </a:t>
            </a:r>
            <a:r>
              <a:rPr lang="es-MX" sz="2800" b="1" kern="0" dirty="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¿qué pueden hacer para realizar la misión de reconciliación a la que nos envía Jesús</a:t>
            </a:r>
            <a:r>
              <a:rPr lang="es-MX" sz="2800" b="1" kern="0" dirty="0" smtClean="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a:t>
            </a:r>
            <a:r>
              <a:rPr lang="es-PE" sz="2800" b="1" kern="0" dirty="0" smtClean="0">
                <a:ln w="6600">
                  <a:solidFill>
                    <a:schemeClr val="accent2"/>
                  </a:solidFill>
                  <a:prstDash val="solid"/>
                </a:ln>
                <a:solidFill>
                  <a:srgbClr val="FFFFFF"/>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rPr>
              <a:t>   </a:t>
            </a:r>
            <a:endParaRPr lang="es-PE" sz="2800" b="1" kern="0" dirty="0">
              <a:solidFill>
                <a:schemeClr val="bg1"/>
              </a:solidFill>
              <a:effectLst>
                <a:glow rad="139700">
                  <a:schemeClr val="accent5">
                    <a:satMod val="175000"/>
                    <a:alpha val="40000"/>
                  </a:schemeClr>
                </a:glow>
                <a:outerShdw dist="38100" dir="2700000" algn="tl" rotWithShape="0">
                  <a:schemeClr val="accent2"/>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965589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21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Full view"/>
          <p:cNvPicPr>
            <a:picLocks noChangeAspect="1" noChangeArrowheads="1"/>
          </p:cNvPicPr>
          <p:nvPr/>
        </p:nvPicPr>
        <p:blipFill rotWithShape="1">
          <a:blip r:embed="rId2">
            <a:extLst>
              <a:ext uri="{28A0092B-C50C-407E-A947-70E740481C1C}">
                <a14:useLocalDpi xmlns:a14="http://schemas.microsoft.com/office/drawing/2010/main" val="0"/>
              </a:ext>
            </a:extLst>
          </a:blip>
          <a:srcRect l="2187" t="8895" r="1672" b="12918"/>
          <a:stretch/>
        </p:blipFill>
        <p:spPr bwMode="auto">
          <a:xfrm>
            <a:off x="631371" y="533399"/>
            <a:ext cx="7848600" cy="5780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03514" y="653135"/>
            <a:ext cx="7304315" cy="4585871"/>
          </a:xfrm>
          <a:prstGeom prst="rect">
            <a:avLst/>
          </a:prstGeom>
        </p:spPr>
        <p:txBody>
          <a:bodyPr wrap="square">
            <a:spAutoFit/>
          </a:bodyPr>
          <a:lstStyle/>
          <a:p>
            <a:pPr algn="ctr">
              <a:spcAft>
                <a:spcPts val="0"/>
              </a:spcAft>
            </a:pPr>
            <a:r>
              <a:rPr lang="es-MX" sz="2800" dirty="0" err="1" smtClean="0">
                <a:solidFill>
                  <a:schemeClr val="bg1"/>
                </a:solidFill>
                <a:effectLst>
                  <a:outerShdw blurRad="38100" dist="38100" dir="2700000" algn="tl">
                    <a:srgbClr val="000000">
                      <a:alpha val="43137"/>
                    </a:srgbClr>
                  </a:outerShdw>
                </a:effectLst>
                <a:latin typeface="Bodoni MT" panose="02070603080606020203" pitchFamily="18" charset="0"/>
                <a:ea typeface="Calibri" panose="020F0502020204030204" pitchFamily="34" charset="0"/>
              </a:rPr>
              <a:t>Oracin</a:t>
            </a:r>
            <a:r>
              <a:rPr lang="es-MX" sz="2800" dirty="0" smtClean="0">
                <a:solidFill>
                  <a:schemeClr val="bg1"/>
                </a:solidFill>
                <a:effectLst>
                  <a:outerShdw blurRad="38100" dist="38100" dir="2700000" algn="tl">
                    <a:srgbClr val="000000">
                      <a:alpha val="43137"/>
                    </a:srgbClr>
                  </a:outerShdw>
                </a:effectLst>
                <a:latin typeface="Bodoni MT" panose="02070603080606020203" pitchFamily="18" charset="0"/>
                <a:ea typeface="Calibri" panose="020F0502020204030204" pitchFamily="34" charset="0"/>
              </a:rPr>
              <a:t> Final </a:t>
            </a:r>
            <a:endParaRPr lang="es-MX" sz="24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gn="ctr">
              <a:spcAft>
                <a:spcPts val="0"/>
              </a:spcAft>
            </a:pPr>
            <a:r>
              <a:rPr lang="es-MX" sz="2400" b="1" i="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Ven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Espíritu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divino</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manda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tu luz desde el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cielo.</a:t>
            </a:r>
          </a:p>
          <a:p>
            <a:pPr algn="ctr">
              <a:spcAft>
                <a:spcPts val="0"/>
              </a:spcAft>
            </a:pP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Padre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amoroso del pobre</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don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en tus dones espléndido</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luz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que penetra las almas</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fuente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del mayor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consuelo.</a:t>
            </a:r>
          </a:p>
          <a:p>
            <a:pPr algn="ctr">
              <a:spcAft>
                <a:spcPts val="0"/>
              </a:spcAft>
            </a:pP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Ven</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dulce huésped del alma</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descanso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de nuestro esfuerzo</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tregua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en el duro trabajo</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brisa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en las horas de </a:t>
            </a:r>
            <a:r>
              <a:rPr lang="es-ES_tradnl" sz="2400" b="1" i="1" dirty="0" err="1"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fuego,gozo</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que enjuga las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lágrimas y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reconforta en los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duelo.                                   Entra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hasta el fondo del alma</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divina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luz, y enriquécenos</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Mira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el vacío </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  el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hombre</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si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tú le faltas por dentro</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s-PE" sz="2400" b="1" i="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524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30" y="372384"/>
            <a:ext cx="8067321" cy="5980281"/>
          </a:xfrm>
          <a:prstGeom prst="rect">
            <a:avLst/>
          </a:prstGeom>
        </p:spPr>
      </p:pic>
      <p:sp>
        <p:nvSpPr>
          <p:cNvPr id="12" name="11 CuadroTexto"/>
          <p:cNvSpPr txBox="1"/>
          <p:nvPr/>
        </p:nvSpPr>
        <p:spPr>
          <a:xfrm>
            <a:off x="498506" y="5556290"/>
            <a:ext cx="7992888" cy="769441"/>
          </a:xfrm>
          <a:prstGeom prst="rect">
            <a:avLst/>
          </a:prstGeom>
          <a:noFill/>
        </p:spPr>
        <p:txBody>
          <a:bodyPr wrap="square" rtlCol="0">
            <a:spAutoFit/>
          </a:bodyPr>
          <a:lstStyle/>
          <a:p>
            <a:pPr algn="ctr" fontAlgn="base">
              <a:spcBef>
                <a:spcPct val="0"/>
              </a:spcBef>
              <a:spcAft>
                <a:spcPct val="0"/>
              </a:spcAft>
            </a:pPr>
            <a:r>
              <a:rPr lang="es-ES_tradnl" sz="2200" b="1" dirty="0">
                <a:solidFill>
                  <a:srgbClr val="FFFFFF"/>
                </a:solidFill>
                <a:effectLst>
                  <a:glow rad="101600">
                    <a:srgbClr val="000000">
                      <a:lumMod val="95000"/>
                      <a:lumOff val="5000"/>
                      <a:alpha val="60000"/>
                    </a:srgbClr>
                  </a:glow>
                  <a:outerShdw blurRad="38100" dist="38100" dir="2700000" algn="tl">
                    <a:srgbClr val="000000">
                      <a:alpha val="43137"/>
                    </a:srgbClr>
                  </a:outerShdw>
                </a:effectLst>
              </a:rPr>
              <a:t>Cantos sugeridos:</a:t>
            </a:r>
            <a:r>
              <a:rPr lang="es-PE" sz="2200" b="1" dirty="0">
                <a:solidFill>
                  <a:srgbClr val="FFFFFF"/>
                </a:solidFill>
                <a:effectLst>
                  <a:glow rad="101600">
                    <a:srgbClr val="000000">
                      <a:lumMod val="95000"/>
                      <a:lumOff val="5000"/>
                      <a:alpha val="60000"/>
                    </a:srgbClr>
                  </a:glow>
                  <a:outerShdw blurRad="38100" dist="38100" dir="2700000" algn="tl">
                    <a:srgbClr val="000000">
                      <a:alpha val="43137"/>
                    </a:srgbClr>
                  </a:outerShdw>
                </a:effectLst>
              </a:rPr>
              <a:t> </a:t>
            </a:r>
            <a:r>
              <a:rPr lang="es-PE" sz="2200" b="1" dirty="0" smtClean="0">
                <a:solidFill>
                  <a:srgbClr val="FFFFFF"/>
                </a:solidFill>
                <a:effectLst>
                  <a:glow rad="101600">
                    <a:srgbClr val="000000">
                      <a:lumMod val="95000"/>
                      <a:lumOff val="5000"/>
                      <a:alpha val="60000"/>
                    </a:srgbClr>
                  </a:glow>
                  <a:outerShdw blurRad="38100" dist="38100" dir="2700000" algn="tl">
                    <a:srgbClr val="000000">
                      <a:alpha val="43137"/>
                    </a:srgbClr>
                  </a:outerShdw>
                </a:effectLst>
              </a:rPr>
              <a:t>                                                                                             Siempre es Pentecostés, El </a:t>
            </a:r>
            <a:r>
              <a:rPr lang="es-PE" sz="2200" b="1" dirty="0" err="1" smtClean="0">
                <a:solidFill>
                  <a:srgbClr val="FFFFFF"/>
                </a:solidFill>
                <a:effectLst>
                  <a:glow rad="101600">
                    <a:srgbClr val="000000">
                      <a:lumMod val="95000"/>
                      <a:lumOff val="5000"/>
                      <a:alpha val="60000"/>
                    </a:srgbClr>
                  </a:glow>
                  <a:outerShdw blurRad="38100" dist="38100" dir="2700000" algn="tl">
                    <a:srgbClr val="000000">
                      <a:alpha val="43137"/>
                    </a:srgbClr>
                  </a:outerShdw>
                </a:effectLst>
              </a:rPr>
              <a:t>Espiritu</a:t>
            </a:r>
            <a:r>
              <a:rPr lang="es-PE" sz="2200" b="1" dirty="0" smtClean="0">
                <a:solidFill>
                  <a:srgbClr val="FFFFFF"/>
                </a:solidFill>
                <a:effectLst>
                  <a:glow rad="101600">
                    <a:srgbClr val="000000">
                      <a:lumMod val="95000"/>
                      <a:lumOff val="5000"/>
                      <a:alpha val="60000"/>
                    </a:srgbClr>
                  </a:glow>
                  <a:outerShdw blurRad="38100" dist="38100" dir="2700000" algn="tl">
                    <a:srgbClr val="000000">
                      <a:alpha val="43137"/>
                    </a:srgbClr>
                  </a:outerShdw>
                </a:effectLst>
              </a:rPr>
              <a:t> de Dios está sobre mí.</a:t>
            </a:r>
            <a:endParaRPr lang="es-PE" sz="2200" b="1" dirty="0">
              <a:solidFill>
                <a:srgbClr val="FFFFFF"/>
              </a:solidFill>
              <a:effectLst>
                <a:glow rad="101600">
                  <a:srgbClr val="000000">
                    <a:lumMod val="95000"/>
                    <a:lumOff val="5000"/>
                    <a:alpha val="60000"/>
                  </a:srgbClr>
                </a:glow>
                <a:outerShdw blurRad="38100" dist="38100" dir="2700000" algn="tl">
                  <a:srgbClr val="000000">
                    <a:alpha val="43137"/>
                  </a:srgbClr>
                </a:outerShdw>
              </a:effectLst>
            </a:endParaRPr>
          </a:p>
        </p:txBody>
      </p:sp>
      <p:sp>
        <p:nvSpPr>
          <p:cNvPr id="6" name="Text Box 29"/>
          <p:cNvSpPr txBox="1">
            <a:spLocks noChangeArrowheads="1"/>
          </p:cNvSpPr>
          <p:nvPr/>
        </p:nvSpPr>
        <p:spPr bwMode="auto">
          <a:xfrm>
            <a:off x="662694" y="543530"/>
            <a:ext cx="7664512" cy="740984"/>
          </a:xfrm>
          <a:prstGeom prst="rect">
            <a:avLst/>
          </a:prstGeom>
          <a:solidFill>
            <a:srgbClr val="FFFFFF"/>
          </a:solidFill>
          <a:ln w="9525">
            <a:solidFill>
              <a:srgbClr val="000000"/>
            </a:solidFill>
            <a:miter lim="800000"/>
            <a:headEnd/>
            <a:tailEnd/>
          </a:ln>
          <a:scene3d>
            <a:camera prst="orthographicFront"/>
            <a:lightRig rig="threePt" dir="t"/>
          </a:scene3d>
          <a:sp3d>
            <a:bevelT prst="relaxedInset"/>
          </a:sp3d>
        </p:spPr>
        <p:txBody>
          <a:bodyPr rot="0" vert="horz" wrap="square" lIns="91440" tIns="45720" rIns="91440" bIns="45720" anchor="t" anchorCtr="0" upright="1">
            <a:noAutofit/>
          </a:bodyPr>
          <a:lstStyle/>
          <a:p>
            <a:pPr algn="ctr"/>
            <a:r>
              <a:rPr lang="es-ES_tradnl" b="1" dirty="0" smtClean="0"/>
              <a:t>AMBIENTACIÓN :  </a:t>
            </a:r>
            <a:r>
              <a:rPr lang="es-ES_tradnl" sz="2000" b="1" dirty="0" smtClean="0"/>
              <a:t>7 velas con los nombres de los dones del </a:t>
            </a:r>
            <a:r>
              <a:rPr lang="es-ES_tradnl" sz="2000" b="1" dirty="0" err="1" smtClean="0"/>
              <a:t>Espiritu</a:t>
            </a:r>
            <a:r>
              <a:rPr lang="es-ES_tradnl" sz="2000" b="1" dirty="0" smtClean="0"/>
              <a:t> Santo alrededor del Cirio Pascual .</a:t>
            </a:r>
            <a:endParaRPr lang="es-PE" sz="2000" dirty="0"/>
          </a:p>
        </p:txBody>
      </p:sp>
      <p:pic>
        <p:nvPicPr>
          <p:cNvPr id="3" name="Picture 2" descr="https://i.pinimg.com/736x/47/2f/4d/472f4d6bc1b7e8505eacac65fffa1d0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533" y="4342543"/>
            <a:ext cx="2939123" cy="10940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49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ull view"/>
          <p:cNvPicPr>
            <a:picLocks noChangeAspect="1" noChangeArrowheads="1"/>
          </p:cNvPicPr>
          <p:nvPr/>
        </p:nvPicPr>
        <p:blipFill rotWithShape="1">
          <a:blip r:embed="rId2">
            <a:extLst>
              <a:ext uri="{28A0092B-C50C-407E-A947-70E740481C1C}">
                <a14:useLocalDpi xmlns:a14="http://schemas.microsoft.com/office/drawing/2010/main" val="0"/>
              </a:ext>
            </a:extLst>
          </a:blip>
          <a:srcRect l="2187" t="8895" r="1672" b="12918"/>
          <a:stretch/>
        </p:blipFill>
        <p:spPr bwMode="auto">
          <a:xfrm>
            <a:off x="707572" y="582385"/>
            <a:ext cx="7848600" cy="5693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572986" y="791796"/>
            <a:ext cx="6313715" cy="4154984"/>
          </a:xfrm>
          <a:prstGeom prst="rect">
            <a:avLst/>
          </a:prstGeom>
        </p:spPr>
        <p:txBody>
          <a:bodyPr wrap="square">
            <a:spAutoFit/>
          </a:bodyPr>
          <a:lstStyle/>
          <a:p>
            <a:pPr algn="ctr">
              <a:spcAft>
                <a:spcPts val="0"/>
              </a:spcAft>
            </a:pPr>
            <a:r>
              <a:rPr lang="es-MX"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mira el poder del pecado, cuando no envías tu aliento. Riega la tierra en sequía</a:t>
            </a:r>
            <a:r>
              <a:rPr lang="es-MX"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sana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el corazón enfermo</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lava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las manchas, infunde </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calor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 vida en el hielo</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doma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el espíritu indómito</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guía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al que </a:t>
            </a: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tuerce</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el sendero.</a:t>
            </a:r>
            <a:endParaRPr lang="es-PE"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Reparte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tus siete dones, </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según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la fe de tus siervos</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por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tu bondad y tu gracia</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dale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al esfuerzo su mérito</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salva </a:t>
            </a:r>
            <a:r>
              <a:rPr lang="es-ES_tradnl"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al que busca </a:t>
            </a:r>
            <a:r>
              <a:rPr lang="es-ES_tradnl"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salvarse y danos tu gozo eterno.</a:t>
            </a:r>
            <a:endParaRPr lang="es-PE"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64428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736x/20/84/f9/2084f9aef2393172946cfa62cf2a47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1"/>
            <a:ext cx="7805057" cy="5573486"/>
          </a:xfrm>
          <a:prstGeom prst="rect">
            <a:avLst/>
          </a:prstGeom>
          <a:noFill/>
          <a:extLst>
            <a:ext uri="{909E8E84-426E-40DD-AFC4-6F175D3DCCD1}">
              <a14:hiddenFill xmlns:a14="http://schemas.microsoft.com/office/drawing/2010/main">
                <a:solidFill>
                  <a:srgbClr val="FFFFFF"/>
                </a:solidFill>
              </a14:hiddenFill>
            </a:ext>
          </a:extLst>
        </p:spPr>
      </p:pic>
      <p:sp>
        <p:nvSpPr>
          <p:cNvPr id="7" name="7 Rectángulo"/>
          <p:cNvSpPr/>
          <p:nvPr/>
        </p:nvSpPr>
        <p:spPr>
          <a:xfrm>
            <a:off x="3218436" y="548087"/>
            <a:ext cx="3062622" cy="400110"/>
          </a:xfrm>
          <a:prstGeom prst="rect">
            <a:avLst/>
          </a:prstGeom>
          <a:noFill/>
          <a:effectLst>
            <a:softEdge rad="127000"/>
          </a:effectLst>
        </p:spPr>
        <p:txBody>
          <a:bodyPr wrap="square">
            <a:spAutoFit/>
          </a:bodyPr>
          <a:lstStyle/>
          <a:p>
            <a:pPr fontAlgn="base">
              <a:spcAft>
                <a:spcPct val="0"/>
              </a:spcAft>
              <a:defRPr/>
            </a:pPr>
            <a:r>
              <a:rPr lang="es-PE" sz="2000" b="1" kern="0" dirty="0" smtClean="0">
                <a:solidFill>
                  <a:schemeClr val="bg1"/>
                </a:solidFill>
                <a:latin typeface="Arial" panose="020B0604020202020204" pitchFamily="34" charset="0"/>
                <a:cs typeface="Arial" panose="020B0604020202020204" pitchFamily="34" charset="0"/>
              </a:rPr>
              <a:t>¡</a:t>
            </a:r>
          </a:p>
        </p:txBody>
      </p:sp>
      <p:sp>
        <p:nvSpPr>
          <p:cNvPr id="2" name="Rectángulo 1"/>
          <p:cNvSpPr/>
          <p:nvPr/>
        </p:nvSpPr>
        <p:spPr>
          <a:xfrm>
            <a:off x="2233673" y="5641072"/>
            <a:ext cx="5032147" cy="646331"/>
          </a:xfrm>
          <a:prstGeom prst="rect">
            <a:avLst/>
          </a:prstGeom>
        </p:spPr>
        <p:txBody>
          <a:bodyPr wrap="none">
            <a:spAutoFit/>
          </a:bodyPr>
          <a:lstStyle/>
          <a:p>
            <a:pPr algn="ctr">
              <a:spcAft>
                <a:spcPts val="0"/>
              </a:spcAft>
            </a:pPr>
            <a:r>
              <a:rPr lang="es-ES_tradnl"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t>
            </a:r>
            <a:r>
              <a:rPr lang="es-ES_tradnl" sz="36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anos </a:t>
            </a:r>
            <a:r>
              <a:rPr lang="es-ES_tradnl"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tu gozo </a:t>
            </a:r>
            <a:r>
              <a:rPr lang="es-ES_tradnl" sz="36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eterno.</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6615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30" y="531333"/>
            <a:ext cx="7758341" cy="5671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500988" y="6202790"/>
            <a:ext cx="4646467" cy="561692"/>
          </a:xfrm>
          <a:prstGeom prst="rect">
            <a:avLst/>
          </a:prstGeom>
          <a:solidFill>
            <a:schemeClr val="accent2">
              <a:lumMod val="50000"/>
            </a:schemeClr>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00" dirty="0" err="1">
                <a:solidFill>
                  <a:srgbClr val="FFFFFF"/>
                </a:solidFill>
                <a:effectLst>
                  <a:outerShdw blurRad="38100" dist="38100" dir="2700000" algn="tl">
                    <a:srgbClr val="000000">
                      <a:alpha val="43137"/>
                    </a:srgbClr>
                  </a:outerShdw>
                </a:effectLst>
                <a:latin typeface="Poor Richard" pitchFamily="18" charset="0"/>
              </a:rPr>
              <a:t>Alva</a:t>
            </a:r>
            <a:r>
              <a:rPr lang="es-PE" sz="1000" dirty="0">
                <a:solidFill>
                  <a:srgbClr val="FFFFFF"/>
                </a:solidFill>
                <a:effectLst>
                  <a:outerShdw blurRad="38100" dist="38100" dir="2700000" algn="tl">
                    <a:srgbClr val="000000">
                      <a:alpha val="43137"/>
                    </a:srgbClr>
                  </a:outerShdw>
                </a:effectLst>
                <a:latin typeface="Poor Richard" pitchFamily="18" charset="0"/>
              </a:rPr>
              <a:t>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1000" dirty="0" err="1">
                <a:solidFill>
                  <a:srgbClr val="FFFFFF"/>
                </a:solidFill>
                <a:effectLst>
                  <a:outerShdw blurRad="38100" dist="38100" dir="2700000" algn="tl">
                    <a:srgbClr val="000000">
                      <a:alpha val="43137"/>
                    </a:srgbClr>
                  </a:outerShdw>
                </a:effectLst>
                <a:latin typeface="Poor Richard" pitchFamily="18" charset="0"/>
              </a:rPr>
              <a:t>Caycho</a:t>
            </a:r>
            <a:r>
              <a:rPr lang="es-PE" sz="10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1000" dirty="0">
              <a:solidFill>
                <a:srgbClr val="FFFFFF"/>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122400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80918" y="517086"/>
            <a:ext cx="7864369" cy="5759022"/>
          </a:xfrm>
          <a:prstGeom prst="rect">
            <a:avLst/>
          </a:prstGeom>
        </p:spPr>
      </p:pic>
      <p:sp>
        <p:nvSpPr>
          <p:cNvPr id="5" name="2 Marcador de contenido"/>
          <p:cNvSpPr txBox="1">
            <a:spLocks/>
          </p:cNvSpPr>
          <p:nvPr/>
        </p:nvSpPr>
        <p:spPr>
          <a:xfrm>
            <a:off x="739981" y="2396915"/>
            <a:ext cx="7746241" cy="1428760"/>
          </a:xfrm>
          <a:prstGeom prst="rect">
            <a:avLst/>
          </a:prstGeom>
          <a:noFill/>
        </p:spPr>
        <p:txBody>
          <a:bodyPr/>
          <a:lstStyle/>
          <a:p>
            <a:pPr algn="ctr" fontAlgn="base">
              <a:spcBef>
                <a:spcPct val="20000"/>
              </a:spcBef>
              <a:spcAft>
                <a:spcPct val="0"/>
              </a:spcAft>
              <a:defRPr/>
            </a:pPr>
            <a:r>
              <a:rPr lang="es-MX" sz="2800" b="1" kern="0" dirty="0">
                <a:solidFill>
                  <a:srgbClr val="FFFFFF"/>
                </a:solidFill>
                <a:effectLst>
                  <a:glow rad="101600">
                    <a:srgbClr val="000000">
                      <a:alpha val="60000"/>
                    </a:srgbClr>
                  </a:glow>
                </a:effectLst>
                <a:latin typeface="Bahnschrift" panose="020B0502040204020203" pitchFamily="34" charset="0"/>
              </a:rPr>
              <a:t>El </a:t>
            </a:r>
            <a:r>
              <a:rPr lang="es-MX" sz="2800" b="1" kern="0" dirty="0" smtClean="0">
                <a:solidFill>
                  <a:srgbClr val="FFFFFF"/>
                </a:solidFill>
                <a:effectLst>
                  <a:glow rad="101600">
                    <a:srgbClr val="000000">
                      <a:alpha val="60000"/>
                    </a:srgbClr>
                  </a:glow>
                </a:effectLst>
                <a:latin typeface="Bahnschrift" panose="020B0502040204020203" pitchFamily="34" charset="0"/>
              </a:rPr>
              <a:t> </a:t>
            </a:r>
            <a:r>
              <a:rPr lang="es-MX" sz="2800" b="1" kern="0" dirty="0">
                <a:solidFill>
                  <a:srgbClr val="FFFFFF"/>
                </a:solidFill>
                <a:effectLst>
                  <a:glow rad="101600">
                    <a:srgbClr val="000000">
                      <a:alpha val="60000"/>
                    </a:srgbClr>
                  </a:glow>
                </a:effectLst>
                <a:latin typeface="Bahnschrift" panose="020B0502040204020203" pitchFamily="34" charset="0"/>
              </a:rPr>
              <a:t>Espíritu es el don que el Señor hace a sus discípulos para que puedan continuar su misión. Descubramos el gran regalo que supone encontrarse con Jesús y vivir con la seguridad de que su Espíritu hará nacer en nosotros una sensibilidad especial hacia los que sufren, una búsqueda de justicia, una voluntad sincera de paz para todos, una esperanza fuerte.</a:t>
            </a:r>
          </a:p>
          <a:p>
            <a:pPr algn="ctr" fontAlgn="base">
              <a:spcBef>
                <a:spcPct val="20000"/>
              </a:spcBef>
              <a:spcAft>
                <a:spcPct val="0"/>
              </a:spcAft>
              <a:defRPr/>
            </a:pPr>
            <a:endParaRPr lang="es-PE" sz="2800" b="1" kern="0" dirty="0">
              <a:solidFill>
                <a:srgbClr val="FFFFFF"/>
              </a:solidFill>
              <a:effectLst>
                <a:glow rad="101600">
                  <a:srgbClr val="000000">
                    <a:alpha val="60000"/>
                  </a:srgbClr>
                </a:glow>
              </a:effectLst>
              <a:latin typeface="Bahnschrift" panose="020B0502040204020203" pitchFamily="34" charset="0"/>
            </a:endParaRPr>
          </a:p>
        </p:txBody>
      </p:sp>
      <p:sp>
        <p:nvSpPr>
          <p:cNvPr id="6" name="2 Marcador de contenido"/>
          <p:cNvSpPr txBox="1">
            <a:spLocks/>
          </p:cNvSpPr>
          <p:nvPr/>
        </p:nvSpPr>
        <p:spPr>
          <a:xfrm>
            <a:off x="924697" y="1012413"/>
            <a:ext cx="3857652" cy="571504"/>
          </a:xfrm>
          <a:prstGeom prst="rect">
            <a:avLst/>
          </a:prstGeom>
        </p:spPr>
        <p:txBody>
          <a:bodyPr/>
          <a:lstStyle/>
          <a:p>
            <a:pPr marL="342900" indent="-342900" fontAlgn="base">
              <a:spcBef>
                <a:spcPct val="20000"/>
              </a:spcBef>
              <a:spcAft>
                <a:spcPct val="0"/>
              </a:spcAft>
              <a:defRPr/>
            </a:pPr>
            <a:r>
              <a:rPr lang="es-ES_tradnl" sz="2400" kern="0" dirty="0">
                <a:ln w="18415" cmpd="sng">
                  <a:solidFill>
                    <a:srgbClr val="FFFFFF"/>
                  </a:solidFill>
                  <a:prstDash val="solid"/>
                </a:ln>
                <a:solidFill>
                  <a:srgbClr val="FFFFFF"/>
                </a:solidFill>
                <a:effectLst>
                  <a:outerShdw blurRad="63500" dir="3600000" algn="tl" rotWithShape="0">
                    <a:srgbClr val="000000">
                      <a:alpha val="70000"/>
                    </a:srgbClr>
                  </a:outerShdw>
                </a:effectLst>
              </a:rPr>
              <a:t>AMBIENTACIÓN: </a:t>
            </a:r>
            <a:endParaRPr lang="es-PE" sz="2400"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base">
              <a:spcBef>
                <a:spcPct val="20000"/>
              </a:spcBef>
              <a:spcAft>
                <a:spcPct val="0"/>
              </a:spcAft>
              <a:defRPr/>
            </a:pPr>
            <a:r>
              <a:rPr lang="es-ES_tradnl" sz="2400" i="1" kern="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PE" sz="2400"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82344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350754" y="3566662"/>
            <a:ext cx="8477569" cy="2757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ES_tradnl" sz="2400" b="1" kern="0" dirty="0" smtClean="0">
                <a:ln w="22225">
                  <a:solidFill>
                    <a:schemeClr val="bg1"/>
                  </a:solidFill>
                  <a:prstDash val="solid"/>
                </a:ln>
                <a:solidFill>
                  <a:schemeClr val="accent2">
                    <a:lumMod val="40000"/>
                    <a:lumOff val="60000"/>
                  </a:schemeClr>
                </a:solidFill>
                <a:latin typeface="Eras Light ITC" panose="020B0402030504020804" pitchFamily="34" charset="0"/>
              </a:rPr>
              <a:t> </a:t>
            </a:r>
            <a:r>
              <a:rPr lang="es-ES_tradnl"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Señor Jesús  </a:t>
            </a:r>
            <a:r>
              <a:rPr lang="es-MX"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 </a:t>
            </a: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así como con tus discípulos, </a:t>
            </a:r>
          </a:p>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hoy nuevamente sopla sobre cada uno de nosotros </a:t>
            </a:r>
          </a:p>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para que vivamos un nuevo Pentecostés </a:t>
            </a:r>
          </a:p>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en nuestra vida y en nuestras comunidades. </a:t>
            </a:r>
          </a:p>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Así como con tus discípulos,</a:t>
            </a:r>
          </a:p>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que experimentemos tu presencia </a:t>
            </a:r>
            <a:r>
              <a:rPr lang="es-MX"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viva junto </a:t>
            </a: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a nosotros </a:t>
            </a:r>
          </a:p>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y que nos sintamos enviados por ti.</a:t>
            </a:r>
          </a:p>
          <a:p>
            <a:pPr algn="ctr" eaLnBrk="0" fontAlgn="base" hangingPunct="0">
              <a:spcAft>
                <a:spcPct val="0"/>
              </a:spcAft>
              <a:defRPr/>
            </a:pPr>
            <a:r>
              <a:rPr lang="es-ES_tradnl"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rPr>
              <a:t> </a:t>
            </a:r>
            <a:endParaRPr lang="es-PE"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endParaRPr>
          </a:p>
        </p:txBody>
      </p:sp>
      <p:sp>
        <p:nvSpPr>
          <p:cNvPr id="3" name="2 Marcador de contenido"/>
          <p:cNvSpPr>
            <a:spLocks noGrp="1"/>
          </p:cNvSpPr>
          <p:nvPr>
            <p:ph idx="1"/>
          </p:nvPr>
        </p:nvSpPr>
        <p:spPr>
          <a:xfrm>
            <a:off x="2920342" y="722384"/>
            <a:ext cx="3714776" cy="616558"/>
          </a:xfrm>
        </p:spPr>
        <p:txBody>
          <a:bodyPr>
            <a:noAutofit/>
          </a:bodyPr>
          <a:lstStyle/>
          <a:p>
            <a:pPr algn="ctr">
              <a:buNone/>
            </a:pPr>
            <a:r>
              <a:rPr lang="es-ES_tradnl"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Oración inicial</a:t>
            </a:r>
            <a:endParaRPr lang="es-PE"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r>
              <a:rPr lang="es-ES_tradnl"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PE"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98126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6*min(max(#ppt_w*#ppt_h,.3),1)-7.4)/-.7*#ppt_w"/>
                                          </p:val>
                                        </p:tav>
                                        <p:tav tm="100000">
                                          <p:val>
                                            <p:strVal val="#ppt_w"/>
                                          </p:val>
                                        </p:tav>
                                      </p:tavLst>
                                    </p:anim>
                                    <p:anim calcmode="lin" valueType="num">
                                      <p:cBhvr>
                                        <p:cTn id="8" dur="1750" fill="hold"/>
                                        <p:tgtEl>
                                          <p:spTgt spid="6"/>
                                        </p:tgtEl>
                                        <p:attrNameLst>
                                          <p:attrName>ppt_h</p:attrName>
                                        </p:attrNameLst>
                                      </p:cBhvr>
                                      <p:tavLst>
                                        <p:tav tm="0">
                                          <p:val>
                                            <p:strVal val="(6*min(max(#ppt_w*#ppt_h,.3),1)-7.4)/-.7*#ppt_h"/>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00087" y="740226"/>
            <a:ext cx="7714570" cy="5519058"/>
          </a:xfrm>
          <a:prstGeom prst="rect">
            <a:avLst/>
          </a:prstGeom>
        </p:spPr>
      </p:pic>
      <p:sp>
        <p:nvSpPr>
          <p:cNvPr id="5" name="2 Marcador de contenido"/>
          <p:cNvSpPr txBox="1">
            <a:spLocks/>
          </p:cNvSpPr>
          <p:nvPr/>
        </p:nvSpPr>
        <p:spPr bwMode="auto">
          <a:xfrm>
            <a:off x="515578" y="740226"/>
            <a:ext cx="8323621" cy="3944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MX" sz="2400" b="1" kern="0" dirty="0">
                <a:ln w="22225">
                  <a:solidFill>
                    <a:schemeClr val="bg1"/>
                  </a:solidFill>
                  <a:prstDash val="solid"/>
                </a:ln>
                <a:solidFill>
                  <a:schemeClr val="accent2">
                    <a:lumMod val="40000"/>
                    <a:lumOff val="60000"/>
                  </a:schemeClr>
                </a:solidFill>
                <a:latin typeface="Eras Light ITC" panose="020B0402030504020804" pitchFamily="34" charset="0"/>
              </a:rPr>
              <a:t> </a:t>
            </a:r>
            <a:r>
              <a:rPr lang="es-MX" sz="24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effectLst>
                <a:latin typeface="Eras Light ITC" panose="020B0402030504020804" pitchFamily="34" charset="0"/>
              </a:rPr>
              <a:t>-</a:t>
            </a: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Hoy , nuevamente Señor llénanos de tu Espíritu Santo y transforma nuestras vidas</a:t>
            </a:r>
            <a:r>
              <a:rPr lang="es-MX" sz="2500" b="1" kern="0" dirty="0" smtClean="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a:t>
            </a:r>
            <a:endPar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endParaRPr>
          </a:p>
          <a:p>
            <a:pPr algn="ctr" eaLnBrk="0" fontAlgn="base" hangingPunct="0">
              <a:spcAft>
                <a:spcPct val="0"/>
              </a:spcAft>
              <a:defRPr/>
            </a:pPr>
            <a:endPar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endParaRPr>
          </a:p>
          <a:p>
            <a:pPr algn="ctr" eaLnBrk="0" fontAlgn="base" hangingPunct="0">
              <a:spcAft>
                <a:spcPct val="0"/>
              </a:spcAft>
              <a:defRPr/>
            </a:pPr>
            <a:endPar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endParaRPr>
          </a:p>
          <a:p>
            <a:pPr algn="ctr" eaLnBrk="0" fontAlgn="base" hangingPunct="0">
              <a:spcAft>
                <a:spcPct val="0"/>
              </a:spcAft>
              <a:defRPr/>
            </a:pP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para que viviendo en plenitud tu vida, </a:t>
            </a:r>
          </a:p>
          <a:p>
            <a:pPr algn="ctr" eaLnBrk="0" fontAlgn="base" hangingPunct="0">
              <a:spcAft>
                <a:spcPct val="0"/>
              </a:spcAft>
              <a:defRPr/>
            </a:pP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seamos testigos alegres de tu Palabra.</a:t>
            </a:r>
          </a:p>
          <a:p>
            <a:pPr algn="ctr" eaLnBrk="0" fontAlgn="base" hangingPunct="0">
              <a:spcAft>
                <a:spcPct val="0"/>
              </a:spcAft>
              <a:defRPr/>
            </a:pP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Haz, Señor, </a:t>
            </a:r>
            <a:r>
              <a:rPr lang="es-MX" sz="2500" b="1" kern="0" dirty="0" smtClean="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que </a:t>
            </a: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hoy experimentemos plenamente </a:t>
            </a:r>
          </a:p>
          <a:p>
            <a:pPr algn="ctr" eaLnBrk="0" fontAlgn="base" hangingPunct="0">
              <a:spcAft>
                <a:spcPct val="0"/>
              </a:spcAft>
              <a:defRPr/>
            </a:pP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la presencia transformadora de tu Espíritu </a:t>
            </a:r>
          </a:p>
          <a:p>
            <a:pPr algn="ctr" eaLnBrk="0" fontAlgn="base" hangingPunct="0">
              <a:spcAft>
                <a:spcPct val="0"/>
              </a:spcAft>
              <a:defRPr/>
            </a:pP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en nuestra vida, en nuestras comunidades, </a:t>
            </a:r>
          </a:p>
          <a:p>
            <a:pPr algn="ctr" eaLnBrk="0" fontAlgn="base" hangingPunct="0">
              <a:spcAft>
                <a:spcPct val="0"/>
              </a:spcAft>
              <a:defRPr/>
            </a:pPr>
            <a:r>
              <a:rPr lang="es-MX" sz="25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outerShdw blurRad="38100" dist="38100" dir="2700000" algn="tl">
                    <a:srgbClr val="000000">
                      <a:alpha val="43137"/>
                    </a:srgbClr>
                  </a:outerShdw>
                </a:effectLst>
                <a:latin typeface="Eras Light ITC" panose="020B0402030504020804" pitchFamily="34" charset="0"/>
              </a:rPr>
              <a:t>en toda la Iglesia. </a:t>
            </a:r>
          </a:p>
          <a:p>
            <a:pPr algn="ctr" eaLnBrk="0" fontAlgn="base" hangingPunct="0">
              <a:spcAft>
                <a:spcPct val="0"/>
              </a:spcAft>
              <a:defRPr/>
            </a:pPr>
            <a:endParaRPr lang="es-MX" sz="24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effectLst>
              <a:latin typeface="Eras Light ITC" panose="020B0402030504020804" pitchFamily="34" charset="0"/>
            </a:endParaRPr>
          </a:p>
          <a:p>
            <a:pPr algn="ctr" eaLnBrk="0" fontAlgn="base" hangingPunct="0">
              <a:spcAft>
                <a:spcPct val="0"/>
              </a:spcAft>
              <a:defRPr/>
            </a:pPr>
            <a:endParaRPr lang="es-MX" sz="2400" b="1" kern="0" dirty="0">
              <a:ln w="22225">
                <a:solidFill>
                  <a:schemeClr val="bg1"/>
                </a:solidFill>
                <a:prstDash val="solid"/>
              </a:ln>
              <a:solidFill>
                <a:schemeClr val="accent2">
                  <a:lumMod val="40000"/>
                  <a:lumOff val="60000"/>
                </a:schemeClr>
              </a:solidFill>
              <a:effectLst>
                <a:glow rad="139700">
                  <a:schemeClr val="accent5">
                    <a:satMod val="175000"/>
                    <a:alpha val="40000"/>
                  </a:schemeClr>
                </a:glow>
              </a:effectLst>
              <a:latin typeface="Eras Light ITC" panose="020B0402030504020804" pitchFamily="34" charset="0"/>
            </a:endParaRPr>
          </a:p>
        </p:txBody>
      </p:sp>
    </p:spTree>
    <p:extLst>
      <p:ext uri="{BB962C8B-B14F-4D97-AF65-F5344CB8AC3E}">
        <p14:creationId xmlns:p14="http://schemas.microsoft.com/office/powerpoint/2010/main" val="20724963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6*min(max(#ppt_w*#ppt_h,.3),1)-7.4)/-.7*#ppt_w"/>
                                          </p:val>
                                        </p:tav>
                                        <p:tav tm="100000">
                                          <p:val>
                                            <p:strVal val="#ppt_w"/>
                                          </p:val>
                                        </p:tav>
                                      </p:tavLst>
                                    </p:anim>
                                    <p:anim calcmode="lin" valueType="num">
                                      <p:cBhvr>
                                        <p:cTn id="8" dur="1750" fill="hold"/>
                                        <p:tgtEl>
                                          <p:spTgt spid="5"/>
                                        </p:tgtEl>
                                        <p:attrNameLst>
                                          <p:attrName>ppt_h</p:attrName>
                                        </p:attrNameLst>
                                      </p:cBhvr>
                                      <p:tavLst>
                                        <p:tav tm="0">
                                          <p:val>
                                            <p:strVal val="(6*min(max(#ppt_w*#ppt_h,.3),1)-7.4)/-.7*#ppt_h"/>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10" y="653142"/>
            <a:ext cx="7949943" cy="563063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p:cNvSpPr>
            <a:spLocks noChangeArrowheads="1"/>
          </p:cNvSpPr>
          <p:nvPr/>
        </p:nvSpPr>
        <p:spPr bwMode="auto">
          <a:xfrm>
            <a:off x="688210" y="800100"/>
            <a:ext cx="4382554" cy="904869"/>
          </a:xfrm>
          <a:prstGeom prst="roundRect">
            <a:avLst>
              <a:gd name="adj" fmla="val 16667"/>
            </a:avLst>
          </a:prstGeom>
          <a:solidFill>
            <a:srgbClr val="FFC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200" b="1"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LECTIO ¿</a:t>
            </a:r>
            <a:r>
              <a:rPr lang="es-PE" sz="2200" b="1" dirty="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Qué dice el texto</a:t>
            </a:r>
            <a:r>
              <a:rPr lang="es-PE" sz="2200" b="1"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        </a:t>
            </a:r>
            <a:r>
              <a:rPr lang="es-PE" sz="2400" b="1" dirty="0" err="1"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JuJuan</a:t>
            </a:r>
            <a:r>
              <a:rPr lang="es-PE" sz="2400" b="1"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 20, 19-23</a:t>
            </a:r>
            <a:endParaRPr lang="es-PE" sz="2400" dirty="0">
              <a:solidFill>
                <a:schemeClr val="accent2">
                  <a:lumMod val="50000"/>
                </a:schemeClr>
              </a:solidFill>
              <a:latin typeface="Berlin Sans FB Demi" panose="020E0802020502020306" pitchFamily="34" charset="0"/>
              <a:cs typeface="Times New Roman" pitchFamily="18" charset="0"/>
            </a:endParaRPr>
          </a:p>
        </p:txBody>
      </p:sp>
      <p:sp>
        <p:nvSpPr>
          <p:cNvPr id="8" name="2 Marcador de contenido"/>
          <p:cNvSpPr txBox="1">
            <a:spLocks/>
          </p:cNvSpPr>
          <p:nvPr/>
        </p:nvSpPr>
        <p:spPr bwMode="auto">
          <a:xfrm>
            <a:off x="647543" y="2069647"/>
            <a:ext cx="7990610" cy="42223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defRPr/>
            </a:pPr>
            <a:r>
              <a:rPr lang="es-ES_tradnl"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rPr>
              <a:t>Motivación: </a:t>
            </a:r>
            <a:r>
              <a:rPr lang="es-MX"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rPr>
              <a:t>:</a:t>
            </a:r>
            <a:endPar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endParaRPr>
          </a:p>
          <a:p>
            <a:pPr eaLnBrk="0" fontAlgn="base" hangingPunct="0">
              <a:spcAft>
                <a:spcPct val="0"/>
              </a:spcAft>
              <a:defRPr/>
            </a:pPr>
            <a:endParaRPr lang="es-MX"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endParaRPr>
          </a:p>
          <a:p>
            <a:pPr eaLnBrk="0" fontAlgn="base" hangingPunct="0">
              <a:spcAft>
                <a:spcPct val="0"/>
              </a:spcAft>
              <a:defRPr/>
            </a:pPr>
            <a:endPar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endParaRPr>
          </a:p>
          <a:p>
            <a:pPr eaLnBrk="0" fontAlgn="base" hangingPunct="0">
              <a:spcAft>
                <a:spcPct val="0"/>
              </a:spcAft>
              <a:defRPr/>
            </a:pPr>
            <a:endParaRPr lang="es-MX"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endParaRPr>
          </a:p>
          <a:p>
            <a:pPr eaLnBrk="0" fontAlgn="base" hangingPunct="0">
              <a:spcAft>
                <a:spcPct val="0"/>
              </a:spcAft>
              <a:defRPr/>
            </a:pPr>
            <a:endParaRPr lang="es-MX" sz="2400" b="1" kern="0" dirty="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endParaRPr>
          </a:p>
          <a:p>
            <a:pPr eaLnBrk="0" fontAlgn="base" hangingPunct="0">
              <a:spcAft>
                <a:spcPct val="0"/>
              </a:spcAft>
              <a:defRPr/>
            </a:pPr>
            <a:r>
              <a:rPr lang="es-MX" sz="2400" b="1" kern="0" dirty="0" smtClean="0">
                <a:ln w="22225">
                  <a:solidFill>
                    <a:schemeClr val="bg1"/>
                  </a:solidFill>
                  <a:prstDash val="solid"/>
                </a:ln>
                <a:solidFill>
                  <a:schemeClr val="accent2">
                    <a:lumMod val="40000"/>
                    <a:lumOff val="60000"/>
                  </a:schemeClr>
                </a:solidFill>
                <a:effectLst>
                  <a:glow rad="228600">
                    <a:schemeClr val="accent5">
                      <a:satMod val="175000"/>
                      <a:alpha val="40000"/>
                    </a:schemeClr>
                  </a:glow>
                </a:effectLst>
                <a:latin typeface="Eras Light ITC" panose="020B0402030504020804" pitchFamily="34" charset="0"/>
              </a:rPr>
              <a:t> </a:t>
            </a:r>
          </a:p>
          <a:p>
            <a:pPr algn="ctr" eaLnBrk="0" fontAlgn="base" hangingPunct="0">
              <a:spcAft>
                <a:spcPct val="0"/>
              </a:spcAft>
              <a:defRPr/>
            </a:pPr>
            <a:r>
              <a:rPr lang="es-MX" sz="2500" b="1" kern="0" dirty="0" smtClean="0">
                <a:ln w="22225">
                  <a:solidFill>
                    <a:schemeClr val="bg1"/>
                  </a:solidFill>
                  <a:prstDash val="solid"/>
                </a:ln>
                <a:solidFill>
                  <a:sysClr val="windowText" lastClr="000000"/>
                </a:solidFill>
                <a:effectLst>
                  <a:glow rad="101600">
                    <a:schemeClr val="bg2">
                      <a:lumMod val="25000"/>
                      <a:alpha val="60000"/>
                    </a:schemeClr>
                  </a:glow>
                </a:effectLst>
                <a:latin typeface="Eras Light ITC" panose="020B0402030504020804" pitchFamily="34" charset="0"/>
              </a:rPr>
              <a:t>La </a:t>
            </a:r>
            <a:r>
              <a:rPr lang="es-MX" sz="2500" b="1" kern="0" dirty="0">
                <a:ln w="22225">
                  <a:solidFill>
                    <a:schemeClr val="bg1"/>
                  </a:solidFill>
                  <a:prstDash val="solid"/>
                </a:ln>
                <a:solidFill>
                  <a:sysClr val="windowText" lastClr="000000"/>
                </a:solidFill>
                <a:effectLst>
                  <a:glow rad="101600">
                    <a:schemeClr val="bg2">
                      <a:lumMod val="25000"/>
                      <a:alpha val="60000"/>
                    </a:schemeClr>
                  </a:glow>
                </a:effectLst>
                <a:latin typeface="Eras Light ITC" panose="020B0402030504020804" pitchFamily="34" charset="0"/>
              </a:rPr>
              <a:t>comunidad que surgió de los primeros testigos de la Resurrección de Jesús, fue obra del mismo Espíritu de Dios que, al resucitar a Jesús de entre los muertos, iluminó la mente de sus discípulos y comenzaron a comprender en profundidad toda la obra de Jesús. Escuchemos</a:t>
            </a:r>
            <a:r>
              <a:rPr lang="es-MX" sz="2500" b="1" kern="0" dirty="0" smtClean="0">
                <a:ln w="22225">
                  <a:solidFill>
                    <a:schemeClr val="bg1"/>
                  </a:solidFill>
                  <a:prstDash val="solid"/>
                </a:ln>
                <a:solidFill>
                  <a:sysClr val="windowText" lastClr="000000"/>
                </a:solidFill>
                <a:effectLst>
                  <a:glow rad="101600">
                    <a:schemeClr val="bg2">
                      <a:lumMod val="25000"/>
                      <a:alpha val="60000"/>
                    </a:schemeClr>
                  </a:glow>
                </a:effectLst>
                <a:latin typeface="Eras Light ITC" panose="020B0402030504020804" pitchFamily="34" charset="0"/>
              </a:rPr>
              <a:t>.</a:t>
            </a:r>
            <a:endParaRPr lang="es-PE" sz="2500" b="1" kern="0" dirty="0">
              <a:ln w="22225">
                <a:solidFill>
                  <a:schemeClr val="bg1"/>
                </a:solidFill>
                <a:prstDash val="solid"/>
              </a:ln>
              <a:solidFill>
                <a:schemeClr val="accent2">
                  <a:lumMod val="40000"/>
                  <a:lumOff val="60000"/>
                </a:schemeClr>
              </a:solidFill>
              <a:effectLst>
                <a:glow rad="101600">
                  <a:schemeClr val="bg2">
                    <a:lumMod val="25000"/>
                    <a:alpha val="60000"/>
                  </a:schemeClr>
                </a:glow>
              </a:effectLst>
              <a:latin typeface="Eras Light ITC" panose="020B0402030504020804" pitchFamily="34" charset="0"/>
            </a:endParaRPr>
          </a:p>
        </p:txBody>
      </p:sp>
    </p:spTree>
    <p:extLst>
      <p:ext uri="{BB962C8B-B14F-4D97-AF65-F5344CB8AC3E}">
        <p14:creationId xmlns:p14="http://schemas.microsoft.com/office/powerpoint/2010/main" val="853951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6*min(max(#ppt_w*#ppt_h,.3),1)-7.4)/-.7*#ppt_w"/>
                                          </p:val>
                                        </p:tav>
                                        <p:tav tm="100000">
                                          <p:val>
                                            <p:strVal val="#ppt_w"/>
                                          </p:val>
                                        </p:tav>
                                      </p:tavLst>
                                    </p:anim>
                                    <p:anim calcmode="lin" valueType="num">
                                      <p:cBhvr>
                                        <p:cTn id="8" dur="1750" fill="hold"/>
                                        <p:tgtEl>
                                          <p:spTgt spid="8"/>
                                        </p:tgtEl>
                                        <p:attrNameLst>
                                          <p:attrName>ppt_h</p:attrName>
                                        </p:attrNameLst>
                                      </p:cBhvr>
                                      <p:tavLst>
                                        <p:tav tm="0">
                                          <p:val>
                                            <p:strVal val="(6*min(max(#ppt_w*#ppt_h,.3),1)-7.4)/-.7*#ppt_h"/>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9" y="677861"/>
            <a:ext cx="7805058" cy="5624967"/>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81746" y="3822483"/>
            <a:ext cx="7434944" cy="2400657"/>
          </a:xfrm>
          <a:prstGeom prst="rect">
            <a:avLst/>
          </a:prstGeom>
        </p:spPr>
        <p:txBody>
          <a:bodyPr wrap="square">
            <a:spAutoFit/>
          </a:bodyPr>
          <a:lstStyle/>
          <a:p>
            <a:pPr algn="ctr" fontAlgn="base">
              <a:spcBef>
                <a:spcPct val="0"/>
              </a:spcBef>
              <a:spcAft>
                <a:spcPct val="0"/>
              </a:spcAft>
            </a:pPr>
            <a:r>
              <a:rPr lang="es-PE" sz="3000" b="1" dirty="0" smtClean="0">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Unicode MS" pitchFamily="34" charset="-128"/>
              </a:rPr>
              <a:t>Al atardecer </a:t>
            </a:r>
            <a:r>
              <a:rPr lang="es-MX" sz="3000" b="1" dirty="0" smtClean="0">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Unicode MS" pitchFamily="34" charset="-128"/>
              </a:rPr>
              <a:t>de </a:t>
            </a:r>
            <a:r>
              <a:rPr lang="es-MX" sz="3000" b="1" dirty="0">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Unicode MS" pitchFamily="34" charset="-128"/>
              </a:rPr>
              <a:t>aquel día, el primero de la semana, estaban los discípulos en una casa, con las puertas cerradas por miedo a los judíos. Y en eso entró Jesús, se puso en medio y les dijo:</a:t>
            </a:r>
            <a:r>
              <a:rPr lang="es-PE" sz="3000" b="1" dirty="0" smtClean="0">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Unicode MS" pitchFamily="34" charset="-128"/>
              </a:rPr>
              <a:t>    </a:t>
            </a:r>
            <a:r>
              <a:rPr lang="es-MX" sz="3000" b="1" dirty="0" smtClean="0">
                <a:solidFill>
                  <a:srgbClr val="FFFFFF"/>
                </a:solidFill>
                <a:effectLst>
                  <a:glow rad="139700">
                    <a:schemeClr val="accent5">
                      <a:satMod val="175000"/>
                      <a:alpha val="40000"/>
                    </a:schemeClr>
                  </a:glow>
                  <a:outerShdw blurRad="38100" dist="38100" dir="2700000" algn="tl">
                    <a:srgbClr val="000000">
                      <a:alpha val="43137"/>
                    </a:srgbClr>
                  </a:outerShdw>
                </a:effectLst>
              </a:rPr>
              <a:t>-Paz a ustedes</a:t>
            </a:r>
            <a:endParaRPr lang="es-PE" sz="3000" dirty="0">
              <a:solidFill>
                <a:srgbClr val="000000"/>
              </a:solidFill>
              <a:effectLst>
                <a:glow rad="1397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548007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ull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69" y="695410"/>
            <a:ext cx="7859488" cy="557476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59971" y="4244103"/>
            <a:ext cx="7576458" cy="1569660"/>
          </a:xfrm>
          <a:prstGeom prst="rect">
            <a:avLst/>
          </a:prstGeom>
        </p:spPr>
        <p:txBody>
          <a:bodyPr wrap="square">
            <a:spAutoFit/>
          </a:bodyPr>
          <a:lstStyle/>
          <a:p>
            <a:pPr algn="ctr" fontAlgn="base">
              <a:spcBef>
                <a:spcPct val="0"/>
              </a:spcBef>
              <a:spcAft>
                <a:spcPct val="0"/>
              </a:spcAft>
            </a:pPr>
            <a:r>
              <a:rPr lang="es-PE" sz="32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Y diciendo esto, Le</a:t>
            </a:r>
            <a:r>
              <a:rPr lang="es-MX" sz="32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s </a:t>
            </a:r>
            <a:r>
              <a:rPr lang="es-MX" sz="32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mostró las manos y el costado. </a:t>
            </a:r>
            <a:r>
              <a:rPr lang="es-MX" sz="32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 Los </a:t>
            </a:r>
            <a:r>
              <a:rPr lang="es-MX" sz="32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discípulos se llenaron de alegría al ver al Señor</a:t>
            </a:r>
            <a:r>
              <a:rPr lang="es-MX" sz="3200" b="1" dirty="0" smtClean="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rPr>
              <a:t>.</a:t>
            </a:r>
            <a:endParaRPr lang="es-MX" sz="3200" b="1" dirty="0">
              <a:solidFill>
                <a:srgbClr val="FFFFFF"/>
              </a:solidFill>
              <a:effectLst>
                <a:glow rad="139700">
                  <a:schemeClr val="accent6">
                    <a:satMod val="175000"/>
                    <a:alpha val="40000"/>
                  </a:schemeClr>
                </a:glow>
                <a:outerShdw blurRad="38100" dist="38100" dir="2700000" algn="tl">
                  <a:srgbClr val="000000">
                    <a:alpha val="43137"/>
                  </a:srgbClr>
                </a:outerShdw>
              </a:effectLst>
              <a:latin typeface="Arial Unicode MS" pitchFamily="34" charset="-128"/>
            </a:endParaRPr>
          </a:p>
        </p:txBody>
      </p:sp>
    </p:spTree>
    <p:extLst>
      <p:ext uri="{BB962C8B-B14F-4D97-AF65-F5344CB8AC3E}">
        <p14:creationId xmlns:p14="http://schemas.microsoft.com/office/powerpoint/2010/main" val="26637042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1992</TotalTime>
  <Words>1130</Words>
  <Application>Microsoft Office PowerPoint</Application>
  <PresentationFormat>Presentación en pantalla (4:3)</PresentationFormat>
  <Paragraphs>138</Paragraphs>
  <Slides>32</Slides>
  <Notes>10</Notes>
  <HiddenSlides>0</HiddenSlides>
  <MMClips>1</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32</vt:i4>
      </vt:variant>
    </vt:vector>
  </HeadingPairs>
  <TitlesOfParts>
    <vt:vector size="51" baseType="lpstr">
      <vt:lpstr>Arial</vt:lpstr>
      <vt:lpstr>Arial Black</vt:lpstr>
      <vt:lpstr>Arial Rounded MT Bold</vt:lpstr>
      <vt:lpstr>Arial Unicode MS</vt:lpstr>
      <vt:lpstr>Bahnschrift</vt:lpstr>
      <vt:lpstr>Berlin Sans FB Demi</vt:lpstr>
      <vt:lpstr>Bodoni MT</vt:lpstr>
      <vt:lpstr>Calibri</vt:lpstr>
      <vt:lpstr>Calibri Light</vt:lpstr>
      <vt:lpstr>Clarendon Blk BT</vt:lpstr>
      <vt:lpstr>Comic Sans MS</vt:lpstr>
      <vt:lpstr>Courier New</vt:lpstr>
      <vt:lpstr>Eras Light ITC</vt:lpstr>
      <vt:lpstr>Poor Richard</vt:lpstr>
      <vt:lpstr>Square721 Cn BT</vt:lpstr>
      <vt:lpstr>Swis721 BT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192</cp:revision>
  <dcterms:created xsi:type="dcterms:W3CDTF">2019-06-02T14:33:08Z</dcterms:created>
  <dcterms:modified xsi:type="dcterms:W3CDTF">2025-06-05T19:57:34Z</dcterms:modified>
</cp:coreProperties>
</file>