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9" r:id="rId9"/>
    <p:sldMasterId id="2147483781" r:id="rId10"/>
    <p:sldMasterId id="2147483793" r:id="rId11"/>
  </p:sldMasterIdLst>
  <p:notesMasterIdLst>
    <p:notesMasterId r:id="rId50"/>
  </p:notesMasterIdLst>
  <p:sldIdLst>
    <p:sldId id="257" r:id="rId12"/>
    <p:sldId id="294" r:id="rId13"/>
    <p:sldId id="293"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BA67"/>
    <a:srgbClr val="DDD08D"/>
    <a:srgbClr val="004274"/>
    <a:srgbClr val="7A6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60"/>
  </p:normalViewPr>
  <p:slideViewPr>
    <p:cSldViewPr snapToGrid="0">
      <p:cViewPr>
        <p:scale>
          <a:sx n="70" d="100"/>
          <a:sy n="70" d="100"/>
        </p:scale>
        <p:origin x="1810" y="1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A20FF-EEF5-47B8-BCC3-2E2E39C51162}" type="datetimeFigureOut">
              <a:rPr lang="es-PE" smtClean="0"/>
              <a:t>28/05/2025</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00150-C8D3-46F7-8CC5-9786D2CBCAF2}" type="slidenum">
              <a:rPr lang="es-PE" smtClean="0"/>
              <a:t>‹Nº›</a:t>
            </a:fld>
            <a:endParaRPr lang="es-PE"/>
          </a:p>
        </p:txBody>
      </p:sp>
    </p:spTree>
    <p:extLst>
      <p:ext uri="{BB962C8B-B14F-4D97-AF65-F5344CB8AC3E}">
        <p14:creationId xmlns:p14="http://schemas.microsoft.com/office/powerpoint/2010/main" val="376950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5A8845EA-A218-4BB3-899A-D3E98955B459}" type="slidenum">
              <a:rPr lang="ca-ES" smtClean="0">
                <a:solidFill>
                  <a:srgbClr val="000000"/>
                </a:solidFill>
              </a:rPr>
              <a:pPr>
                <a:defRPr/>
              </a:pPr>
              <a:t>18</a:t>
            </a:fld>
            <a:endParaRPr lang="ca-ES" dirty="0">
              <a:solidFill>
                <a:srgbClr val="000000"/>
              </a:solidFill>
            </a:endParaRPr>
          </a:p>
        </p:txBody>
      </p:sp>
    </p:spTree>
    <p:extLst>
      <p:ext uri="{BB962C8B-B14F-4D97-AF65-F5344CB8AC3E}">
        <p14:creationId xmlns:p14="http://schemas.microsoft.com/office/powerpoint/2010/main" val="85775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386787-44B1-4ED8-AE52-7BC85B26335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375680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884521-5701-446C-8039-2796EB33016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53012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35541-6DAA-4F95-903B-0B4CD5E031B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702592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785EA49-8411-40EA-8CC9-106C1074033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091657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9DAC4C5-244C-45D5-9B12-328D669DAB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9252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9D91C09-1C3B-4BEA-81F8-629B3765AA9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051635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20B18E6-14F5-4B04-B5C7-86D86F6E418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54367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2FC82B3-6E38-40D1-B09D-4F3BDB6F20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173020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344ABEF-15AA-48D4-9611-F5BC5B7520A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634482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150AE21D-8382-45F0-959A-816E821B3C3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726359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10E17A5-D4C7-4287-B9FC-971F9530103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80412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21A77F6-FC67-4149-8BE8-559EECEBC5B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31845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3ABB7-77A1-4C98-872B-53AFA11C1E6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527655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DD80AFA-D458-47B3-AE5C-56914A77BBD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592163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A08C9E2-44BA-4117-BC73-54DA1F56E45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8028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90E54-A3AA-489F-86F4-5124C264353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571592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DD4FE-893E-4D1F-99A2-EF11D12B98B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803865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66BC1A-C271-447D-B749-0873348B8F7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473853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D8C6F8-E56A-4BA3-806E-4D219B83BBF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446483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39F17D-0DB1-42D4-9FDF-48BF50B84B5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581631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672A7B-148B-40A5-AF6B-0094F64B356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64342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1A6384-96EB-467D-A9A3-E6FCCBA71A9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50954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423714-1394-4148-A9B1-B1D14B3368A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828759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338AFAC-2C69-4241-80B5-21847B3403D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5794752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F7F5F-480E-4429-B62A-C91ACC9BACB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218973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8CEA0B-CFFF-44D4-91A1-7EDF54CE9B0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984096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B16B3-0C86-4A11-A9AA-F0BAA5502CC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662737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89B1C1C-4B81-4BA0-962C-25C1AE7CFA2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4167057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B3A4543-D8D1-4A9C-92F1-736216E72E29}"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36130304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E4E1EC3-D0E6-4A69-9F74-24F1DC41D452}"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36738535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fr-CA">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4EF1E2A0-043F-4CB9-8E44-E00F8721B0A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38028750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fr-CA">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CC5B2883-F448-4397-B24D-45A49965168F}"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5272376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fr-CA">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EF1E11CB-765A-48A6-B62C-B8977213DB3A}"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33659694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350B4E6-891A-4B58-834D-B6A8021D23BF}"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4488994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350A73-CBC1-4CE5-B83F-EA75CB49F45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613061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05F0116-1FC0-44AD-81D0-23EB85133F12}"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3976132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17E7B29-83A5-4CD4-896F-62594906642D}"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9379944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DA00450-F2FE-44AA-83F6-076051795928}"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17915932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EAD4352-CDEF-4BC6-AFBA-88A2A4F8323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8632147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7695FF4-40E8-4311-9F8E-CC374F7E1B4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682665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E32240B-6138-4898-B836-3B131E70924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95246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8D7D361-0322-4D5C-8F4B-5170B148420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773790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656EE6DE-0E21-4F8E-BB0D-5D12156D69B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9443712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931E760C-7800-4C5C-93E8-0B34A616024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022101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550706E-BA8D-4B85-9355-844707049DD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010489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6768D6-8915-4946-9642-DD22D1157EE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044360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00C6DD5-3D4C-4190-96B0-17EC3D0380A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2633745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F5DD1D9-50C5-4848-8199-BDB5BA2087B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96338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0918B9B-DCF8-406C-9F18-8F28463E061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491465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148B02E-F0DD-41DF-BE59-8C8C0BF49A9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0797302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E98AF14-9B06-44D7-80BA-4155DA0B169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536348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8408BB1-0ECD-409F-90EF-B610C6196BA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23712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4F47138-FC51-417D-9B98-8501C904A63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869757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E54AF71-0CC7-4745-9066-2B84F8FD52B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275232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C8182EC3-3021-4D2B-888F-5C2ED4C898D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246705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A4214523-0FCD-486E-92DD-1FA530B1CEE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972682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102893-3EB9-4F63-BA10-9F3FD4F8C41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2746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E761F6B-5DE5-47A8-BC33-5373726D93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911605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543F090-0BE4-45DF-9994-ED1376AFB33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362792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FBDE82F-31BC-4FC6-922E-BE20C51F11C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639486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A8661F3-7E3B-4437-BA42-36E4968713B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9671594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25AAB0-1634-4D06-B397-D637070D1BA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149969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18AF8-8FD4-4E92-9D2C-2B9357F8CF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259632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D6C598-94A4-4A41-8861-CC0ABCAB149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416994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429CE5-CB6D-482B-9A01-D2D24D87586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824693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3A996-3697-4262-9FD4-D8E99DCD36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038126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C1A43B-C227-4E44-BBD9-525214A66EA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948754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D5300E-5464-4B20-B3C6-A4960568AB5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567547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2762DE-D909-4D44-9E1E-FAF50E15E61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194213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9B8423-D3FE-420F-B8EF-1985755F57B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849477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1C5E3-C56B-44E1-9FCC-C93AC727660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064523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D98BFB-B7E0-4322-A5FE-D659ACD984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228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A20867-5E45-40F9-AD4F-86A8643FA1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834863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364FD0-40CE-4C6A-807B-9E4468BEFEC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289177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23C1C56-68E4-44F8-882C-32809EE0EFE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358288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ABE849-500B-4683-A5E2-EA96AA733E0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94316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3158903-DF23-4915-B279-4BEFCD5B7EE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999922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15EC0AF-8110-4E9A-806E-C80BE430DF4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700796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901C32-3FB8-4D71-9DFE-F9DFD489D66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366144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D7E29FD-2E20-4AD7-97EA-1D1316D2600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871096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3D3460A-BF2A-490E-BC1A-9D92FBCB703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907949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9C81898-5973-42F2-A6CB-74F83D7AFAD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858168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52245B7-9728-46C9-8A60-B2905C9865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548632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1E3135F-3296-46ED-B690-7D4FC5AF682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731404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88DC403-4B45-44D8-B577-CDA3B912D56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040557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55B7E1E-FCA0-4210-9B3F-F5B746AD3B5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40465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9653EA-FEBF-45D9-94CC-0BFB063D6C3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444485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14B9A-938B-4CC9-B893-66AD7DDD5AD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1132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F61D53-0538-4BA7-8CC4-CB17EEA1C24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394523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EFDC7F-0A48-49ED-949C-A0BFFD8204C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304664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7EF9C-17BB-4F13-9B7D-680606D0937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560272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5D2CA68-2461-4454-A11A-31DB6F5D0DC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9805370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D3FEBD-7695-418B-8FAB-040E4DA820F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3907035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9862DB-15BE-42F3-A925-BE9849C0217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292481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0DCB86-8CF3-4982-9488-659CFC9DE5A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8257585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739F37-0448-4696-9667-311E2873ECE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60738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62C2C-C72F-4EAB-A757-6595C66DA5B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6752121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AE4ED-2E7E-45B9-A66B-B1D9B8EF882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262878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CE20BF-5D62-4912-B5B7-8A7E0E8DB4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874361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91F7C-F6D8-45A5-91B6-523661CF1DB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476024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ACF32F-5558-4AEE-8BA7-E02B48D3E62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851968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A100C5-05FF-4A7A-9D72-E86B9CC5C93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053567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50D28-1F3A-4A94-9855-A1105987FF3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056775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F3FD2B-942B-4D8C-B5C8-0D114BFAAF6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712048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9A6105-F9EA-4365-88F6-4C0A9E58FD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469602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08759C-5A91-47CD-8F5A-33088D0421A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766982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5EF70B-CD79-4A5B-BC57-2572FBA5C0E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547452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CDC49E-8F6A-4FB1-9B14-4C98D11D7FA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604279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A353A0-9FEB-4739-9668-79BAED03494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657805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63861-D2D6-4087-A8CC-BA69F373BD5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485200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B92D1B-D383-4F42-B338-B6810545ECA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60953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A2A74C-2031-4576-8F6B-AFCB8EC73F4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252298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45F56-22C8-4568-8297-339A07BCFE0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789241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407882-2D93-4AB3-8AE9-55272F59D75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28968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614959-4333-4EF7-8812-ED67AD2DD04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786277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0453BF-6680-4257-B3F1-5406DB4E9FE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003528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454D5D-7647-41DE-A1E4-9FD54D3658F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618887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832296-1033-454F-B402-6801956A0A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455331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71D2CE-BA46-4C50-A740-C98615DD4DF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881738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513552-37BA-4B64-9545-F72B7AE12C0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554300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2F658-6A29-4CA3-A308-460F06B24FD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881543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4A8EDB-2762-4F88-A693-B457FA5926A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539518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D9C48F6-029B-4522-B794-8C3B81FCE074}"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639798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1FD6D62-0496-4F49-BE83-C70EC3ADEE50}"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806279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382D95D2-6DEA-46E6-8E08-592050DD1C69}"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66693839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pPr>
            <a:endParaRPr lang="fr-CA">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fr-CA">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5B76134E-6BAC-4A60-8174-DA984D654C3B}" type="slidenum">
              <a:rPr lang="fr-CA">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fr-CA">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6828518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1CADEF7D-A1D1-4CB4-8C7F-F0F57C4020E8}" type="slidenum">
              <a:rPr lang="en-U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n-U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80212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41942C9-379C-49A7-8F02-95B5540CE9EB}"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09663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C5227EB-DF2F-4D50-8DDC-54F93FC7D708}" type="slidenum">
              <a:rPr lang="es-ES">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7479699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3782B7DE-A67A-4EC7-855D-84E7846DDF28}"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8885431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EE16B976-722D-4EE4-9E01-FC1FA5B39B80}" type="slidenum">
              <a:rPr lang="ca-ES">
                <a:solidFill>
                  <a:srgbClr val="000000"/>
                </a:solidFill>
              </a:rPr>
              <a:pPr eaLnBrk="0" fontAlgn="base" hangingPunct="0">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21389565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812E2BCC-B8EA-4BFE-BB74-5912C697CCD8}"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15114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1E676AF-6D4C-4870-9F1B-0D91FC2AF965}"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008559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13.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13.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376" y="681670"/>
            <a:ext cx="7552944" cy="5486400"/>
          </a:xfrm>
          <a:prstGeom prst="rect">
            <a:avLst/>
          </a:prstGeom>
        </p:spPr>
      </p:pic>
      <p:sp>
        <p:nvSpPr>
          <p:cNvPr id="16" name="Rectángulo 15"/>
          <p:cNvSpPr/>
          <p:nvPr/>
        </p:nvSpPr>
        <p:spPr>
          <a:xfrm>
            <a:off x="854487" y="5829516"/>
            <a:ext cx="7593322" cy="338554"/>
          </a:xfrm>
          <a:prstGeom prst="rect">
            <a:avLst/>
          </a:prstGeom>
          <a:solidFill>
            <a:schemeClr val="bg1"/>
          </a:solidFill>
        </p:spPr>
        <p:txBody>
          <a:bodyPr wrap="square">
            <a:spAutoFit/>
          </a:bodyPr>
          <a:lstStyle/>
          <a:p>
            <a:pPr fontAlgn="base">
              <a:spcBef>
                <a:spcPct val="0"/>
              </a:spcBef>
              <a:spcAft>
                <a:spcPct val="0"/>
              </a:spcAft>
            </a:pPr>
            <a:r>
              <a:rPr lang="es-ES" sz="1600" dirty="0">
                <a:effectLst>
                  <a:glow rad="101600">
                    <a:schemeClr val="accent4">
                      <a:satMod val="175000"/>
                      <a:alpha val="40000"/>
                    </a:schemeClr>
                  </a:glow>
                </a:effectLst>
                <a:latin typeface="Arial Rounded MT Bold" panose="020F0704030504030204" pitchFamily="34" charset="0"/>
              </a:rPr>
              <a:t>Imagen </a:t>
            </a:r>
            <a:r>
              <a:rPr lang="es-ES" sz="1600" dirty="0" smtClean="0">
                <a:effectLst>
                  <a:glow rad="101600">
                    <a:schemeClr val="accent4">
                      <a:satMod val="175000"/>
                      <a:alpha val="40000"/>
                    </a:schemeClr>
                  </a:glow>
                </a:effectLst>
                <a:latin typeface="Arial Rounded MT Bold" panose="020F0704030504030204" pitchFamily="34" charset="0"/>
              </a:rPr>
              <a:t>de Portada: P</a:t>
            </a:r>
            <a:r>
              <a:rPr lang="es-ES" sz="1600" dirty="0">
                <a:effectLst>
                  <a:glow rad="101600">
                    <a:schemeClr val="accent4">
                      <a:satMod val="175000"/>
                      <a:alpha val="40000"/>
                    </a:schemeClr>
                  </a:glow>
                </a:effectLst>
                <a:latin typeface="Arial Rounded MT Bold" panose="020F0704030504030204" pitchFamily="34" charset="0"/>
              </a:rPr>
              <a:t>. Érick </a:t>
            </a:r>
            <a:r>
              <a:rPr lang="es-ES" sz="1600" dirty="0" smtClean="0">
                <a:effectLst>
                  <a:glow rad="101600">
                    <a:schemeClr val="accent4">
                      <a:satMod val="175000"/>
                      <a:alpha val="40000"/>
                    </a:schemeClr>
                  </a:glow>
                </a:effectLst>
                <a:latin typeface="Arial Rounded MT Bold" panose="020F0704030504030204" pitchFamily="34" charset="0"/>
              </a:rPr>
              <a:t>Félix  CM.</a:t>
            </a:r>
            <a:endParaRPr lang="es-PE" sz="1600" dirty="0">
              <a:effectLst>
                <a:glow rad="101600">
                  <a:schemeClr val="accent4">
                    <a:satMod val="175000"/>
                    <a:alpha val="40000"/>
                  </a:schemeClr>
                </a:glow>
              </a:effectLst>
              <a:latin typeface="Arial Rounded MT Bold" panose="020F0704030504030204" pitchFamily="34" charset="0"/>
            </a:endParaRPr>
          </a:p>
        </p:txBody>
      </p:sp>
    </p:spTree>
    <p:extLst>
      <p:ext uri="{BB962C8B-B14F-4D97-AF65-F5344CB8AC3E}">
        <p14:creationId xmlns:p14="http://schemas.microsoft.com/office/powerpoint/2010/main" val="20998117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pelicula de jesus por jeremy s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89" y="640525"/>
            <a:ext cx="7632574" cy="55155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098" name="Rectangle 2"/>
          <p:cNvSpPr>
            <a:spLocks noChangeArrowheads="1"/>
          </p:cNvSpPr>
          <p:nvPr/>
        </p:nvSpPr>
        <p:spPr bwMode="auto">
          <a:xfrm>
            <a:off x="5785942" y="640525"/>
            <a:ext cx="2586221" cy="2677656"/>
          </a:xfrm>
          <a:prstGeom prst="rect">
            <a:avLst/>
          </a:prstGeom>
          <a:noFill/>
          <a:ln>
            <a:noFill/>
          </a:ln>
          <a:effectLst/>
          <a:extLst/>
        </p:spPr>
        <p:txBody>
          <a:bodyPr wrap="square">
            <a:spAutoFit/>
          </a:bodyPr>
          <a:lstStyle/>
          <a:p>
            <a:pPr algn="r" fontAlgn="base">
              <a:spcBef>
                <a:spcPct val="0"/>
              </a:spcBef>
              <a:spcAft>
                <a:spcPct val="0"/>
              </a:spcAft>
            </a:pPr>
            <a:r>
              <a:rPr lang="es-ES" sz="2800" baseline="30000" dirty="0">
                <a:solidFill>
                  <a:srgbClr val="FFFF00"/>
                </a:solidFill>
                <a:effectLst>
                  <a:outerShdw blurRad="38100" dist="38100" dir="2700000" algn="tl">
                    <a:srgbClr val="000000">
                      <a:alpha val="43137"/>
                    </a:srgbClr>
                  </a:outerShdw>
                </a:effectLst>
                <a:latin typeface="Tekton Pro" panose="020F0603020208020904" pitchFamily="34" charset="0"/>
              </a:rPr>
              <a:t>18</a:t>
            </a:r>
            <a:r>
              <a:rPr lang="es-ES" sz="2800" dirty="0">
                <a:solidFill>
                  <a:srgbClr val="FFFF00"/>
                </a:solidFill>
                <a:effectLst>
                  <a:outerShdw blurRad="38100" dist="38100" dir="2700000" algn="tl">
                    <a:srgbClr val="000000">
                      <a:alpha val="43137"/>
                    </a:srgbClr>
                  </a:outerShdw>
                </a:effectLst>
                <a:latin typeface="Tekton Pro" panose="020F0603020208020904" pitchFamily="34" charset="0"/>
              </a:rPr>
              <a:t>Acercándose     a ellos, Jesús les dijo:</a:t>
            </a:r>
            <a:r>
              <a:rPr lang="es-PE" sz="2800" dirty="0">
                <a:solidFill>
                  <a:srgbClr val="FFFF00"/>
                </a:solidFill>
                <a:effectLst>
                  <a:outerShdw blurRad="38100" dist="38100" dir="2700000" algn="tl">
                    <a:srgbClr val="000000">
                      <a:alpha val="43137"/>
                    </a:srgbClr>
                  </a:outerShdw>
                </a:effectLst>
                <a:latin typeface="Tekton Pro" panose="020F0603020208020904" pitchFamily="34" charset="0"/>
              </a:rPr>
              <a:t>“Se me ha dado pleno poder en el cielo y en la tierra. </a:t>
            </a:r>
          </a:p>
        </p:txBody>
      </p:sp>
    </p:spTree>
    <p:extLst>
      <p:ext uri="{BB962C8B-B14F-4D97-AF65-F5344CB8AC3E}">
        <p14:creationId xmlns:p14="http://schemas.microsoft.com/office/powerpoint/2010/main" val="26153187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strVal val="2/3*#ppt_w"/>
                                          </p:val>
                                        </p:tav>
                                        <p:tav tm="100000">
                                          <p:val>
                                            <p:strVal val="#ppt_w"/>
                                          </p:val>
                                        </p:tav>
                                      </p:tavLst>
                                    </p:anim>
                                    <p:anim calcmode="lin" valueType="num">
                                      <p:cBhvr>
                                        <p:cTn id="8" dur="500" fill="hold"/>
                                        <p:tgtEl>
                                          <p:spTgt spid="409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pelicula de jesus por jeremy s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03" y="672160"/>
            <a:ext cx="7636143" cy="5610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5120260" y="672160"/>
            <a:ext cx="3168352" cy="2062103"/>
          </a:xfrm>
          <a:prstGeom prst="rect">
            <a:avLst/>
          </a:prstGeom>
          <a:noFill/>
          <a:ln>
            <a:noFill/>
          </a:ln>
          <a:effectLst/>
          <a:extLst/>
        </p:spPr>
        <p:txBody>
          <a:bodyPr wrap="square">
            <a:spAutoFit/>
          </a:bodyPr>
          <a:lstStyle/>
          <a:p>
            <a:pPr algn="r" fontAlgn="base">
              <a:spcBef>
                <a:spcPct val="0"/>
              </a:spcBef>
              <a:spcAft>
                <a:spcPct val="0"/>
              </a:spcAft>
            </a:pPr>
            <a:r>
              <a:rPr lang="es-ES" sz="3200" b="1" baseline="30000" dirty="0">
                <a:solidFill>
                  <a:srgbClr val="FFFF00"/>
                </a:solidFill>
                <a:effectLst>
                  <a:outerShdw blurRad="50800" dist="38100" algn="l" rotWithShape="0">
                    <a:prstClr val="black"/>
                  </a:outerShdw>
                </a:effectLst>
                <a:latin typeface="Tekton Pro" panose="020F0603020208020904" pitchFamily="34" charset="0"/>
              </a:rPr>
              <a:t>19 </a:t>
            </a:r>
            <a:r>
              <a:rPr lang="es-ES" sz="3200" b="1" dirty="0">
                <a:solidFill>
                  <a:srgbClr val="FFFF00"/>
                </a:solidFill>
                <a:effectLst>
                  <a:outerShdw blurRad="50800" dist="38100" algn="l" rotWithShape="0">
                    <a:prstClr val="black"/>
                  </a:outerShdw>
                </a:effectLst>
                <a:latin typeface="Tekton Pro" panose="020F0603020208020904" pitchFamily="34" charset="0"/>
              </a:rPr>
              <a:t>Vayan, pues, y hagan discípulos de todos los pueblos, </a:t>
            </a:r>
          </a:p>
        </p:txBody>
      </p:sp>
    </p:spTree>
    <p:extLst>
      <p:ext uri="{BB962C8B-B14F-4D97-AF65-F5344CB8AC3E}">
        <p14:creationId xmlns:p14="http://schemas.microsoft.com/office/powerpoint/2010/main" val="40367282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2/3*#ppt_w"/>
                                          </p:val>
                                        </p:tav>
                                        <p:tav tm="100000">
                                          <p:val>
                                            <p:strVal val="#ppt_w"/>
                                          </p:val>
                                        </p:tav>
                                      </p:tavLst>
                                    </p:anim>
                                    <p:anim calcmode="lin" valueType="num">
                                      <p:cBhvr>
                                        <p:cTn id="8"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75" y="695460"/>
            <a:ext cx="7604692" cy="544776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25603" name="5 Imagen" descr="129_1240916308_bautizo540x300.jpg"/>
          <p:cNvPicPr>
            <a:picLocks noChangeAspect="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5499279" y="2436759"/>
            <a:ext cx="2975020" cy="2526584"/>
          </a:xfrm>
          <a:prstGeom prst="rect">
            <a:avLst/>
          </a:prstGeom>
          <a:ln>
            <a:noFill/>
          </a:ln>
          <a:effectLst>
            <a:outerShdw blurRad="292100" dist="139700" dir="2700000" algn="tl" rotWithShape="0">
              <a:srgbClr val="333333">
                <a:alpha val="65000"/>
              </a:srgbClr>
            </a:outerShdw>
            <a:softEdge rad="635000"/>
          </a:effectLst>
          <a:extLst>
            <a:ext uri="{909E8E84-426E-40DD-AFC4-6F175D3DCCD1}">
              <a14:hiddenFill xmlns:a14="http://schemas.microsoft.com/office/drawing/2010/main">
                <a:solidFill>
                  <a:srgbClr val="FFFFFF"/>
                </a:solidFill>
              </a14:hiddenFill>
            </a:ext>
          </a:extLst>
        </p:spPr>
      </p:pic>
      <p:sp>
        <p:nvSpPr>
          <p:cNvPr id="8" name="Text Box 22"/>
          <p:cNvSpPr txBox="1">
            <a:spLocks noChangeArrowheads="1"/>
          </p:cNvSpPr>
          <p:nvPr/>
        </p:nvSpPr>
        <p:spPr bwMode="auto">
          <a:xfrm>
            <a:off x="4906851" y="763184"/>
            <a:ext cx="3444816"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a:ln w="12700">
                  <a:solidFill>
                    <a:srgbClr val="FFFFFF">
                      <a:lumMod val="50000"/>
                    </a:srgbClr>
                  </a:solidFill>
                  <a:prstDash val="solid"/>
                </a:ln>
                <a:solidFill>
                  <a:srgbClr val="FF0000"/>
                </a:solidFill>
                <a:effectLst>
                  <a:glow rad="101600">
                    <a:srgbClr val="FFFFFF"/>
                  </a:glow>
                  <a:innerShdw blurRad="177800">
                    <a:srgbClr val="FFFFFF">
                      <a:lumMod val="50000"/>
                    </a:srgbClr>
                  </a:innerShdw>
                </a:effectLst>
                <a:latin typeface="Tekton Pro" panose="020F0603020208020904" pitchFamily="34" charset="0"/>
              </a:rPr>
              <a:t>bautizándolos en el nombre  del Padre, del Hijo y del Espíritu Santo;</a:t>
            </a:r>
          </a:p>
        </p:txBody>
      </p:sp>
    </p:spTree>
    <p:extLst>
      <p:ext uri="{BB962C8B-B14F-4D97-AF65-F5344CB8AC3E}">
        <p14:creationId xmlns:p14="http://schemas.microsoft.com/office/powerpoint/2010/main" val="26100009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2/3*#ppt_w"/>
                                          </p:val>
                                        </p:tav>
                                        <p:tav tm="100000">
                                          <p:val>
                                            <p:strVal val="#ppt_w"/>
                                          </p:val>
                                        </p:tav>
                                      </p:tavLst>
                                    </p:anim>
                                    <p:anim calcmode="lin" valueType="num">
                                      <p:cBhvr>
                                        <p:cTn id="8" dur="5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54" y="706324"/>
            <a:ext cx="7609804" cy="5462655"/>
          </a:xfrm>
          <a:prstGeom prst="rect">
            <a:avLst/>
          </a:prstGeom>
          <a:scene3d>
            <a:camera prst="orthographicFront"/>
            <a:lightRig rig="threePt" dir="t"/>
          </a:scene3d>
          <a:sp3d>
            <a:bevelT prst="convex"/>
          </a:sp3d>
        </p:spPr>
      </p:pic>
      <p:sp>
        <p:nvSpPr>
          <p:cNvPr id="5122" name="Rectangle 2"/>
          <p:cNvSpPr>
            <a:spLocks noChangeArrowheads="1"/>
          </p:cNvSpPr>
          <p:nvPr/>
        </p:nvSpPr>
        <p:spPr bwMode="auto">
          <a:xfrm>
            <a:off x="1775924" y="4989542"/>
            <a:ext cx="5976664" cy="1080121"/>
          </a:xfrm>
          <a:prstGeom prst="rect">
            <a:avLst/>
          </a:prstGeom>
          <a:noFill/>
          <a:ln>
            <a:noFill/>
          </a:ln>
          <a:effectLst/>
          <a:extLst>
            <a:ext uri="{909E8E84-426E-40DD-AFC4-6F175D3DCCD1}">
              <a14:hiddenFill xmlns:a14="http://schemas.microsoft.com/office/drawing/2010/main">
                <a:solidFill>
                  <a:srgbClr val="FFFF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s-ES" sz="3200" baseline="30000" dirty="0">
                <a:solidFill>
                  <a:srgbClr val="FFFF00"/>
                </a:solidFill>
                <a:effectLst>
                  <a:glow rad="139700">
                    <a:schemeClr val="accent4">
                      <a:satMod val="175000"/>
                      <a:alpha val="40000"/>
                    </a:schemeClr>
                  </a:glow>
                  <a:outerShdw blurRad="38100" dist="38100" dir="2700000" algn="tl">
                    <a:srgbClr val="000000">
                      <a:alpha val="42000"/>
                    </a:srgbClr>
                  </a:outerShdw>
                </a:effectLst>
                <a:latin typeface="Tekton Pro" panose="020F0603020208020904" pitchFamily="34" charset="0"/>
              </a:rPr>
              <a:t>20  </a:t>
            </a:r>
            <a:r>
              <a:rPr lang="es-ES" sz="3200" dirty="0">
                <a:solidFill>
                  <a:srgbClr val="FFFF00"/>
                </a:solidFill>
                <a:effectLst>
                  <a:glow rad="139700">
                    <a:schemeClr val="accent4">
                      <a:satMod val="175000"/>
                      <a:alpha val="40000"/>
                    </a:schemeClr>
                  </a:glow>
                  <a:outerShdw blurRad="38100" dist="38100" dir="2700000" algn="tl">
                    <a:srgbClr val="000000">
                      <a:alpha val="42000"/>
                    </a:srgbClr>
                  </a:outerShdw>
                </a:effectLst>
                <a:latin typeface="Tekton Pro" panose="020F0603020208020904" pitchFamily="34" charset="0"/>
              </a:rPr>
              <a:t> y enseñándoles a guardar todo lo que les he mandado. </a:t>
            </a:r>
          </a:p>
        </p:txBody>
      </p:sp>
    </p:spTree>
    <p:extLst>
      <p:ext uri="{BB962C8B-B14F-4D97-AF65-F5344CB8AC3E}">
        <p14:creationId xmlns:p14="http://schemas.microsoft.com/office/powerpoint/2010/main" val="32283683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strVal val="2/3*#ppt_w"/>
                                          </p:val>
                                        </p:tav>
                                        <p:tav tm="100000">
                                          <p:val>
                                            <p:strVal val="#ppt_w"/>
                                          </p:val>
                                        </p:tav>
                                      </p:tavLst>
                                    </p:anim>
                                    <p:anim calcmode="lin" valueType="num">
                                      <p:cBhvr>
                                        <p:cTn id="8" dur="500" fill="hold"/>
                                        <p:tgtEl>
                                          <p:spTgt spid="512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29" y="433251"/>
            <a:ext cx="8144142" cy="5991497"/>
          </a:xfrm>
          <a:prstGeom prst="rect">
            <a:avLst/>
          </a:prstGeom>
          <a:solidFill>
            <a:srgbClr val="FFFFFF">
              <a:shade val="85000"/>
            </a:srgbClr>
          </a:solidFill>
          <a:ln w="88900" cap="sq">
            <a:solidFill>
              <a:srgbClr val="D2BA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convex"/>
            <a:contourClr>
              <a:srgbClr val="FFFFFF"/>
            </a:contourClr>
          </a:sp3d>
        </p:spPr>
      </p:pic>
      <p:sp>
        <p:nvSpPr>
          <p:cNvPr id="9218" name="Rectangle 2"/>
          <p:cNvSpPr>
            <a:spLocks noChangeArrowheads="1"/>
          </p:cNvSpPr>
          <p:nvPr/>
        </p:nvSpPr>
        <p:spPr bwMode="auto">
          <a:xfrm>
            <a:off x="5206244" y="1063649"/>
            <a:ext cx="3217407" cy="3046988"/>
          </a:xfrm>
          <a:prstGeom prst="rect">
            <a:avLst/>
          </a:prstGeom>
          <a:noFill/>
          <a:ln>
            <a:noFill/>
          </a:ln>
          <a:effectLst/>
          <a:extLst>
            <a:ext uri="{909E8E84-426E-40DD-AFC4-6F175D3DCCD1}">
              <a14:hiddenFill xmlns:a14="http://schemas.microsoft.com/office/drawing/2010/main">
                <a:solidFill>
                  <a:srgbClr val="99CC0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ES" sz="3200" b="1" spc="50" dirty="0">
                <a:ln w="11430"/>
                <a:solidFill>
                  <a:srgbClr val="FFFF00"/>
                </a:solidFill>
                <a:effectLst>
                  <a:outerShdw blurRad="50800" dist="38100" algn="l" rotWithShape="0">
                    <a:prstClr val="black"/>
                  </a:outerShdw>
                </a:effectLst>
                <a:latin typeface="Tekton Pro" panose="020F0603020208020904" pitchFamily="34" charset="0"/>
              </a:rPr>
              <a:t>Y sepan que yo estoy con ustedes todos los días, </a:t>
            </a:r>
            <a:br>
              <a:rPr lang="es-ES" sz="3200" b="1" spc="50" dirty="0">
                <a:ln w="11430"/>
                <a:solidFill>
                  <a:srgbClr val="FFFF00"/>
                </a:solidFill>
                <a:effectLst>
                  <a:outerShdw blurRad="50800" dist="38100" algn="l" rotWithShape="0">
                    <a:prstClr val="black"/>
                  </a:outerShdw>
                </a:effectLst>
                <a:latin typeface="Tekton Pro" panose="020F0603020208020904" pitchFamily="34" charset="0"/>
              </a:rPr>
            </a:br>
            <a:r>
              <a:rPr lang="es-ES" sz="3200" b="1" spc="50" dirty="0">
                <a:ln w="11430"/>
                <a:solidFill>
                  <a:srgbClr val="FFFF00"/>
                </a:solidFill>
                <a:effectLst>
                  <a:outerShdw blurRad="50800" dist="38100" algn="l" rotWithShape="0">
                    <a:prstClr val="black"/>
                  </a:outerShdw>
                </a:effectLst>
                <a:latin typeface="Tekton Pro" panose="020F0603020208020904" pitchFamily="34" charset="0"/>
              </a:rPr>
              <a:t>hasta el fin del mundo.</a:t>
            </a:r>
          </a:p>
        </p:txBody>
      </p:sp>
      <p:sp>
        <p:nvSpPr>
          <p:cNvPr id="2" name="Rectángulo 1"/>
          <p:cNvSpPr/>
          <p:nvPr/>
        </p:nvSpPr>
        <p:spPr>
          <a:xfrm>
            <a:off x="5206244" y="4970038"/>
            <a:ext cx="3066352" cy="523220"/>
          </a:xfrm>
          <a:prstGeom prst="rect">
            <a:avLst/>
          </a:prstGeom>
        </p:spPr>
        <p:txBody>
          <a:bodyPr wrap="none">
            <a:spAutoFit/>
          </a:bodyPr>
          <a:lstStyle/>
          <a:p>
            <a:r>
              <a:rPr lang="es-ES" sz="2800" spc="50" dirty="0">
                <a:ln w="11430"/>
                <a:solidFill>
                  <a:srgbClr val="FFFF00"/>
                </a:solidFill>
                <a:effectLst>
                  <a:outerShdw blurRad="50800" dist="38100" algn="l" rotWithShape="0">
                    <a:prstClr val="black"/>
                  </a:outerShdw>
                </a:effectLst>
                <a:latin typeface="Forte" panose="03060902040502070203" pitchFamily="66" charset="0"/>
              </a:rPr>
              <a:t>Palabra del Señor</a:t>
            </a:r>
            <a:endParaRPr lang="es-PE" sz="2800" dirty="0">
              <a:solidFill>
                <a:srgbClr val="FFFF00"/>
              </a:solidFill>
              <a:effectLst>
                <a:outerShdw blurRad="50800" dist="38100" algn="l" rotWithShape="0">
                  <a:prstClr val="black"/>
                </a:outerShdw>
              </a:effectLst>
            </a:endParaRPr>
          </a:p>
        </p:txBody>
      </p:sp>
    </p:spTree>
    <p:extLst>
      <p:ext uri="{BB962C8B-B14F-4D97-AF65-F5344CB8AC3E}">
        <p14:creationId xmlns:p14="http://schemas.microsoft.com/office/powerpoint/2010/main" val="12295321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strVal val="2/3*#ppt_w"/>
                                          </p:val>
                                        </p:tav>
                                        <p:tav tm="100000">
                                          <p:val>
                                            <p:strVal val="#ppt_w"/>
                                          </p:val>
                                        </p:tav>
                                      </p:tavLst>
                                    </p:anim>
                                    <p:anim calcmode="lin" valueType="num">
                                      <p:cBhvr>
                                        <p:cTn id="8" dur="500" fill="hold"/>
                                        <p:tgtEl>
                                          <p:spTgt spid="9218"/>
                                        </p:tgtEl>
                                        <p:attrNameLst>
                                          <p:attrName>ppt_h</p:attrName>
                                        </p:attrNameLst>
                                      </p:cBhvr>
                                      <p:tavLst>
                                        <p:tav tm="0">
                                          <p:val>
                                            <p:strVal val="2/3*#ppt_h"/>
                                          </p:val>
                                        </p:tav>
                                        <p:tav tm="100000">
                                          <p:val>
                                            <p:strVal val="#ppt_h"/>
                                          </p:val>
                                        </p:tav>
                                      </p:tavLst>
                                    </p:anim>
                                  </p:childTnLst>
                                </p:cTn>
                              </p:par>
                            </p:childTnLst>
                          </p:cTn>
                        </p:par>
                        <p:par>
                          <p:cTn id="9" fill="hold">
                            <p:stCondLst>
                              <p:cond delay="8500"/>
                            </p:stCondLst>
                            <p:childTnLst>
                              <p:par>
                                <p:cTn id="10" presetID="23" presetClass="entr" presetSubtype="272" fill="hold" grpId="0" nodeType="afterEffect">
                                  <p:stCondLst>
                                    <p:cond delay="0"/>
                                  </p:stCondLst>
                                  <p:iterate type="wd">
                                    <p:tmPct val="10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2/3*#ppt_w"/>
                                          </p:val>
                                        </p:tav>
                                        <p:tav tm="100000">
                                          <p:val>
                                            <p:strVal val="#ppt_w"/>
                                          </p:val>
                                        </p:tav>
                                      </p:tavLst>
                                    </p:anim>
                                    <p:anim calcmode="lin" valueType="num">
                                      <p:cBhvr>
                                        <p:cTn id="13"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20" y="383284"/>
            <a:ext cx="8359973" cy="6118921"/>
          </a:xfrm>
          <a:prstGeom prst="rect">
            <a:avLst/>
          </a:prstGeom>
          <a:solidFill>
            <a:srgbClr val="FFFFFF">
              <a:shade val="85000"/>
            </a:srgbClr>
          </a:solidFill>
          <a:ln w="88900" cap="sq">
            <a:solidFill>
              <a:srgbClr val="DDD08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a:xfrm>
            <a:off x="648072" y="383284"/>
            <a:ext cx="3583588" cy="595510"/>
          </a:xfrm>
          <a:prstGeom prst="rect">
            <a:avLst/>
          </a:prstGeom>
          <a:noFill/>
          <a:ln>
            <a:noFill/>
          </a:ln>
        </p:spPr>
        <p:txBody>
          <a:bodyPr>
            <a:noAutofit/>
          </a:bodyPr>
          <a:lstStyle/>
          <a:p>
            <a:pPr algn="ctr">
              <a:defRPr/>
            </a:pPr>
            <a:r>
              <a:rPr lang="es-PE" sz="1600" kern="0" dirty="0">
                <a:solidFill>
                  <a:srgbClr val="FFFFFF"/>
                </a:solidFill>
                <a:ea typeface="+mj-ea"/>
                <a:cs typeface="+mj-cs"/>
              </a:rPr>
              <a:t>Cada uno puede leer en voz alta el versículo que más le llamó la atención</a:t>
            </a:r>
          </a:p>
        </p:txBody>
      </p:sp>
      <p:sp>
        <p:nvSpPr>
          <p:cNvPr id="12292" name="Rectangle 4"/>
          <p:cNvSpPr>
            <a:spLocks noChangeArrowheads="1"/>
          </p:cNvSpPr>
          <p:nvPr/>
        </p:nvSpPr>
        <p:spPr bwMode="auto">
          <a:xfrm>
            <a:off x="539552" y="1240931"/>
            <a:ext cx="3692108" cy="4985980"/>
          </a:xfrm>
          <a:prstGeom prst="rect">
            <a:avLst/>
          </a:prstGeom>
          <a:noFill/>
          <a:ln w="9525">
            <a:noFill/>
            <a:miter lim="800000"/>
            <a:headEnd/>
            <a:tailEnd/>
          </a:ln>
          <a:effectLst/>
          <a:scene3d>
            <a:camera prst="orthographicFront"/>
            <a:lightRig rig="threePt" dir="t"/>
          </a:scene3d>
          <a:sp3d>
            <a:bevelT prst="convex"/>
          </a:sp3d>
        </p:spPr>
        <p:txBody>
          <a:bodyPr wrap="square">
            <a:spAutoFit/>
          </a:bodyPr>
          <a:lstStyle/>
          <a:p>
            <a:pPr algn="ctr" fontAlgn="base">
              <a:spcBef>
                <a:spcPct val="0"/>
              </a:spcBef>
              <a:spcAft>
                <a:spcPct val="0"/>
              </a:spcAft>
              <a:defRPr/>
            </a:pPr>
            <a:r>
              <a:rPr lang="ca-ES" sz="1200" b="1" i="1" dirty="0">
                <a:solidFill>
                  <a:srgbClr val="FFFF93"/>
                </a:solidFill>
                <a:effectLst>
                  <a:outerShdw blurRad="38100" dist="38100" dir="2700000" algn="tl">
                    <a:srgbClr val="000000">
                      <a:alpha val="43137"/>
                    </a:srgbClr>
                  </a:outerShdw>
                </a:effectLst>
                <a:latin typeface="Comic Sans MS" pitchFamily="66" charset="0"/>
              </a:rPr>
              <a:t>san Mateo </a:t>
            </a:r>
            <a:r>
              <a:rPr lang="ca-ES" sz="1100" b="1" i="1" dirty="0">
                <a:solidFill>
                  <a:srgbClr val="FFFF93"/>
                </a:solidFill>
                <a:effectLst>
                  <a:outerShdw blurRad="38100" dist="38100" dir="2700000" algn="tl">
                    <a:srgbClr val="000000">
                      <a:alpha val="43137"/>
                    </a:srgbClr>
                  </a:outerShdw>
                </a:effectLst>
                <a:latin typeface="Comic Sans MS" pitchFamily="66" charset="0"/>
              </a:rPr>
              <a:t>28: </a:t>
            </a:r>
            <a:r>
              <a:rPr lang="ca-ES" sz="1100" b="1" i="1" dirty="0">
                <a:solidFill>
                  <a:srgbClr val="FFFF93"/>
                </a:solidFill>
                <a:effectLst>
                  <a:glow rad="63500">
                    <a:schemeClr val="accent4">
                      <a:satMod val="175000"/>
                      <a:alpha val="40000"/>
                    </a:schemeClr>
                  </a:glow>
                  <a:outerShdw blurRad="50800" dist="38100" algn="l" rotWithShape="0">
                    <a:prstClr val="black"/>
                  </a:outerShdw>
                </a:effectLst>
                <a:latin typeface="Comic Sans MS" pitchFamily="66" charset="0"/>
              </a:rPr>
              <a:t>16-20</a:t>
            </a:r>
          </a:p>
          <a:p>
            <a:pPr algn="ctr" fontAlgn="base">
              <a:spcBef>
                <a:spcPct val="0"/>
              </a:spcBef>
              <a:spcAft>
                <a:spcPct val="0"/>
              </a:spcAft>
              <a:defRPr/>
            </a:pPr>
            <a:r>
              <a:rPr lang="es-ES" i="1" baseline="30000" dirty="0">
                <a:solidFill>
                  <a:srgbClr val="FFFF93"/>
                </a:solidFill>
                <a:effectLst>
                  <a:outerShdw blurRad="38100" dist="38100" dir="2700000" algn="tl">
                    <a:srgbClr val="000000"/>
                  </a:outerShdw>
                </a:effectLst>
                <a:latin typeface="Comic Sans MS" pitchFamily="66" charset="0"/>
                <a:cs typeface="Times New Roman" pitchFamily="18" charset="0"/>
              </a:rPr>
              <a:t>16 </a:t>
            </a:r>
            <a:r>
              <a:rPr lang="es-ES" i="1" dirty="0">
                <a:solidFill>
                  <a:srgbClr val="FFFF93"/>
                </a:solidFill>
                <a:effectLst>
                  <a:outerShdw blurRad="38100" dist="38100" dir="2700000" algn="tl">
                    <a:srgbClr val="000000"/>
                  </a:outerShdw>
                </a:effectLst>
                <a:latin typeface="Comic Sans MS" pitchFamily="66" charset="0"/>
                <a:cs typeface="Times New Roman" pitchFamily="18" charset="0"/>
              </a:rPr>
              <a:t>En aquel tiempo, los once discípulos se fueron a Galilea, al monte que Jesús les había indicado. </a:t>
            </a:r>
            <a:r>
              <a:rPr lang="es-ES" i="1" baseline="30000" dirty="0">
                <a:solidFill>
                  <a:srgbClr val="FFFF93"/>
                </a:solidFill>
                <a:effectLst>
                  <a:outerShdw blurRad="38100" dist="38100" dir="2700000" algn="tl">
                    <a:srgbClr val="000000"/>
                  </a:outerShdw>
                </a:effectLst>
                <a:latin typeface="Comic Sans MS" pitchFamily="66" charset="0"/>
                <a:cs typeface="Times New Roman" pitchFamily="18" charset="0"/>
              </a:rPr>
              <a:t>17</a:t>
            </a:r>
            <a:r>
              <a:rPr lang="es-ES" i="1" dirty="0">
                <a:solidFill>
                  <a:srgbClr val="FFFF93"/>
                </a:solidFill>
                <a:effectLst>
                  <a:outerShdw blurRad="38100" dist="38100" dir="2700000" algn="tl">
                    <a:srgbClr val="000000"/>
                  </a:outerShdw>
                </a:effectLst>
                <a:latin typeface="Comic Sans MS" pitchFamily="66" charset="0"/>
                <a:cs typeface="Times New Roman" pitchFamily="18" charset="0"/>
              </a:rPr>
              <a:t>Al verlo, lo adoraron;  pero algunos dudaban. </a:t>
            </a:r>
            <a:r>
              <a:rPr lang="es-ES" i="1" baseline="30000" dirty="0">
                <a:solidFill>
                  <a:srgbClr val="FFFF93"/>
                </a:solidFill>
                <a:effectLst>
                  <a:outerShdw blurRad="38100" dist="38100" dir="2700000" algn="tl">
                    <a:srgbClr val="000000"/>
                  </a:outerShdw>
                </a:effectLst>
                <a:latin typeface="Comic Sans MS" pitchFamily="66" charset="0"/>
                <a:cs typeface="Times New Roman" pitchFamily="18" charset="0"/>
              </a:rPr>
              <a:t>18</a:t>
            </a:r>
            <a:r>
              <a:rPr lang="es-ES" i="1" dirty="0">
                <a:solidFill>
                  <a:srgbClr val="FFFF93"/>
                </a:solidFill>
                <a:effectLst>
                  <a:outerShdw blurRad="38100" dist="38100" dir="2700000" algn="tl">
                    <a:srgbClr val="000000"/>
                  </a:outerShdw>
                </a:effectLst>
                <a:latin typeface="Comic Sans MS" pitchFamily="66" charset="0"/>
                <a:cs typeface="Times New Roman" pitchFamily="18" charset="0"/>
              </a:rPr>
              <a:t>Acercándose a ellos Jesús  les dijo:</a:t>
            </a:r>
            <a:br>
              <a:rPr lang="es-ES" i="1" dirty="0">
                <a:solidFill>
                  <a:srgbClr val="FFFF93"/>
                </a:solidFill>
                <a:effectLst>
                  <a:outerShdw blurRad="38100" dist="38100" dir="2700000" algn="tl">
                    <a:srgbClr val="000000"/>
                  </a:outerShdw>
                </a:effectLst>
                <a:latin typeface="Comic Sans MS" pitchFamily="66" charset="0"/>
                <a:cs typeface="Times New Roman" pitchFamily="18" charset="0"/>
              </a:rPr>
            </a:br>
            <a:r>
              <a:rPr lang="es-ES" i="1" dirty="0">
                <a:solidFill>
                  <a:srgbClr val="FFFF93"/>
                </a:solidFill>
                <a:effectLst>
                  <a:outerShdw blurRad="38100" dist="38100" dir="2700000" algn="tl">
                    <a:srgbClr val="000000"/>
                  </a:outerShdw>
                </a:effectLst>
                <a:latin typeface="Comic Sans MS" pitchFamily="66" charset="0"/>
                <a:cs typeface="Times New Roman" pitchFamily="18" charset="0"/>
              </a:rPr>
              <a:t>- «Se me ha dado pleno poder en el cielo y en la tierra. </a:t>
            </a:r>
            <a:r>
              <a:rPr lang="es-ES" i="1" baseline="30000" dirty="0">
                <a:solidFill>
                  <a:srgbClr val="FFFF93"/>
                </a:solidFill>
                <a:effectLst>
                  <a:outerShdw blurRad="38100" dist="38100" dir="2700000" algn="tl">
                    <a:srgbClr val="000000"/>
                  </a:outerShdw>
                </a:effectLst>
                <a:latin typeface="Comic Sans MS" pitchFamily="66" charset="0"/>
                <a:cs typeface="Times New Roman" pitchFamily="18" charset="0"/>
              </a:rPr>
              <a:t>19</a:t>
            </a:r>
            <a:r>
              <a:rPr lang="es-ES" i="1" dirty="0">
                <a:solidFill>
                  <a:srgbClr val="FFFF93"/>
                </a:solidFill>
                <a:effectLst>
                  <a:outerShdw blurRad="38100" dist="38100" dir="2700000" algn="tl">
                    <a:srgbClr val="000000"/>
                  </a:outerShdw>
                </a:effectLst>
                <a:latin typeface="Comic Sans MS" pitchFamily="66" charset="0"/>
                <a:cs typeface="Times New Roman" pitchFamily="18" charset="0"/>
              </a:rPr>
              <a:t>Vayan, pues, y hagan discípulos de todos los pueblos y bautizándolos en el nombre del Padre, del Hijo y del Espíritu Santo, </a:t>
            </a:r>
            <a:r>
              <a:rPr lang="es-ES" i="1" baseline="30000" dirty="0">
                <a:solidFill>
                  <a:srgbClr val="FFFF93"/>
                </a:solidFill>
                <a:effectLst>
                  <a:outerShdw blurRad="38100" dist="38100" dir="2700000" algn="tl">
                    <a:srgbClr val="000000"/>
                  </a:outerShdw>
                </a:effectLst>
                <a:latin typeface="Comic Sans MS" pitchFamily="66" charset="0"/>
                <a:cs typeface="Times New Roman" pitchFamily="18" charset="0"/>
              </a:rPr>
              <a:t>20 </a:t>
            </a:r>
            <a:r>
              <a:rPr lang="es-ES" i="1" dirty="0">
                <a:solidFill>
                  <a:srgbClr val="FFFF93"/>
                </a:solidFill>
                <a:effectLst>
                  <a:outerShdw blurRad="38100" dist="38100" dir="2700000" algn="tl">
                    <a:srgbClr val="000000"/>
                  </a:outerShdw>
                </a:effectLst>
                <a:latin typeface="Comic Sans MS" pitchFamily="66" charset="0"/>
                <a:cs typeface="Times New Roman" pitchFamily="18" charset="0"/>
              </a:rPr>
              <a:t>y enseñándoles a guardar todo lo que les he mandado. Y sepan que yo estoy con  ustedes todos los días hasta el fin del mundo”.</a:t>
            </a:r>
            <a:endParaRPr lang="ca-ES" i="1" dirty="0">
              <a:solidFill>
                <a:srgbClr val="FFFF93"/>
              </a:solidFill>
              <a:effectLst>
                <a:outerShdw blurRad="38100" dist="38100" dir="2700000" algn="tl">
                  <a:srgbClr val="00000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21388335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2292"/>
                                        </p:tgtEl>
                                        <p:attrNameLst>
                                          <p:attrName>style.visibility</p:attrName>
                                        </p:attrNameLst>
                                      </p:cBhvr>
                                      <p:to>
                                        <p:strVal val="visible"/>
                                      </p:to>
                                    </p:set>
                                    <p:anim calcmode="lin" valueType="num">
                                      <p:cBhvr>
                                        <p:cTn id="7" dur="250" fill="hold"/>
                                        <p:tgtEl>
                                          <p:spTgt spid="12292"/>
                                        </p:tgtEl>
                                        <p:attrNameLst>
                                          <p:attrName>ppt_w</p:attrName>
                                        </p:attrNameLst>
                                      </p:cBhvr>
                                      <p:tavLst>
                                        <p:tav tm="0">
                                          <p:val>
                                            <p:fltVal val="0"/>
                                          </p:val>
                                        </p:tav>
                                        <p:tav tm="100000">
                                          <p:val>
                                            <p:strVal val="#ppt_w"/>
                                          </p:val>
                                        </p:tav>
                                      </p:tavLst>
                                    </p:anim>
                                    <p:anim calcmode="lin" valueType="num">
                                      <p:cBhvr>
                                        <p:cTn id="8" dur="250" fill="hold"/>
                                        <p:tgtEl>
                                          <p:spTgt spid="12292"/>
                                        </p:tgtEl>
                                        <p:attrNameLst>
                                          <p:attrName>ppt_h</p:attrName>
                                        </p:attrNameLst>
                                      </p:cBhvr>
                                      <p:tavLst>
                                        <p:tav tm="0">
                                          <p:val>
                                            <p:fltVal val="0"/>
                                          </p:val>
                                        </p:tav>
                                        <p:tav tm="100000">
                                          <p:val>
                                            <p:strVal val="#ppt_h"/>
                                          </p:val>
                                        </p:tav>
                                      </p:tavLst>
                                    </p:anim>
                                    <p:anim calcmode="lin" valueType="num">
                                      <p:cBhvr>
                                        <p:cTn id="9" dur="250" fill="hold"/>
                                        <p:tgtEl>
                                          <p:spTgt spid="12292"/>
                                        </p:tgtEl>
                                        <p:attrNameLst>
                                          <p:attrName>ppt_x</p:attrName>
                                        </p:attrNameLst>
                                      </p:cBhvr>
                                      <p:tavLst>
                                        <p:tav tm="0">
                                          <p:val>
                                            <p:fltVal val="0.5"/>
                                          </p:val>
                                        </p:tav>
                                        <p:tav tm="100000">
                                          <p:val>
                                            <p:strVal val="#ppt_x"/>
                                          </p:val>
                                        </p:tav>
                                      </p:tavLst>
                                    </p:anim>
                                    <p:anim calcmode="lin" valueType="num">
                                      <p:cBhvr>
                                        <p:cTn id="10" dur="250" fill="hold"/>
                                        <p:tgtEl>
                                          <p:spTgt spid="1229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85" y="652080"/>
            <a:ext cx="7579045" cy="5542658"/>
          </a:xfrm>
          <a:prstGeom prst="rect">
            <a:avLst/>
          </a:prstGeom>
          <a:scene3d>
            <a:camera prst="orthographicFront"/>
            <a:lightRig rig="threePt" dir="t"/>
          </a:scene3d>
          <a:sp3d>
            <a:bevelT prst="convex"/>
          </a:sp3d>
        </p:spPr>
      </p:pic>
      <p:sp>
        <p:nvSpPr>
          <p:cNvPr id="8" name="Rectangle 7"/>
          <p:cNvSpPr>
            <a:spLocks noChangeArrowheads="1"/>
          </p:cNvSpPr>
          <p:nvPr/>
        </p:nvSpPr>
        <p:spPr bwMode="auto">
          <a:xfrm>
            <a:off x="514178" y="1445125"/>
            <a:ext cx="5970371" cy="1720772"/>
          </a:xfrm>
          <a:prstGeom prst="rect">
            <a:avLst/>
          </a:prstGeom>
          <a:noFill/>
          <a:ln w="9525">
            <a:noFill/>
            <a:miter lim="800000"/>
            <a:headEnd/>
            <a:tailEnd/>
          </a:ln>
          <a:effectLst/>
        </p:spPr>
        <p:txBody>
          <a:bodyPr/>
          <a:lstStyle/>
          <a:p>
            <a:pPr marL="571500" indent="-571500" algn="ctr" fontAlgn="base">
              <a:spcBef>
                <a:spcPct val="20000"/>
              </a:spcBef>
              <a:spcAft>
                <a:spcPct val="0"/>
              </a:spcAft>
              <a:buFont typeface="Wingdings" panose="05000000000000000000" pitchFamily="2" charset="2"/>
              <a:buChar char="ü"/>
            </a:pPr>
            <a:r>
              <a:rPr lang="es-PE" sz="3600" dirty="0">
                <a:solidFill>
                  <a:srgbClr val="FFFF00"/>
                </a:solidFill>
                <a:effectLst>
                  <a:glow rad="63500">
                    <a:srgbClr val="000000">
                      <a:satMod val="175000"/>
                      <a:alpha val="40000"/>
                    </a:srgbClr>
                  </a:glow>
                  <a:outerShdw blurRad="114300" dist="152400" dir="18900000" algn="bl" rotWithShape="0">
                    <a:prstClr val="black"/>
                  </a:outerShdw>
                </a:effectLst>
                <a:latin typeface="Forte" panose="03060902040502070203" pitchFamily="66" charset="0"/>
              </a:rPr>
              <a:t>   ¿Dónde tiene lugar la reunión entre Jesús y los Once?</a:t>
            </a:r>
          </a:p>
        </p:txBody>
      </p:sp>
      <p:sp>
        <p:nvSpPr>
          <p:cNvPr id="4" name="Rectángulo 3"/>
          <p:cNvSpPr/>
          <p:nvPr/>
        </p:nvSpPr>
        <p:spPr>
          <a:xfrm>
            <a:off x="1249766" y="541551"/>
            <a:ext cx="6586681" cy="584775"/>
          </a:xfrm>
          <a:prstGeom prst="rect">
            <a:avLst/>
          </a:prstGeom>
        </p:spPr>
        <p:txBody>
          <a:bodyPr wrap="square">
            <a:spAutoFit/>
          </a:bodyPr>
          <a:lstStyle/>
          <a:p>
            <a:r>
              <a:rPr lang="es-ES_tradnl" sz="3200" b="1" dirty="0">
                <a:ln w="6600">
                  <a:solidFill>
                    <a:srgbClr val="FF0000"/>
                  </a:solidFill>
                  <a:prstDash val="solid"/>
                </a:ln>
                <a:solidFill>
                  <a:srgbClr val="FFFFFF"/>
                </a:solidFill>
                <a:effectLst>
                  <a:outerShdw dist="38100" dir="2700000" algn="tl" rotWithShape="0">
                    <a:srgbClr val="3333CC"/>
                  </a:outerShdw>
                </a:effectLst>
                <a:latin typeface="Arial" panose="020B0604020202020204" pitchFamily="34" charset="0"/>
                <a:ea typeface="Times New Roman" panose="02020603050405020304" pitchFamily="18" charset="0"/>
              </a:rPr>
              <a:t>Preguntas para la lectura:</a:t>
            </a:r>
            <a:endParaRPr lang="es-PE" sz="4400" b="1" dirty="0">
              <a:ln w="6600">
                <a:solidFill>
                  <a:srgbClr val="FF0000"/>
                </a:solidFill>
                <a:prstDash val="solid"/>
              </a:ln>
              <a:solidFill>
                <a:srgbClr val="FFFFFF"/>
              </a:solidFill>
              <a:effectLst>
                <a:outerShdw dist="38100" dir="2700000" algn="tl" rotWithShape="0">
                  <a:srgbClr val="3333CC"/>
                </a:outerShdw>
              </a:effectLst>
              <a:ea typeface="Times New Roman" panose="02020603050405020304" pitchFamily="18" charset="0"/>
            </a:endParaRPr>
          </a:p>
        </p:txBody>
      </p:sp>
    </p:spTree>
    <p:extLst>
      <p:ext uri="{BB962C8B-B14F-4D97-AF65-F5344CB8AC3E}">
        <p14:creationId xmlns:p14="http://schemas.microsoft.com/office/powerpoint/2010/main" val="11391676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32" y="404664"/>
            <a:ext cx="7972737" cy="5893105"/>
          </a:xfrm>
          <a:prstGeom prst="rect">
            <a:avLst/>
          </a:prstGeom>
        </p:spPr>
      </p:pic>
      <p:sp>
        <p:nvSpPr>
          <p:cNvPr id="14" name="Rectangle 7"/>
          <p:cNvSpPr>
            <a:spLocks noChangeArrowheads="1"/>
          </p:cNvSpPr>
          <p:nvPr/>
        </p:nvSpPr>
        <p:spPr bwMode="auto">
          <a:xfrm>
            <a:off x="5440776" y="1480170"/>
            <a:ext cx="3084393" cy="1677092"/>
          </a:xfrm>
          <a:prstGeom prst="rect">
            <a:avLst/>
          </a:prstGeom>
          <a:noFill/>
          <a:ln w="9525">
            <a:noFill/>
            <a:miter lim="800000"/>
            <a:headEnd/>
            <a:tailEnd/>
          </a:ln>
          <a:effectLst/>
          <a:scene3d>
            <a:camera prst="orthographicFront"/>
            <a:lightRig rig="threePt" dir="t"/>
          </a:scene3d>
          <a:sp3d>
            <a:bevelT prst="slope"/>
          </a:sp3d>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20000"/>
              </a:spcBef>
              <a:spcAft>
                <a:spcPct val="0"/>
              </a:spcAft>
            </a:pPr>
            <a:r>
              <a:rPr lang="es-PE" sz="2800" b="1" dirty="0">
                <a:ln w="50800"/>
                <a:solidFill>
                  <a:srgbClr val="FFFF00"/>
                </a:solidFill>
                <a:effectLst>
                  <a:glow rad="63500">
                    <a:srgbClr val="000000">
                      <a:satMod val="175000"/>
                      <a:alpha val="40000"/>
                    </a:srgbClr>
                  </a:glow>
                  <a:outerShdw blurRad="38100" dist="38100" dir="2700000" algn="tl">
                    <a:srgbClr val="000000">
                      <a:alpha val="43137"/>
                    </a:srgbClr>
                  </a:outerShdw>
                </a:effectLst>
                <a:latin typeface="Matura MT Script Capitals" panose="03020802060602070202" pitchFamily="66" charset="0"/>
              </a:rPr>
              <a:t>¿Qué hace y qué dice Jesús al encontrarse con ellos?</a:t>
            </a:r>
            <a:endParaRPr lang="es-ES" sz="2800" b="1" dirty="0">
              <a:ln w="50800"/>
              <a:solidFill>
                <a:srgbClr val="FFFF00"/>
              </a:solidFill>
              <a:effectLst>
                <a:glow rad="63500">
                  <a:srgbClr val="000000">
                    <a:satMod val="175000"/>
                    <a:alpha val="40000"/>
                  </a:srgbClr>
                </a:glow>
                <a:outerShdw blurRad="38100" dist="38100" dir="2700000" algn="tl">
                  <a:srgbClr val="000000">
                    <a:alpha val="43137"/>
                  </a:srgbClr>
                </a:outerShdw>
              </a:effectLst>
              <a:latin typeface="Matura MT Script Capitals" panose="03020802060602070202" pitchFamily="66" charset="0"/>
            </a:endParaRPr>
          </a:p>
          <a:p>
            <a:pPr algn="ctr" fontAlgn="base">
              <a:spcBef>
                <a:spcPct val="20000"/>
              </a:spcBef>
              <a:spcAft>
                <a:spcPct val="0"/>
              </a:spcAft>
            </a:pPr>
            <a:endParaRPr lang="es-ES" sz="2800" b="1" spc="50" dirty="0">
              <a:ln w="11430"/>
              <a:solidFill>
                <a:srgbClr val="FFFF00"/>
              </a:solidFill>
              <a:effectLst>
                <a:outerShdw blurRad="76200" dist="50800" dir="5400000" algn="tl" rotWithShape="0">
                  <a:srgbClr val="000000">
                    <a:alpha val="65000"/>
                  </a:srgbClr>
                </a:outerShdw>
              </a:effectLst>
            </a:endParaRPr>
          </a:p>
        </p:txBody>
      </p:sp>
      <p:sp>
        <p:nvSpPr>
          <p:cNvPr id="8" name="Rectangle 7"/>
          <p:cNvSpPr>
            <a:spLocks noChangeArrowheads="1"/>
          </p:cNvSpPr>
          <p:nvPr/>
        </p:nvSpPr>
        <p:spPr bwMode="auto">
          <a:xfrm>
            <a:off x="552432" y="404664"/>
            <a:ext cx="4359994" cy="2019703"/>
          </a:xfrm>
          <a:prstGeom prst="rect">
            <a:avLst/>
          </a:prstGeom>
          <a:noFill/>
          <a:ln w="9525">
            <a:noFill/>
            <a:miter lim="800000"/>
            <a:headEnd/>
            <a:tailEnd/>
          </a:ln>
          <a:effectLst/>
          <a:scene3d>
            <a:camera prst="orthographicFront"/>
            <a:lightRig rig="threePt" dir="t"/>
          </a:scene3d>
          <a:sp3d>
            <a:bevelT prst="slope"/>
          </a:sp3d>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fontAlgn="base">
              <a:spcBef>
                <a:spcPct val="20000"/>
              </a:spcBef>
              <a:spcAft>
                <a:spcPct val="0"/>
              </a:spcAft>
              <a:buFont typeface="Wingdings" panose="05000000000000000000" pitchFamily="2" charset="2"/>
              <a:buChar char="ü"/>
            </a:pPr>
            <a:r>
              <a:rPr lang="es-PE" sz="2800" b="1" dirty="0">
                <a:ln w="11430"/>
                <a:solidFill>
                  <a:srgbClr val="FF0000"/>
                </a:solidFill>
                <a:effectLst>
                  <a:glow rad="101600">
                    <a:srgbClr val="FFFFFF"/>
                  </a:glow>
                  <a:outerShdw blurRad="50800" dist="39000" dir="5460000" algn="tl">
                    <a:srgbClr val="000000">
                      <a:alpha val="38000"/>
                    </a:srgbClr>
                  </a:outerShdw>
                </a:effectLst>
                <a:latin typeface="Showcard Gothic" panose="04020904020102020604" pitchFamily="82" charset="0"/>
              </a:rPr>
              <a:t>16-18: Encuentro</a:t>
            </a:r>
            <a:r>
              <a:rPr lang="es-PE" sz="2800" b="1" dirty="0" smtClean="0">
                <a:ln w="11430"/>
                <a:solidFill>
                  <a:srgbClr val="FF0000"/>
                </a:solidFill>
                <a:effectLst>
                  <a:glow rad="101600">
                    <a:srgbClr val="FFFFFF"/>
                  </a:glow>
                  <a:outerShdw blurRad="50800" dist="39000" dir="5460000" algn="tl">
                    <a:srgbClr val="000000">
                      <a:alpha val="38000"/>
                    </a:srgbClr>
                  </a:outerShdw>
                </a:effectLst>
                <a:latin typeface="Showcard Gothic" panose="04020904020102020604" pitchFamily="82" charset="0"/>
              </a:rPr>
              <a:t>.</a:t>
            </a:r>
          </a:p>
          <a:p>
            <a:pPr fontAlgn="base">
              <a:spcBef>
                <a:spcPct val="20000"/>
              </a:spcBef>
              <a:spcAft>
                <a:spcPct val="0"/>
              </a:spcAft>
            </a:pPr>
            <a:r>
              <a:rPr lang="es-PE" sz="2800" b="1" dirty="0" smtClean="0">
                <a:ln w="11430"/>
                <a:solidFill>
                  <a:srgbClr val="FF0000"/>
                </a:solidFill>
                <a:effectLst>
                  <a:glow rad="101600">
                    <a:srgbClr val="FFFFFF"/>
                  </a:glow>
                  <a:outerShdw blurRad="50800" dist="39000" dir="5460000" algn="tl">
                    <a:srgbClr val="000000">
                      <a:alpha val="38000"/>
                    </a:srgbClr>
                  </a:outerShdw>
                </a:effectLst>
                <a:latin typeface="Showcard Gothic" panose="04020904020102020604" pitchFamily="82" charset="0"/>
              </a:rPr>
              <a:t> </a:t>
            </a:r>
            <a:endParaRPr lang="es-PE" sz="2800" b="1" dirty="0">
              <a:ln w="11430"/>
              <a:solidFill>
                <a:srgbClr val="FF0000"/>
              </a:solidFill>
              <a:effectLst>
                <a:glow rad="101600">
                  <a:srgbClr val="FFFFFF"/>
                </a:glow>
                <a:outerShdw blurRad="50800" dist="39000" dir="5460000" algn="tl">
                  <a:srgbClr val="000000">
                    <a:alpha val="38000"/>
                  </a:srgbClr>
                </a:outerShdw>
              </a:effectLst>
              <a:latin typeface="Showcard Gothic" panose="04020904020102020604" pitchFamily="82" charset="0"/>
            </a:endParaRPr>
          </a:p>
          <a:p>
            <a:pPr fontAlgn="base">
              <a:spcBef>
                <a:spcPct val="20000"/>
              </a:spcBef>
              <a:spcAft>
                <a:spcPct val="0"/>
              </a:spcAft>
            </a:pPr>
            <a:r>
              <a:rPr lang="es-PE" sz="2800" b="1" spc="50" dirty="0">
                <a:ln w="11430"/>
                <a:solidFill>
                  <a:srgbClr val="FFFF00"/>
                </a:solidFill>
                <a:effectLst>
                  <a:outerShdw blurRad="76200" dist="50800" dir="5400000" algn="tl" rotWithShape="0">
                    <a:srgbClr val="000000">
                      <a:alpha val="65000"/>
                    </a:srgbClr>
                  </a:outerShdw>
                </a:effectLst>
                <a:latin typeface="Matura MT Script Capitals" panose="03020802060602070202" pitchFamily="66" charset="0"/>
              </a:rPr>
              <a:t>¿Qué hacen los  discípulos al ver a Jesús?</a:t>
            </a:r>
            <a:endParaRPr lang="es-ES" sz="2800" b="1"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166838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1"/>
                                          </p:val>
                                        </p:tav>
                                        <p:tav tm="100000">
                                          <p:val>
                                            <p:strVal val="#ppt_x"/>
                                          </p:val>
                                        </p:tav>
                                      </p:tavLst>
                                    </p:anim>
                                    <p:anim calcmode="lin" valueType="num">
                                      <p:cBhvr>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i2.wp.com/www.evangelizafuerte.mx/wp-images/articulos/2016/01/vayan-y-prediquen-el-evangelio-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81" y="680274"/>
            <a:ext cx="7642987" cy="550216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832440" y="1195074"/>
            <a:ext cx="7708874" cy="1584176"/>
          </a:xfrm>
          <a:prstGeom prst="rect">
            <a:avLst/>
          </a:prstGeom>
          <a:noFill/>
          <a:ln w="9525">
            <a:noFill/>
            <a:miter lim="800000"/>
            <a:headEnd/>
            <a:tailEnd/>
          </a:ln>
          <a:effectLst/>
          <a:scene3d>
            <a:camera prst="orthographicFront"/>
            <a:lightRig rig="threePt" dir="t"/>
          </a:scene3d>
          <a:sp3d>
            <a:bevelT prst="slope"/>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fontAlgn="base">
              <a:spcBef>
                <a:spcPct val="20000"/>
              </a:spcBef>
              <a:spcAft>
                <a:spcPct val="0"/>
              </a:spcAft>
            </a:pPr>
            <a:r>
              <a:rPr lang="es-PE" sz="3200" spc="50" dirty="0">
                <a:ln w="11430"/>
                <a:solidFill>
                  <a:srgbClr val="FF0000"/>
                </a:solidFill>
                <a:effectLst>
                  <a:glow rad="101600">
                    <a:srgbClr val="FFFFFF"/>
                  </a:glow>
                </a:effectLst>
                <a:latin typeface="Forte" panose="03060902040502070203" pitchFamily="66" charset="0"/>
              </a:rPr>
              <a:t>¿En qué consiste la misión que Jesús encarga a sus discípulos? </a:t>
            </a:r>
            <a:endParaRPr lang="es-ES" sz="3200" spc="50" dirty="0">
              <a:ln w="11430"/>
              <a:solidFill>
                <a:srgbClr val="FF0000"/>
              </a:solidFill>
              <a:effectLst>
                <a:glow rad="101600">
                  <a:srgbClr val="FFFFFF"/>
                </a:glow>
              </a:effectLst>
              <a:latin typeface="Forte" panose="03060902040502070203" pitchFamily="66" charset="0"/>
            </a:endParaRPr>
          </a:p>
        </p:txBody>
      </p:sp>
      <p:sp>
        <p:nvSpPr>
          <p:cNvPr id="4" name="Rectangle 7"/>
          <p:cNvSpPr>
            <a:spLocks noChangeArrowheads="1"/>
          </p:cNvSpPr>
          <p:nvPr/>
        </p:nvSpPr>
        <p:spPr bwMode="auto">
          <a:xfrm rot="21312469">
            <a:off x="2853737" y="4483261"/>
            <a:ext cx="4154464" cy="901935"/>
          </a:xfrm>
          <a:prstGeom prst="rect">
            <a:avLst/>
          </a:prstGeom>
          <a:noFill/>
          <a:ln w="9525">
            <a:noFill/>
            <a:miter lim="800000"/>
            <a:headEnd/>
            <a:tailEnd/>
          </a:ln>
          <a:effectLst/>
          <a:scene3d>
            <a:camera prst="orthographicFront"/>
            <a:lightRig rig="threePt" dir="t"/>
          </a:scene3d>
          <a:sp3d>
            <a:bevelT prst="slope"/>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fontAlgn="base">
              <a:spcBef>
                <a:spcPct val="20000"/>
              </a:spcBef>
              <a:spcAft>
                <a:spcPct val="0"/>
              </a:spcAft>
            </a:pPr>
            <a:r>
              <a:rPr lang="es-PE" sz="4000" b="1" spc="50" dirty="0">
                <a:ln w="11430"/>
                <a:solidFill>
                  <a:srgbClr val="FF0000"/>
                </a:solidFill>
                <a:effectLst>
                  <a:glow rad="101600">
                    <a:srgbClr val="FFFFFF">
                      <a:alpha val="60000"/>
                    </a:srgbClr>
                  </a:glow>
                </a:effectLst>
                <a:latin typeface="Tekton Pro" panose="020F0603020208020904" pitchFamily="34" charset="0"/>
              </a:rPr>
              <a:t>¿Quiénes son sus destinatarios?</a:t>
            </a:r>
            <a:endParaRPr lang="es-ES" sz="4000" b="1" spc="50" dirty="0">
              <a:ln w="11430"/>
              <a:solidFill>
                <a:srgbClr val="FF0000"/>
              </a:solidFill>
              <a:effectLst>
                <a:glow rad="101600">
                  <a:srgbClr val="FFFFFF">
                    <a:alpha val="60000"/>
                  </a:srgbClr>
                </a:glow>
              </a:effectLst>
              <a:latin typeface="Tekton Pro" panose="020F0603020208020904" pitchFamily="34" charset="0"/>
            </a:endParaRPr>
          </a:p>
          <a:p>
            <a:pPr marL="342900" indent="-342900" fontAlgn="base">
              <a:spcBef>
                <a:spcPct val="20000"/>
              </a:spcBef>
              <a:spcAft>
                <a:spcPct val="0"/>
              </a:spcAft>
            </a:pPr>
            <a:endParaRPr lang="es-ES" sz="4000" b="1" spc="50" dirty="0">
              <a:ln w="11430"/>
              <a:solidFill>
                <a:srgbClr val="FF0000"/>
              </a:solidFill>
              <a:effectLst>
                <a:glow rad="101600">
                  <a:srgbClr val="FFFFFF">
                    <a:alpha val="60000"/>
                  </a:srgbClr>
                </a:glow>
              </a:effectLst>
              <a:latin typeface="Tekton Pro" panose="020F0603020208020904" pitchFamily="34" charset="0"/>
            </a:endParaRPr>
          </a:p>
        </p:txBody>
      </p:sp>
      <p:sp>
        <p:nvSpPr>
          <p:cNvPr id="2" name="Rectángulo 1"/>
          <p:cNvSpPr/>
          <p:nvPr/>
        </p:nvSpPr>
        <p:spPr>
          <a:xfrm>
            <a:off x="1696042" y="582868"/>
            <a:ext cx="4523418" cy="523220"/>
          </a:xfrm>
          <a:prstGeom prst="rect">
            <a:avLst/>
          </a:prstGeom>
        </p:spPr>
        <p:txBody>
          <a:bodyPr wrap="none">
            <a:spAutoFit/>
          </a:bodyPr>
          <a:lstStyle/>
          <a:p>
            <a:pPr marL="457200" indent="-457200" algn="ctr" fontAlgn="base">
              <a:spcBef>
                <a:spcPct val="0"/>
              </a:spcBef>
              <a:spcAft>
                <a:spcPct val="0"/>
              </a:spcAft>
              <a:buFont typeface="Wingdings" panose="05000000000000000000" pitchFamily="2" charset="2"/>
              <a:buChar char="ü"/>
            </a:pPr>
            <a:r>
              <a:rPr lang="es-PE" sz="2800" spc="50" dirty="0">
                <a:ln w="11430"/>
                <a:solidFill>
                  <a:srgbClr val="FF0000"/>
                </a:solidFill>
                <a:effectLst>
                  <a:glow rad="101600">
                    <a:srgbClr val="FFFFFF"/>
                  </a:glow>
                </a:effectLst>
                <a:latin typeface="Broadway" panose="04040905080B02020502" pitchFamily="82" charset="0"/>
              </a:rPr>
              <a:t> vv. 19-20a: Misión. </a:t>
            </a:r>
            <a:endParaRPr lang="es-PE" sz="2800" dirty="0">
              <a:solidFill>
                <a:srgbClr val="000000"/>
              </a:solidFill>
              <a:effectLst>
                <a:outerShdw blurRad="38100" dist="38100" dir="2700000" algn="tl">
                  <a:srgbClr val="000000">
                    <a:alpha val="43137"/>
                  </a:srgbClr>
                </a:outerShdw>
              </a:effectLst>
              <a:latin typeface="Broadway" panose="04040905080B02020502" pitchFamily="82" charset="0"/>
            </a:endParaRPr>
          </a:p>
        </p:txBody>
      </p:sp>
    </p:spTree>
    <p:extLst>
      <p:ext uri="{BB962C8B-B14F-4D97-AF65-F5344CB8AC3E}">
        <p14:creationId xmlns:p14="http://schemas.microsoft.com/office/powerpoint/2010/main" val="13742856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750"/>
                                        <p:tgtEl>
                                          <p:spTgt spid="2">
                                            <p:txEl>
                                              <p:pRg st="0" end="0"/>
                                            </p:txEl>
                                          </p:spTgt>
                                        </p:tgtEl>
                                      </p:cBhvr>
                                    </p:animEffect>
                                  </p:childTnLst>
                                </p:cTn>
                              </p:par>
                            </p:childTnLst>
                          </p:cTn>
                        </p:par>
                        <p:par>
                          <p:cTn id="11" fill="hold">
                            <p:stCondLst>
                              <p:cond delay="19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750" fill="hold"/>
                                        <p:tgtEl>
                                          <p:spTgt spid="8">
                                            <p:txEl>
                                              <p:pRg st="0" end="0"/>
                                            </p:txEl>
                                          </p:spTgt>
                                        </p:tgtEl>
                                        <p:attrNameLst>
                                          <p:attrName>ppt_h</p:attrName>
                                        </p:attrNameLst>
                                      </p:cBhvr>
                                      <p:tavLst>
                                        <p:tav tm="0">
                                          <p:val>
                                            <p:fltVal val="0"/>
                                          </p:val>
                                        </p:tav>
                                        <p:tav tm="100000">
                                          <p:val>
                                            <p:strVal val="#ppt_h"/>
                                          </p:val>
                                        </p:tav>
                                      </p:tavLst>
                                    </p:anim>
                                    <p:anim calcmode="lin" valueType="num">
                                      <p:cBhvr>
                                        <p:cTn id="16" dur="75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7" dur="750"/>
                                        <p:tgtEl>
                                          <p:spTgt spid="8">
                                            <p:txEl>
                                              <p:pRg st="0" end="0"/>
                                            </p:txEl>
                                          </p:spTgt>
                                        </p:tgtEl>
                                      </p:cBhvr>
                                    </p:animEffect>
                                  </p:childTnLst>
                                </p:cTn>
                              </p:par>
                            </p:childTnLst>
                          </p:cTn>
                        </p:par>
                        <p:par>
                          <p:cTn id="18" fill="hold">
                            <p:stCondLst>
                              <p:cond delay="6525"/>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75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750" fill="hold"/>
                                        <p:tgtEl>
                                          <p:spTgt spid="4">
                                            <p:txEl>
                                              <p:pRg st="0" end="0"/>
                                            </p:txEl>
                                          </p:spTgt>
                                        </p:tgtEl>
                                        <p:attrNameLst>
                                          <p:attrName>ppt_h</p:attrName>
                                        </p:attrNameLst>
                                      </p:cBhvr>
                                      <p:tavLst>
                                        <p:tav tm="0">
                                          <p:val>
                                            <p:fltVal val="0"/>
                                          </p:val>
                                        </p:tav>
                                        <p:tav tm="100000">
                                          <p:val>
                                            <p:strVal val="#ppt_h"/>
                                          </p:val>
                                        </p:tav>
                                      </p:tavLst>
                                    </p:anim>
                                    <p:anim calcmode="lin" valueType="num">
                                      <p:cBhvr>
                                        <p:cTn id="23" dur="75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24"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uild="p"/>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9" y="690898"/>
            <a:ext cx="7658722" cy="5478082"/>
          </a:xfrm>
          <a:prstGeom prst="rect">
            <a:avLst/>
          </a:prstGeom>
          <a:scene3d>
            <a:camera prst="orthographicFront"/>
            <a:lightRig rig="threePt" dir="t"/>
          </a:scene3d>
          <a:sp3d>
            <a:bevelT prst="convex"/>
          </a:sp3d>
        </p:spPr>
      </p:pic>
      <p:sp>
        <p:nvSpPr>
          <p:cNvPr id="8" name="Rectangle 7"/>
          <p:cNvSpPr>
            <a:spLocks noChangeArrowheads="1"/>
          </p:cNvSpPr>
          <p:nvPr/>
        </p:nvSpPr>
        <p:spPr bwMode="auto">
          <a:xfrm>
            <a:off x="1513863" y="690898"/>
            <a:ext cx="5998133" cy="720080"/>
          </a:xfrm>
          <a:prstGeom prst="rect">
            <a:avLst/>
          </a:prstGeom>
          <a:noFill/>
          <a:ln w="9525">
            <a:noFill/>
            <a:miter lim="800000"/>
            <a:headEnd/>
            <a:tailEnd/>
          </a:ln>
          <a:effectLst/>
          <a:scene3d>
            <a:camera prst="orthographicFront"/>
            <a:lightRig rig="threePt" dir="t"/>
          </a:scene3d>
          <a:sp3d>
            <a:bevelT prst="slope"/>
          </a:sp3d>
        </p:spPr>
        <p:txBody>
          <a:bodyPr>
            <a:prstTxWarp prst="textWave1">
              <a:avLst/>
            </a:prstTxWarp>
          </a:bodyPr>
          <a:lstStyle/>
          <a:p>
            <a:pPr marL="571500" indent="-571500" algn="ctr" fontAlgn="base">
              <a:spcBef>
                <a:spcPct val="20000"/>
              </a:spcBef>
              <a:spcAft>
                <a:spcPct val="0"/>
              </a:spcAft>
              <a:buFont typeface="Wingdings" panose="05000000000000000000" pitchFamily="2" charset="2"/>
              <a:buChar char="ü"/>
            </a:pPr>
            <a:r>
              <a:rPr lang="es-PE" sz="3600" b="1" dirty="0">
                <a:ln w="19050">
                  <a:solidFill>
                    <a:srgbClr val="000000">
                      <a:tint val="1000"/>
                    </a:srgbClr>
                  </a:solidFill>
                  <a:prstDash val="solid"/>
                </a:ln>
                <a:solidFill>
                  <a:srgbClr val="FFFF00"/>
                </a:solidFill>
                <a:effectLst>
                  <a:glow rad="63500">
                    <a:srgbClr val="8E0039"/>
                  </a:glow>
                  <a:outerShdw blurRad="50000" dist="50800" dir="7500000" algn="tl">
                    <a:srgbClr val="000000">
                      <a:shade val="5000"/>
                      <a:alpha val="35000"/>
                    </a:srgbClr>
                  </a:outerShdw>
                </a:effectLst>
              </a:rPr>
              <a:t>	vv. 20 b: Promesa. </a:t>
            </a:r>
            <a:endParaRPr lang="es-ES" sz="3600" b="1" dirty="0">
              <a:ln w="19050">
                <a:solidFill>
                  <a:srgbClr val="000000">
                    <a:tint val="1000"/>
                  </a:srgbClr>
                </a:solidFill>
                <a:prstDash val="solid"/>
              </a:ln>
              <a:solidFill>
                <a:srgbClr val="FFFF00"/>
              </a:solidFill>
              <a:effectLst>
                <a:glow rad="63500">
                  <a:srgbClr val="8E0039"/>
                </a:glow>
                <a:outerShdw blurRad="50000" dist="50800" dir="7500000" algn="tl">
                  <a:srgbClr val="000000">
                    <a:shade val="5000"/>
                    <a:alpha val="35000"/>
                  </a:srgbClr>
                </a:outerShdw>
              </a:effectLst>
            </a:endParaRPr>
          </a:p>
        </p:txBody>
      </p:sp>
      <p:sp>
        <p:nvSpPr>
          <p:cNvPr id="5" name="Rectangle 7"/>
          <p:cNvSpPr>
            <a:spLocks noChangeArrowheads="1"/>
          </p:cNvSpPr>
          <p:nvPr/>
        </p:nvSpPr>
        <p:spPr bwMode="auto">
          <a:xfrm rot="20954473">
            <a:off x="1032766" y="4511075"/>
            <a:ext cx="6367883" cy="807796"/>
          </a:xfrm>
          <a:prstGeom prst="rect">
            <a:avLst/>
          </a:prstGeom>
          <a:noFill/>
          <a:ln w="9525">
            <a:noFill/>
            <a:miter lim="800000"/>
            <a:headEnd/>
            <a:tailEnd/>
          </a:ln>
          <a:effectLst/>
          <a:scene3d>
            <a:camera prst="orthographicFront"/>
            <a:lightRig rig="threePt" dir="t"/>
          </a:scene3d>
          <a:sp3d>
            <a:bevelT prst="slope"/>
          </a:sp3d>
        </p:spPr>
        <p:txBody>
          <a:bodyPr>
            <a:prstTxWarp prst="textDoubleWave1">
              <a:avLst/>
            </a:prstTxWarp>
          </a:bodyPr>
          <a:lstStyle/>
          <a:p>
            <a:pPr marL="342900" indent="-342900" fontAlgn="base">
              <a:spcBef>
                <a:spcPct val="20000"/>
              </a:spcBef>
              <a:spcAft>
                <a:spcPct val="0"/>
              </a:spcAft>
            </a:pPr>
            <a:r>
              <a:rPr lang="es-PE" sz="3200" b="1" dirty="0">
                <a:ln w="6600">
                  <a:solidFill>
                    <a:srgbClr val="3333CC"/>
                  </a:solidFill>
                  <a:prstDash val="solid"/>
                </a:ln>
                <a:solidFill>
                  <a:srgbClr val="FFFFFF"/>
                </a:solidFill>
                <a:effectLst>
                  <a:outerShdw dist="38100" dir="2700000" algn="tl" rotWithShape="0">
                    <a:srgbClr val="3333CC"/>
                  </a:outerShdw>
                </a:effectLst>
                <a:latin typeface="Forte" panose="03060902040502070203" pitchFamily="66" charset="0"/>
              </a:rPr>
              <a:t>¿Con qué promesa acaba el pasaje?</a:t>
            </a:r>
            <a:endParaRPr lang="es-ES" sz="3200" b="1" dirty="0">
              <a:ln w="6600">
                <a:solidFill>
                  <a:srgbClr val="3333CC"/>
                </a:solidFill>
                <a:prstDash val="solid"/>
              </a:ln>
              <a:solidFill>
                <a:srgbClr val="FFFFFF"/>
              </a:solidFill>
              <a:effectLst>
                <a:outerShdw dist="38100" dir="2700000" algn="tl" rotWithShape="0">
                  <a:srgbClr val="3333CC"/>
                </a:outerShdw>
              </a:effectLst>
              <a:latin typeface="Forte" panose="03060902040502070203" pitchFamily="66" charset="0"/>
            </a:endParaRPr>
          </a:p>
        </p:txBody>
      </p:sp>
    </p:spTree>
    <p:extLst>
      <p:ext uri="{BB962C8B-B14F-4D97-AF65-F5344CB8AC3E}">
        <p14:creationId xmlns:p14="http://schemas.microsoft.com/office/powerpoint/2010/main" val="5846135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1"/>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62" y="681670"/>
            <a:ext cx="7552944" cy="5486400"/>
          </a:xfrm>
          <a:prstGeom prst="rect">
            <a:avLst/>
          </a:prstGeom>
        </p:spPr>
      </p:pic>
      <p:sp>
        <p:nvSpPr>
          <p:cNvPr id="16" name="Rectángulo 15"/>
          <p:cNvSpPr/>
          <p:nvPr/>
        </p:nvSpPr>
        <p:spPr>
          <a:xfrm>
            <a:off x="854487" y="5829516"/>
            <a:ext cx="7593322" cy="338554"/>
          </a:xfrm>
          <a:prstGeom prst="rect">
            <a:avLst/>
          </a:prstGeom>
          <a:solidFill>
            <a:schemeClr val="bg1"/>
          </a:solidFill>
        </p:spPr>
        <p:txBody>
          <a:bodyPr wrap="square">
            <a:spAutoFit/>
          </a:bodyPr>
          <a:lstStyle/>
          <a:p>
            <a:pPr fontAlgn="base">
              <a:spcBef>
                <a:spcPct val="0"/>
              </a:spcBef>
              <a:spcAft>
                <a:spcPct val="0"/>
              </a:spcAft>
            </a:pPr>
            <a:r>
              <a:rPr lang="es-ES" sz="1600" dirty="0">
                <a:effectLst>
                  <a:glow rad="101600">
                    <a:schemeClr val="accent4">
                      <a:satMod val="175000"/>
                      <a:alpha val="40000"/>
                    </a:schemeClr>
                  </a:glow>
                </a:effectLst>
                <a:latin typeface="Arial Rounded MT Bold" panose="020F0704030504030204" pitchFamily="34" charset="0"/>
              </a:rPr>
              <a:t>Imagen </a:t>
            </a:r>
            <a:r>
              <a:rPr lang="es-ES" sz="1600" dirty="0" smtClean="0">
                <a:effectLst>
                  <a:glow rad="101600">
                    <a:schemeClr val="accent4">
                      <a:satMod val="175000"/>
                      <a:alpha val="40000"/>
                    </a:schemeClr>
                  </a:glow>
                </a:effectLst>
                <a:latin typeface="Arial Rounded MT Bold" panose="020F0704030504030204" pitchFamily="34" charset="0"/>
              </a:rPr>
              <a:t>de Portada: P</a:t>
            </a:r>
            <a:r>
              <a:rPr lang="es-ES" sz="1600" dirty="0">
                <a:effectLst>
                  <a:glow rad="101600">
                    <a:schemeClr val="accent4">
                      <a:satMod val="175000"/>
                      <a:alpha val="40000"/>
                    </a:schemeClr>
                  </a:glow>
                </a:effectLst>
                <a:latin typeface="Arial Rounded MT Bold" panose="020F0704030504030204" pitchFamily="34" charset="0"/>
              </a:rPr>
              <a:t>. Érick </a:t>
            </a:r>
            <a:r>
              <a:rPr lang="es-ES" sz="1600" dirty="0" smtClean="0">
                <a:effectLst>
                  <a:glow rad="101600">
                    <a:schemeClr val="accent4">
                      <a:satMod val="175000"/>
                      <a:alpha val="40000"/>
                    </a:schemeClr>
                  </a:glow>
                </a:effectLst>
                <a:latin typeface="Arial Rounded MT Bold" panose="020F0704030504030204" pitchFamily="34" charset="0"/>
              </a:rPr>
              <a:t>Félix  CM.</a:t>
            </a:r>
            <a:endParaRPr lang="es-PE" sz="1600" dirty="0">
              <a:effectLst>
                <a:glow rad="101600">
                  <a:schemeClr val="accent4">
                    <a:satMod val="175000"/>
                    <a:alpha val="40000"/>
                  </a:schemeClr>
                </a:glow>
              </a:effectLst>
              <a:latin typeface="Arial Rounded MT Bold" panose="020F0704030504030204" pitchFamily="34" charset="0"/>
            </a:endParaRPr>
          </a:p>
        </p:txBody>
      </p:sp>
    </p:spTree>
    <p:extLst>
      <p:ext uri="{BB962C8B-B14F-4D97-AF65-F5344CB8AC3E}">
        <p14:creationId xmlns:p14="http://schemas.microsoft.com/office/powerpoint/2010/main" val="3825924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74" y="589682"/>
            <a:ext cx="7967967" cy="5756527"/>
          </a:xfrm>
          <a:prstGeom prst="rect">
            <a:avLst/>
          </a:prstGeom>
          <a:solidFill>
            <a:srgbClr val="FFFFFF">
              <a:shade val="85000"/>
            </a:srgbClr>
          </a:solidFill>
          <a:ln w="88900" cap="sq">
            <a:solidFill>
              <a:srgbClr val="E7C88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softRound"/>
            <a:contourClr>
              <a:srgbClr val="FFFFFF"/>
            </a:contourClr>
          </a:sp3d>
        </p:spPr>
      </p:pic>
      <p:sp>
        <p:nvSpPr>
          <p:cNvPr id="8" name="Rectangle 9"/>
          <p:cNvSpPr>
            <a:spLocks noChangeArrowheads="1"/>
          </p:cNvSpPr>
          <p:nvPr/>
        </p:nvSpPr>
        <p:spPr bwMode="auto">
          <a:xfrm>
            <a:off x="499909" y="4063666"/>
            <a:ext cx="8084532" cy="2182976"/>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fontAlgn="base">
              <a:spcBef>
                <a:spcPct val="0"/>
              </a:spcBef>
              <a:spcAft>
                <a:spcPct val="0"/>
              </a:spcAft>
            </a:pPr>
            <a:r>
              <a:rPr lang="es-PE" sz="2800" dirty="0">
                <a:solidFill>
                  <a:srgbClr val="FFFF00"/>
                </a:solidFill>
                <a:effectLst>
                  <a:glow rad="63500">
                    <a:srgbClr val="000000">
                      <a:satMod val="175000"/>
                      <a:alpha val="40000"/>
                    </a:srgbClr>
                  </a:glow>
                  <a:outerShdw dist="38100" dir="480000" sx="101000" sy="101000" algn="bl" rotWithShape="0">
                    <a:prstClr val="black"/>
                  </a:outerShdw>
                </a:effectLst>
                <a:latin typeface="Tekton Pro" panose="020F0603020208020904" pitchFamily="34" charset="0"/>
              </a:rPr>
              <a:t>Motivación: Celebrar la Ascensión del Señor es motivo de esperanza, pero también implica una llamada a ser sus testigos en el mundo. </a:t>
            </a:r>
            <a:r>
              <a:rPr lang="es-PE" sz="2800" dirty="0">
                <a:solidFill>
                  <a:srgbClr val="FFFF00"/>
                </a:solidFill>
                <a:effectLst>
                  <a:glow rad="63500">
                    <a:srgbClr val="000000">
                      <a:satMod val="175000"/>
                      <a:alpha val="40000"/>
                    </a:srgbClr>
                  </a:glow>
                  <a:outerShdw blurRad="76200" dist="50800" dir="11220000" sx="99000" sy="99000" algn="bl" rotWithShape="0">
                    <a:prstClr val="black"/>
                  </a:outerShdw>
                </a:effectLst>
                <a:latin typeface="Tekton Pro" panose="020F0603020208020904" pitchFamily="34" charset="0"/>
              </a:rPr>
              <a:t>Ayer como hoy, él sigue enviándonos a todos los pueblos con la fuerza de su Palabra y la promesa de estar siempre con nosotros.</a:t>
            </a:r>
          </a:p>
          <a:p>
            <a:pPr algn="ctr" fontAlgn="base">
              <a:spcBef>
                <a:spcPct val="0"/>
              </a:spcBef>
              <a:spcAft>
                <a:spcPct val="0"/>
              </a:spcAft>
            </a:pPr>
            <a:endParaRPr lang="es-ES" sz="2800" dirty="0">
              <a:solidFill>
                <a:srgbClr val="FFFF00"/>
              </a:solidFill>
              <a:effectLst>
                <a:glow rad="63500">
                  <a:srgbClr val="000000">
                    <a:satMod val="175000"/>
                    <a:alpha val="40000"/>
                  </a:srgbClr>
                </a:glow>
                <a:outerShdw dist="38100" dir="480000" sx="101000" sy="101000" algn="bl" rotWithShape="0">
                  <a:prstClr val="black"/>
                </a:outerShdw>
              </a:effectLst>
              <a:latin typeface="Tekton Pro" panose="020F0603020208020904" pitchFamily="34" charset="0"/>
            </a:endParaRPr>
          </a:p>
        </p:txBody>
      </p:sp>
      <p:sp>
        <p:nvSpPr>
          <p:cNvPr id="11" name="AutoShape 2"/>
          <p:cNvSpPr>
            <a:spLocks noChangeArrowheads="1"/>
          </p:cNvSpPr>
          <p:nvPr/>
        </p:nvSpPr>
        <p:spPr bwMode="auto">
          <a:xfrm>
            <a:off x="869519" y="789275"/>
            <a:ext cx="2376264" cy="802266"/>
          </a:xfrm>
          <a:prstGeom prst="roundRect">
            <a:avLst>
              <a:gd name="adj" fmla="val 16667"/>
            </a:avLst>
          </a:prstGeom>
          <a:solidFill>
            <a:srgbClr val="C2AA68"/>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chemeClr val="accent6">
                    <a:lumMod val="75000"/>
                  </a:schemeClr>
                </a:solidFill>
                <a:latin typeface="Calibri" panose="020F0502020204030204" pitchFamily="34" charset="0"/>
              </a:rPr>
              <a:t>MEDITATIO</a:t>
            </a:r>
          </a:p>
          <a:p>
            <a:pPr algn="ctr" eaLnBrk="0" fontAlgn="base" hangingPunct="0">
              <a:spcBef>
                <a:spcPct val="0"/>
              </a:spcBef>
              <a:spcAft>
                <a:spcPct val="0"/>
              </a:spcAft>
            </a:pPr>
            <a:r>
              <a:rPr lang="es-PE" sz="1600" b="1" dirty="0">
                <a:solidFill>
                  <a:schemeClr val="accent6">
                    <a:lumMod val="75000"/>
                  </a:schemeClr>
                </a:solidFill>
                <a:latin typeface="Calibri" panose="020F0502020204030204" pitchFamily="34" charset="0"/>
              </a:rPr>
              <a:t>¿Qué ME dice el texto?</a:t>
            </a:r>
            <a:endParaRPr lang="es-PE" sz="2800" dirty="0">
              <a:solidFill>
                <a:schemeClr val="accent6">
                  <a:lumMod val="75000"/>
                </a:schemeClr>
              </a:solidFill>
              <a:latin typeface="Arial" panose="020B0604020202020204" pitchFamily="34" charset="0"/>
            </a:endParaRPr>
          </a:p>
        </p:txBody>
      </p:sp>
    </p:spTree>
    <p:extLst>
      <p:ext uri="{BB962C8B-B14F-4D97-AF65-F5344CB8AC3E}">
        <p14:creationId xmlns:p14="http://schemas.microsoft.com/office/powerpoint/2010/main" val="31378445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82" y="433546"/>
            <a:ext cx="8174736" cy="5909022"/>
          </a:xfrm>
          <a:prstGeom prst="rect">
            <a:avLst/>
          </a:prstGeom>
          <a:solidFill>
            <a:srgbClr val="FFFFFF">
              <a:shade val="85000"/>
            </a:srgbClr>
          </a:solidFill>
          <a:ln w="88900" cap="sq">
            <a:solidFill>
              <a:srgbClr val="E7C88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convex"/>
            <a:contourClr>
              <a:srgbClr val="FFFFFF"/>
            </a:contourClr>
          </a:sp3d>
        </p:spPr>
      </p:pic>
      <p:sp>
        <p:nvSpPr>
          <p:cNvPr id="4" name="Text Box 3"/>
          <p:cNvSpPr txBox="1">
            <a:spLocks noChangeArrowheads="1"/>
          </p:cNvSpPr>
          <p:nvPr/>
        </p:nvSpPr>
        <p:spPr bwMode="auto">
          <a:xfrm>
            <a:off x="443106" y="550710"/>
            <a:ext cx="8208912"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dirty="0">
                <a:ln w="6600">
                  <a:solidFill>
                    <a:srgbClr val="3333CC"/>
                  </a:solidFill>
                  <a:prstDash val="solid"/>
                </a:ln>
                <a:solidFill>
                  <a:srgbClr val="FFFFFF"/>
                </a:solidFill>
                <a:effectLst>
                  <a:outerShdw dist="38100" dir="2700000" algn="tl" rotWithShape="0">
                    <a:srgbClr val="3333CC"/>
                  </a:outerShdw>
                </a:effectLst>
                <a:latin typeface="Matura MT Script Capitals" panose="03020802060602070202" pitchFamily="66" charset="0"/>
                <a:cs typeface="Arial" pitchFamily="34" charset="0"/>
              </a:rPr>
              <a:t>* ¿Te sientes satisfecho con la manera como pregonas las maravillas del Señor?</a:t>
            </a:r>
            <a:endParaRPr lang="es-ES" sz="3200" b="1" dirty="0">
              <a:ln w="6600">
                <a:solidFill>
                  <a:srgbClr val="3333CC"/>
                </a:solidFill>
                <a:prstDash val="solid"/>
              </a:ln>
              <a:solidFill>
                <a:srgbClr val="FFFFFF"/>
              </a:solidFill>
              <a:effectLst>
                <a:outerShdw dist="38100" dir="2700000" algn="tl" rotWithShape="0">
                  <a:srgbClr val="3333CC"/>
                </a:outerShdw>
              </a:effectLst>
              <a:latin typeface="Matura MT Script Capitals" panose="03020802060602070202" pitchFamily="66" charset="0"/>
              <a:cs typeface="Arial" pitchFamily="34" charset="0"/>
            </a:endParaRPr>
          </a:p>
        </p:txBody>
      </p:sp>
    </p:spTree>
    <p:extLst>
      <p:ext uri="{BB962C8B-B14F-4D97-AF65-F5344CB8AC3E}">
        <p14:creationId xmlns:p14="http://schemas.microsoft.com/office/powerpoint/2010/main" val="11715343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strVal val="2/3*#ppt_w"/>
                                          </p:val>
                                        </p:tav>
                                        <p:tav tm="100000">
                                          <p:val>
                                            <p:strVal val="#ppt_w"/>
                                          </p:val>
                                        </p:tav>
                                      </p:tavLst>
                                    </p:anim>
                                    <p:anim calcmode="lin" valueType="num">
                                      <p:cBhvr>
                                        <p:cTn id="8" dur="1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05" y="534057"/>
            <a:ext cx="8098474" cy="5825800"/>
          </a:xfrm>
          <a:prstGeom prst="rect">
            <a:avLst/>
          </a:prstGeom>
          <a:solidFill>
            <a:srgbClr val="FFFFFF">
              <a:shade val="85000"/>
            </a:srgbClr>
          </a:solidFill>
          <a:ln w="88900" cap="sq">
            <a:solidFill>
              <a:srgbClr val="E7C88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softRound"/>
            <a:contourClr>
              <a:srgbClr val="FFFFFF"/>
            </a:contourClr>
          </a:sp3d>
        </p:spPr>
      </p:pic>
      <p:sp>
        <p:nvSpPr>
          <p:cNvPr id="8" name="7 CuadroTexto"/>
          <p:cNvSpPr txBox="1"/>
          <p:nvPr/>
        </p:nvSpPr>
        <p:spPr>
          <a:xfrm>
            <a:off x="4589178" y="3495073"/>
            <a:ext cx="3826539" cy="2554545"/>
          </a:xfrm>
          <a:prstGeom prst="rect">
            <a:avLst/>
          </a:prstGeom>
          <a:noFill/>
        </p:spPr>
        <p:txBody>
          <a:bodyPr wrap="square">
            <a:spAutoFit/>
          </a:bodyPr>
          <a:lstStyle/>
          <a:p>
            <a:pPr algn="ctr" fontAlgn="base">
              <a:spcBef>
                <a:spcPct val="0"/>
              </a:spcBef>
              <a:spcAft>
                <a:spcPct val="0"/>
              </a:spcAft>
              <a:defRPr/>
            </a:pPr>
            <a:r>
              <a:rPr lang="es-PE" sz="3200" b="1" dirty="0">
                <a:ln w="6600">
                  <a:solidFill>
                    <a:srgbClr val="3333CC"/>
                  </a:solidFill>
                  <a:prstDash val="solid"/>
                </a:ln>
                <a:solidFill>
                  <a:srgbClr val="FFFFFF"/>
                </a:solidFill>
                <a:effectLst>
                  <a:outerShdw dist="38100" dir="2700000" algn="tl" rotWithShape="0">
                    <a:srgbClr val="3333CC"/>
                  </a:outerShdw>
                </a:effectLst>
                <a:latin typeface="Tekton Pro" panose="020F0603020208020904" pitchFamily="34" charset="0"/>
              </a:rPr>
              <a:t>* ¿Sientes que la invitación de Jesús a sus discípulos también es una invitación para ti?</a:t>
            </a:r>
            <a:endParaRPr lang="es-ES" sz="3200" b="1" dirty="0">
              <a:ln w="6600">
                <a:solidFill>
                  <a:srgbClr val="3333CC"/>
                </a:solidFill>
                <a:prstDash val="solid"/>
              </a:ln>
              <a:solidFill>
                <a:srgbClr val="FFFFFF"/>
              </a:solidFill>
              <a:effectLst>
                <a:outerShdw dist="38100" dir="2700000" algn="tl" rotWithShape="0">
                  <a:srgbClr val="3333CC"/>
                </a:outerShdw>
              </a:effectLst>
              <a:latin typeface="Tekton Pro" panose="020F0603020208020904" pitchFamily="34" charset="0"/>
            </a:endParaRPr>
          </a:p>
        </p:txBody>
      </p:sp>
    </p:spTree>
    <p:extLst>
      <p:ext uri="{BB962C8B-B14F-4D97-AF65-F5344CB8AC3E}">
        <p14:creationId xmlns:p14="http://schemas.microsoft.com/office/powerpoint/2010/main" val="4733705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4*#ppt_w"/>
                                          </p:val>
                                        </p:tav>
                                        <p:tav tm="100000">
                                          <p:val>
                                            <p:strVal val="#ppt_w"/>
                                          </p:val>
                                        </p:tav>
                                      </p:tavLst>
                                    </p:anim>
                                    <p:anim calcmode="lin" valueType="num">
                                      <p:cBhvr>
                                        <p:cTn id="8" dur="175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50" y="437998"/>
            <a:ext cx="8206725" cy="5949153"/>
          </a:xfrm>
          <a:prstGeom prst="rect">
            <a:avLst/>
          </a:prstGeom>
          <a:solidFill>
            <a:srgbClr val="FFFFFF">
              <a:shade val="85000"/>
            </a:srgbClr>
          </a:solidFill>
          <a:ln w="88900" cap="sq">
            <a:solidFill>
              <a:srgbClr val="E7C88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softRound"/>
            <a:contourClr>
              <a:srgbClr val="FFFFFF"/>
            </a:contourClr>
          </a:sp3d>
        </p:spPr>
      </p:pic>
      <p:sp>
        <p:nvSpPr>
          <p:cNvPr id="8" name="7 CuadroTexto"/>
          <p:cNvSpPr txBox="1"/>
          <p:nvPr/>
        </p:nvSpPr>
        <p:spPr>
          <a:xfrm>
            <a:off x="473250" y="447879"/>
            <a:ext cx="5477174" cy="34778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fontAlgn="base">
              <a:spcBef>
                <a:spcPct val="0"/>
              </a:spcBef>
              <a:spcAft>
                <a:spcPct val="0"/>
              </a:spcAft>
              <a:buFont typeface="Arial" panose="020B0604020202020204" pitchFamily="34" charset="0"/>
              <a:buChar char="•"/>
              <a:defRPr/>
            </a:pPr>
            <a:r>
              <a:rPr lang="es-PE" sz="3600" b="1" dirty="0">
                <a:ln w="11430"/>
                <a:solidFill>
                  <a:srgbClr val="FF0000"/>
                </a:solidFill>
                <a:effectLst>
                  <a:glow rad="63500">
                    <a:srgbClr val="FFFFFF"/>
                  </a:glow>
                  <a:outerShdw blurRad="50800" dist="39000" dir="5460000" algn="tl">
                    <a:srgbClr val="000000">
                      <a:alpha val="38000"/>
                    </a:srgbClr>
                  </a:outerShdw>
                </a:effectLst>
                <a:latin typeface="Tekton Pro" panose="020F0603020208020904" pitchFamily="34" charset="0"/>
              </a:rPr>
              <a:t>Al verlo, lo adoraron; ellos que habían dudado.</a:t>
            </a:r>
          </a:p>
          <a:p>
            <a:pPr algn="ctr" fontAlgn="base">
              <a:spcBef>
                <a:spcPct val="0"/>
              </a:spcBef>
              <a:spcAft>
                <a:spcPct val="0"/>
              </a:spcAft>
              <a:defRPr/>
            </a:pPr>
            <a:r>
              <a:rPr lang="es-PE" sz="3600" b="1" dirty="0">
                <a:solidFill>
                  <a:srgbClr val="FFFF00"/>
                </a:solidFill>
                <a:effectLst>
                  <a:outerShdw blurRad="38100" dist="38100" dir="2700000" algn="tl">
                    <a:srgbClr val="000000">
                      <a:alpha val="43137"/>
                    </a:srgbClr>
                  </a:outerShdw>
                </a:effectLst>
                <a:latin typeface="Tekton Pro" panose="020F0603020208020904" pitchFamily="34" charset="0"/>
              </a:rPr>
              <a:t> </a:t>
            </a:r>
            <a:r>
              <a:rPr lang="es-PE" sz="2800" b="1" dirty="0">
                <a:solidFill>
                  <a:srgbClr val="FFFF00"/>
                </a:solidFill>
                <a:effectLst>
                  <a:glow rad="139700">
                    <a:srgbClr val="000000">
                      <a:satMod val="175000"/>
                      <a:alpha val="40000"/>
                    </a:srgbClr>
                  </a:glow>
                  <a:outerShdw blurRad="50800" dist="38100" algn="l" rotWithShape="0">
                    <a:prstClr val="black"/>
                  </a:outerShdw>
                </a:effectLst>
                <a:latin typeface="Tekton Pro" panose="020F0603020208020904" pitchFamily="34" charset="0"/>
              </a:rPr>
              <a:t>¿Te sientes reflejado en esas actitudes de los discípulos                   cuando piensas en tu                        relación con Jesús?</a:t>
            </a:r>
          </a:p>
          <a:p>
            <a:pPr algn="ctr" fontAlgn="base">
              <a:spcBef>
                <a:spcPct val="0"/>
              </a:spcBef>
              <a:spcAft>
                <a:spcPct val="0"/>
              </a:spcAft>
              <a:defRPr/>
            </a:pPr>
            <a:endParaRPr lang="es-ES" sz="2800" b="1" dirty="0">
              <a:ln w="11430"/>
              <a:solidFill>
                <a:srgbClr val="FF0000"/>
              </a:solidFill>
              <a:effectLst>
                <a:glow rad="63500">
                  <a:srgbClr val="FFFFFF"/>
                </a:glow>
              </a:effectLst>
              <a:latin typeface="Tekton Pro" panose="020F0603020208020904" pitchFamily="34" charset="0"/>
            </a:endParaRPr>
          </a:p>
        </p:txBody>
      </p:sp>
    </p:spTree>
    <p:extLst>
      <p:ext uri="{BB962C8B-B14F-4D97-AF65-F5344CB8AC3E}">
        <p14:creationId xmlns:p14="http://schemas.microsoft.com/office/powerpoint/2010/main" val="1288509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6*min(max(#ppt_w*#ppt_h,.3),1)-7.4)/-.7*#ppt_w"/>
                                          </p:val>
                                        </p:tav>
                                        <p:tav tm="100000">
                                          <p:val>
                                            <p:strVal val="#ppt_w"/>
                                          </p:val>
                                        </p:tav>
                                      </p:tavLst>
                                    </p:anim>
                                    <p:anim calcmode="lin" valueType="num">
                                      <p:cBhvr>
                                        <p:cTn id="8" dur="1750" fill="hold"/>
                                        <p:tgtEl>
                                          <p:spTgt spid="8"/>
                                        </p:tgtEl>
                                        <p:attrNameLst>
                                          <p:attrName>ppt_h</p:attrName>
                                        </p:attrNameLst>
                                      </p:cBhvr>
                                      <p:tavLst>
                                        <p:tav tm="0">
                                          <p:val>
                                            <p:strVal val="(6*min(max(#ppt_w*#ppt_h,.3),1)-7.4)/-.7*#ppt_h"/>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86" y="408853"/>
            <a:ext cx="8345772" cy="5952744"/>
          </a:xfrm>
          <a:prstGeom prst="rect">
            <a:avLst/>
          </a:prstGeom>
          <a:solidFill>
            <a:srgbClr val="FFFFFF">
              <a:shade val="85000"/>
            </a:srgbClr>
          </a:solidFill>
          <a:ln w="88900" cap="sq">
            <a:solidFill>
              <a:srgbClr val="C09F5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riblet"/>
            <a:contourClr>
              <a:srgbClr val="FFFFFF"/>
            </a:contourClr>
          </a:sp3d>
        </p:spPr>
      </p:pic>
      <p:sp>
        <p:nvSpPr>
          <p:cNvPr id="8" name="7 CuadroTexto"/>
          <p:cNvSpPr txBox="1"/>
          <p:nvPr/>
        </p:nvSpPr>
        <p:spPr>
          <a:xfrm>
            <a:off x="603613" y="408853"/>
            <a:ext cx="8079282" cy="624786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marL="457200" indent="-457200" fontAlgn="base">
              <a:spcBef>
                <a:spcPct val="0"/>
              </a:spcBef>
              <a:spcAft>
                <a:spcPct val="0"/>
              </a:spcAft>
              <a:buFont typeface="Arial" panose="020B0604020202020204" pitchFamily="34" charset="0"/>
              <a:buChar char="•"/>
              <a:defRPr/>
            </a:pPr>
            <a:r>
              <a:rPr lang="es-PE" sz="3200" b="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rPr>
              <a:t>Yo estoy con ustedes todos los días hasta el final de este mundo. </a:t>
            </a:r>
          </a:p>
          <a:p>
            <a:pPr fontAlgn="base">
              <a:spcBef>
                <a:spcPct val="0"/>
              </a:spcBef>
              <a:spcAft>
                <a:spcPct val="0"/>
              </a:spcAft>
              <a:defRPr/>
            </a:pPr>
            <a:endParaRPr lang="es-PE" sz="2800" b="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endParaRPr>
          </a:p>
          <a:p>
            <a:pPr fontAlgn="base">
              <a:spcBef>
                <a:spcPct val="0"/>
              </a:spcBef>
              <a:spcAft>
                <a:spcPct val="0"/>
              </a:spcAft>
              <a:defRPr/>
            </a:pPr>
            <a:endParaRPr lang="es-PE" sz="2800" b="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endParaRPr>
          </a:p>
          <a:p>
            <a:pPr fontAlgn="base">
              <a:spcBef>
                <a:spcPct val="0"/>
              </a:spcBef>
              <a:spcAft>
                <a:spcPct val="0"/>
              </a:spcAft>
              <a:defRPr/>
            </a:pPr>
            <a:endParaRPr lang="es-PE" sz="2800" b="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endParaRPr>
          </a:p>
          <a:p>
            <a:pPr fontAlgn="base">
              <a:spcBef>
                <a:spcPct val="0"/>
              </a:spcBef>
              <a:spcAft>
                <a:spcPct val="0"/>
              </a:spcAft>
              <a:defRPr/>
            </a:pPr>
            <a:endParaRPr lang="es-PE" sz="2800" b="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endParaRPr>
          </a:p>
          <a:p>
            <a:pPr fontAlgn="base">
              <a:spcBef>
                <a:spcPct val="0"/>
              </a:spcBef>
              <a:spcAft>
                <a:spcPct val="0"/>
              </a:spcAft>
              <a:defRPr/>
            </a:pPr>
            <a:endParaRPr lang="es-PE" sz="2800" b="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endParaRPr>
          </a:p>
          <a:p>
            <a:pPr fontAlgn="base">
              <a:spcBef>
                <a:spcPct val="0"/>
              </a:spcBef>
              <a:spcAft>
                <a:spcPct val="0"/>
              </a:spcAft>
              <a:defRPr/>
            </a:pPr>
            <a:endParaRPr lang="es-PE" sz="2800" b="1" spc="150" dirty="0" smtClean="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endParaRPr>
          </a:p>
          <a:p>
            <a:pPr fontAlgn="base">
              <a:spcBef>
                <a:spcPct val="0"/>
              </a:spcBef>
              <a:spcAft>
                <a:spcPct val="0"/>
              </a:spcAft>
              <a:defRPr/>
            </a:pPr>
            <a:endParaRPr lang="es-PE" sz="2800" b="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endParaRPr>
          </a:p>
          <a:p>
            <a:pPr fontAlgn="base">
              <a:spcBef>
                <a:spcPct val="0"/>
              </a:spcBef>
              <a:spcAft>
                <a:spcPct val="0"/>
              </a:spcAft>
              <a:defRPr/>
            </a:pPr>
            <a:endParaRPr lang="es-PE" sz="2800" b="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endParaRPr>
          </a:p>
          <a:p>
            <a:pPr fontAlgn="base">
              <a:spcBef>
                <a:spcPct val="0"/>
              </a:spcBef>
              <a:spcAft>
                <a:spcPct val="0"/>
              </a:spcAft>
              <a:defRPr/>
            </a:pPr>
            <a:r>
              <a:rPr lang="es-PE" sz="2800" b="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rPr>
              <a:t>¿Qué sentimientos y actitudes de esperanza despierta en ti esta promesa de Jesús? </a:t>
            </a:r>
          </a:p>
          <a:p>
            <a:pPr fontAlgn="base">
              <a:spcBef>
                <a:spcPct val="0"/>
              </a:spcBef>
              <a:spcAft>
                <a:spcPct val="0"/>
              </a:spcAft>
              <a:defRPr/>
            </a:pPr>
            <a:r>
              <a:rPr lang="es-PE" sz="2800" b="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rPr>
              <a:t>¿Cómo la experimentas en tu vida diaria? </a:t>
            </a:r>
          </a:p>
          <a:p>
            <a:pPr marL="457200" indent="-457200" fontAlgn="base">
              <a:spcBef>
                <a:spcPct val="0"/>
              </a:spcBef>
              <a:spcAft>
                <a:spcPct val="0"/>
              </a:spcAft>
              <a:buFont typeface="Wingdings" panose="05000000000000000000" pitchFamily="2" charset="2"/>
              <a:buChar char="v"/>
              <a:defRPr/>
            </a:pPr>
            <a:endParaRPr lang="es-ES" sz="2800" b="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endParaRPr>
          </a:p>
        </p:txBody>
      </p:sp>
      <p:sp>
        <p:nvSpPr>
          <p:cNvPr id="7" name="Rectangle 5"/>
          <p:cNvSpPr>
            <a:spLocks noChangeArrowheads="1"/>
          </p:cNvSpPr>
          <p:nvPr/>
        </p:nvSpPr>
        <p:spPr bwMode="auto">
          <a:xfrm rot="20809018">
            <a:off x="826287" y="4597594"/>
            <a:ext cx="3800360" cy="584775"/>
          </a:xfrm>
          <a:prstGeom prst="rect">
            <a:avLst/>
          </a:prstGeom>
          <a:noFill/>
          <a:ln w="9525">
            <a:noFill/>
            <a:miter lim="800000"/>
            <a:headEnd/>
            <a:tailEnd/>
          </a:ln>
        </p:spPr>
        <p:txBody>
          <a:bodyPr wrap="square">
            <a:spAutoFit/>
            <a:scene3d>
              <a:camera prst="orthographicFront"/>
              <a:lightRig rig="soft" dir="t">
                <a:rot lat="0" lon="0" rev="10800000"/>
              </a:lightRig>
            </a:scene3d>
            <a:sp3d>
              <a:bevelT w="27940" h="12700"/>
              <a:contourClr>
                <a:srgbClr val="DDDDDD"/>
              </a:contourClr>
            </a:sp3d>
          </a:bodyPr>
          <a:lstStyle/>
          <a:p>
            <a:pPr algn="ctr" fontAlgn="base">
              <a:spcBef>
                <a:spcPct val="0"/>
              </a:spcBef>
              <a:spcAft>
                <a:spcPct val="0"/>
              </a:spcAft>
            </a:pPr>
            <a:endParaRPr lang="ca-ES" sz="3200" b="1" i="1" spc="150" dirty="0">
              <a:ln w="11430"/>
              <a:solidFill>
                <a:srgbClr val="FF0000"/>
              </a:solidFill>
              <a:effectLst>
                <a:glow rad="101600">
                  <a:srgbClr val="FFFFFF"/>
                </a:glow>
                <a:outerShdw blurRad="25400" algn="tl" rotWithShape="0">
                  <a:srgbClr val="000000">
                    <a:alpha val="43000"/>
                  </a:srgbClr>
                </a:outerShdw>
              </a:effectLst>
              <a:latin typeface="Tekton Pro" panose="020F0603020208020904" pitchFamily="34" charset="0"/>
            </a:endParaRPr>
          </a:p>
        </p:txBody>
      </p:sp>
      <p:sp>
        <p:nvSpPr>
          <p:cNvPr id="5" name="Rectangle 5"/>
          <p:cNvSpPr>
            <a:spLocks noChangeArrowheads="1"/>
          </p:cNvSpPr>
          <p:nvPr/>
        </p:nvSpPr>
        <p:spPr bwMode="auto">
          <a:xfrm>
            <a:off x="4867869" y="4175209"/>
            <a:ext cx="3600401" cy="584775"/>
          </a:xfrm>
          <a:prstGeom prst="rect">
            <a:avLst/>
          </a:prstGeom>
          <a:noFill/>
          <a:ln w="9525">
            <a:noFill/>
            <a:miter lim="800000"/>
            <a:headEnd/>
            <a:tailEnd/>
          </a:ln>
        </p:spPr>
        <p:txBody>
          <a:bodyPr wrap="square">
            <a:spAutoFit/>
            <a:scene3d>
              <a:camera prst="orthographicFront"/>
              <a:lightRig rig="soft" dir="t">
                <a:rot lat="0" lon="0" rev="10800000"/>
              </a:lightRig>
            </a:scene3d>
            <a:sp3d>
              <a:bevelT w="27940" h="12700"/>
              <a:contourClr>
                <a:srgbClr val="DDDDDD"/>
              </a:contourClr>
            </a:sp3d>
          </a:bodyPr>
          <a:lstStyle/>
          <a:p>
            <a:pPr algn="r" fontAlgn="base">
              <a:spcBef>
                <a:spcPct val="0"/>
              </a:spcBef>
              <a:spcAft>
                <a:spcPct val="0"/>
              </a:spcAft>
            </a:pPr>
            <a:endParaRPr lang="ca-ES" sz="3200" b="1" i="1" spc="150" dirty="0">
              <a:ln w="11430"/>
              <a:solidFill>
                <a:srgbClr val="FF0000"/>
              </a:solidFill>
              <a:effectLst>
                <a:glow rad="101600">
                  <a:srgbClr val="FFFFFF"/>
                </a:glow>
                <a:outerShdw blurRad="25400" algn="tl" rotWithShape="0">
                  <a:srgbClr val="000000">
                    <a:alpha val="43000"/>
                  </a:srgbClr>
                </a:outerShdw>
              </a:effectLst>
              <a:latin typeface="Comic Sans MS" pitchFamily="66" charset="0"/>
            </a:endParaRPr>
          </a:p>
        </p:txBody>
      </p:sp>
    </p:spTree>
    <p:extLst>
      <p:ext uri="{BB962C8B-B14F-4D97-AF65-F5344CB8AC3E}">
        <p14:creationId xmlns:p14="http://schemas.microsoft.com/office/powerpoint/2010/main" val="9080578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3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23" presetClass="entr" presetSubtype="288"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750" fill="hold"/>
                                        <p:tgtEl>
                                          <p:spTgt spid="8"/>
                                        </p:tgtEl>
                                        <p:attrNameLst>
                                          <p:attrName>ppt_w</p:attrName>
                                        </p:attrNameLst>
                                      </p:cBhvr>
                                      <p:tavLst>
                                        <p:tav tm="0">
                                          <p:val>
                                            <p:strVal val="4/3*#ppt_w"/>
                                          </p:val>
                                        </p:tav>
                                        <p:tav tm="100000">
                                          <p:val>
                                            <p:strVal val="#ppt_w"/>
                                          </p:val>
                                        </p:tav>
                                      </p:tavLst>
                                    </p:anim>
                                    <p:anim calcmode="lin" valueType="num">
                                      <p:cBhvr>
                                        <p:cTn id="15" dur="17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11" y="518615"/>
            <a:ext cx="8175008" cy="6005015"/>
          </a:xfrm>
          <a:prstGeom prst="rect">
            <a:avLst/>
          </a:prstGeom>
          <a:solidFill>
            <a:srgbClr val="FFFFFF">
              <a:shade val="85000"/>
            </a:srgbClr>
          </a:solidFill>
          <a:ln w="88900" cap="sq">
            <a:solidFill>
              <a:srgbClr val="C09F5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convex"/>
            <a:contourClr>
              <a:srgbClr val="FFFFFF"/>
            </a:contourClr>
          </a:sp3d>
          <a:extLst/>
        </p:spPr>
      </p:pic>
      <p:sp>
        <p:nvSpPr>
          <p:cNvPr id="5" name="4 Rectángulo"/>
          <p:cNvSpPr/>
          <p:nvPr/>
        </p:nvSpPr>
        <p:spPr>
          <a:xfrm>
            <a:off x="5268037" y="355944"/>
            <a:ext cx="3347895" cy="3046988"/>
          </a:xfrm>
          <a:prstGeom prst="rect">
            <a:avLst/>
          </a:prstGeom>
          <a:noFill/>
        </p:spPr>
        <p:txBody>
          <a:bodyPr wrap="square" lIns="91440" tIns="45720" rIns="91440" bIns="45720">
            <a:spAutoFit/>
          </a:bodyPr>
          <a:lstStyle/>
          <a:p>
            <a:pPr algn="r" fontAlgn="base">
              <a:spcBef>
                <a:spcPct val="0"/>
              </a:spcBef>
              <a:spcAft>
                <a:spcPct val="0"/>
              </a:spcAft>
            </a:pPr>
            <a:r>
              <a:rPr lang="es-PE" sz="2400" dirty="0">
                <a:solidFill>
                  <a:srgbClr val="FFFF2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Luego de un tiempo de meditación personal,  compartimos con sencillez nuestra reflexión, lo que el texto ME dice a mi propia realidad y situación personal.</a:t>
            </a:r>
          </a:p>
          <a:p>
            <a:pPr algn="r" fontAlgn="base">
              <a:spcBef>
                <a:spcPct val="0"/>
              </a:spcBef>
              <a:spcAft>
                <a:spcPct val="0"/>
              </a:spcAft>
            </a:pPr>
            <a:endParaRPr lang="es-PE" sz="2400" dirty="0">
              <a:solidFill>
                <a:srgbClr val="FFFF2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982745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72" y="649417"/>
            <a:ext cx="7647706" cy="5587610"/>
          </a:xfrm>
          <a:prstGeom prst="rect">
            <a:avLst/>
          </a:prstGeom>
          <a:scene3d>
            <a:camera prst="orthographicFront"/>
            <a:lightRig rig="threePt" dir="t"/>
          </a:scene3d>
          <a:sp3d>
            <a:bevelT prst="convex"/>
          </a:sp3d>
        </p:spPr>
      </p:pic>
      <p:sp>
        <p:nvSpPr>
          <p:cNvPr id="8" name="Rectangle 11"/>
          <p:cNvSpPr>
            <a:spLocks noChangeArrowheads="1"/>
          </p:cNvSpPr>
          <p:nvPr/>
        </p:nvSpPr>
        <p:spPr bwMode="auto">
          <a:xfrm>
            <a:off x="528807" y="4522060"/>
            <a:ext cx="7837271" cy="1551193"/>
          </a:xfrm>
          <a:prstGeom prst="rect">
            <a:avLst/>
          </a:prstGeom>
          <a:noFill/>
          <a:ln w="9525">
            <a:noFill/>
            <a:miter lim="800000"/>
            <a:headEnd/>
            <a:tailEnd/>
          </a:ln>
          <a:effectLst/>
        </p:spPr>
        <p:txBody>
          <a:bodyPr/>
          <a:lstStyle/>
          <a:p>
            <a:pPr marL="342900" indent="-342900" algn="ctr" fontAlgn="base">
              <a:spcBef>
                <a:spcPct val="20000"/>
              </a:spcBef>
              <a:spcAft>
                <a:spcPct val="0"/>
              </a:spcAft>
            </a:pPr>
            <a:r>
              <a:rPr lang="es-PE" sz="3200" dirty="0">
                <a:solidFill>
                  <a:srgbClr val="C00000"/>
                </a:solidFill>
                <a:effectLst>
                  <a:glow rad="101600">
                    <a:srgbClr val="FFFFFF"/>
                  </a:glow>
                  <a:outerShdw blurRad="38100" dist="38100" dir="2700000" algn="tl">
                    <a:srgbClr val="000000">
                      <a:alpha val="43137"/>
                    </a:srgbClr>
                  </a:outerShdw>
                </a:effectLst>
                <a:latin typeface="Tekton Pro" panose="020F0603020208020904" pitchFamily="34" charset="0"/>
              </a:rPr>
              <a:t>   Motivación:  El Señor no nos ha dejado solos. Sigue en medio de nosotros. Por eso sabemos que escucha nuestra oración.</a:t>
            </a:r>
          </a:p>
        </p:txBody>
      </p:sp>
      <p:sp>
        <p:nvSpPr>
          <p:cNvPr id="10" name="AutoShape 2"/>
          <p:cNvSpPr>
            <a:spLocks noChangeArrowheads="1"/>
          </p:cNvSpPr>
          <p:nvPr/>
        </p:nvSpPr>
        <p:spPr bwMode="auto">
          <a:xfrm>
            <a:off x="1053641" y="929290"/>
            <a:ext cx="2248934" cy="876021"/>
          </a:xfrm>
          <a:prstGeom prst="roundRect">
            <a:avLst>
              <a:gd name="adj" fmla="val 16667"/>
            </a:avLst>
          </a:prstGeom>
          <a:solidFill>
            <a:srgbClr val="E0BD4C"/>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333399">
                    <a:lumMod val="50000"/>
                  </a:srgbClr>
                </a:solidFill>
                <a:latin typeface="Calibri" panose="020F0502020204030204" pitchFamily="34" charset="0"/>
              </a:rPr>
              <a:t>ORATIO</a:t>
            </a:r>
          </a:p>
          <a:p>
            <a:pPr algn="ctr" eaLnBrk="0" fontAlgn="base" hangingPunct="0">
              <a:spcBef>
                <a:spcPct val="0"/>
              </a:spcBef>
              <a:spcAft>
                <a:spcPct val="0"/>
              </a:spcAft>
            </a:pPr>
            <a:r>
              <a:rPr lang="es-PE" sz="1200" b="1" dirty="0">
                <a:solidFill>
                  <a:srgbClr val="333399">
                    <a:lumMod val="50000"/>
                  </a:srgbClr>
                </a:solidFill>
                <a:latin typeface="Calibri" panose="020F0502020204030204" pitchFamily="34" charset="0"/>
              </a:rPr>
              <a:t>¿Qué le digo al Señor motivado por su Palabra?</a:t>
            </a:r>
            <a:endParaRPr lang="es-PE" sz="2800" dirty="0">
              <a:solidFill>
                <a:srgbClr val="333399">
                  <a:lumMod val="50000"/>
                </a:srgbClr>
              </a:solidFill>
            </a:endParaRPr>
          </a:p>
        </p:txBody>
      </p:sp>
    </p:spTree>
    <p:extLst>
      <p:ext uri="{BB962C8B-B14F-4D97-AF65-F5344CB8AC3E}">
        <p14:creationId xmlns:p14="http://schemas.microsoft.com/office/powerpoint/2010/main" val="33227549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vangelio hoy : la ascension del Señ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14" y="642737"/>
            <a:ext cx="7750537" cy="551336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79714" y="642737"/>
            <a:ext cx="7630236" cy="1200329"/>
          </a:xfrm>
          <a:prstGeom prst="rect">
            <a:avLst/>
          </a:prstGeom>
          <a:noFill/>
        </p:spPr>
        <p:txBody>
          <a:bodyPr wrap="square" lIns="91440" tIns="45720" rIns="91440" bIns="45720">
            <a:spAutoFit/>
          </a:bodyPr>
          <a:lstStyle/>
          <a:p>
            <a:r>
              <a:rPr lang="es-PE" dirty="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Luego de un tiempo de oración personal, podemos compartir en voz alta nuestra oración, siempre dirigiéndonos a Dios mediante la alabanza, la acción de gracias o la súplica confiada. Se puede, también, recitar el salmo responsorial que corresponde a este domingo. Salmo 46 </a:t>
            </a:r>
          </a:p>
        </p:txBody>
      </p:sp>
    </p:spTree>
    <p:extLst>
      <p:ext uri="{BB962C8B-B14F-4D97-AF65-F5344CB8AC3E}">
        <p14:creationId xmlns:p14="http://schemas.microsoft.com/office/powerpoint/2010/main" val="16778500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05524"/>
            <a:ext cx="8239728" cy="5895276"/>
          </a:xfrm>
          <a:prstGeom prst="rect">
            <a:avLst/>
          </a:prstGeom>
          <a:solidFill>
            <a:srgbClr val="FFFFFF">
              <a:shade val="85000"/>
            </a:srgbClr>
          </a:solidFill>
          <a:ln w="88900" cap="sq">
            <a:solidFill>
              <a:srgbClr val="C09F5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5" name="Text Box 3"/>
          <p:cNvSpPr txBox="1">
            <a:spLocks noChangeArrowheads="1"/>
          </p:cNvSpPr>
          <p:nvPr/>
        </p:nvSpPr>
        <p:spPr bwMode="auto">
          <a:xfrm>
            <a:off x="607013" y="444956"/>
            <a:ext cx="2379177" cy="584775"/>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algn="ctr" fontAlgn="base">
              <a:spcBef>
                <a:spcPct val="0"/>
              </a:spcBef>
              <a:spcAft>
                <a:spcPct val="0"/>
              </a:spcAft>
              <a:defRPr/>
            </a:pPr>
            <a:r>
              <a:rPr lang="ca-ES" sz="3200" b="1" i="1" dirty="0">
                <a:solidFill>
                  <a:srgbClr val="FFFFFF"/>
                </a:solidFill>
                <a:effectLst>
                  <a:outerShdw blurRad="38100" dist="38100" dir="2700000" algn="tl">
                    <a:srgbClr val="000000">
                      <a:alpha val="43137"/>
                    </a:srgbClr>
                  </a:outerShdw>
                </a:effectLst>
                <a:latin typeface="Comic Sans MS" pitchFamily="66" charset="0"/>
              </a:rPr>
              <a:t> </a:t>
            </a:r>
            <a:r>
              <a:rPr lang="ca-ES" sz="3200" b="1" i="1" dirty="0" err="1">
                <a:solidFill>
                  <a:srgbClr val="FFFFFF"/>
                </a:solidFill>
                <a:effectLst>
                  <a:outerShdw blurRad="38100" dist="38100" dir="2700000" algn="tl">
                    <a:srgbClr val="000000">
                      <a:alpha val="43137"/>
                    </a:srgbClr>
                  </a:outerShdw>
                </a:effectLst>
                <a:latin typeface="Comic Sans MS" pitchFamily="66" charset="0"/>
              </a:rPr>
              <a:t>Salmo</a:t>
            </a:r>
            <a:r>
              <a:rPr lang="ca-ES" sz="3200" b="1" i="1" dirty="0">
                <a:solidFill>
                  <a:srgbClr val="FFFFFF"/>
                </a:solidFill>
                <a:effectLst>
                  <a:outerShdw blurRad="38100" dist="38100" dir="2700000" algn="tl">
                    <a:srgbClr val="000000">
                      <a:alpha val="43137"/>
                    </a:srgbClr>
                  </a:outerShdw>
                </a:effectLst>
                <a:latin typeface="Comic Sans MS" pitchFamily="66" charset="0"/>
              </a:rPr>
              <a:t> 46 </a:t>
            </a:r>
            <a:endParaRPr lang="ca-ES" sz="5400" b="1" i="1" dirty="0">
              <a:solidFill>
                <a:srgbClr val="FFFFFF"/>
              </a:solidFill>
              <a:effectLst>
                <a:outerShdw blurRad="38100" dist="38100" dir="2700000" algn="tl">
                  <a:srgbClr val="000000">
                    <a:alpha val="43137"/>
                  </a:srgbClr>
                </a:outerShdw>
              </a:effectLst>
              <a:latin typeface="Comic Sans MS" pitchFamily="66" charset="0"/>
            </a:endParaRPr>
          </a:p>
        </p:txBody>
      </p:sp>
      <p:sp>
        <p:nvSpPr>
          <p:cNvPr id="8196" name="Rectangle 4"/>
          <p:cNvSpPr>
            <a:spLocks noChangeArrowheads="1"/>
          </p:cNvSpPr>
          <p:nvPr/>
        </p:nvSpPr>
        <p:spPr bwMode="auto">
          <a:xfrm>
            <a:off x="467544" y="969163"/>
            <a:ext cx="8239728" cy="138499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1400" i="1" dirty="0">
                <a:solidFill>
                  <a:srgbClr val="0070C0"/>
                </a:solidFill>
                <a:effectLst>
                  <a:glow rad="101600">
                    <a:srgbClr val="FFFFFF"/>
                  </a:glow>
                </a:effectLst>
                <a:latin typeface="Comic Sans MS" pitchFamily="66" charset="0"/>
              </a:rPr>
              <a:t> </a:t>
            </a:r>
            <a:r>
              <a:rPr lang="es-ES" sz="2800" i="1" dirty="0">
                <a:solidFill>
                  <a:srgbClr val="0070C0"/>
                </a:solidFill>
                <a:effectLst>
                  <a:glow rad="101600">
                    <a:srgbClr val="FFFFFF"/>
                  </a:glow>
                </a:effectLst>
                <a:latin typeface="Comic Sans MS" pitchFamily="66" charset="0"/>
              </a:rPr>
              <a:t>Pueblos todos batan palmas, aclamen a Dios con gritos de júbilo; porque el Señor es sublime  y terrible, emperador de toda la tierra</a:t>
            </a:r>
            <a:endParaRPr lang="ca-ES" sz="2800" i="1" dirty="0">
              <a:solidFill>
                <a:srgbClr val="0070C0"/>
              </a:solidFill>
              <a:effectLst>
                <a:glow rad="101600">
                  <a:srgbClr val="FFFFFF"/>
                </a:glow>
              </a:effectLst>
              <a:latin typeface="Comic Sans MS" pitchFamily="66" charset="0"/>
            </a:endParaRPr>
          </a:p>
        </p:txBody>
      </p:sp>
      <p:sp>
        <p:nvSpPr>
          <p:cNvPr id="8197" name="Rectangle 5"/>
          <p:cNvSpPr>
            <a:spLocks noChangeArrowheads="1"/>
          </p:cNvSpPr>
          <p:nvPr/>
        </p:nvSpPr>
        <p:spPr bwMode="auto">
          <a:xfrm>
            <a:off x="1017644" y="5364137"/>
            <a:ext cx="7327648" cy="1077218"/>
          </a:xfrm>
          <a:prstGeom prst="rect">
            <a:avLst/>
          </a:prstGeom>
          <a:noFill/>
          <a:ln>
            <a:noFill/>
          </a:ln>
          <a:extLst/>
        </p:spPr>
        <p:txBody>
          <a:bodyPr wrap="none">
            <a:spAutoFit/>
          </a:bodyPr>
          <a:lstStyle/>
          <a:p>
            <a:pPr algn="ctr" fontAlgn="base">
              <a:spcBef>
                <a:spcPct val="0"/>
              </a:spcBef>
              <a:spcAft>
                <a:spcPct val="0"/>
              </a:spcAft>
            </a:pPr>
            <a:r>
              <a:rPr lang="ca-ES" sz="3200" b="1" i="1" dirty="0">
                <a:ln w="6600">
                  <a:solidFill>
                    <a:srgbClr val="3333CC"/>
                  </a:solidFill>
                  <a:prstDash val="solid"/>
                </a:ln>
                <a:solidFill>
                  <a:srgbClr val="FFFF00"/>
                </a:solidFill>
                <a:effectLst>
                  <a:outerShdw dist="38100" dir="2700000" algn="tl" rotWithShape="0">
                    <a:srgbClr val="3333CC"/>
                  </a:outerShdw>
                </a:effectLst>
                <a:latin typeface="Comic Sans MS" pitchFamily="66" charset="0"/>
              </a:rPr>
              <a:t> </a:t>
            </a:r>
            <a:r>
              <a:rPr lang="es-ES" sz="3200" b="1" i="1" dirty="0">
                <a:ln w="6600">
                  <a:solidFill>
                    <a:srgbClr val="3333CC"/>
                  </a:solidFill>
                  <a:prstDash val="solid"/>
                </a:ln>
                <a:solidFill>
                  <a:srgbClr val="FFFF00"/>
                </a:solidFill>
                <a:effectLst>
                  <a:outerShdw dist="38100" dir="2700000" algn="tl" rotWithShape="0">
                    <a:srgbClr val="3333CC"/>
                  </a:outerShdw>
                </a:effectLst>
                <a:latin typeface="Comic Sans MS" pitchFamily="66" charset="0"/>
              </a:rPr>
              <a:t>Dios asciende entre aclamaciones; </a:t>
            </a:r>
          </a:p>
          <a:p>
            <a:pPr algn="ctr" fontAlgn="base">
              <a:spcBef>
                <a:spcPct val="0"/>
              </a:spcBef>
              <a:spcAft>
                <a:spcPct val="0"/>
              </a:spcAft>
            </a:pPr>
            <a:r>
              <a:rPr lang="es-ES" sz="3200" b="1" i="1" dirty="0">
                <a:ln w="6600">
                  <a:solidFill>
                    <a:srgbClr val="3333CC"/>
                  </a:solidFill>
                  <a:prstDash val="solid"/>
                </a:ln>
                <a:solidFill>
                  <a:srgbClr val="FFFF00"/>
                </a:solidFill>
                <a:effectLst>
                  <a:outerShdw dist="38100" dir="2700000" algn="tl" rotWithShape="0">
                    <a:srgbClr val="3333CC"/>
                  </a:outerShdw>
                </a:effectLst>
                <a:latin typeface="Comic Sans MS" pitchFamily="66" charset="0"/>
              </a:rPr>
              <a:t>el Señor, al son de trompetas.</a:t>
            </a:r>
            <a:endParaRPr lang="ca-ES" sz="3200" b="1" i="1" dirty="0">
              <a:ln w="6600">
                <a:solidFill>
                  <a:srgbClr val="3333CC"/>
                </a:solidFill>
                <a:prstDash val="solid"/>
              </a:ln>
              <a:solidFill>
                <a:srgbClr val="FFFF00"/>
              </a:solidFill>
              <a:effectLst>
                <a:outerShdw dist="38100" dir="2700000" algn="tl" rotWithShape="0">
                  <a:srgbClr val="3333CC"/>
                </a:outerShdw>
              </a:effectLst>
              <a:latin typeface="Comic Sans MS" pitchFamily="66" charset="0"/>
            </a:endParaRPr>
          </a:p>
        </p:txBody>
      </p:sp>
    </p:spTree>
    <p:extLst>
      <p:ext uri="{BB962C8B-B14F-4D97-AF65-F5344CB8AC3E}">
        <p14:creationId xmlns:p14="http://schemas.microsoft.com/office/powerpoint/2010/main" val="6140104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196"/>
                                        </p:tgtEl>
                                        <p:attrNameLst>
                                          <p:attrName>style.visibility</p:attrName>
                                        </p:attrNameLst>
                                      </p:cBhvr>
                                      <p:to>
                                        <p:strVal val="visible"/>
                                      </p:to>
                                    </p:set>
                                    <p:anim calcmode="lin" valueType="num">
                                      <p:cBhvr>
                                        <p:cTn id="7" dur="1750" fill="hold"/>
                                        <p:tgtEl>
                                          <p:spTgt spid="8196"/>
                                        </p:tgtEl>
                                        <p:attrNameLst>
                                          <p:attrName>ppt_w</p:attrName>
                                        </p:attrNameLst>
                                      </p:cBhvr>
                                      <p:tavLst>
                                        <p:tav tm="0">
                                          <p:val>
                                            <p:fltVal val="0"/>
                                          </p:val>
                                        </p:tav>
                                        <p:tav tm="100000">
                                          <p:val>
                                            <p:strVal val="#ppt_w"/>
                                          </p:val>
                                        </p:tav>
                                      </p:tavLst>
                                    </p:anim>
                                    <p:anim calcmode="lin" valueType="num">
                                      <p:cBhvr>
                                        <p:cTn id="8" dur="1750" fill="hold"/>
                                        <p:tgtEl>
                                          <p:spTgt spid="8196"/>
                                        </p:tgtEl>
                                        <p:attrNameLst>
                                          <p:attrName>ppt_h</p:attrName>
                                        </p:attrNameLst>
                                      </p:cBhvr>
                                      <p:tavLst>
                                        <p:tav tm="0">
                                          <p:val>
                                            <p:fltVal val="0"/>
                                          </p:val>
                                        </p:tav>
                                        <p:tav tm="100000">
                                          <p:val>
                                            <p:strVal val="#ppt_h"/>
                                          </p:val>
                                        </p:tav>
                                      </p:tavLst>
                                    </p:anim>
                                    <p:anim calcmode="lin" valueType="num">
                                      <p:cBhvr>
                                        <p:cTn id="9" dur="1750" fill="hold"/>
                                        <p:tgtEl>
                                          <p:spTgt spid="8196"/>
                                        </p:tgtEl>
                                        <p:attrNameLst>
                                          <p:attrName>ppt_x</p:attrName>
                                        </p:attrNameLst>
                                      </p:cBhvr>
                                      <p:tavLst>
                                        <p:tav tm="0">
                                          <p:val>
                                            <p:fltVal val="0.5"/>
                                          </p:val>
                                        </p:tav>
                                        <p:tav tm="100000">
                                          <p:val>
                                            <p:strVal val="#ppt_x"/>
                                          </p:val>
                                        </p:tav>
                                      </p:tavLst>
                                    </p:anim>
                                    <p:anim calcmode="lin" valueType="num">
                                      <p:cBhvr>
                                        <p:cTn id="10" dur="1750" fill="hold"/>
                                        <p:tgtEl>
                                          <p:spTgt spid="8196"/>
                                        </p:tgtEl>
                                        <p:attrNameLst>
                                          <p:attrName>ppt_y</p:attrName>
                                        </p:attrNameLst>
                                      </p:cBhvr>
                                      <p:tavLst>
                                        <p:tav tm="0">
                                          <p:val>
                                            <p:fltVal val="0.5"/>
                                          </p:val>
                                        </p:tav>
                                        <p:tav tm="100000">
                                          <p:val>
                                            <p:strVal val="#ppt_y"/>
                                          </p:val>
                                        </p:tav>
                                      </p:tavLst>
                                    </p:anim>
                                  </p:childTnLst>
                                </p:cTn>
                              </p:par>
                            </p:childTnLst>
                          </p:cTn>
                        </p:par>
                        <p:par>
                          <p:cTn id="11" fill="hold">
                            <p:stCondLst>
                              <p:cond delay="63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8197"/>
                                        </p:tgtEl>
                                        <p:attrNameLst>
                                          <p:attrName>style.visibility</p:attrName>
                                        </p:attrNameLst>
                                      </p:cBhvr>
                                      <p:to>
                                        <p:strVal val="visible"/>
                                      </p:to>
                                    </p:set>
                                    <p:anim calcmode="lin" valueType="num">
                                      <p:cBhvr>
                                        <p:cTn id="14" dur="1750" fill="hold"/>
                                        <p:tgtEl>
                                          <p:spTgt spid="8197"/>
                                        </p:tgtEl>
                                        <p:attrNameLst>
                                          <p:attrName>ppt_w</p:attrName>
                                        </p:attrNameLst>
                                      </p:cBhvr>
                                      <p:tavLst>
                                        <p:tav tm="0">
                                          <p:val>
                                            <p:fltVal val="0"/>
                                          </p:val>
                                        </p:tav>
                                        <p:tav tm="100000">
                                          <p:val>
                                            <p:strVal val="#ppt_w"/>
                                          </p:val>
                                        </p:tav>
                                      </p:tavLst>
                                    </p:anim>
                                    <p:anim calcmode="lin" valueType="num">
                                      <p:cBhvr>
                                        <p:cTn id="15" dur="1750" fill="hold"/>
                                        <p:tgtEl>
                                          <p:spTgt spid="8197"/>
                                        </p:tgtEl>
                                        <p:attrNameLst>
                                          <p:attrName>ppt_h</p:attrName>
                                        </p:attrNameLst>
                                      </p:cBhvr>
                                      <p:tavLst>
                                        <p:tav tm="0">
                                          <p:val>
                                            <p:fltVal val="0"/>
                                          </p:val>
                                        </p:tav>
                                        <p:tav tm="100000">
                                          <p:val>
                                            <p:strVal val="#ppt_h"/>
                                          </p:val>
                                        </p:tav>
                                      </p:tavLst>
                                    </p:anim>
                                    <p:anim calcmode="lin" valueType="num">
                                      <p:cBhvr>
                                        <p:cTn id="16" dur="1750" fill="hold"/>
                                        <p:tgtEl>
                                          <p:spTgt spid="8197"/>
                                        </p:tgtEl>
                                        <p:attrNameLst>
                                          <p:attrName>ppt_x</p:attrName>
                                        </p:attrNameLst>
                                      </p:cBhvr>
                                      <p:tavLst>
                                        <p:tav tm="0">
                                          <p:val>
                                            <p:fltVal val="0.5"/>
                                          </p:val>
                                        </p:tav>
                                        <p:tav tm="100000">
                                          <p:val>
                                            <p:strVal val="#ppt_x"/>
                                          </p:val>
                                        </p:tav>
                                      </p:tavLst>
                                    </p:anim>
                                    <p:anim calcmode="lin" valueType="num">
                                      <p:cBhvr>
                                        <p:cTn id="17" dur="1750" fill="hold"/>
                                        <p:tgtEl>
                                          <p:spTgt spid="819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5" y="657222"/>
            <a:ext cx="7615450" cy="5484272"/>
          </a:xfrm>
          <a:prstGeom prst="rect">
            <a:avLst/>
          </a:prstGeom>
        </p:spPr>
      </p:pic>
      <p:sp>
        <p:nvSpPr>
          <p:cNvPr id="8196" name="Rectangle 4"/>
          <p:cNvSpPr>
            <a:spLocks noChangeArrowheads="1"/>
          </p:cNvSpPr>
          <p:nvPr/>
        </p:nvSpPr>
        <p:spPr bwMode="auto">
          <a:xfrm>
            <a:off x="3098234" y="657222"/>
            <a:ext cx="3804841" cy="3108543"/>
          </a:xfrm>
          <a:prstGeom prst="rect">
            <a:avLst/>
          </a:prstGeom>
          <a:noFill/>
          <a:ln w="9525">
            <a:noFill/>
            <a:miter lim="800000"/>
            <a:headEnd/>
            <a:tailEnd/>
          </a:ln>
          <a:effectLst/>
        </p:spPr>
        <p:txBody>
          <a:bodyPr wrap="square">
            <a:spAutoFit/>
          </a:bodyPr>
          <a:lstStyle/>
          <a:p>
            <a:pPr algn="ctr">
              <a:defRPr/>
            </a:pPr>
            <a:r>
              <a:rPr lang="ca-ES" sz="1400" i="1" dirty="0">
                <a:solidFill>
                  <a:srgbClr val="003B68"/>
                </a:solidFill>
                <a:effectLst>
                  <a:glow rad="101600">
                    <a:srgbClr val="FFFFFF"/>
                  </a:glow>
                </a:effectLst>
                <a:latin typeface="Comic Sans MS" pitchFamily="66" charset="0"/>
              </a:rPr>
              <a:t> </a:t>
            </a:r>
            <a:r>
              <a:rPr lang="es-ES" sz="2800" i="1" dirty="0" smtClean="0">
                <a:solidFill>
                  <a:srgbClr val="003B68"/>
                </a:solidFill>
                <a:effectLst>
                  <a:glow rad="101600">
                    <a:srgbClr val="FFFFFF"/>
                  </a:glow>
                </a:effectLst>
                <a:latin typeface="Comic Sans MS" pitchFamily="66" charset="0"/>
                <a:cs typeface="Times New Roman" pitchFamily="18" charset="0"/>
              </a:rPr>
              <a:t>Dios haciende entre aclamaciones; el Señor, al son de trompetas; toquen para Dios, toquen para nuestro Rey, toquen.</a:t>
            </a:r>
            <a:endParaRPr lang="ca-ES" sz="2800" i="1" dirty="0">
              <a:solidFill>
                <a:srgbClr val="003B68"/>
              </a:solidFill>
              <a:effectLst>
                <a:glow rad="101600">
                  <a:srgbClr val="FFFFFF"/>
                </a:glow>
              </a:effectLst>
              <a:latin typeface="Comic Sans MS" pitchFamily="66" charset="0"/>
            </a:endParaRPr>
          </a:p>
        </p:txBody>
      </p:sp>
      <p:sp>
        <p:nvSpPr>
          <p:cNvPr id="8197" name="Rectangle 5"/>
          <p:cNvSpPr>
            <a:spLocks noChangeArrowheads="1"/>
          </p:cNvSpPr>
          <p:nvPr/>
        </p:nvSpPr>
        <p:spPr bwMode="auto">
          <a:xfrm>
            <a:off x="969962" y="4963783"/>
            <a:ext cx="7327647" cy="1077218"/>
          </a:xfrm>
          <a:prstGeom prst="rect">
            <a:avLst/>
          </a:prstGeom>
          <a:noFill/>
          <a:ln>
            <a:noFill/>
          </a:ln>
          <a:extLst/>
        </p:spPr>
        <p:txBody>
          <a:bodyPr wrap="none">
            <a:spAutoFit/>
          </a:bodyPr>
          <a:lstStyle/>
          <a:p>
            <a:r>
              <a:rPr lang="ca-ES" sz="3200" b="1" i="1" dirty="0">
                <a:ln w="6600">
                  <a:solidFill>
                    <a:srgbClr val="333399"/>
                  </a:solidFill>
                  <a:prstDash val="solid"/>
                </a:ln>
                <a:solidFill>
                  <a:srgbClr val="00B0F0"/>
                </a:solidFill>
                <a:effectLst>
                  <a:outerShdw dist="38100" dir="2700000" algn="tl" rotWithShape="0">
                    <a:srgbClr val="333399"/>
                  </a:outerShdw>
                </a:effectLst>
                <a:latin typeface="Comic Sans MS" pitchFamily="66" charset="0"/>
              </a:rPr>
              <a:t> </a:t>
            </a:r>
            <a:r>
              <a:rPr lang="es-ES" sz="3200" b="1" i="1" dirty="0">
                <a:ln w="6600">
                  <a:solidFill>
                    <a:srgbClr val="333399"/>
                  </a:solidFill>
                  <a:prstDash val="solid"/>
                </a:ln>
                <a:solidFill>
                  <a:srgbClr val="00B0F0"/>
                </a:solidFill>
                <a:effectLst>
                  <a:outerShdw dist="38100" dir="2700000" algn="tl" rotWithShape="0">
                    <a:srgbClr val="333399"/>
                  </a:outerShdw>
                </a:effectLst>
                <a:latin typeface="Comic Sans MS" pitchFamily="66" charset="0"/>
                <a:cs typeface="Times New Roman" pitchFamily="18" charset="0"/>
              </a:rPr>
              <a:t>Dios asciende entre aclamaciones; </a:t>
            </a:r>
          </a:p>
          <a:p>
            <a:r>
              <a:rPr lang="es-ES" sz="3200" b="1" i="1" dirty="0">
                <a:ln w="6600">
                  <a:solidFill>
                    <a:srgbClr val="333399"/>
                  </a:solidFill>
                  <a:prstDash val="solid"/>
                </a:ln>
                <a:solidFill>
                  <a:srgbClr val="00B0F0"/>
                </a:solidFill>
                <a:effectLst>
                  <a:outerShdw dist="38100" dir="2700000" algn="tl" rotWithShape="0">
                    <a:srgbClr val="333399"/>
                  </a:outerShdw>
                </a:effectLst>
                <a:latin typeface="Comic Sans MS" pitchFamily="66" charset="0"/>
                <a:cs typeface="Times New Roman" pitchFamily="18" charset="0"/>
              </a:rPr>
              <a:t>el Señor, al son de trompetas.</a:t>
            </a:r>
            <a:endParaRPr lang="ca-ES" sz="3200" b="1" i="1" dirty="0">
              <a:ln w="6600">
                <a:solidFill>
                  <a:srgbClr val="333399"/>
                </a:solidFill>
                <a:prstDash val="solid"/>
              </a:ln>
              <a:solidFill>
                <a:srgbClr val="00B0F0"/>
              </a:solidFill>
              <a:effectLst>
                <a:outerShdw dist="38100" dir="2700000" algn="tl" rotWithShape="0">
                  <a:srgbClr val="333399"/>
                </a:outerShdw>
              </a:effectLst>
              <a:latin typeface="Comic Sans MS" pitchFamily="66" charset="0"/>
            </a:endParaRPr>
          </a:p>
        </p:txBody>
      </p:sp>
    </p:spTree>
    <p:extLst>
      <p:ext uri="{BB962C8B-B14F-4D97-AF65-F5344CB8AC3E}">
        <p14:creationId xmlns:p14="http://schemas.microsoft.com/office/powerpoint/2010/main" val="16984867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196"/>
                                        </p:tgtEl>
                                        <p:attrNameLst>
                                          <p:attrName>style.visibility</p:attrName>
                                        </p:attrNameLst>
                                      </p:cBhvr>
                                      <p:to>
                                        <p:strVal val="visible"/>
                                      </p:to>
                                    </p:set>
                                    <p:anim calcmode="lin" valueType="num">
                                      <p:cBhvr>
                                        <p:cTn id="7" dur="1750" fill="hold"/>
                                        <p:tgtEl>
                                          <p:spTgt spid="8196"/>
                                        </p:tgtEl>
                                        <p:attrNameLst>
                                          <p:attrName>ppt_w</p:attrName>
                                        </p:attrNameLst>
                                      </p:cBhvr>
                                      <p:tavLst>
                                        <p:tav tm="0">
                                          <p:val>
                                            <p:fltVal val="0"/>
                                          </p:val>
                                        </p:tav>
                                        <p:tav tm="100000">
                                          <p:val>
                                            <p:strVal val="#ppt_w"/>
                                          </p:val>
                                        </p:tav>
                                      </p:tavLst>
                                    </p:anim>
                                    <p:anim calcmode="lin" valueType="num">
                                      <p:cBhvr>
                                        <p:cTn id="8" dur="1750" fill="hold"/>
                                        <p:tgtEl>
                                          <p:spTgt spid="8196"/>
                                        </p:tgtEl>
                                        <p:attrNameLst>
                                          <p:attrName>ppt_h</p:attrName>
                                        </p:attrNameLst>
                                      </p:cBhvr>
                                      <p:tavLst>
                                        <p:tav tm="0">
                                          <p:val>
                                            <p:fltVal val="0"/>
                                          </p:val>
                                        </p:tav>
                                        <p:tav tm="100000">
                                          <p:val>
                                            <p:strVal val="#ppt_h"/>
                                          </p:val>
                                        </p:tav>
                                      </p:tavLst>
                                    </p:anim>
                                    <p:anim calcmode="lin" valueType="num">
                                      <p:cBhvr>
                                        <p:cTn id="9" dur="1750" fill="hold"/>
                                        <p:tgtEl>
                                          <p:spTgt spid="8196"/>
                                        </p:tgtEl>
                                        <p:attrNameLst>
                                          <p:attrName>ppt_x</p:attrName>
                                        </p:attrNameLst>
                                      </p:cBhvr>
                                      <p:tavLst>
                                        <p:tav tm="0">
                                          <p:val>
                                            <p:fltVal val="0.5"/>
                                          </p:val>
                                        </p:tav>
                                        <p:tav tm="100000">
                                          <p:val>
                                            <p:strVal val="#ppt_x"/>
                                          </p:val>
                                        </p:tav>
                                      </p:tavLst>
                                    </p:anim>
                                    <p:anim calcmode="lin" valueType="num">
                                      <p:cBhvr>
                                        <p:cTn id="10" dur="1750" fill="hold"/>
                                        <p:tgtEl>
                                          <p:spTgt spid="8196"/>
                                        </p:tgtEl>
                                        <p:attrNameLst>
                                          <p:attrName>ppt_y</p:attrName>
                                        </p:attrNameLst>
                                      </p:cBhvr>
                                      <p:tavLst>
                                        <p:tav tm="0">
                                          <p:val>
                                            <p:fltVal val="0.5"/>
                                          </p:val>
                                        </p:tav>
                                        <p:tav tm="100000">
                                          <p:val>
                                            <p:strVal val="#ppt_y"/>
                                          </p:val>
                                        </p:tav>
                                      </p:tavLst>
                                    </p:anim>
                                  </p:childTnLst>
                                </p:cTn>
                              </p:par>
                            </p:childTnLst>
                          </p:cTn>
                        </p:par>
                        <p:par>
                          <p:cTn id="11" fill="hold">
                            <p:stCondLst>
                              <p:cond delay="59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8197"/>
                                        </p:tgtEl>
                                        <p:attrNameLst>
                                          <p:attrName>style.visibility</p:attrName>
                                        </p:attrNameLst>
                                      </p:cBhvr>
                                      <p:to>
                                        <p:strVal val="visible"/>
                                      </p:to>
                                    </p:set>
                                    <p:anim calcmode="lin" valueType="num">
                                      <p:cBhvr>
                                        <p:cTn id="14" dur="1750" fill="hold"/>
                                        <p:tgtEl>
                                          <p:spTgt spid="8197"/>
                                        </p:tgtEl>
                                        <p:attrNameLst>
                                          <p:attrName>ppt_w</p:attrName>
                                        </p:attrNameLst>
                                      </p:cBhvr>
                                      <p:tavLst>
                                        <p:tav tm="0">
                                          <p:val>
                                            <p:fltVal val="0"/>
                                          </p:val>
                                        </p:tav>
                                        <p:tav tm="100000">
                                          <p:val>
                                            <p:strVal val="#ppt_w"/>
                                          </p:val>
                                        </p:tav>
                                      </p:tavLst>
                                    </p:anim>
                                    <p:anim calcmode="lin" valueType="num">
                                      <p:cBhvr>
                                        <p:cTn id="15" dur="1750" fill="hold"/>
                                        <p:tgtEl>
                                          <p:spTgt spid="8197"/>
                                        </p:tgtEl>
                                        <p:attrNameLst>
                                          <p:attrName>ppt_h</p:attrName>
                                        </p:attrNameLst>
                                      </p:cBhvr>
                                      <p:tavLst>
                                        <p:tav tm="0">
                                          <p:val>
                                            <p:fltVal val="0"/>
                                          </p:val>
                                        </p:tav>
                                        <p:tav tm="100000">
                                          <p:val>
                                            <p:strVal val="#ppt_h"/>
                                          </p:val>
                                        </p:tav>
                                      </p:tavLst>
                                    </p:anim>
                                    <p:anim calcmode="lin" valueType="num">
                                      <p:cBhvr>
                                        <p:cTn id="16" dur="1750" fill="hold"/>
                                        <p:tgtEl>
                                          <p:spTgt spid="8197"/>
                                        </p:tgtEl>
                                        <p:attrNameLst>
                                          <p:attrName>ppt_x</p:attrName>
                                        </p:attrNameLst>
                                      </p:cBhvr>
                                      <p:tavLst>
                                        <p:tav tm="0">
                                          <p:val>
                                            <p:fltVal val="0.5"/>
                                          </p:val>
                                        </p:tav>
                                        <p:tav tm="100000">
                                          <p:val>
                                            <p:strVal val="#ppt_x"/>
                                          </p:val>
                                        </p:tav>
                                      </p:tavLst>
                                    </p:anim>
                                    <p:anim calcmode="lin" valueType="num">
                                      <p:cBhvr>
                                        <p:cTn id="17" dur="1750" fill="hold"/>
                                        <p:tgtEl>
                                          <p:spTgt spid="819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856582" y="637690"/>
            <a:ext cx="4315538" cy="961721"/>
            <a:chOff x="1338" y="942"/>
            <a:chExt cx="6090" cy="1214"/>
          </a:xfrm>
        </p:grpSpPr>
        <p:grpSp>
          <p:nvGrpSpPr>
            <p:cNvPr id="5" name="Group 7"/>
            <p:cNvGrpSpPr>
              <a:grpSpLocks/>
            </p:cNvGrpSpPr>
            <p:nvPr/>
          </p:nvGrpSpPr>
          <p:grpSpPr bwMode="auto">
            <a:xfrm>
              <a:off x="1338" y="1077"/>
              <a:ext cx="6090" cy="1079"/>
              <a:chOff x="1338" y="1077"/>
              <a:chExt cx="6090" cy="1079"/>
            </a:xfrm>
          </p:grpSpPr>
          <p:sp>
            <p:nvSpPr>
              <p:cNvPr id="7" name="Rectangle 8"/>
              <p:cNvSpPr>
                <a:spLocks noChangeArrowheads="1"/>
              </p:cNvSpPr>
              <p:nvPr/>
            </p:nvSpPr>
            <p:spPr bwMode="auto">
              <a:xfrm>
                <a:off x="1338" y="1288"/>
                <a:ext cx="6090" cy="868"/>
              </a:xfrm>
              <a:prstGeom prst="rect">
                <a:avLst/>
              </a:prstGeom>
              <a:solidFill>
                <a:srgbClr val="C2AA68"/>
              </a:solidFill>
              <a:ln w="12700">
                <a:solidFill>
                  <a:srgbClr val="FFD966"/>
                </a:solidFill>
                <a:miter lim="800000"/>
                <a:headEnd/>
                <a:tailEnd/>
              </a:ln>
              <a:effectLst>
                <a:outerShdw dist="28398" dir="3806097" algn="ctr" rotWithShape="0">
                  <a:srgbClr val="7F5F00">
                    <a:alpha val="50000"/>
                  </a:srgbClr>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endParaRPr lang="es-PE" dirty="0">
                  <a:solidFill>
                    <a:srgbClr val="000000"/>
                  </a:solidFill>
                </a:endParaRPr>
              </a:p>
            </p:txBody>
          </p:sp>
          <p:sp>
            <p:nvSpPr>
              <p:cNvPr id="8" name="Text Box 9"/>
              <p:cNvSpPr txBox="1">
                <a:spLocks noChangeArrowheads="1"/>
              </p:cNvSpPr>
              <p:nvPr/>
            </p:nvSpPr>
            <p:spPr bwMode="auto">
              <a:xfrm>
                <a:off x="2799" y="1077"/>
                <a:ext cx="4508" cy="978"/>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Aft>
                    <a:spcPts val="800"/>
                  </a:spcAft>
                </a:pPr>
                <a:r>
                  <a:rPr lang="es-PE" sz="1400" b="1" dirty="0">
                    <a:solidFill>
                      <a:srgbClr val="806000"/>
                    </a:solidFill>
                    <a:latin typeface="Arial Rounded MT Bold" panose="020F0704030504030204" pitchFamily="34" charset="0"/>
                  </a:rPr>
                  <a:t>LECTIO DIVINA – DOMINGO DE </a:t>
                </a:r>
                <a:r>
                  <a:rPr lang="es-PE" sz="1400" b="1" dirty="0" smtClean="0">
                    <a:solidFill>
                      <a:srgbClr val="806000"/>
                    </a:solidFill>
                    <a:latin typeface="Arial Rounded MT Bold" panose="020F0704030504030204" pitchFamily="34" charset="0"/>
                  </a:rPr>
                  <a:t>ASCENSIÓN  DEL SEÑOR                      FUE  LLEVADO AL CIELO              </a:t>
                </a:r>
                <a:endParaRPr lang="es-PE" sz="1400" dirty="0">
                  <a:solidFill>
                    <a:srgbClr val="000000"/>
                  </a:solidFill>
                  <a:latin typeface="Arial" panose="020B0604020202020204" pitchFamily="34" charset="0"/>
                </a:endParaRPr>
              </a:p>
            </p:txBody>
          </p:sp>
        </p:grpSp>
        <p:pic>
          <p:nvPicPr>
            <p:cNvPr id="6" name="Picture 10" descr="pascua2"/>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364" y="942"/>
              <a:ext cx="723" cy="768"/>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uadroTexto 8"/>
          <p:cNvSpPr txBox="1"/>
          <p:nvPr/>
        </p:nvSpPr>
        <p:spPr>
          <a:xfrm>
            <a:off x="5881254" y="697423"/>
            <a:ext cx="2369127" cy="369332"/>
          </a:xfrm>
          <a:prstGeom prst="rect">
            <a:avLst/>
          </a:prstGeom>
          <a:solidFill>
            <a:schemeClr val="bg1">
              <a:lumMod val="95000"/>
            </a:schemeClr>
          </a:solidFill>
        </p:spPr>
        <p:txBody>
          <a:bodyPr wrap="square" rtlCol="0">
            <a:spAutoFit/>
          </a:bodyPr>
          <a:lstStyle/>
          <a:p>
            <a:r>
              <a:rPr lang="es-MX" b="1" dirty="0" smtClean="0"/>
              <a:t>LUCAS 24, 46-53</a:t>
            </a:r>
            <a:endParaRPr lang="es-PE" b="1" dirty="0"/>
          </a:p>
        </p:txBody>
      </p:sp>
      <p:sp>
        <p:nvSpPr>
          <p:cNvPr id="10" name="Rectangle 5"/>
          <p:cNvSpPr>
            <a:spLocks noChangeArrowheads="1"/>
          </p:cNvSpPr>
          <p:nvPr/>
        </p:nvSpPr>
        <p:spPr bwMode="auto">
          <a:xfrm rot="21184574">
            <a:off x="1211416" y="3739827"/>
            <a:ext cx="6238921" cy="1349825"/>
          </a:xfrm>
          <a:prstGeom prst="rect">
            <a:avLst/>
          </a:prstGeom>
          <a:noFill/>
          <a:ln w="9525">
            <a:noFill/>
            <a:miter lim="800000"/>
            <a:headEnd/>
            <a:tailEnd/>
          </a:ln>
        </p:spPr>
        <p:txBody>
          <a:bodyPr wrap="square">
            <a:prstTxWarp prst="textCurveDown">
              <a:avLst/>
            </a:prstTxWarp>
            <a:spAutoFit/>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0"/>
              </a:spcBef>
              <a:spcAft>
                <a:spcPct val="0"/>
              </a:spcAft>
            </a:pPr>
            <a:r>
              <a:rPr lang="ca-ES" sz="3600" b="1" i="1" dirty="0" smtClean="0">
                <a:ln w="50800"/>
                <a:solidFill>
                  <a:srgbClr val="004274"/>
                </a:solidFill>
                <a:effectLst>
                  <a:outerShdw dist="76200" dir="21540000" algn="bl" rotWithShape="0">
                    <a:srgbClr val="FFFF00"/>
                  </a:outerShdw>
                </a:effectLst>
                <a:latin typeface="Comic Sans MS" pitchFamily="66" charset="0"/>
              </a:rPr>
              <a:t>ASCENSIÓN DEL SEÑOR  </a:t>
            </a:r>
            <a:endParaRPr lang="ca-ES" sz="3600" b="1" i="1" dirty="0">
              <a:ln w="50800"/>
              <a:solidFill>
                <a:srgbClr val="004274"/>
              </a:solidFill>
              <a:effectLst>
                <a:outerShdw dist="76200" dir="21540000" algn="bl" rotWithShape="0">
                  <a:srgbClr val="FFFF00"/>
                </a:outerShdw>
              </a:effectLst>
              <a:latin typeface="Comic Sans MS" pitchFamily="66" charset="0"/>
            </a:endParaRPr>
          </a:p>
        </p:txBody>
      </p:sp>
      <p:sp>
        <p:nvSpPr>
          <p:cNvPr id="18" name="CuadroTexto 17"/>
          <p:cNvSpPr txBox="1"/>
          <p:nvPr/>
        </p:nvSpPr>
        <p:spPr>
          <a:xfrm>
            <a:off x="5530133" y="5746172"/>
            <a:ext cx="2814026" cy="369332"/>
          </a:xfrm>
          <a:prstGeom prst="rect">
            <a:avLst/>
          </a:prstGeom>
          <a:solidFill>
            <a:srgbClr val="FFFF00"/>
          </a:solidFill>
        </p:spPr>
        <p:txBody>
          <a:bodyPr wrap="square" rtlCol="0">
            <a:spAutoFit/>
          </a:bodyPr>
          <a:lstStyle/>
          <a:p>
            <a:r>
              <a:rPr lang="es-MX" dirty="0" smtClean="0">
                <a:solidFill>
                  <a:schemeClr val="tx1">
                    <a:lumMod val="85000"/>
                    <a:lumOff val="15000"/>
                  </a:schemeClr>
                </a:solidFill>
              </a:rPr>
              <a:t>Lima </a:t>
            </a:r>
            <a:r>
              <a:rPr lang="es-MX" dirty="0" err="1" smtClean="0">
                <a:solidFill>
                  <a:schemeClr val="tx1">
                    <a:lumMod val="85000"/>
                    <a:lumOff val="15000"/>
                  </a:schemeClr>
                </a:solidFill>
              </a:rPr>
              <a:t>Lima</a:t>
            </a:r>
            <a:r>
              <a:rPr lang="es-MX" dirty="0" smtClean="0">
                <a:solidFill>
                  <a:schemeClr val="tx1">
                    <a:lumMod val="85000"/>
                    <a:lumOff val="15000"/>
                  </a:schemeClr>
                </a:solidFill>
              </a:rPr>
              <a:t> 1° de Junio 2025</a:t>
            </a:r>
            <a:endParaRPr lang="es-PE" dirty="0">
              <a:solidFill>
                <a:schemeClr val="tx1">
                  <a:lumMod val="85000"/>
                  <a:lumOff val="15000"/>
                </a:schemeClr>
              </a:solidFill>
            </a:endParaRPr>
          </a:p>
        </p:txBody>
      </p:sp>
    </p:spTree>
    <p:extLst>
      <p:ext uri="{BB962C8B-B14F-4D97-AF65-F5344CB8AC3E}">
        <p14:creationId xmlns:p14="http://schemas.microsoft.com/office/powerpoint/2010/main" val="1838535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1+#ppt_w/2"/>
                                          </p:val>
                                        </p:tav>
                                        <p:tav tm="100000">
                                          <p:val>
                                            <p:strVal val="#ppt_x"/>
                                          </p:val>
                                        </p:tav>
                                      </p:tavLst>
                                    </p:anim>
                                    <p:anim calcmode="lin" valueType="num">
                                      <p:cBhvr additive="base">
                                        <p:cTn id="8" dur="3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19" y="382137"/>
            <a:ext cx="8120418" cy="6059606"/>
          </a:xfrm>
          <a:prstGeom prst="rect">
            <a:avLst/>
          </a:prstGeom>
          <a:effectLst>
            <a:softEdge rad="317500"/>
          </a:effectLst>
        </p:spPr>
      </p:pic>
      <p:sp>
        <p:nvSpPr>
          <p:cNvPr id="5123" name="Rectangle 3"/>
          <p:cNvSpPr>
            <a:spLocks noChangeArrowheads="1"/>
          </p:cNvSpPr>
          <p:nvPr/>
        </p:nvSpPr>
        <p:spPr bwMode="auto">
          <a:xfrm>
            <a:off x="737824" y="588657"/>
            <a:ext cx="8029758" cy="2677656"/>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14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rPr>
              <a:t> </a:t>
            </a:r>
            <a:r>
              <a:rPr lang="es-ES" sz="28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rPr>
              <a:t>Porque Dios es el rey del mundo;</a:t>
            </a:r>
            <a:br>
              <a:rPr lang="es-ES" sz="28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rPr>
            </a:br>
            <a:r>
              <a:rPr lang="es-ES" sz="28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rPr>
              <a:t>toquen con maestría. Dios reina sobre las naciones, Dios se sienta en </a:t>
            </a:r>
          </a:p>
          <a:p>
            <a:pPr fontAlgn="base">
              <a:spcBef>
                <a:spcPct val="0"/>
              </a:spcBef>
              <a:spcAft>
                <a:spcPct val="0"/>
              </a:spcAft>
              <a:defRPr/>
            </a:pPr>
            <a:endParaRPr lang="es-ES" sz="28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endParaRPr>
          </a:p>
          <a:p>
            <a:pPr fontAlgn="base">
              <a:spcBef>
                <a:spcPct val="0"/>
              </a:spcBef>
              <a:spcAft>
                <a:spcPct val="0"/>
              </a:spcAft>
              <a:defRPr/>
            </a:pPr>
            <a:endParaRPr lang="es-ES" sz="28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endParaRPr>
          </a:p>
          <a:p>
            <a:pPr algn="ctr" fontAlgn="base">
              <a:spcBef>
                <a:spcPct val="0"/>
              </a:spcBef>
              <a:spcAft>
                <a:spcPct val="0"/>
              </a:spcAft>
              <a:defRPr/>
            </a:pPr>
            <a:r>
              <a:rPr lang="es-ES" sz="28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rPr>
              <a:t>su trono sagrado.</a:t>
            </a:r>
            <a:endParaRPr lang="ca-ES" sz="28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endParaRPr>
          </a:p>
        </p:txBody>
      </p:sp>
      <p:sp>
        <p:nvSpPr>
          <p:cNvPr id="5124" name="Rectangle 4"/>
          <p:cNvSpPr>
            <a:spLocks noChangeArrowheads="1"/>
          </p:cNvSpPr>
          <p:nvPr/>
        </p:nvSpPr>
        <p:spPr bwMode="auto">
          <a:xfrm>
            <a:off x="908405" y="5157192"/>
            <a:ext cx="7327648" cy="1077218"/>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ca-ES" sz="32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rPr>
              <a:t> </a:t>
            </a:r>
            <a:r>
              <a:rPr lang="es-ES" sz="32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rPr>
              <a:t>Dios asciende entre aclamaciones; </a:t>
            </a:r>
          </a:p>
          <a:p>
            <a:pPr algn="ctr" fontAlgn="base">
              <a:spcBef>
                <a:spcPct val="0"/>
              </a:spcBef>
              <a:spcAft>
                <a:spcPct val="0"/>
              </a:spcAft>
              <a:defRPr/>
            </a:pPr>
            <a:r>
              <a:rPr lang="es-ES" sz="32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rPr>
              <a:t>el Señor, al son de trompetas. </a:t>
            </a:r>
            <a:endParaRPr lang="ca-ES" sz="3200" b="1" i="1" dirty="0">
              <a:ln w="6600">
                <a:solidFill>
                  <a:srgbClr val="3333CC"/>
                </a:solidFill>
                <a:prstDash val="solid"/>
              </a:ln>
              <a:solidFill>
                <a:srgbClr val="FFFFFF"/>
              </a:solidFill>
              <a:effectLst>
                <a:outerShdw dist="38100" dir="2700000" algn="tl" rotWithShape="0">
                  <a:srgbClr val="3333CC"/>
                </a:outerShdw>
              </a:effectLst>
              <a:latin typeface="Comic Sans MS" pitchFamily="66" charset="0"/>
            </a:endParaRPr>
          </a:p>
        </p:txBody>
      </p:sp>
    </p:spTree>
    <p:extLst>
      <p:ext uri="{BB962C8B-B14F-4D97-AF65-F5344CB8AC3E}">
        <p14:creationId xmlns:p14="http://schemas.microsoft.com/office/powerpoint/2010/main" val="17679888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123"/>
                                        </p:tgtEl>
                                        <p:attrNameLst>
                                          <p:attrName>style.visibility</p:attrName>
                                        </p:attrNameLst>
                                      </p:cBhvr>
                                      <p:to>
                                        <p:strVal val="visible"/>
                                      </p:to>
                                    </p:set>
                                    <p:anim calcmode="lin" valueType="num">
                                      <p:cBhvr>
                                        <p:cTn id="7" dur="1750" fill="hold"/>
                                        <p:tgtEl>
                                          <p:spTgt spid="5123"/>
                                        </p:tgtEl>
                                        <p:attrNameLst>
                                          <p:attrName>ppt_w</p:attrName>
                                        </p:attrNameLst>
                                      </p:cBhvr>
                                      <p:tavLst>
                                        <p:tav tm="0">
                                          <p:val>
                                            <p:fltVal val="0"/>
                                          </p:val>
                                        </p:tav>
                                        <p:tav tm="100000">
                                          <p:val>
                                            <p:strVal val="#ppt_w"/>
                                          </p:val>
                                        </p:tav>
                                      </p:tavLst>
                                    </p:anim>
                                    <p:anim calcmode="lin" valueType="num">
                                      <p:cBhvr>
                                        <p:cTn id="8" dur="1750" fill="hold"/>
                                        <p:tgtEl>
                                          <p:spTgt spid="5123"/>
                                        </p:tgtEl>
                                        <p:attrNameLst>
                                          <p:attrName>ppt_h</p:attrName>
                                        </p:attrNameLst>
                                      </p:cBhvr>
                                      <p:tavLst>
                                        <p:tav tm="0">
                                          <p:val>
                                            <p:fltVal val="0"/>
                                          </p:val>
                                        </p:tav>
                                        <p:tav tm="100000">
                                          <p:val>
                                            <p:strVal val="#ppt_h"/>
                                          </p:val>
                                        </p:tav>
                                      </p:tavLst>
                                    </p:anim>
                                    <p:anim calcmode="lin" valueType="num">
                                      <p:cBhvr>
                                        <p:cTn id="9" dur="1750" fill="hold"/>
                                        <p:tgtEl>
                                          <p:spTgt spid="5123"/>
                                        </p:tgtEl>
                                        <p:attrNameLst>
                                          <p:attrName>ppt_x</p:attrName>
                                        </p:attrNameLst>
                                      </p:cBhvr>
                                      <p:tavLst>
                                        <p:tav tm="0">
                                          <p:val>
                                            <p:fltVal val="0.5"/>
                                          </p:val>
                                        </p:tav>
                                        <p:tav tm="100000">
                                          <p:val>
                                            <p:strVal val="#ppt_x"/>
                                          </p:val>
                                        </p:tav>
                                      </p:tavLst>
                                    </p:anim>
                                    <p:anim calcmode="lin" valueType="num">
                                      <p:cBhvr>
                                        <p:cTn id="10" dur="1750" fill="hold"/>
                                        <p:tgtEl>
                                          <p:spTgt spid="5123"/>
                                        </p:tgtEl>
                                        <p:attrNameLst>
                                          <p:attrName>ppt_y</p:attrName>
                                        </p:attrNameLst>
                                      </p:cBhvr>
                                      <p:tavLst>
                                        <p:tav tm="0">
                                          <p:val>
                                            <p:fltVal val="0.5"/>
                                          </p:val>
                                        </p:tav>
                                        <p:tav tm="100000">
                                          <p:val>
                                            <p:strVal val="#ppt_y"/>
                                          </p:val>
                                        </p:tav>
                                      </p:tavLst>
                                    </p:anim>
                                  </p:childTnLst>
                                </p:cTn>
                              </p:par>
                            </p:childTnLst>
                          </p:cTn>
                        </p:par>
                        <p:par>
                          <p:cTn id="11" fill="hold">
                            <p:stCondLst>
                              <p:cond delay="63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124"/>
                                        </p:tgtEl>
                                        <p:attrNameLst>
                                          <p:attrName>style.visibility</p:attrName>
                                        </p:attrNameLst>
                                      </p:cBhvr>
                                      <p:to>
                                        <p:strVal val="visible"/>
                                      </p:to>
                                    </p:set>
                                    <p:anim calcmode="lin" valueType="num">
                                      <p:cBhvr>
                                        <p:cTn id="14" dur="1750" fill="hold"/>
                                        <p:tgtEl>
                                          <p:spTgt spid="5124"/>
                                        </p:tgtEl>
                                        <p:attrNameLst>
                                          <p:attrName>ppt_w</p:attrName>
                                        </p:attrNameLst>
                                      </p:cBhvr>
                                      <p:tavLst>
                                        <p:tav tm="0">
                                          <p:val>
                                            <p:fltVal val="0"/>
                                          </p:val>
                                        </p:tav>
                                        <p:tav tm="100000">
                                          <p:val>
                                            <p:strVal val="#ppt_w"/>
                                          </p:val>
                                        </p:tav>
                                      </p:tavLst>
                                    </p:anim>
                                    <p:anim calcmode="lin" valueType="num">
                                      <p:cBhvr>
                                        <p:cTn id="15" dur="1750" fill="hold"/>
                                        <p:tgtEl>
                                          <p:spTgt spid="5124"/>
                                        </p:tgtEl>
                                        <p:attrNameLst>
                                          <p:attrName>ppt_h</p:attrName>
                                        </p:attrNameLst>
                                      </p:cBhvr>
                                      <p:tavLst>
                                        <p:tav tm="0">
                                          <p:val>
                                            <p:fltVal val="0"/>
                                          </p:val>
                                        </p:tav>
                                        <p:tav tm="100000">
                                          <p:val>
                                            <p:strVal val="#ppt_h"/>
                                          </p:val>
                                        </p:tav>
                                      </p:tavLst>
                                    </p:anim>
                                    <p:anim calcmode="lin" valueType="num">
                                      <p:cBhvr>
                                        <p:cTn id="16" dur="1750" fill="hold"/>
                                        <p:tgtEl>
                                          <p:spTgt spid="5124"/>
                                        </p:tgtEl>
                                        <p:attrNameLst>
                                          <p:attrName>ppt_x</p:attrName>
                                        </p:attrNameLst>
                                      </p:cBhvr>
                                      <p:tavLst>
                                        <p:tav tm="0">
                                          <p:val>
                                            <p:fltVal val="0.5"/>
                                          </p:val>
                                        </p:tav>
                                        <p:tav tm="100000">
                                          <p:val>
                                            <p:strVal val="#ppt_x"/>
                                          </p:val>
                                        </p:tav>
                                      </p:tavLst>
                                    </p:anim>
                                    <p:anim calcmode="lin" valueType="num">
                                      <p:cBhvr>
                                        <p:cTn id="17" dur="1750" fill="hold"/>
                                        <p:tgtEl>
                                          <p:spTgt spid="51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3" y="313253"/>
            <a:ext cx="8338782" cy="6133552"/>
          </a:xfrm>
          <a:prstGeom prst="rect">
            <a:avLst/>
          </a:prstGeom>
          <a:solidFill>
            <a:srgbClr val="FFFFFF">
              <a:shade val="85000"/>
            </a:srgbClr>
          </a:solidFill>
          <a:ln w="88900" cap="sq">
            <a:solidFill>
              <a:srgbClr val="C09F5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AutoShape 2"/>
          <p:cNvSpPr>
            <a:spLocks noChangeArrowheads="1"/>
          </p:cNvSpPr>
          <p:nvPr/>
        </p:nvSpPr>
        <p:spPr bwMode="auto">
          <a:xfrm>
            <a:off x="3040862" y="313253"/>
            <a:ext cx="2448272" cy="565821"/>
          </a:xfrm>
          <a:prstGeom prst="roundRect">
            <a:avLst>
              <a:gd name="adj" fmla="val 16667"/>
            </a:avLst>
          </a:prstGeom>
          <a:solidFill>
            <a:srgbClr val="E0BD4C"/>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400" b="1" dirty="0">
                <a:solidFill>
                  <a:srgbClr val="FFFFFF"/>
                </a:solidFill>
                <a:effectLst>
                  <a:outerShdw blurRad="38100" dist="38100" dir="2700000" algn="tl">
                    <a:srgbClr val="000000">
                      <a:alpha val="43137"/>
                    </a:srgbClr>
                  </a:outerShdw>
                </a:effectLst>
                <a:latin typeface="Calibri" panose="020F0502020204030204" pitchFamily="34" charset="0"/>
              </a:rPr>
              <a:t>CONTEMPLATIO</a:t>
            </a:r>
          </a:p>
          <a:p>
            <a:pPr algn="ctr" eaLnBrk="0" fontAlgn="base" hangingPunct="0">
              <a:spcBef>
                <a:spcPct val="0"/>
              </a:spcBef>
              <a:spcAft>
                <a:spcPct val="0"/>
              </a:spcAft>
            </a:pPr>
            <a:r>
              <a:rPr lang="es-PE" sz="1200" b="1" dirty="0">
                <a:solidFill>
                  <a:srgbClr val="FFFFFF"/>
                </a:solidFill>
                <a:effectLst>
                  <a:outerShdw blurRad="38100" dist="38100" dir="2700000" algn="tl">
                    <a:srgbClr val="000000">
                      <a:alpha val="43137"/>
                    </a:srgbClr>
                  </a:outerShdw>
                </a:effectLst>
                <a:latin typeface="Calibri" panose="020F0502020204030204" pitchFamily="34" charset="0"/>
              </a:rPr>
              <a:t>¿Qué me lleva a hacer el texto?</a:t>
            </a:r>
            <a:endParaRPr lang="es-PE" sz="2800" dirty="0">
              <a:solidFill>
                <a:srgbClr val="FFFFFF"/>
              </a:solidFill>
              <a:effectLst>
                <a:outerShdw blurRad="38100" dist="38100" dir="2700000" algn="tl">
                  <a:srgbClr val="000000">
                    <a:alpha val="43137"/>
                  </a:srgbClr>
                </a:outerShdw>
              </a:effectLst>
            </a:endParaRPr>
          </a:p>
        </p:txBody>
      </p:sp>
      <p:sp>
        <p:nvSpPr>
          <p:cNvPr id="10" name="9 Rectángulo"/>
          <p:cNvSpPr/>
          <p:nvPr/>
        </p:nvSpPr>
        <p:spPr>
          <a:xfrm>
            <a:off x="2552132" y="925635"/>
            <a:ext cx="6196083" cy="4909036"/>
          </a:xfrm>
          <a:prstGeom prst="rect">
            <a:avLst/>
          </a:prstGeom>
        </p:spPr>
        <p:txBody>
          <a:bodyPr wrap="square">
            <a:spAutoFit/>
          </a:bodyPr>
          <a:lstStyle/>
          <a:p>
            <a:pPr algn="r" fontAlgn="base">
              <a:spcBef>
                <a:spcPct val="0"/>
              </a:spcBef>
              <a:spcAft>
                <a:spcPct val="0"/>
              </a:spcAft>
            </a:pPr>
            <a:r>
              <a:rPr lang="es-PE" sz="2000" b="1" dirty="0">
                <a:solidFill>
                  <a:srgbClr val="FFFFFF"/>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El anuncio del Evangelio conlleva riesgos y muchas veces, situaciones difíciles e insospechadas. San Vicente aconseja a unos misioneros que marchaban a tierras lejanas:                     </a:t>
            </a:r>
            <a:r>
              <a:rPr lang="es-PE" sz="2300" dirty="0">
                <a:solidFill>
                  <a:srgbClr val="FFFFFF"/>
                </a:solidFill>
                <a:effectLst>
                  <a:glow rad="139700">
                    <a:schemeClr val="accent4">
                      <a:satMod val="175000"/>
                      <a:alpha val="40000"/>
                    </a:schemeClr>
                  </a:glow>
                  <a:outerShdw blurRad="50800" dist="38100" algn="l" rotWithShape="0">
                    <a:prstClr val="black"/>
                  </a:outerShdw>
                </a:effectLst>
                <a:latin typeface="Script MT Bold" panose="03040602040607080904" pitchFamily="66" charset="0"/>
              </a:rPr>
              <a:t>“Vayan, hermanos míos, en nombre de nuestro              Señor Jesucristo; Él es el que los envía; para             su servicio y su gloria es este viaje y esta                      misión que emprenden. Así lo esperamos de su bondad infinita. Manténganse siempre en una                    fiel dependencia de su fiel dirección; recurran                 a él en todas partes y en todas las ocasiones; échense en sus brazos, pues han de reconocerlo              como su mejor padre, con la firme confianza           </a:t>
            </a:r>
            <a:r>
              <a:rPr lang="es-PE" sz="2300" dirty="0" smtClean="0">
                <a:solidFill>
                  <a:srgbClr val="FFFFFF"/>
                </a:solidFill>
                <a:effectLst>
                  <a:glow rad="139700">
                    <a:schemeClr val="accent4">
                      <a:satMod val="175000"/>
                      <a:alpha val="40000"/>
                    </a:schemeClr>
                  </a:glow>
                  <a:outerShdw blurRad="50800" dist="38100" algn="l" rotWithShape="0">
                    <a:prstClr val="black"/>
                  </a:outerShdw>
                </a:effectLst>
                <a:latin typeface="Script MT Bold" panose="03040602040607080904" pitchFamily="66" charset="0"/>
              </a:rPr>
              <a:t>de </a:t>
            </a:r>
            <a:r>
              <a:rPr lang="es-PE" sz="2300" dirty="0">
                <a:solidFill>
                  <a:srgbClr val="FFFFFF"/>
                </a:solidFill>
                <a:effectLst>
                  <a:glow rad="139700">
                    <a:schemeClr val="accent4">
                      <a:satMod val="175000"/>
                      <a:alpha val="40000"/>
                    </a:schemeClr>
                  </a:glow>
                  <a:outerShdw blurRad="50800" dist="38100" algn="l" rotWithShape="0">
                    <a:prstClr val="black"/>
                  </a:outerShdw>
                </a:effectLst>
                <a:latin typeface="Script MT Bold" panose="03040602040607080904" pitchFamily="66" charset="0"/>
              </a:rPr>
              <a:t>que los asistirá y bendecirá                                           sus trabajos. </a:t>
            </a:r>
            <a:r>
              <a:rPr lang="es-PE" sz="1600" dirty="0">
                <a:solidFill>
                  <a:srgbClr val="FFFFFF"/>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(XI,765)</a:t>
            </a:r>
          </a:p>
        </p:txBody>
      </p:sp>
    </p:spTree>
    <p:extLst>
      <p:ext uri="{BB962C8B-B14F-4D97-AF65-F5344CB8AC3E}">
        <p14:creationId xmlns:p14="http://schemas.microsoft.com/office/powerpoint/2010/main" val="31805255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0">
                                            <p:txEl>
                                              <p:pRg st="0" end="0"/>
                                            </p:txEl>
                                          </p:spTgt>
                                        </p:tgtEl>
                                        <p:attrNameLst>
                                          <p:attrName>ppt_w</p:attrName>
                                        </p:attrNameLst>
                                      </p:cBhvr>
                                    </p:anim>
                                    <p:anim by="(#ppt_w*0.50)" calcmode="lin" valueType="num">
                                      <p:cBhvr>
                                        <p:cTn id="8" dur="500" decel="50000" autoRev="1" fill="hold">
                                          <p:stCondLst>
                                            <p:cond delay="0"/>
                                          </p:stCondLst>
                                        </p:cTn>
                                        <p:tgtEl>
                                          <p:spTgt spid="10">
                                            <p:txEl>
                                              <p:pRg st="0" end="0"/>
                                            </p:txEl>
                                          </p:spTgt>
                                        </p:tgtEl>
                                        <p:attrNameLst>
                                          <p:attrName>ppt_x</p:attrName>
                                        </p:attrNameLst>
                                      </p:cBhvr>
                                    </p:anim>
                                    <p:anim from="(-#ppt_h/2)" to="(#ppt_y)" calcmode="lin" valueType="num">
                                      <p:cBhvr>
                                        <p:cTn id="9" dur="1000" fill="hold">
                                          <p:stCondLst>
                                            <p:cond delay="0"/>
                                          </p:stCondLst>
                                        </p:cTn>
                                        <p:tgtEl>
                                          <p:spTgt spid="10">
                                            <p:txEl>
                                              <p:pRg st="0" end="0"/>
                                            </p:txEl>
                                          </p:spTgt>
                                        </p:tgtEl>
                                        <p:attrNameLst>
                                          <p:attrName>ppt_y</p:attrName>
                                        </p:attrNameLst>
                                      </p:cBhvr>
                                    </p:anim>
                                    <p:animRot by="21600000">
                                      <p:cBhvr>
                                        <p:cTn id="10"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3.bp.blogspot.com/-FymTi359fo0/VTrxPXQIM2I/AAAAAAAAJsE/lxU1VKJuWiw/s1600/21.-%2BMarcos%2B16%2C15-20%2BVayan%2Bpor%2Btodo%2Bel%2Bmundo.jpg"/>
          <p:cNvPicPr>
            <a:picLocks noChangeAspect="1" noChangeArrowheads="1"/>
          </p:cNvPicPr>
          <p:nvPr/>
        </p:nvPicPr>
        <p:blipFill rotWithShape="1">
          <a:blip r:embed="rId2">
            <a:extLst>
              <a:ext uri="{28A0092B-C50C-407E-A947-70E740481C1C}">
                <a14:useLocalDpi xmlns:a14="http://schemas.microsoft.com/office/drawing/2010/main" val="0"/>
              </a:ext>
            </a:extLst>
          </a:blip>
          <a:srcRect l="13666" r="25581" b="25786"/>
          <a:stretch/>
        </p:blipFill>
        <p:spPr bwMode="auto">
          <a:xfrm>
            <a:off x="443570" y="391186"/>
            <a:ext cx="8176391" cy="6005462"/>
          </a:xfrm>
          <a:prstGeom prst="rect">
            <a:avLst/>
          </a:prstGeom>
          <a:solidFill>
            <a:srgbClr val="FFFFFF">
              <a:shade val="85000"/>
            </a:srgbClr>
          </a:solidFill>
          <a:ln w="88900" cap="sq">
            <a:solidFill>
              <a:srgbClr val="C09F5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8"/>
          <p:cNvSpPr txBox="1">
            <a:spLocks noChangeArrowheads="1"/>
          </p:cNvSpPr>
          <p:nvPr/>
        </p:nvSpPr>
        <p:spPr bwMode="auto">
          <a:xfrm>
            <a:off x="2539529" y="421148"/>
            <a:ext cx="4359966" cy="571504"/>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fontAlgn="base">
              <a:spcBef>
                <a:spcPct val="20000"/>
              </a:spcBef>
              <a:spcAft>
                <a:spcPct val="0"/>
              </a:spcAft>
            </a:pPr>
            <a:r>
              <a:rPr lang="es-PE" sz="2800" b="1" kern="0" spc="50" dirty="0">
                <a:ln w="11430"/>
                <a:solidFill>
                  <a:srgbClr val="FFFF00"/>
                </a:solidFill>
                <a:effectLst>
                  <a:outerShdw blurRad="76200" dist="50800" dir="5400000" algn="tl" rotWithShape="0">
                    <a:srgbClr val="000000">
                      <a:alpha val="65000"/>
                    </a:srgbClr>
                  </a:outerShdw>
                </a:effectLst>
                <a:latin typeface="Adobe Gothic Std B" pitchFamily="34" charset="-128"/>
                <a:ea typeface="Adobe Gothic Std B" pitchFamily="34" charset="-128"/>
              </a:rPr>
              <a:t>Compromiso:</a:t>
            </a:r>
            <a:endParaRPr lang="es-ES" sz="2800" b="1" kern="0" spc="50" dirty="0">
              <a:ln w="11430"/>
              <a:solidFill>
                <a:srgbClr val="FFFF00"/>
              </a:solidFill>
              <a:effectLst>
                <a:outerShdw blurRad="76200" dist="50800" dir="5400000" algn="tl" rotWithShape="0">
                  <a:srgbClr val="000000">
                    <a:alpha val="65000"/>
                  </a:srgbClr>
                </a:outerShdw>
              </a:effectLst>
              <a:latin typeface="Adobe Gothic Std B" pitchFamily="34" charset="-128"/>
              <a:ea typeface="Adobe Gothic Std B" pitchFamily="34" charset="-128"/>
            </a:endParaRPr>
          </a:p>
        </p:txBody>
      </p:sp>
      <p:sp>
        <p:nvSpPr>
          <p:cNvPr id="5" name="Rectangle 8"/>
          <p:cNvSpPr txBox="1">
            <a:spLocks noChangeArrowheads="1"/>
          </p:cNvSpPr>
          <p:nvPr/>
        </p:nvSpPr>
        <p:spPr bwMode="auto">
          <a:xfrm>
            <a:off x="190370" y="1022614"/>
            <a:ext cx="8464422" cy="1242139"/>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marL="457200" indent="-457200" algn="ctr" fontAlgn="base">
              <a:spcBef>
                <a:spcPct val="20000"/>
              </a:spcBef>
              <a:spcAft>
                <a:spcPct val="0"/>
              </a:spcAft>
              <a:buFont typeface="Arial" panose="020B0604020202020204" pitchFamily="34" charset="0"/>
              <a:buChar char="•"/>
            </a:pPr>
            <a:r>
              <a:rPr lang="es-PE" sz="2800" b="1" kern="0" dirty="0">
                <a:solidFill>
                  <a:srgbClr val="601700"/>
                </a:solidFill>
                <a:effectLst>
                  <a:glow rad="101600">
                    <a:srgbClr val="FFFFFF"/>
                  </a:glow>
                  <a:outerShdw blurRad="38100" dist="38100" dir="2700000" algn="tl">
                    <a:srgbClr val="000000">
                      <a:alpha val="43137"/>
                    </a:srgbClr>
                  </a:outerShdw>
                </a:effectLst>
                <a:latin typeface="Tekton Pro" panose="020F0603020208020904" pitchFamily="34" charset="0"/>
              </a:rPr>
              <a:t>Pónganse en camino, hagan discípulos a todos los pueblos, enseñándoles a poner por obra todo lo que les he mandado. ¿De qué manera puedes vivir este último encargo de Jesús en tu familia, en tu trabajo, en tu vida profesional, en tu comunidad cristiana?</a:t>
            </a:r>
          </a:p>
          <a:p>
            <a:pPr marL="342900" indent="-342900" algn="ctr" fontAlgn="base">
              <a:spcBef>
                <a:spcPct val="20000"/>
              </a:spcBef>
              <a:spcAft>
                <a:spcPct val="0"/>
              </a:spcAft>
            </a:pPr>
            <a:r>
              <a:rPr lang="es-PE" sz="2800" b="1" kern="0" dirty="0">
                <a:solidFill>
                  <a:srgbClr val="601700"/>
                </a:solidFill>
                <a:effectLst>
                  <a:glow rad="101600">
                    <a:srgbClr val="FFFFFF"/>
                  </a:glow>
                  <a:outerShdw blurRad="38100" dist="38100" dir="2700000" algn="tl">
                    <a:srgbClr val="000000">
                      <a:alpha val="43137"/>
                    </a:srgbClr>
                  </a:outerShdw>
                </a:effectLst>
                <a:latin typeface="Tekton Pro" panose="020F0603020208020904" pitchFamily="34" charset="0"/>
              </a:rPr>
              <a:t> </a:t>
            </a:r>
          </a:p>
        </p:txBody>
      </p:sp>
    </p:spTree>
    <p:extLst>
      <p:ext uri="{BB962C8B-B14F-4D97-AF65-F5344CB8AC3E}">
        <p14:creationId xmlns:p14="http://schemas.microsoft.com/office/powerpoint/2010/main" val="2870826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4" y="669073"/>
            <a:ext cx="7737231" cy="5519854"/>
          </a:xfrm>
          <a:prstGeom prst="rect">
            <a:avLst/>
          </a:prstGeom>
        </p:spPr>
      </p:pic>
      <p:sp>
        <p:nvSpPr>
          <p:cNvPr id="2" name="Rectangle 8"/>
          <p:cNvSpPr txBox="1">
            <a:spLocks noChangeArrowheads="1"/>
          </p:cNvSpPr>
          <p:nvPr/>
        </p:nvSpPr>
        <p:spPr bwMode="auto">
          <a:xfrm>
            <a:off x="504717" y="3439484"/>
            <a:ext cx="7902303" cy="2387862"/>
          </a:xfrm>
          <a:prstGeom prst="rect">
            <a:avLst/>
          </a:prstGeom>
          <a:noFill/>
          <a:ln w="57150">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marL="342900" indent="-342900" algn="ctr" fontAlgn="base">
              <a:spcBef>
                <a:spcPct val="20000"/>
              </a:spcBef>
              <a:spcAft>
                <a:spcPct val="0"/>
              </a:spcAft>
            </a:pPr>
            <a:r>
              <a:rPr lang="es-ES_tradnl" sz="3200" b="1" i="1" dirty="0">
                <a:solidFill>
                  <a:srgbClr val="601700"/>
                </a:solidFill>
                <a:effectLst>
                  <a:glow rad="101600">
                    <a:srgbClr val="FFFFFF"/>
                  </a:glow>
                </a:effectLst>
                <a:latin typeface="Tekton Pro" panose="020F0603020208020904" pitchFamily="34" charset="0"/>
              </a:rPr>
              <a:t>    </a:t>
            </a:r>
            <a:r>
              <a:rPr lang="es-PE" sz="3200" b="1" i="1" dirty="0">
                <a:solidFill>
                  <a:srgbClr val="601700"/>
                </a:solidFill>
                <a:effectLst>
                  <a:glow rad="101600">
                    <a:srgbClr val="FFFFFF"/>
                  </a:glow>
                </a:effectLst>
                <a:latin typeface="Tekton Pro" panose="020F0603020208020904" pitchFamily="34" charset="0"/>
              </a:rPr>
              <a:t>•	¿Qué puedo hacer para tener una participación mucho más activa y participativa en la vida de la comunidad  y así colaborar tanto en el anuncio de la Buena Nueva, como también en la realización del Proyecto del Señor?</a:t>
            </a:r>
          </a:p>
          <a:p>
            <a:pPr marL="342900" indent="-342900" algn="ctr" fontAlgn="base">
              <a:spcBef>
                <a:spcPct val="20000"/>
              </a:spcBef>
              <a:spcAft>
                <a:spcPct val="0"/>
              </a:spcAft>
            </a:pPr>
            <a:endParaRPr lang="es-PE" sz="3200" b="1" i="1" dirty="0">
              <a:solidFill>
                <a:srgbClr val="601700"/>
              </a:solidFill>
              <a:effectLst>
                <a:glow rad="101600">
                  <a:srgbClr val="FFFFFF"/>
                </a:glow>
              </a:effectLst>
              <a:latin typeface="Tekton Pro" panose="020F0603020208020904" pitchFamily="34" charset="0"/>
            </a:endParaRPr>
          </a:p>
          <a:p>
            <a:pPr marL="342900" indent="-342900" algn="ctr" fontAlgn="base">
              <a:spcBef>
                <a:spcPct val="20000"/>
              </a:spcBef>
              <a:spcAft>
                <a:spcPct val="0"/>
              </a:spcAft>
            </a:pPr>
            <a:endParaRPr lang="es-ES" sz="3200" b="1" kern="0" dirty="0">
              <a:solidFill>
                <a:srgbClr val="601700"/>
              </a:solidFill>
              <a:effectLst>
                <a:glow rad="101600">
                  <a:srgbClr val="FFFFFF"/>
                </a:glow>
              </a:effectLst>
              <a:latin typeface="Tekton Pro" panose="020F0603020208020904" pitchFamily="34" charset="0"/>
            </a:endParaRPr>
          </a:p>
        </p:txBody>
      </p:sp>
    </p:spTree>
    <p:extLst>
      <p:ext uri="{BB962C8B-B14F-4D97-AF65-F5344CB8AC3E}">
        <p14:creationId xmlns:p14="http://schemas.microsoft.com/office/powerpoint/2010/main" val="21002832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sultado de imagen para familia vicentina defiende la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23" y="674616"/>
            <a:ext cx="7657295" cy="547576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Rectangle 8"/>
          <p:cNvSpPr txBox="1">
            <a:spLocks noChangeArrowheads="1"/>
          </p:cNvSpPr>
          <p:nvPr/>
        </p:nvSpPr>
        <p:spPr bwMode="auto">
          <a:xfrm>
            <a:off x="777923" y="5092204"/>
            <a:ext cx="6537277" cy="864096"/>
          </a:xfrm>
          <a:prstGeom prst="rect">
            <a:avLst/>
          </a:prstGeom>
          <a:noFill/>
          <a:ln w="57150">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marL="571500" indent="-571500" fontAlgn="base">
              <a:spcBef>
                <a:spcPct val="20000"/>
              </a:spcBef>
              <a:spcAft>
                <a:spcPct val="0"/>
              </a:spcAft>
              <a:buFont typeface="Arial" panose="020B0604020202020204" pitchFamily="34" charset="0"/>
              <a:buChar char="•"/>
            </a:pPr>
            <a:r>
              <a:rPr lang="es-PE" sz="3200" i="1" dirty="0">
                <a:ln w="19050">
                  <a:solidFill>
                    <a:srgbClr val="000000">
                      <a:tint val="1000"/>
                    </a:srgbClr>
                  </a:solidFill>
                  <a:prstDash val="solid"/>
                </a:ln>
                <a:solidFill>
                  <a:srgbClr val="FFFFFF"/>
                </a:solidFill>
                <a:effectLst>
                  <a:glow rad="101600">
                    <a:srgbClr val="600000"/>
                  </a:glow>
                  <a:outerShdw blurRad="50000" dist="50800" dir="7500000" algn="tl">
                    <a:srgbClr val="000000">
                      <a:shade val="5000"/>
                      <a:alpha val="35000"/>
                    </a:srgbClr>
                  </a:outerShdw>
                </a:effectLst>
                <a:latin typeface="Tekton Pro" panose="020F0603020208020904" pitchFamily="34" charset="0"/>
              </a:rPr>
              <a:t>¿Qué resolución puedes tomar a partir del texto de san Vicente?</a:t>
            </a:r>
            <a:endParaRPr lang="es-ES" sz="3200" kern="0" dirty="0">
              <a:ln w="19050">
                <a:solidFill>
                  <a:srgbClr val="000000">
                    <a:tint val="1000"/>
                  </a:srgbClr>
                </a:solidFill>
                <a:prstDash val="solid"/>
              </a:ln>
              <a:solidFill>
                <a:srgbClr val="FFFFFF"/>
              </a:solidFill>
              <a:effectLst>
                <a:glow rad="101600">
                  <a:srgbClr val="600000"/>
                </a:glow>
                <a:outerShdw blurRad="50000" dist="50800" dir="7500000" algn="tl">
                  <a:srgbClr val="000000">
                    <a:shade val="5000"/>
                    <a:alpha val="35000"/>
                  </a:srgbClr>
                </a:outerShdw>
              </a:effectLst>
              <a:latin typeface="Tekton Pro" panose="020F0603020208020904" pitchFamily="34" charset="0"/>
            </a:endParaRPr>
          </a:p>
        </p:txBody>
      </p:sp>
    </p:spTree>
    <p:extLst>
      <p:ext uri="{BB962C8B-B14F-4D97-AF65-F5344CB8AC3E}">
        <p14:creationId xmlns:p14="http://schemas.microsoft.com/office/powerpoint/2010/main" val="37860093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26" y="420375"/>
            <a:ext cx="8425486" cy="6034543"/>
          </a:xfrm>
          <a:prstGeom prst="rect">
            <a:avLst/>
          </a:prstGeom>
          <a:solidFill>
            <a:srgbClr val="FFFFFF">
              <a:shade val="85000"/>
            </a:srgbClr>
          </a:solidFill>
          <a:ln w="88900" cap="sq">
            <a:solidFill>
              <a:srgbClr val="C09F5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6"/>
          <p:cNvSpPr txBox="1">
            <a:spLocks noChangeArrowheads="1"/>
          </p:cNvSpPr>
          <p:nvPr/>
        </p:nvSpPr>
        <p:spPr bwMode="auto">
          <a:xfrm>
            <a:off x="650190" y="3834376"/>
            <a:ext cx="7922357" cy="2252525"/>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algn="ctr" fontAlgn="base">
              <a:spcBef>
                <a:spcPct val="0"/>
              </a:spcBef>
              <a:spcAft>
                <a:spcPct val="0"/>
              </a:spcAft>
            </a:pPr>
            <a:r>
              <a:rPr lang="es-PE" sz="2400" kern="0" dirty="0">
                <a:solidFill>
                  <a:srgbClr val="FFFFFF"/>
                </a:solidFill>
                <a:effectLst>
                  <a:glow rad="101600">
                    <a:schemeClr val="accent4">
                      <a:satMod val="175000"/>
                      <a:alpha val="40000"/>
                    </a:schemeClr>
                  </a:glow>
                  <a:outerShdw blurRad="50800" dist="38100" algn="l" rotWithShape="0">
                    <a:prstClr val="black"/>
                  </a:outerShdw>
                </a:effectLst>
                <a:latin typeface="Script MT Bold" panose="03040602040607080904" pitchFamily="66" charset="0"/>
              </a:rPr>
              <a:t>Hoy nuestro corazón salta de júbilo, </a:t>
            </a:r>
          </a:p>
          <a:p>
            <a:pPr algn="ctr" fontAlgn="base">
              <a:spcBef>
                <a:spcPct val="0"/>
              </a:spcBef>
              <a:spcAft>
                <a:spcPct val="0"/>
              </a:spcAft>
            </a:pPr>
            <a:r>
              <a:rPr lang="es-PE" sz="2400" kern="0" dirty="0">
                <a:solidFill>
                  <a:srgbClr val="FFFFFF"/>
                </a:solidFill>
                <a:effectLst>
                  <a:glow rad="101600">
                    <a:schemeClr val="accent4">
                      <a:satMod val="175000"/>
                      <a:alpha val="40000"/>
                    </a:schemeClr>
                  </a:glow>
                  <a:outerShdw blurRad="50800" dist="38100" algn="l" rotWithShape="0">
                    <a:prstClr val="black"/>
                  </a:outerShdw>
                </a:effectLst>
                <a:latin typeface="Script MT Bold" panose="03040602040607080904" pitchFamily="66" charset="0"/>
              </a:rPr>
              <a:t>Dios Padre nuestro, por la glorificación de tu Hijo </a:t>
            </a:r>
          </a:p>
          <a:p>
            <a:pPr algn="ctr" fontAlgn="base">
              <a:spcBef>
                <a:spcPct val="0"/>
              </a:spcBef>
              <a:spcAft>
                <a:spcPct val="0"/>
              </a:spcAft>
            </a:pPr>
            <a:r>
              <a:rPr lang="es-PE" sz="2400" kern="0" dirty="0">
                <a:solidFill>
                  <a:srgbClr val="FFFFFF"/>
                </a:solidFill>
                <a:effectLst>
                  <a:glow rad="101600">
                    <a:schemeClr val="accent4">
                      <a:satMod val="175000"/>
                      <a:alpha val="40000"/>
                    </a:schemeClr>
                  </a:glow>
                  <a:outerShdw blurRad="50800" dist="38100" algn="l" rotWithShape="0">
                    <a:prstClr val="black"/>
                  </a:outerShdw>
                </a:effectLst>
                <a:latin typeface="Script MT Bold" panose="03040602040607080904" pitchFamily="66" charset="0"/>
              </a:rPr>
              <a:t>y nuestro hermano, Cristo Jesús. </a:t>
            </a:r>
          </a:p>
          <a:p>
            <a:pPr algn="ctr" fontAlgn="base">
              <a:spcBef>
                <a:spcPct val="0"/>
              </a:spcBef>
              <a:spcAft>
                <a:spcPct val="0"/>
              </a:spcAft>
            </a:pPr>
            <a:r>
              <a:rPr lang="es-PE" sz="2400" kern="0" dirty="0">
                <a:solidFill>
                  <a:srgbClr val="FFFFFF"/>
                </a:solidFill>
                <a:effectLst>
                  <a:glow rad="101600">
                    <a:schemeClr val="accent4">
                      <a:satMod val="175000"/>
                      <a:alpha val="40000"/>
                    </a:schemeClr>
                  </a:glow>
                  <a:outerShdw blurRad="50800" dist="38100" algn="l" rotWithShape="0">
                    <a:prstClr val="black"/>
                  </a:outerShdw>
                </a:effectLst>
                <a:latin typeface="Script MT Bold" panose="03040602040607080904" pitchFamily="66" charset="0"/>
              </a:rPr>
              <a:t>Él vive, él es el Señor con pleno poder en cielo y tierra.</a:t>
            </a:r>
          </a:p>
          <a:p>
            <a:pPr algn="ctr" fontAlgn="base">
              <a:spcBef>
                <a:spcPct val="0"/>
              </a:spcBef>
              <a:spcAft>
                <a:spcPct val="0"/>
              </a:spcAft>
            </a:pPr>
            <a:r>
              <a:rPr lang="es-PE" sz="2400" kern="0" dirty="0">
                <a:solidFill>
                  <a:srgbClr val="FFFFFF"/>
                </a:solidFill>
                <a:effectLst>
                  <a:glow rad="101600">
                    <a:schemeClr val="accent4">
                      <a:satMod val="175000"/>
                      <a:alpha val="40000"/>
                    </a:schemeClr>
                  </a:glow>
                  <a:outerShdw blurRad="50800" dist="38100" algn="l" rotWithShape="0">
                    <a:prstClr val="black"/>
                  </a:outerShdw>
                </a:effectLst>
                <a:latin typeface="Script MT Bold" panose="03040602040607080904" pitchFamily="66" charset="0"/>
              </a:rPr>
              <a:t>En verdad, ¡suyo es el reino, el poder y la gloria por siempre! </a:t>
            </a:r>
          </a:p>
          <a:p>
            <a:pPr algn="ctr" fontAlgn="base">
              <a:spcBef>
                <a:spcPct val="0"/>
              </a:spcBef>
              <a:spcAft>
                <a:spcPct val="0"/>
              </a:spcAft>
            </a:pPr>
            <a:r>
              <a:rPr lang="es-PE" sz="2400" kern="0" dirty="0">
                <a:solidFill>
                  <a:srgbClr val="FFFFFF"/>
                </a:solidFill>
                <a:effectLst>
                  <a:glow rad="101600">
                    <a:schemeClr val="accent4">
                      <a:satMod val="175000"/>
                      <a:alpha val="40000"/>
                    </a:schemeClr>
                  </a:glow>
                  <a:outerShdw blurRad="50800" dist="38100" algn="l" rotWithShape="0">
                    <a:prstClr val="black"/>
                  </a:outerShdw>
                </a:effectLst>
                <a:latin typeface="Script MT Bold" panose="03040602040607080904" pitchFamily="66" charset="0"/>
              </a:rPr>
              <a:t>Danos, Señor, espíritu de sabiduría para conocerlo. </a:t>
            </a:r>
          </a:p>
        </p:txBody>
      </p:sp>
      <p:sp>
        <p:nvSpPr>
          <p:cNvPr id="2" name="Rectángulo 1"/>
          <p:cNvSpPr/>
          <p:nvPr/>
        </p:nvSpPr>
        <p:spPr>
          <a:xfrm>
            <a:off x="5221103" y="420375"/>
            <a:ext cx="2430474" cy="584775"/>
          </a:xfrm>
          <a:prstGeom prst="rect">
            <a:avLst/>
          </a:prstGeom>
        </p:spPr>
        <p:txBody>
          <a:bodyPr wrap="none">
            <a:spAutoFit/>
          </a:bodyPr>
          <a:lstStyle/>
          <a:p>
            <a:r>
              <a:rPr lang="es-PE" sz="3200" kern="0" dirty="0">
                <a:solidFill>
                  <a:srgbClr val="FFFFFF"/>
                </a:solidFill>
                <a:effectLst>
                  <a:outerShdw blurRad="76200" dist="76200" dir="18900000" algn="bl" rotWithShape="0">
                    <a:prstClr val="black"/>
                  </a:outerShdw>
                </a:effectLst>
                <a:latin typeface="Script MT Bold" panose="03040602040607080904" pitchFamily="66" charset="0"/>
              </a:rPr>
              <a:t>Oración Final</a:t>
            </a:r>
            <a:endParaRPr lang="es-PE" sz="3200" dirty="0">
              <a:solidFill>
                <a:srgbClr val="000000"/>
              </a:solidFill>
            </a:endParaRPr>
          </a:p>
        </p:txBody>
      </p:sp>
    </p:spTree>
    <p:extLst>
      <p:ext uri="{BB962C8B-B14F-4D97-AF65-F5344CB8AC3E}">
        <p14:creationId xmlns:p14="http://schemas.microsoft.com/office/powerpoint/2010/main" val="2877916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84" y="420161"/>
            <a:ext cx="8237639" cy="5939696"/>
          </a:xfrm>
          <a:prstGeom prst="rect">
            <a:avLst/>
          </a:prstGeom>
          <a:solidFill>
            <a:srgbClr val="FFFFFF">
              <a:shade val="85000"/>
            </a:srgbClr>
          </a:solidFill>
          <a:ln w="88900" cap="sq">
            <a:solidFill>
              <a:srgbClr val="C09F5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6"/>
          <p:cNvSpPr txBox="1">
            <a:spLocks noChangeArrowheads="1"/>
          </p:cNvSpPr>
          <p:nvPr/>
        </p:nvSpPr>
        <p:spPr bwMode="auto">
          <a:xfrm>
            <a:off x="5112913" y="309093"/>
            <a:ext cx="3448826" cy="4840150"/>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algn="ctr" fontAlgn="base">
              <a:spcBef>
                <a:spcPct val="0"/>
              </a:spcBef>
              <a:spcAft>
                <a:spcPct val="0"/>
              </a:spcAft>
            </a:pPr>
            <a:r>
              <a:rPr lang="es-PE" sz="2400" kern="0" dirty="0">
                <a:solidFill>
                  <a:srgbClr val="FFFFFF"/>
                </a:solidFill>
                <a:effectLst>
                  <a:glow rad="139700">
                    <a:schemeClr val="accent4">
                      <a:satMod val="175000"/>
                      <a:alpha val="40000"/>
                    </a:schemeClr>
                  </a:glow>
                  <a:outerShdw blurRad="76200" dist="76200" dir="18900000" algn="bl" rotWithShape="0">
                    <a:prstClr val="black"/>
                  </a:outerShdw>
                </a:effectLst>
                <a:latin typeface="Script MT Bold" panose="03040602040607080904" pitchFamily="66" charset="0"/>
              </a:rPr>
              <a:t>Ilumina los ojos de nuestro corazón para que comprendamos cuál es la esperanza a la que nos llamas en Cristo resucitado y cuál la riqueza de gloria que tú das a tus elegidos.</a:t>
            </a:r>
          </a:p>
          <a:p>
            <a:pPr algn="ctr" fontAlgn="base">
              <a:spcBef>
                <a:spcPct val="0"/>
              </a:spcBef>
              <a:spcAft>
                <a:spcPct val="0"/>
              </a:spcAft>
            </a:pPr>
            <a:r>
              <a:rPr lang="es-PE" sz="2400" kern="0" dirty="0">
                <a:solidFill>
                  <a:srgbClr val="FFFFFF"/>
                </a:solidFill>
                <a:effectLst>
                  <a:glow rad="139700">
                    <a:schemeClr val="accent4">
                      <a:satMod val="175000"/>
                      <a:alpha val="40000"/>
                    </a:schemeClr>
                  </a:glow>
                  <a:outerShdw blurRad="76200" dist="76200" dir="18900000" algn="bl" rotWithShape="0">
                    <a:prstClr val="black"/>
                  </a:outerShdw>
                </a:effectLst>
                <a:latin typeface="Script MT Bold" panose="03040602040607080904" pitchFamily="66" charset="0"/>
              </a:rPr>
              <a:t>Mientras tanto, queremos cumplir la tarea que él nos confió: anunciar a todos la buena nueva de tu amor y de tu salvación. Danos la luz y la fuerza de tu Espíritu para esta misión. Amén.</a:t>
            </a:r>
          </a:p>
          <a:p>
            <a:pPr algn="ctr" fontAlgn="base">
              <a:spcBef>
                <a:spcPct val="0"/>
              </a:spcBef>
              <a:spcAft>
                <a:spcPct val="0"/>
              </a:spcAft>
            </a:pPr>
            <a:endParaRPr lang="es-ES_tradnl" sz="2400" kern="0" dirty="0">
              <a:solidFill>
                <a:srgbClr val="FFFFFF"/>
              </a:solidFill>
              <a:effectLst>
                <a:glow rad="139700">
                  <a:schemeClr val="accent4">
                    <a:satMod val="175000"/>
                    <a:alpha val="40000"/>
                  </a:schemeClr>
                </a:glow>
                <a:outerShdw blurRad="76200" dist="76200" dir="18900000" algn="bl" rotWithShape="0">
                  <a:prstClr val="black"/>
                </a:outerShdw>
              </a:effectLst>
              <a:latin typeface="Script MT Bold" panose="03040602040607080904" pitchFamily="66" charset="0"/>
            </a:endParaRPr>
          </a:p>
        </p:txBody>
      </p:sp>
    </p:spTree>
    <p:extLst>
      <p:ext uri="{BB962C8B-B14F-4D97-AF65-F5344CB8AC3E}">
        <p14:creationId xmlns:p14="http://schemas.microsoft.com/office/powerpoint/2010/main" val="24680720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17" y="605102"/>
            <a:ext cx="7688688" cy="5691206"/>
          </a:xfrm>
          <a:prstGeom prst="rect">
            <a:avLst/>
          </a:prstGeom>
          <a:scene3d>
            <a:camera prst="orthographicFront"/>
            <a:lightRig rig="threePt" dir="t"/>
          </a:scene3d>
          <a:sp3d>
            <a:bevelT prst="convex"/>
          </a:sp3d>
        </p:spPr>
      </p:pic>
      <p:sp>
        <p:nvSpPr>
          <p:cNvPr id="3" name="Text Box 7"/>
          <p:cNvSpPr txBox="1">
            <a:spLocks noChangeArrowheads="1"/>
          </p:cNvSpPr>
          <p:nvPr/>
        </p:nvSpPr>
        <p:spPr bwMode="auto">
          <a:xfrm>
            <a:off x="2511379" y="6296308"/>
            <a:ext cx="4646467" cy="561692"/>
          </a:xfrm>
          <a:prstGeom prst="rect">
            <a:avLst/>
          </a:prstGeom>
          <a:solidFill>
            <a:srgbClr val="7A6320"/>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Texto de </a:t>
            </a:r>
            <a:r>
              <a:rPr lang="es-PE" sz="1000" dirty="0" err="1">
                <a:solidFill>
                  <a:srgbClr val="FFFFFF"/>
                </a:solidFill>
                <a:effectLst>
                  <a:outerShdw blurRad="38100" dist="38100" dir="2700000" algn="tl">
                    <a:srgbClr val="000000">
                      <a:alpha val="43137"/>
                    </a:srgbClr>
                  </a:outerShdw>
                </a:effectLst>
                <a:latin typeface="Poor Richard" pitchFamily="18" charset="0"/>
              </a:rPr>
              <a:t>Lectio</a:t>
            </a:r>
            <a:r>
              <a:rPr lang="es-PE" sz="100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1000" dirty="0" err="1">
                <a:solidFill>
                  <a:srgbClr val="FFFFFF"/>
                </a:solidFill>
                <a:effectLst>
                  <a:outerShdw blurRad="38100" dist="38100" dir="2700000" algn="tl">
                    <a:srgbClr val="000000">
                      <a:alpha val="43137"/>
                    </a:srgbClr>
                  </a:outerShdw>
                </a:effectLst>
                <a:latin typeface="Poor Richard" pitchFamily="18" charset="0"/>
              </a:rPr>
              <a:t>Alva</a:t>
            </a:r>
            <a:r>
              <a:rPr lang="es-PE" sz="1000" dirty="0">
                <a:solidFill>
                  <a:srgbClr val="FFFFFF"/>
                </a:solidFill>
                <a:effectLst>
                  <a:outerShdw blurRad="38100" dist="38100" dir="2700000" algn="tl">
                    <a:srgbClr val="000000">
                      <a:alpha val="43137"/>
                    </a:srgbClr>
                  </a:outerShdw>
                </a:effectLst>
                <a:latin typeface="Poor Richard" pitchFamily="18" charset="0"/>
              </a:rPr>
              <a:t> (Chuno) </a:t>
            </a:r>
            <a:r>
              <a:rPr lang="es-PE" sz="10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0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 </a:t>
            </a:r>
            <a:r>
              <a:rPr lang="es-PE" sz="1000" dirty="0" err="1">
                <a:solidFill>
                  <a:srgbClr val="FFFFFF"/>
                </a:solidFill>
                <a:effectLst>
                  <a:outerShdw blurRad="38100" dist="38100" dir="2700000" algn="tl">
                    <a:srgbClr val="000000">
                      <a:alpha val="43137"/>
                    </a:srgbClr>
                  </a:outerShdw>
                </a:effectLst>
                <a:latin typeface="Poor Richard" pitchFamily="18" charset="0"/>
              </a:rPr>
              <a:t>Power</a:t>
            </a:r>
            <a:r>
              <a:rPr lang="es-PE" sz="1000" dirty="0">
                <a:solidFill>
                  <a:srgbClr val="FFFFFF"/>
                </a:solidFill>
                <a:effectLst>
                  <a:outerShdw blurRad="38100" dist="38100" dir="2700000" algn="tl">
                    <a:srgbClr val="000000">
                      <a:alpha val="43137"/>
                    </a:srgbClr>
                  </a:outerShdw>
                </a:effectLst>
                <a:latin typeface="Poor Richard" pitchFamily="18" charset="0"/>
              </a:rPr>
              <a:t> Point :  Sor Pilar </a:t>
            </a:r>
            <a:r>
              <a:rPr lang="es-PE" sz="1000" dirty="0" err="1">
                <a:solidFill>
                  <a:srgbClr val="FFFFFF"/>
                </a:solidFill>
                <a:effectLst>
                  <a:outerShdw blurRad="38100" dist="38100" dir="2700000" algn="tl">
                    <a:srgbClr val="000000">
                      <a:alpha val="43137"/>
                    </a:srgbClr>
                  </a:outerShdw>
                </a:effectLst>
                <a:latin typeface="Poor Richard" pitchFamily="18" charset="0"/>
              </a:rPr>
              <a:t>Caycho</a:t>
            </a:r>
            <a:r>
              <a:rPr lang="es-PE" sz="1000" dirty="0">
                <a:solidFill>
                  <a:srgbClr val="FFFFFF"/>
                </a:solidFill>
                <a:effectLst>
                  <a:outerShdw blurRad="38100" dist="38100" dir="2700000" algn="tl">
                    <a:srgbClr val="000000">
                      <a:alpha val="43137"/>
                    </a:srgbClr>
                  </a:outerShdw>
                </a:effectLst>
                <a:latin typeface="Poor Richard" pitchFamily="18" charset="0"/>
              </a:rPr>
              <a:t> Vela  - Hija de la Caridad de San Vicente de Paúl</a:t>
            </a:r>
          </a:p>
          <a:p>
            <a:pPr algn="ctr" fontAlgn="base">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rPr>
              <a:t>www.hijasdelacaridadperu.org             www.cm.peru.com.pe</a:t>
            </a:r>
            <a:endParaRPr lang="es-PE" sz="1000" dirty="0">
              <a:solidFill>
                <a:srgbClr val="FFFFFF"/>
              </a:solidFill>
              <a:effectLst>
                <a:outerShdw blurRad="38100" dist="38100" dir="2700000" algn="tl">
                  <a:srgbClr val="000000">
                    <a:alpha val="43137"/>
                  </a:srgbClr>
                </a:outerShdw>
              </a:effectLst>
              <a:latin typeface="Poor Richard" pitchFamily="18" charset="0"/>
            </a:endParaRPr>
          </a:p>
        </p:txBody>
      </p:sp>
    </p:spTree>
    <p:extLst>
      <p:ext uri="{BB962C8B-B14F-4D97-AF65-F5344CB8AC3E}">
        <p14:creationId xmlns:p14="http://schemas.microsoft.com/office/powerpoint/2010/main" val="28938679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552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10188"/>
          <a:stretch/>
        </p:blipFill>
        <p:spPr>
          <a:xfrm>
            <a:off x="845965" y="677512"/>
            <a:ext cx="7563940" cy="5469816"/>
          </a:xfrm>
          <a:prstGeom prst="rect">
            <a:avLst/>
          </a:prstGeom>
        </p:spPr>
      </p:pic>
      <p:sp>
        <p:nvSpPr>
          <p:cNvPr id="6" name="2 Marcador de contenido"/>
          <p:cNvSpPr txBox="1">
            <a:spLocks/>
          </p:cNvSpPr>
          <p:nvPr/>
        </p:nvSpPr>
        <p:spPr>
          <a:xfrm>
            <a:off x="937653" y="607252"/>
            <a:ext cx="7563940" cy="46177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algn="just" fontAlgn="base">
              <a:spcBef>
                <a:spcPct val="0"/>
              </a:spcBef>
            </a:pPr>
            <a:r>
              <a:rPr lang="es-MX" sz="2400" b="1" kern="0" dirty="0" smtClean="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rPr>
              <a:t>Ambientación</a:t>
            </a:r>
            <a:r>
              <a:rPr lang="es-MX" sz="2400" b="1" kern="0"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rPr>
              <a:t>: Cirio pascual, globo terráqueo o mapa </a:t>
            </a:r>
            <a:r>
              <a:rPr lang="es-MX" sz="2400" b="1" kern="0" dirty="0" err="1">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rPr>
              <a:t>mundi</a:t>
            </a:r>
            <a:r>
              <a:rPr lang="es-MX" sz="2400" b="1" kern="0"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rPr>
              <a:t>. Huellas recortadas con los nombres de los participantes. Frase: Fue llevado al </a:t>
            </a:r>
            <a:r>
              <a:rPr lang="es-MX" sz="2400" b="1" kern="0" dirty="0" smtClean="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rPr>
              <a:t>cielo</a:t>
            </a:r>
          </a:p>
          <a:p>
            <a:pPr algn="just" fontAlgn="base">
              <a:spcBef>
                <a:spcPct val="0"/>
              </a:spcBef>
            </a:pPr>
            <a:endParaRPr lang="es-MX" sz="2400" b="1" kern="0"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endParaRPr>
          </a:p>
          <a:p>
            <a:pPr algn="just" fontAlgn="base">
              <a:spcBef>
                <a:spcPct val="0"/>
              </a:spcBef>
            </a:pPr>
            <a:endParaRPr lang="es-MX" sz="2400" b="1" kern="0" dirty="0" smtClean="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endParaRPr>
          </a:p>
          <a:p>
            <a:pPr fontAlgn="base">
              <a:spcBef>
                <a:spcPct val="0"/>
              </a:spcBef>
            </a:pPr>
            <a:endParaRPr lang="es-MX" sz="2400" b="1" kern="0"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endParaRPr>
          </a:p>
          <a:p>
            <a:pPr fontAlgn="base">
              <a:spcBef>
                <a:spcPct val="0"/>
              </a:spcBef>
            </a:pPr>
            <a:r>
              <a:rPr lang="es-MX" sz="2400" b="1" kern="0" dirty="0" smtClean="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rPr>
              <a:t>          </a:t>
            </a:r>
          </a:p>
          <a:p>
            <a:pPr fontAlgn="base">
              <a:spcBef>
                <a:spcPct val="0"/>
              </a:spcBef>
            </a:pPr>
            <a:endParaRPr lang="es-MX" sz="2400" b="1" kern="0"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endParaRPr>
          </a:p>
          <a:p>
            <a:pPr fontAlgn="base">
              <a:spcBef>
                <a:spcPct val="0"/>
              </a:spcBef>
            </a:pPr>
            <a:endParaRPr lang="es-MX" sz="2400" b="1" kern="0" dirty="0" smtClean="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endParaRPr>
          </a:p>
          <a:p>
            <a:pPr fontAlgn="base">
              <a:spcBef>
                <a:spcPct val="0"/>
              </a:spcBef>
            </a:pPr>
            <a:endParaRPr lang="es-MX" sz="2400" b="1" kern="0"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endParaRPr>
          </a:p>
          <a:p>
            <a:pPr fontAlgn="base">
              <a:spcBef>
                <a:spcPct val="0"/>
              </a:spcBef>
            </a:pPr>
            <a:endParaRPr lang="es-MX" sz="2400" b="1" kern="0" dirty="0" smtClean="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endParaRPr>
          </a:p>
          <a:p>
            <a:pPr fontAlgn="base">
              <a:spcBef>
                <a:spcPct val="0"/>
              </a:spcBef>
            </a:pPr>
            <a:endParaRPr lang="es-MX" sz="2400" b="1" kern="0"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endParaRPr>
          </a:p>
          <a:p>
            <a:pPr fontAlgn="base">
              <a:spcBef>
                <a:spcPct val="0"/>
              </a:spcBef>
            </a:pPr>
            <a:r>
              <a:rPr lang="es-MX" sz="2400" b="1" kern="0" dirty="0" smtClean="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rPr>
              <a:t>.</a:t>
            </a:r>
            <a:endParaRPr lang="es-MX" sz="2400" b="1" kern="0"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endParaRPr>
          </a:p>
          <a:p>
            <a:pPr algn="ctr" fontAlgn="base">
              <a:spcBef>
                <a:spcPct val="0"/>
              </a:spcBef>
            </a:pPr>
            <a:r>
              <a:rPr lang="es-MX" sz="2400" b="1" kern="0"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rPr>
              <a:t>Cantos sugeridos</a:t>
            </a:r>
            <a:r>
              <a:rPr lang="es-MX" sz="2400" b="1" kern="0" dirty="0" smtClean="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rPr>
              <a:t>:                                                                                                   </a:t>
            </a:r>
            <a:r>
              <a:rPr lang="es-MX" sz="2400" b="1" kern="0"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ekton Pro Cond" panose="020F0606020208020904" pitchFamily="34" charset="0"/>
              </a:rPr>
              <a:t>No, yo no dejo la tierra; Nos envías por el mundo </a:t>
            </a:r>
          </a:p>
          <a:p>
            <a:pPr fontAlgn="base">
              <a:spcBef>
                <a:spcPct val="0"/>
              </a:spcBef>
            </a:pPr>
            <a:endParaRPr lang="es-PE" sz="2400" b="1" kern="0" dirty="0">
              <a:solidFill>
                <a:schemeClr val="bg1"/>
              </a:solidFill>
              <a:effectLst>
                <a:outerShdw blurRad="38100" dist="38100" dir="2700000" algn="tl">
                  <a:srgbClr val="000000">
                    <a:alpha val="43137"/>
                  </a:srgbClr>
                </a:outerShdw>
              </a:effectLst>
              <a:latin typeface="Tekton Pro Cond" panose="020F0606020208020904" pitchFamily="34" charset="0"/>
            </a:endParaRPr>
          </a:p>
        </p:txBody>
      </p:sp>
      <p:pic>
        <p:nvPicPr>
          <p:cNvPr id="11" name="10 Imagen" descr="0019.gif"/>
          <p:cNvPicPr>
            <a:picLocks noChangeAspect="1"/>
          </p:cNvPicPr>
          <p:nvPr/>
        </p:nvPicPr>
        <p:blipFill>
          <a:blip r:embed="rId3" cstate="print"/>
          <a:stretch>
            <a:fillRect/>
          </a:stretch>
        </p:blipFill>
        <p:spPr>
          <a:xfrm>
            <a:off x="4287575" y="1805779"/>
            <a:ext cx="432048" cy="1047750"/>
          </a:xfrm>
          <a:prstGeom prst="rect">
            <a:avLst/>
          </a:prstGeom>
        </p:spPr>
      </p:pic>
      <p:pic>
        <p:nvPicPr>
          <p:cNvPr id="12" name="Picture 3" descr="http://www.freewebs.com/sanbenito/photos/La-Parroquia/image_021.jpg"/>
          <p:cNvPicPr>
            <a:picLocks noChangeAspect="1" noChangeArrowheads="1"/>
          </p:cNvPicPr>
          <p:nvPr/>
        </p:nvPicPr>
        <p:blipFill>
          <a:blip r:embed="rId4" cstate="print"/>
          <a:srcRect l="40424" t="11698" r="40925"/>
          <a:stretch>
            <a:fillRect/>
          </a:stretch>
        </p:blipFill>
        <p:spPr bwMode="auto">
          <a:xfrm>
            <a:off x="3953587" y="2531411"/>
            <a:ext cx="1001385" cy="2570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Rectángulo"/>
          <p:cNvSpPr/>
          <p:nvPr/>
        </p:nvSpPr>
        <p:spPr>
          <a:xfrm>
            <a:off x="1258399" y="3275665"/>
            <a:ext cx="2416038" cy="934363"/>
          </a:xfrm>
          <a:prstGeom prst="rect">
            <a:avLst/>
          </a:prstGeom>
        </p:spPr>
        <p:txBody>
          <a:bodyPr wrap="square">
            <a:prstTxWarp prst="textWave2">
              <a:avLst/>
            </a:prstTxWarp>
            <a:spAutoFit/>
          </a:bodyPr>
          <a:lstStyle/>
          <a:p>
            <a:pPr>
              <a:defRPr/>
            </a:pPr>
            <a:r>
              <a:rPr lang="es-PE" sz="3600" b="1" kern="0" dirty="0">
                <a:ln w="12700">
                  <a:solidFill>
                    <a:srgbClr val="000000">
                      <a:lumMod val="75000"/>
                    </a:srgbClr>
                  </a:solidFill>
                  <a:prstDash val="solid"/>
                </a:ln>
                <a:solidFill>
                  <a:srgbClr val="000048"/>
                </a:solidFill>
                <a:effectLst>
                  <a:outerShdw dist="63500" dir="19200000" algn="bl" rotWithShape="0">
                    <a:srgbClr val="FFFF00"/>
                  </a:outerShdw>
                </a:effectLst>
                <a:latin typeface="Times New Roman"/>
              </a:rPr>
              <a:t> </a:t>
            </a:r>
            <a:r>
              <a:rPr lang="es-PE" sz="3600" b="1" i="1" dirty="0">
                <a:ln w="12700">
                  <a:solidFill>
                    <a:srgbClr val="000000">
                      <a:lumMod val="75000"/>
                    </a:srgbClr>
                  </a:solidFill>
                  <a:prstDash val="solid"/>
                </a:ln>
                <a:solidFill>
                  <a:srgbClr val="000048"/>
                </a:solidFill>
                <a:effectLst>
                  <a:outerShdw dist="63500" dir="19200000" algn="bl" rotWithShape="0">
                    <a:srgbClr val="FFFF00"/>
                  </a:outerShdw>
                </a:effectLst>
                <a:latin typeface="Arial Narrow"/>
                <a:ea typeface="Times New Roman"/>
                <a:cs typeface="Tahoma"/>
              </a:rPr>
              <a:t> Pónganse </a:t>
            </a:r>
          </a:p>
          <a:p>
            <a:pPr>
              <a:defRPr/>
            </a:pPr>
            <a:r>
              <a:rPr lang="es-PE" sz="3600" b="1" i="1" dirty="0">
                <a:ln w="12700">
                  <a:solidFill>
                    <a:srgbClr val="000000">
                      <a:lumMod val="75000"/>
                    </a:srgbClr>
                  </a:solidFill>
                  <a:prstDash val="solid"/>
                </a:ln>
                <a:solidFill>
                  <a:srgbClr val="000048"/>
                </a:solidFill>
                <a:effectLst>
                  <a:outerShdw dist="63500" dir="19200000" algn="bl" rotWithShape="0">
                    <a:srgbClr val="FFFF00"/>
                  </a:outerShdw>
                </a:effectLst>
                <a:latin typeface="Arial Narrow"/>
                <a:ea typeface="Times New Roman"/>
                <a:cs typeface="Tahoma"/>
              </a:rPr>
              <a:t>en camino </a:t>
            </a:r>
            <a:endParaRPr lang="es-PE" sz="3600" b="1" kern="0" dirty="0">
              <a:ln w="12700">
                <a:solidFill>
                  <a:srgbClr val="000000">
                    <a:lumMod val="75000"/>
                  </a:srgbClr>
                </a:solidFill>
                <a:prstDash val="solid"/>
              </a:ln>
              <a:solidFill>
                <a:srgbClr val="000048"/>
              </a:solidFill>
              <a:effectLst>
                <a:outerShdw dist="63500" dir="19200000" algn="bl" rotWithShape="0">
                  <a:srgbClr val="FFFF00"/>
                </a:outerShdw>
              </a:effectLst>
              <a:latin typeface="Times New Roman"/>
            </a:endParaRPr>
          </a:p>
        </p:txBody>
      </p:sp>
      <p:sp>
        <p:nvSpPr>
          <p:cNvPr id="9" name="AutoShape 10" descr="Mundo Planisferio En Diferentes Huellas De Hombre Y Animal, Ilustración  Digital Fotos, retratos, imágenes y fotografía de archivo libres de  derecho. Image 8235730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13" name="Imagen 12"/>
          <p:cNvPicPr>
            <a:picLocks noChangeAspect="1"/>
          </p:cNvPicPr>
          <p:nvPr/>
        </p:nvPicPr>
        <p:blipFill rotWithShape="1">
          <a:blip r:embed="rId5"/>
          <a:srcRect b="43796"/>
          <a:stretch/>
        </p:blipFill>
        <p:spPr>
          <a:xfrm>
            <a:off x="5631426" y="4373594"/>
            <a:ext cx="1621430" cy="915380"/>
          </a:xfrm>
          <a:prstGeom prst="rect">
            <a:avLst/>
          </a:prstGeom>
          <a:ln>
            <a:noFill/>
          </a:ln>
          <a:effectLst>
            <a:softEdge rad="112500"/>
          </a:effectLst>
        </p:spPr>
      </p:pic>
      <p:pic>
        <p:nvPicPr>
          <p:cNvPr id="16" name="Imagen 15"/>
          <p:cNvPicPr>
            <a:picLocks noChangeAspect="1"/>
          </p:cNvPicPr>
          <p:nvPr/>
        </p:nvPicPr>
        <p:blipFill rotWithShape="1">
          <a:blip r:embed="rId5"/>
          <a:srcRect b="43796"/>
          <a:stretch/>
        </p:blipFill>
        <p:spPr>
          <a:xfrm>
            <a:off x="1655703" y="4966366"/>
            <a:ext cx="1621430" cy="915380"/>
          </a:xfrm>
          <a:prstGeom prst="rect">
            <a:avLst/>
          </a:prstGeom>
          <a:ln>
            <a:noFill/>
          </a:ln>
          <a:effectLst>
            <a:softEdge rad="112500"/>
          </a:effectLst>
        </p:spPr>
      </p:pic>
    </p:spTree>
    <p:extLst>
      <p:ext uri="{BB962C8B-B14F-4D97-AF65-F5344CB8AC3E}">
        <p14:creationId xmlns:p14="http://schemas.microsoft.com/office/powerpoint/2010/main" val="13991484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500"/>
                            </p:stCondLst>
                            <p:childTnLst>
                              <p:par>
                                <p:cTn id="15" presetID="7" presetClass="entr" presetSubtype="8" fill="hold" grpId="0" nodeType="after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l="-3529" t="1604" r="10271" b="-1604"/>
          <a:stretch/>
        </p:blipFill>
        <p:spPr>
          <a:xfrm>
            <a:off x="286203" y="560330"/>
            <a:ext cx="8109652" cy="5738410"/>
          </a:xfrm>
          <a:prstGeom prst="rect">
            <a:avLst/>
          </a:prstGeom>
          <a:scene3d>
            <a:camera prst="orthographicFront"/>
            <a:lightRig rig="threePt" dir="t"/>
          </a:scene3d>
          <a:sp3d>
            <a:bevelT w="101600" prst="riblet"/>
          </a:sp3d>
        </p:spPr>
      </p:pic>
      <p:sp>
        <p:nvSpPr>
          <p:cNvPr id="6" name="Rectangle 8"/>
          <p:cNvSpPr>
            <a:spLocks noChangeArrowheads="1"/>
          </p:cNvSpPr>
          <p:nvPr/>
        </p:nvSpPr>
        <p:spPr bwMode="auto">
          <a:xfrm>
            <a:off x="4357686" y="642918"/>
            <a:ext cx="4143404" cy="2143140"/>
          </a:xfrm>
          <a:prstGeom prst="rect">
            <a:avLst/>
          </a:prstGeom>
          <a:noFill/>
          <a:ln w="9525">
            <a:noFill/>
            <a:miter lim="800000"/>
            <a:headEnd/>
            <a:tailEnd/>
          </a:ln>
          <a:effectLst/>
        </p:spPr>
        <p:txBody>
          <a:bodyPr/>
          <a:lstStyle/>
          <a:p>
            <a:pPr marL="342900" indent="-342900" algn="r" fontAlgn="base">
              <a:spcBef>
                <a:spcPct val="20000"/>
              </a:spcBef>
              <a:spcAft>
                <a:spcPct val="0"/>
              </a:spcAft>
            </a:pPr>
            <a:endParaRPr lang="es-ES_tradnl" sz="2800" dirty="0">
              <a:ln w="18415" cmpd="sng">
                <a:solidFill>
                  <a:srgbClr val="FFFF00"/>
                </a:solidFill>
                <a:prstDash val="solid"/>
              </a:ln>
              <a:solidFill>
                <a:srgbClr val="FFFF00"/>
              </a:solidFill>
              <a:effectLst>
                <a:glow rad="228600">
                  <a:srgbClr val="000000"/>
                </a:glow>
                <a:outerShdw blurRad="38100" dist="38100" dir="2700000" algn="tl">
                  <a:srgbClr val="000000">
                    <a:alpha val="43137"/>
                  </a:srgbClr>
                </a:outerShdw>
              </a:effectLst>
            </a:endParaRPr>
          </a:p>
        </p:txBody>
      </p:sp>
      <p:sp>
        <p:nvSpPr>
          <p:cNvPr id="7" name="Rectangle 8"/>
          <p:cNvSpPr>
            <a:spLocks noChangeArrowheads="1"/>
          </p:cNvSpPr>
          <p:nvPr/>
        </p:nvSpPr>
        <p:spPr bwMode="auto">
          <a:xfrm>
            <a:off x="591231" y="3531373"/>
            <a:ext cx="7961538" cy="1368152"/>
          </a:xfrm>
          <a:prstGeom prst="rect">
            <a:avLst/>
          </a:prstGeom>
          <a:noFill/>
          <a:ln w="9525">
            <a:noFill/>
            <a:miter lim="800000"/>
            <a:headEnd/>
            <a:tailEnd/>
          </a:ln>
          <a:effectLst/>
        </p:spPr>
        <p:txBody>
          <a:bodyPr/>
          <a:lstStyle/>
          <a:p>
            <a:pPr algn="ctr" fontAlgn="base"/>
            <a:r>
              <a:rPr lang="es-PE" sz="2800" i="1" dirty="0">
                <a:solidFill>
                  <a:srgbClr val="000000"/>
                </a:solidFill>
                <a:latin typeface="Book Antiqua" panose="02040602050305030304" pitchFamily="18" charset="0"/>
              </a:rPr>
              <a:t> </a:t>
            </a:r>
            <a:endParaRPr lang="es-ES_tradnl" sz="2800" i="1" dirty="0">
              <a:solidFill>
                <a:srgbClr val="000000"/>
              </a:solidFill>
              <a:latin typeface="Book Antiqua" panose="02040602050305030304" pitchFamily="18" charset="0"/>
            </a:endParaRPr>
          </a:p>
        </p:txBody>
      </p:sp>
      <p:sp>
        <p:nvSpPr>
          <p:cNvPr id="3" name="2 Rectángulo"/>
          <p:cNvSpPr/>
          <p:nvPr/>
        </p:nvSpPr>
        <p:spPr>
          <a:xfrm>
            <a:off x="656558" y="592598"/>
            <a:ext cx="3198469" cy="5632311"/>
          </a:xfrm>
          <a:prstGeom prst="rect">
            <a:avLst/>
          </a:prstGeom>
        </p:spPr>
        <p:txBody>
          <a:bodyPr wrap="square">
            <a:spAutoFit/>
          </a:bodyPr>
          <a:lstStyle/>
          <a:p>
            <a:pPr fontAlgn="base">
              <a:spcBef>
                <a:spcPct val="0"/>
              </a:spcBef>
            </a:pPr>
            <a:r>
              <a:rPr lang="es-PE" sz="2400" b="1" i="1" dirty="0" smtClean="0">
                <a:ln w="6600">
                  <a:solidFill>
                    <a:schemeClr val="accent2"/>
                  </a:solidFill>
                  <a:prstDash val="solid"/>
                </a:ln>
                <a:solidFill>
                  <a:srgbClr val="FFFFFF"/>
                </a:solidFill>
                <a:effectLst>
                  <a:outerShdw dist="38100" dir="2700000" algn="tl" rotWithShape="0">
                    <a:schemeClr val="accent2"/>
                  </a:outerShdw>
                </a:effectLst>
                <a:latin typeface="Tekton Pro Cond" panose="020F0606020208020904" pitchFamily="34" charset="0"/>
                <a:ea typeface="Times New Roman"/>
              </a:rPr>
              <a:t>Ambientación: La </a:t>
            </a:r>
            <a:r>
              <a:rPr lang="es-MX" sz="2400" b="1" i="1" dirty="0" smtClean="0">
                <a:ln w="6600">
                  <a:solidFill>
                    <a:schemeClr val="accent2"/>
                  </a:solidFill>
                  <a:prstDash val="solid"/>
                </a:ln>
                <a:solidFill>
                  <a:srgbClr val="FFFFFF"/>
                </a:solidFill>
                <a:effectLst>
                  <a:outerShdw dist="38100" dir="2700000" algn="tl" rotWithShape="0">
                    <a:schemeClr val="accent2"/>
                  </a:outerShdw>
                </a:effectLst>
                <a:latin typeface="Tekton Pro Cond" panose="020F0606020208020904" pitchFamily="34" charset="0"/>
                <a:ea typeface="Times New Roman"/>
              </a:rPr>
              <a:t> </a:t>
            </a:r>
            <a:r>
              <a:rPr lang="es-MX" sz="2400" b="1" i="1" dirty="0">
                <a:ln w="6600">
                  <a:solidFill>
                    <a:schemeClr val="accent2"/>
                  </a:solidFill>
                  <a:prstDash val="solid"/>
                </a:ln>
                <a:solidFill>
                  <a:srgbClr val="FFFFFF"/>
                </a:solidFill>
                <a:effectLst>
                  <a:outerShdw dist="38100" dir="2700000" algn="tl" rotWithShape="0">
                    <a:schemeClr val="accent2"/>
                  </a:outerShdw>
                </a:effectLst>
                <a:latin typeface="Tekton Pro Cond" panose="020F0606020208020904" pitchFamily="34" charset="0"/>
                <a:ea typeface="Times New Roman"/>
              </a:rPr>
              <a:t>Ascensión de Cristo constituye una de las etapas fundamentales de la “historia de la salvación”, es decir, del plan misericordioso y salvífico de Dios para la humanidad. Él nos prepara el camino para ascender nosotros también al cielo; siendo Él nuestra Cabeza, es necesario que los miembros le sigan allí donde Él les ha precedido.</a:t>
            </a:r>
            <a:endParaRPr lang="es-PE" sz="1050" b="1" dirty="0">
              <a:ln w="6600">
                <a:solidFill>
                  <a:schemeClr val="accent2"/>
                </a:solidFill>
                <a:prstDash val="solid"/>
              </a:ln>
              <a:solidFill>
                <a:srgbClr val="FFFFFF"/>
              </a:solidFill>
              <a:effectLst>
                <a:outerShdw dist="38100" dir="2700000" algn="tl" rotWithShape="0">
                  <a:schemeClr val="accent2"/>
                </a:outerShdw>
              </a:effectLst>
              <a:latin typeface="Tekton Pro Cond" panose="020F0606020208020904" pitchFamily="34" charset="0"/>
            </a:endParaRPr>
          </a:p>
        </p:txBody>
      </p:sp>
      <p:sp>
        <p:nvSpPr>
          <p:cNvPr id="9" name="Rectangle 8"/>
          <p:cNvSpPr>
            <a:spLocks noChangeArrowheads="1"/>
          </p:cNvSpPr>
          <p:nvPr/>
        </p:nvSpPr>
        <p:spPr bwMode="auto">
          <a:xfrm>
            <a:off x="539552" y="5881974"/>
            <a:ext cx="8064896" cy="499354"/>
          </a:xfrm>
          <a:prstGeom prst="rect">
            <a:avLst/>
          </a:prstGeom>
          <a:noFill/>
          <a:ln w="9525">
            <a:noFill/>
            <a:miter lim="800000"/>
            <a:headEnd/>
            <a:tailEnd/>
          </a:ln>
          <a:effectLst/>
        </p:spPr>
        <p:txBody>
          <a:bodyPr/>
          <a:lstStyle/>
          <a:p>
            <a:pPr marL="342900" indent="-342900" algn="ctr" fontAlgn="base">
              <a:spcBef>
                <a:spcPct val="20000"/>
              </a:spcBef>
              <a:spcAft>
                <a:spcPct val="0"/>
              </a:spcAft>
            </a:pPr>
            <a:endParaRPr lang="es-ES_tradnl" sz="2400" i="1" dirty="0">
              <a:solidFill>
                <a:srgbClr val="FFFF00"/>
              </a:solidFill>
              <a:latin typeface="Book Antiqua" panose="02040602050305030304" pitchFamily="18" charset="0"/>
            </a:endParaRPr>
          </a:p>
          <a:p>
            <a:pPr marL="342900" indent="-342900" algn="ctr" fontAlgn="base">
              <a:spcBef>
                <a:spcPct val="20000"/>
              </a:spcBef>
              <a:spcAft>
                <a:spcPct val="0"/>
              </a:spcAft>
            </a:pPr>
            <a:endParaRPr lang="es-ES_tradnl" sz="2400" i="1"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41101320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48" y="682416"/>
            <a:ext cx="7681037" cy="5512321"/>
          </a:xfrm>
          <a:prstGeom prst="rect">
            <a:avLst/>
          </a:prstGeom>
          <a:scene3d>
            <a:camera prst="orthographicFront"/>
            <a:lightRig rig="threePt" dir="t"/>
          </a:scene3d>
          <a:sp3d>
            <a:bevelT prst="convex"/>
          </a:sp3d>
        </p:spPr>
      </p:pic>
      <p:sp>
        <p:nvSpPr>
          <p:cNvPr id="11" name="10 Rectángulo"/>
          <p:cNvSpPr/>
          <p:nvPr/>
        </p:nvSpPr>
        <p:spPr>
          <a:xfrm>
            <a:off x="2765808" y="568345"/>
            <a:ext cx="3096344" cy="523220"/>
          </a:xfrm>
          <a:prstGeom prst="rect">
            <a:avLst/>
          </a:prstGeom>
          <a:noFill/>
        </p:spPr>
        <p:txBody>
          <a:bodyPr wrap="square" lIns="91440" tIns="45720" rIns="91440" bIns="45720">
            <a:spAutoFit/>
          </a:bodyPr>
          <a:lstStyle/>
          <a:p>
            <a:pPr algn="ctr" fontAlgn="base">
              <a:spcBef>
                <a:spcPct val="0"/>
              </a:spcBef>
              <a:spcAft>
                <a:spcPct val="0"/>
              </a:spcAft>
            </a:pPr>
            <a:r>
              <a:rPr lang="es-ES_tradnl" sz="2800" b="1" dirty="0">
                <a:ln w="12700">
                  <a:solidFill>
                    <a:srgbClr val="FFFFFF">
                      <a:lumMod val="50000"/>
                    </a:srgbClr>
                  </a:solidFill>
                  <a:prstDash val="solid"/>
                </a:ln>
                <a:solidFill>
                  <a:srgbClr val="FFFF00"/>
                </a:solidFill>
                <a:effectLst>
                  <a:outerShdw blurRad="38100" dist="38100" dir="2700000" algn="tl">
                    <a:srgbClr val="000000">
                      <a:alpha val="43137"/>
                    </a:srgbClr>
                  </a:outerShdw>
                </a:effectLst>
                <a:latin typeface="Tekton Pro Ext" panose="020F0605020208020904" pitchFamily="34" charset="0"/>
              </a:rPr>
              <a:t>Oración inicial</a:t>
            </a:r>
            <a:endParaRPr lang="es-PE" sz="2800" b="1" dirty="0">
              <a:ln w="12700">
                <a:solidFill>
                  <a:srgbClr val="FFFFFF">
                    <a:lumMod val="50000"/>
                  </a:srgbClr>
                </a:solidFill>
                <a:prstDash val="solid"/>
              </a:ln>
              <a:solidFill>
                <a:srgbClr val="FFFF00"/>
              </a:solidFill>
              <a:effectLst>
                <a:outerShdw blurRad="38100" dist="38100" dir="2700000" algn="tl">
                  <a:srgbClr val="000000">
                    <a:alpha val="43137"/>
                  </a:srgbClr>
                </a:outerShdw>
              </a:effectLst>
              <a:latin typeface="Tekton Pro Ext" panose="020F0605020208020904" pitchFamily="34" charset="0"/>
            </a:endParaRPr>
          </a:p>
        </p:txBody>
      </p:sp>
      <p:sp>
        <p:nvSpPr>
          <p:cNvPr id="5" name="Rectangle 5"/>
          <p:cNvSpPr>
            <a:spLocks noChangeArrowheads="1"/>
          </p:cNvSpPr>
          <p:nvPr/>
        </p:nvSpPr>
        <p:spPr bwMode="auto">
          <a:xfrm>
            <a:off x="870181" y="1091565"/>
            <a:ext cx="7598409" cy="5016758"/>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PE"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Señor Jesús. Sabemos que el subir </a:t>
            </a:r>
          </a:p>
          <a:p>
            <a:r>
              <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Al cielo no nos dejaste solos con </a:t>
            </a:r>
          </a:p>
          <a:p>
            <a:r>
              <a:rPr lang="es-MX" sz="2000" i="1" dirty="0" err="1"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laresponsabilidad</a:t>
            </a:r>
            <a:r>
              <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 a  nuestras espaldas</a:t>
            </a:r>
          </a:p>
          <a:p>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Sabemos que sigues con nosotros, </a:t>
            </a:r>
          </a:p>
          <a:p>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acompañándonos, amándonos, </a:t>
            </a:r>
            <a:endPar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endParaRPr>
          </a:p>
          <a:p>
            <a:r>
              <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comprendiéndonos</a:t>
            </a:r>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 </a:t>
            </a:r>
          </a:p>
          <a:p>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Hoy Señor Jesús, te pedimos que nos </a:t>
            </a:r>
            <a:r>
              <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                                                                        hagas </a:t>
            </a:r>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pregoneros incesantes de tu palabra, </a:t>
            </a:r>
            <a:r>
              <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                                                                              que </a:t>
            </a:r>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nuestra vida sirva para testimoniar </a:t>
            </a:r>
            <a:r>
              <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                                              el </a:t>
            </a:r>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inmenso amor </a:t>
            </a:r>
            <a:r>
              <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               que </a:t>
            </a:r>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tu nos tienes.</a:t>
            </a:r>
          </a:p>
          <a:p>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Danos sabiduría para no dudar </a:t>
            </a:r>
            <a:r>
              <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 ni </a:t>
            </a:r>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un solo instante de lo maravilloso que es tu amor.</a:t>
            </a:r>
          </a:p>
          <a:p>
            <a:r>
              <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 Danos </a:t>
            </a:r>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fortaleza para no desfallecer en nuestro </a:t>
            </a:r>
            <a:r>
              <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                                             camino </a:t>
            </a:r>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de fe.</a:t>
            </a:r>
          </a:p>
          <a:p>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Danos entendimiento para comprender cada día mejor </a:t>
            </a:r>
          </a:p>
          <a:p>
            <a:r>
              <a:rPr lang="es-MX"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lo que esperas de nosotros</a:t>
            </a:r>
            <a:r>
              <a:rPr lang="es-MX" sz="2000" i="1" dirty="0" smtClean="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rPr>
              <a:t>. Amén.</a:t>
            </a:r>
            <a:endParaRPr lang="es-PE" sz="2000" i="1" dirty="0">
              <a:ln w="11430"/>
              <a:solidFill>
                <a:schemeClr val="bg1"/>
              </a:solidFill>
              <a:effectLst>
                <a:glow rad="63500">
                  <a:schemeClr val="accent4">
                    <a:satMod val="175000"/>
                    <a:alpha val="40000"/>
                  </a:schemeClr>
                </a:glow>
                <a:outerShdw blurRad="50800" dist="38100" algn="l" rotWithShape="0">
                  <a:prstClr val="black"/>
                </a:outerShdw>
              </a:effectLst>
              <a:latin typeface="Arial Rounded MT Bold" panose="020F0704030504030204" pitchFamily="34" charset="0"/>
            </a:endParaRPr>
          </a:p>
        </p:txBody>
      </p:sp>
    </p:spTree>
    <p:extLst>
      <p:ext uri="{BB962C8B-B14F-4D97-AF65-F5344CB8AC3E}">
        <p14:creationId xmlns:p14="http://schemas.microsoft.com/office/powerpoint/2010/main" val="22415912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61" y="697940"/>
            <a:ext cx="7621773" cy="549679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9"/>
          <p:cNvSpPr txBox="1">
            <a:spLocks noChangeArrowheads="1"/>
          </p:cNvSpPr>
          <p:nvPr/>
        </p:nvSpPr>
        <p:spPr bwMode="auto">
          <a:xfrm>
            <a:off x="727061" y="2234248"/>
            <a:ext cx="7453972" cy="2053140"/>
          </a:xfrm>
          <a:prstGeom prst="rect">
            <a:avLst/>
          </a:prstGeom>
          <a:noFill/>
          <a:ln w="9525">
            <a:noFill/>
            <a:miter lim="800000"/>
            <a:headEnd/>
            <a:tailEnd/>
          </a:ln>
          <a:effectLst/>
        </p:spPr>
        <p:txBody>
          <a:bodyPr vert="horz" wrap="square" lIns="91440" tIns="45720" rIns="91440" bIns="45720" numCol="1" anchor="t" anchorCtr="0" compatLnSpc="1"/>
          <a:lstStyle/>
          <a:p>
            <a:pPr fontAlgn="base">
              <a:spcAft>
                <a:spcPct val="0"/>
              </a:spcAft>
              <a:defRPr/>
            </a:pPr>
            <a:r>
              <a:rPr lang="es-PE" sz="3000" b="1" kern="0" dirty="0" smtClean="0">
                <a:ln w="6600">
                  <a:solidFill>
                    <a:schemeClr val="accent2"/>
                  </a:solidFill>
                  <a:prstDash val="solid"/>
                </a:ln>
                <a:solidFill>
                  <a:srgbClr val="FFFFFF"/>
                </a:solidFill>
                <a:effectLst>
                  <a:outerShdw dist="38100" dir="2700000" algn="tl" rotWithShape="0">
                    <a:schemeClr val="accent2"/>
                  </a:outerShdw>
                </a:effectLst>
                <a:latin typeface="Tekton Pro Cond" panose="020F0606020208020904" pitchFamily="34" charset="0"/>
                <a:cs typeface="Times New Roman" pitchFamily="18" charset="0"/>
              </a:rPr>
              <a:t>Motivación:</a:t>
            </a:r>
            <a:endParaRPr lang="es-MX" sz="3000" b="1" kern="0" dirty="0">
              <a:ln w="6600">
                <a:solidFill>
                  <a:schemeClr val="accent2"/>
                </a:solidFill>
                <a:prstDash val="solid"/>
              </a:ln>
              <a:solidFill>
                <a:srgbClr val="FFFFFF"/>
              </a:solidFill>
              <a:effectLst>
                <a:outerShdw dist="38100" dir="2700000" algn="tl" rotWithShape="0">
                  <a:schemeClr val="accent2"/>
                </a:outerShdw>
              </a:effectLst>
              <a:latin typeface="Tekton Pro Cond" panose="020F0606020208020904" pitchFamily="34" charset="0"/>
              <a:cs typeface="Times New Roman" pitchFamily="18" charset="0"/>
            </a:endParaRPr>
          </a:p>
          <a:p>
            <a:pPr fontAlgn="base">
              <a:spcAft>
                <a:spcPct val="0"/>
              </a:spcAft>
              <a:defRPr/>
            </a:pPr>
            <a:endParaRPr lang="es-PE" sz="3000" b="1" kern="0" dirty="0" smtClean="0">
              <a:ln w="6600">
                <a:solidFill>
                  <a:schemeClr val="accent2"/>
                </a:solidFill>
                <a:prstDash val="solid"/>
              </a:ln>
              <a:solidFill>
                <a:srgbClr val="FFFFFF"/>
              </a:solidFill>
              <a:effectLst>
                <a:outerShdw dist="38100" dir="2700000" algn="tl" rotWithShape="0">
                  <a:schemeClr val="accent2"/>
                </a:outerShdw>
              </a:effectLst>
              <a:latin typeface="Tekton Pro Cond" panose="020F0606020208020904" pitchFamily="34" charset="0"/>
              <a:cs typeface="Times New Roman" pitchFamily="18" charset="0"/>
            </a:endParaRPr>
          </a:p>
          <a:p>
            <a:pPr algn="ctr" fontAlgn="base">
              <a:spcAft>
                <a:spcPct val="0"/>
              </a:spcAft>
              <a:defRPr/>
            </a:pPr>
            <a:endParaRPr lang="es-MX" sz="2800" b="1" kern="0" dirty="0">
              <a:ln>
                <a:solidFill>
                  <a:sysClr val="windowText" lastClr="000000"/>
                </a:solidFill>
              </a:ln>
              <a:solidFill>
                <a:srgbClr val="FFFFFF"/>
              </a:solidFill>
              <a:effectLst>
                <a:glow rad="101600">
                  <a:schemeClr val="accent6">
                    <a:satMod val="175000"/>
                    <a:alpha val="40000"/>
                  </a:schemeClr>
                </a:glow>
              </a:effectLst>
              <a:latin typeface="Tekton Pro Cond" panose="020F0606020208020904" pitchFamily="34" charset="0"/>
              <a:cs typeface="Times New Roman" pitchFamily="18" charset="0"/>
            </a:endParaRPr>
          </a:p>
          <a:p>
            <a:pPr algn="ctr" fontAlgn="base">
              <a:spcAft>
                <a:spcPct val="0"/>
              </a:spcAft>
              <a:defRPr/>
            </a:pPr>
            <a:r>
              <a:rPr lang="es-MX" sz="2800" b="1" kern="0" dirty="0" smtClean="0">
                <a:ln>
                  <a:solidFill>
                    <a:sysClr val="windowText" lastClr="000000"/>
                  </a:solidFill>
                </a:ln>
                <a:solidFill>
                  <a:srgbClr val="FFFFFF"/>
                </a:solidFill>
                <a:effectLst>
                  <a:glow rad="101600">
                    <a:schemeClr val="accent6">
                      <a:satMod val="175000"/>
                      <a:alpha val="40000"/>
                    </a:schemeClr>
                  </a:glow>
                </a:effectLst>
                <a:latin typeface="Tekton Pro Cond" panose="020F0606020208020904" pitchFamily="34" charset="0"/>
                <a:cs typeface="Times New Roman" pitchFamily="18" charset="0"/>
              </a:rPr>
              <a:t>Para </a:t>
            </a:r>
            <a:r>
              <a:rPr lang="es-MX" sz="2800" b="1" kern="0" dirty="0">
                <a:ln>
                  <a:solidFill>
                    <a:sysClr val="windowText" lastClr="000000"/>
                  </a:solidFill>
                </a:ln>
                <a:solidFill>
                  <a:srgbClr val="FFFFFF"/>
                </a:solidFill>
                <a:effectLst>
                  <a:glow rad="101600">
                    <a:schemeClr val="accent6">
                      <a:satMod val="175000"/>
                      <a:alpha val="40000"/>
                    </a:schemeClr>
                  </a:glow>
                </a:effectLst>
                <a:latin typeface="Tekton Pro Cond" panose="020F0606020208020904" pitchFamily="34" charset="0"/>
                <a:cs typeface="Times New Roman" pitchFamily="18" charset="0"/>
              </a:rPr>
              <a:t>nosotros, las Ascensión es al mismo tiempo una buena noticia y un compromiso. Buena noticia porque nos ayuda a comprender “la esperanza a la que hemos sido llamados” </a:t>
            </a:r>
            <a:r>
              <a:rPr lang="es-MX" sz="2800" b="1" kern="0" dirty="0" smtClean="0">
                <a:ln>
                  <a:solidFill>
                    <a:sysClr val="windowText" lastClr="000000"/>
                  </a:solidFill>
                </a:ln>
                <a:solidFill>
                  <a:srgbClr val="FFFFFF"/>
                </a:solidFill>
                <a:effectLst>
                  <a:glow rad="101600">
                    <a:schemeClr val="accent6">
                      <a:satMod val="175000"/>
                      <a:alpha val="40000"/>
                    </a:schemeClr>
                  </a:glow>
                </a:effectLst>
                <a:latin typeface="Tekton Pro Cond" panose="020F0606020208020904" pitchFamily="34" charset="0"/>
                <a:cs typeface="Times New Roman" pitchFamily="18" charset="0"/>
              </a:rPr>
              <a:t>y compromiso , porque nos empuja a ser  testigos del Evangelio. Escuchemos: </a:t>
            </a:r>
            <a:r>
              <a:rPr lang="es-PE" sz="2800" b="1" kern="0" dirty="0" smtClean="0">
                <a:ln>
                  <a:solidFill>
                    <a:sysClr val="windowText" lastClr="000000"/>
                  </a:solidFill>
                </a:ln>
                <a:solidFill>
                  <a:srgbClr val="FFFFFF"/>
                </a:solidFill>
                <a:effectLst>
                  <a:glow rad="101600">
                    <a:schemeClr val="accent6">
                      <a:satMod val="175000"/>
                      <a:alpha val="40000"/>
                    </a:schemeClr>
                  </a:glow>
                </a:effectLst>
                <a:latin typeface="Tekton Pro Cond" panose="020F0606020208020904" pitchFamily="34" charset="0"/>
                <a:cs typeface="Times New Roman" pitchFamily="18" charset="0"/>
              </a:rPr>
              <a:t>  </a:t>
            </a:r>
          </a:p>
          <a:p>
            <a:pPr algn="ctr" fontAlgn="base">
              <a:spcAft>
                <a:spcPct val="0"/>
              </a:spcAft>
              <a:defRPr/>
            </a:pPr>
            <a:endParaRPr lang="es-PE" sz="2800" b="1" kern="0" dirty="0">
              <a:ln>
                <a:solidFill>
                  <a:sysClr val="windowText" lastClr="000000"/>
                </a:solidFill>
              </a:ln>
              <a:solidFill>
                <a:srgbClr val="FFFFFF"/>
              </a:solidFill>
              <a:effectLst>
                <a:glow rad="101600">
                  <a:schemeClr val="accent6">
                    <a:satMod val="175000"/>
                    <a:alpha val="40000"/>
                  </a:schemeClr>
                </a:glow>
              </a:effectLst>
              <a:latin typeface="Tekton Pro Cond" panose="020F0606020208020904" pitchFamily="34" charset="0"/>
              <a:cs typeface="Times New Roman" pitchFamily="18" charset="0"/>
            </a:endParaRPr>
          </a:p>
          <a:p>
            <a:pPr algn="ctr" fontAlgn="base">
              <a:spcAft>
                <a:spcPct val="0"/>
              </a:spcAft>
              <a:defRPr/>
            </a:pPr>
            <a:endParaRPr lang="es-PE" sz="2800" b="1" kern="0" dirty="0" smtClean="0">
              <a:ln>
                <a:solidFill>
                  <a:sysClr val="windowText" lastClr="000000"/>
                </a:solidFill>
              </a:ln>
              <a:solidFill>
                <a:srgbClr val="FFFFFF"/>
              </a:solidFill>
              <a:effectLst>
                <a:glow rad="101600">
                  <a:schemeClr val="accent6">
                    <a:satMod val="175000"/>
                    <a:alpha val="40000"/>
                  </a:schemeClr>
                </a:glow>
              </a:effectLst>
              <a:latin typeface="Tekton Pro Cond" panose="020F0606020208020904" pitchFamily="34" charset="0"/>
              <a:cs typeface="Times New Roman" pitchFamily="18" charset="0"/>
            </a:endParaRPr>
          </a:p>
          <a:p>
            <a:pPr algn="ctr" fontAlgn="base">
              <a:spcAft>
                <a:spcPct val="0"/>
              </a:spcAft>
              <a:defRPr/>
            </a:pPr>
            <a:endParaRPr lang="es-PE" sz="2800" b="1" kern="0" dirty="0">
              <a:ln>
                <a:solidFill>
                  <a:sysClr val="windowText" lastClr="000000"/>
                </a:solidFill>
              </a:ln>
              <a:solidFill>
                <a:srgbClr val="FFFFFF"/>
              </a:solidFill>
              <a:effectLst>
                <a:glow rad="101600">
                  <a:schemeClr val="accent6">
                    <a:satMod val="175000"/>
                    <a:alpha val="40000"/>
                  </a:schemeClr>
                </a:glow>
              </a:effectLst>
              <a:latin typeface="Tekton Pro Cond" panose="020F0606020208020904" pitchFamily="34" charset="0"/>
              <a:cs typeface="Times New Roman" pitchFamily="18" charset="0"/>
            </a:endParaRPr>
          </a:p>
          <a:p>
            <a:pPr algn="ctr" fontAlgn="base">
              <a:spcAft>
                <a:spcPct val="0"/>
              </a:spcAft>
              <a:defRPr/>
            </a:pPr>
            <a:endParaRPr lang="es-PE" sz="2800" b="1" kern="0" dirty="0" smtClean="0">
              <a:ln>
                <a:solidFill>
                  <a:sysClr val="windowText" lastClr="000000"/>
                </a:solidFill>
              </a:ln>
              <a:solidFill>
                <a:srgbClr val="FFFFFF"/>
              </a:solidFill>
              <a:effectLst>
                <a:glow rad="101600">
                  <a:schemeClr val="accent6">
                    <a:satMod val="175000"/>
                    <a:alpha val="40000"/>
                  </a:schemeClr>
                </a:glow>
              </a:effectLst>
              <a:latin typeface="Tekton Pro Cond" panose="020F0606020208020904" pitchFamily="34" charset="0"/>
              <a:cs typeface="Times New Roman" pitchFamily="18" charset="0"/>
            </a:endParaRPr>
          </a:p>
        </p:txBody>
      </p:sp>
      <p:sp>
        <p:nvSpPr>
          <p:cNvPr id="9" name="AutoShape 2"/>
          <p:cNvSpPr>
            <a:spLocks noChangeArrowheads="1"/>
          </p:cNvSpPr>
          <p:nvPr/>
        </p:nvSpPr>
        <p:spPr bwMode="auto">
          <a:xfrm>
            <a:off x="814146" y="874787"/>
            <a:ext cx="2921014" cy="692756"/>
          </a:xfrm>
          <a:prstGeom prst="roundRect">
            <a:avLst>
              <a:gd name="adj" fmla="val 16667"/>
            </a:avLst>
          </a:prstGeom>
          <a:solidFill>
            <a:srgbClr val="C2AA68"/>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chemeClr val="accent6">
                    <a:lumMod val="75000"/>
                  </a:schemeClr>
                </a:solidFill>
                <a:latin typeface="Calibri" panose="020F0502020204030204" pitchFamily="34" charset="0"/>
                <a:cs typeface="Times New Roman" pitchFamily="18" charset="0"/>
              </a:rPr>
              <a:t>LECTIO</a:t>
            </a:r>
          </a:p>
          <a:p>
            <a:pPr algn="ctr" eaLnBrk="0" fontAlgn="base" hangingPunct="0">
              <a:spcBef>
                <a:spcPct val="0"/>
              </a:spcBef>
              <a:spcAft>
                <a:spcPct val="0"/>
              </a:spcAft>
            </a:pPr>
            <a:r>
              <a:rPr lang="es-PE" b="1" dirty="0">
                <a:solidFill>
                  <a:schemeClr val="accent6">
                    <a:lumMod val="75000"/>
                  </a:schemeClr>
                </a:solidFill>
                <a:latin typeface="Calibri" panose="020F0502020204030204" pitchFamily="34" charset="0"/>
                <a:cs typeface="Times New Roman" pitchFamily="18" charset="0"/>
              </a:rPr>
              <a:t>¿Qué dice el texto? </a:t>
            </a:r>
          </a:p>
          <a:p>
            <a:pPr algn="ctr" eaLnBrk="0" fontAlgn="base" hangingPunct="0">
              <a:spcBef>
                <a:spcPct val="0"/>
              </a:spcBef>
              <a:spcAft>
                <a:spcPct val="0"/>
              </a:spcAft>
            </a:pPr>
            <a:r>
              <a:rPr lang="es-PE" b="1" dirty="0">
                <a:solidFill>
                  <a:schemeClr val="accent6">
                    <a:lumMod val="75000"/>
                  </a:schemeClr>
                </a:solidFill>
                <a:latin typeface="Calibri" panose="020F0502020204030204" pitchFamily="34" charset="0"/>
                <a:cs typeface="Times New Roman" pitchFamily="18" charset="0"/>
              </a:rPr>
              <a:t>    Juan 20, </a:t>
            </a:r>
            <a:r>
              <a:rPr lang="es-PE" b="1" dirty="0" smtClean="0">
                <a:solidFill>
                  <a:schemeClr val="accent6">
                    <a:lumMod val="75000"/>
                  </a:schemeClr>
                </a:solidFill>
                <a:latin typeface="Calibri" panose="020F0502020204030204" pitchFamily="34" charset="0"/>
                <a:cs typeface="Times New Roman" pitchFamily="18" charset="0"/>
              </a:rPr>
              <a:t>1-92</a:t>
            </a:r>
            <a:endParaRPr lang="es-PE" dirty="0">
              <a:solidFill>
                <a:schemeClr val="accent6">
                  <a:lumMod val="75000"/>
                </a:schemeClr>
              </a:solidFill>
              <a:cs typeface="Times New Roman" pitchFamily="18" charset="0"/>
            </a:endParaRPr>
          </a:p>
        </p:txBody>
      </p:sp>
    </p:spTree>
    <p:extLst>
      <p:ext uri="{BB962C8B-B14F-4D97-AF65-F5344CB8AC3E}">
        <p14:creationId xmlns:p14="http://schemas.microsoft.com/office/powerpoint/2010/main" val="31077908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3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3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850"/>
                            </p:stCondLst>
                            <p:childTnLst>
                              <p:par>
                                <p:cTn id="10" presetID="2" presetClass="entr" presetSubtype="8" fill="hold" grpId="0" nodeType="afterEffect">
                                  <p:stCondLst>
                                    <p:cond delay="0"/>
                                  </p:stCondLst>
                                  <p:iterate type="wd">
                                    <p:tmPct val="10000"/>
                                  </p:iterate>
                                  <p:childTnLst>
                                    <p:set>
                                      <p:cBhvr>
                                        <p:cTn id="11" dur="1" fill="hold">
                                          <p:stCondLst>
                                            <p:cond delay="0"/>
                                          </p:stCondLst>
                                        </p:cTn>
                                        <p:tgtEl>
                                          <p:spTgt spid="8">
                                            <p:txEl>
                                              <p:pRg st="3" end="3"/>
                                            </p:txEl>
                                          </p:spTgt>
                                        </p:tgtEl>
                                        <p:attrNameLst>
                                          <p:attrName>style.visibility</p:attrName>
                                        </p:attrNameLst>
                                      </p:cBhvr>
                                      <p:to>
                                        <p:strVal val="visible"/>
                                      </p:to>
                                    </p:set>
                                    <p:anim calcmode="lin" valueType="num">
                                      <p:cBhvr additive="base">
                                        <p:cTn id="12" dur="3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3" dur="3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12" y="639000"/>
            <a:ext cx="7656576" cy="5580000"/>
          </a:xfrm>
          <a:prstGeom prst="rect">
            <a:avLst/>
          </a:prstGeom>
          <a:scene3d>
            <a:camera prst="orthographicFront"/>
            <a:lightRig rig="threePt" dir="t"/>
          </a:scene3d>
          <a:sp3d>
            <a:bevelT prst="convex"/>
          </a:sp3d>
        </p:spPr>
      </p:pic>
      <p:sp>
        <p:nvSpPr>
          <p:cNvPr id="4" name="3 Rectángulo"/>
          <p:cNvSpPr/>
          <p:nvPr/>
        </p:nvSpPr>
        <p:spPr>
          <a:xfrm>
            <a:off x="838552" y="647778"/>
            <a:ext cx="5622709" cy="461665"/>
          </a:xfrm>
          <a:prstGeom prst="rect">
            <a:avLst/>
          </a:prstGeom>
        </p:spPr>
        <p:txBody>
          <a:bodyPr wrap="square">
            <a:spAutoFit/>
          </a:bodyPr>
          <a:lstStyle/>
          <a:p>
            <a:pPr fontAlgn="base">
              <a:spcBef>
                <a:spcPct val="0"/>
              </a:spcBef>
              <a:spcAft>
                <a:spcPct val="0"/>
              </a:spcAft>
            </a:pPr>
            <a:r>
              <a:rPr lang="es-ES" sz="2400" b="1" dirty="0">
                <a:ln w="6600">
                  <a:solidFill>
                    <a:sysClr val="windowText" lastClr="000000"/>
                  </a:solidFill>
                  <a:prstDash val="solid"/>
                </a:ln>
                <a:solidFill>
                  <a:srgbClr val="FFFFFF"/>
                </a:solidFill>
                <a:effectLst>
                  <a:outerShdw dist="38100" dir="2700000" algn="tl" rotWithShape="0">
                    <a:schemeClr val="accent2"/>
                  </a:outerShdw>
                </a:effectLst>
                <a:latin typeface="Rockwell" panose="02060603020205020403" pitchFamily="18" charset="0"/>
              </a:rPr>
              <a:t>San Mateo 28, 16-20</a:t>
            </a:r>
          </a:p>
        </p:txBody>
      </p:sp>
      <p:sp>
        <p:nvSpPr>
          <p:cNvPr id="22" name="Rectangle 9"/>
          <p:cNvSpPr txBox="1">
            <a:spLocks noChangeArrowheads="1"/>
          </p:cNvSpPr>
          <p:nvPr/>
        </p:nvSpPr>
        <p:spPr bwMode="auto">
          <a:xfrm>
            <a:off x="838552" y="2972395"/>
            <a:ext cx="3105651" cy="1899856"/>
          </a:xfrm>
          <a:prstGeom prst="rect">
            <a:avLst/>
          </a:prstGeom>
          <a:noFill/>
          <a:ln w="9525">
            <a:noFill/>
            <a:miter lim="800000"/>
            <a:headEnd/>
            <a:tailEnd/>
          </a:ln>
          <a:effectLst/>
        </p:spPr>
        <p:txBody>
          <a:bodyPr vert="horz" wrap="square" lIns="91440" tIns="45720" rIns="91440" bIns="45720" numCol="1" anchor="t" anchorCtr="0" compatLnSpc="1"/>
          <a:lstStyle/>
          <a:p>
            <a:pPr fontAlgn="base">
              <a:spcAft>
                <a:spcPct val="0"/>
              </a:spcAft>
              <a:defRPr/>
            </a:pPr>
            <a:r>
              <a:rPr lang="es-PE" sz="3200" kern="0" dirty="0">
                <a:solidFill>
                  <a:srgbClr val="FFFF00"/>
                </a:solidFill>
                <a:effectLst>
                  <a:glow rad="101600">
                    <a:srgbClr val="000000">
                      <a:alpha val="60000"/>
                    </a:srgbClr>
                  </a:glow>
                </a:effectLst>
                <a:latin typeface="Tekton Pro Cond" panose="020F0606020208020904" pitchFamily="34" charset="0"/>
                <a:cs typeface="Times New Roman" pitchFamily="18" charset="0"/>
              </a:rPr>
              <a:t>En aquel tiempo,               los once se fueron a Galilea,  al monte que Jesús les había indicado.</a:t>
            </a:r>
          </a:p>
          <a:p>
            <a:pPr fontAlgn="base">
              <a:spcAft>
                <a:spcPct val="0"/>
              </a:spcAft>
              <a:defRPr/>
            </a:pPr>
            <a:endParaRPr lang="es-ES_tradnl" sz="3200" kern="0" dirty="0">
              <a:solidFill>
                <a:srgbClr val="FFFF00"/>
              </a:solidFill>
              <a:effectLst>
                <a:glow rad="101600">
                  <a:srgbClr val="000000">
                    <a:alpha val="60000"/>
                  </a:srgbClr>
                </a:glow>
              </a:effectLst>
              <a:latin typeface="Tekton Pro Cond" panose="020F0606020208020904" pitchFamily="34" charset="0"/>
              <a:cs typeface="Times New Roman" pitchFamily="18" charset="0"/>
            </a:endParaRPr>
          </a:p>
        </p:txBody>
      </p:sp>
    </p:spTree>
    <p:extLst>
      <p:ext uri="{BB962C8B-B14F-4D97-AF65-F5344CB8AC3E}">
        <p14:creationId xmlns:p14="http://schemas.microsoft.com/office/powerpoint/2010/main" val="39351286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2/3*#ppt_w"/>
                                          </p:val>
                                        </p:tav>
                                        <p:tav tm="100000">
                                          <p:val>
                                            <p:strVal val="#ppt_w"/>
                                          </p:val>
                                        </p:tav>
                                      </p:tavLst>
                                    </p:anim>
                                    <p:anim calcmode="lin" valueType="num">
                                      <p:cBhvr>
                                        <p:cTn id="8" dur="500" fill="hold"/>
                                        <p:tgtEl>
                                          <p:spTgt spid="2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60" y="656822"/>
            <a:ext cx="7633267" cy="5550795"/>
          </a:xfrm>
          <a:prstGeom prst="rect">
            <a:avLst/>
          </a:prstGeom>
          <a:scene3d>
            <a:camera prst="orthographicFront"/>
            <a:lightRig rig="threePt" dir="t"/>
          </a:scene3d>
          <a:sp3d>
            <a:bevelT prst="convex"/>
          </a:sp3d>
        </p:spPr>
      </p:pic>
      <p:sp>
        <p:nvSpPr>
          <p:cNvPr id="3074" name="Rectangle 2"/>
          <p:cNvSpPr>
            <a:spLocks noChangeArrowheads="1"/>
          </p:cNvSpPr>
          <p:nvPr/>
        </p:nvSpPr>
        <p:spPr bwMode="auto">
          <a:xfrm>
            <a:off x="521549" y="5345663"/>
            <a:ext cx="79928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3200" baseline="30000" dirty="0">
                <a:solidFill>
                  <a:srgbClr val="FF0000"/>
                </a:solidFill>
                <a:effectLst>
                  <a:glow rad="63500">
                    <a:srgbClr val="FFFFFF"/>
                  </a:glow>
                  <a:outerShdw blurRad="38100" dist="38100" dir="2700000" algn="tl">
                    <a:srgbClr val="C0C0C0"/>
                  </a:outerShdw>
                </a:effectLst>
                <a:latin typeface="Tekton Pro Cond" panose="020F0606020208020904" pitchFamily="34" charset="0"/>
              </a:rPr>
              <a:t>17</a:t>
            </a:r>
            <a:r>
              <a:rPr lang="es-ES" sz="3200" dirty="0">
                <a:solidFill>
                  <a:srgbClr val="FF0000"/>
                </a:solidFill>
                <a:effectLst>
                  <a:glow rad="63500">
                    <a:srgbClr val="FFFFFF"/>
                  </a:glow>
                  <a:outerShdw blurRad="38100" dist="38100" dir="2700000" algn="tl">
                    <a:srgbClr val="C0C0C0"/>
                  </a:outerShdw>
                </a:effectLst>
                <a:latin typeface="Tekton Pro Cond" panose="020F0606020208020904" pitchFamily="34" charset="0"/>
              </a:rPr>
              <a:t>Al verlo, lo adoraron; pero algunos dudaban </a:t>
            </a:r>
          </a:p>
        </p:txBody>
      </p:sp>
    </p:spTree>
    <p:extLst>
      <p:ext uri="{BB962C8B-B14F-4D97-AF65-F5344CB8AC3E}">
        <p14:creationId xmlns:p14="http://schemas.microsoft.com/office/powerpoint/2010/main" val="30804036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2/3*#ppt_w"/>
                                          </p:val>
                                        </p:tav>
                                        <p:tav tm="100000">
                                          <p:val>
                                            <p:strVal val="#ppt_w"/>
                                          </p:val>
                                        </p:tav>
                                      </p:tavLst>
                                    </p:anim>
                                    <p:anim calcmode="lin" valueType="num">
                                      <p:cBhvr>
                                        <p:cTn id="8" dur="500" fill="hold"/>
                                        <p:tgtEl>
                                          <p:spTgt spid="307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9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6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55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55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579</TotalTime>
  <Words>1337</Words>
  <Application>Microsoft Office PowerPoint</Application>
  <PresentationFormat>Presentación en pantalla (4:3)</PresentationFormat>
  <Paragraphs>123</Paragraphs>
  <Slides>38</Slides>
  <Notes>1</Notes>
  <HiddenSlides>0</HiddenSlides>
  <MMClips>0</MMClips>
  <ScaleCrop>false</ScaleCrop>
  <HeadingPairs>
    <vt:vector size="6" baseType="variant">
      <vt:variant>
        <vt:lpstr>Fuentes usadas</vt:lpstr>
      </vt:variant>
      <vt:variant>
        <vt:i4>21</vt:i4>
      </vt:variant>
      <vt:variant>
        <vt:lpstr>Tema</vt:lpstr>
      </vt:variant>
      <vt:variant>
        <vt:i4>11</vt:i4>
      </vt:variant>
      <vt:variant>
        <vt:lpstr>Títulos de diapositiva</vt:lpstr>
      </vt:variant>
      <vt:variant>
        <vt:i4>38</vt:i4>
      </vt:variant>
    </vt:vector>
  </HeadingPairs>
  <TitlesOfParts>
    <vt:vector size="70" baseType="lpstr">
      <vt:lpstr>Adobe Gothic Std B</vt:lpstr>
      <vt:lpstr>Arial</vt:lpstr>
      <vt:lpstr>Arial Narrow</vt:lpstr>
      <vt:lpstr>Arial Rounded MT Bold</vt:lpstr>
      <vt:lpstr>Book Antiqua</vt:lpstr>
      <vt:lpstr>Broadway</vt:lpstr>
      <vt:lpstr>Calibri</vt:lpstr>
      <vt:lpstr>Comic Sans MS</vt:lpstr>
      <vt:lpstr>Forte</vt:lpstr>
      <vt:lpstr>Matura MT Script Capitals</vt:lpstr>
      <vt:lpstr>Poor Richard</vt:lpstr>
      <vt:lpstr>Rockwell</vt:lpstr>
      <vt:lpstr>Script MT Bold</vt:lpstr>
      <vt:lpstr>Showcard Gothic</vt:lpstr>
      <vt:lpstr>Tahoma</vt:lpstr>
      <vt:lpstr>Tekton Pro</vt:lpstr>
      <vt:lpstr>Tekton Pro Cond</vt:lpstr>
      <vt:lpstr>Tekton Pro Ext</vt:lpstr>
      <vt:lpstr>Times</vt:lpstr>
      <vt:lpstr>Times New Roman</vt:lpstr>
      <vt:lpstr>Wingdings</vt:lpstr>
      <vt:lpstr>9_Diseño predeterminado</vt:lpstr>
      <vt:lpstr>Modèle par défaut</vt:lpstr>
      <vt:lpstr>2_Default Design</vt:lpstr>
      <vt:lpstr>2_Diseño predeterminado</vt:lpstr>
      <vt:lpstr>5_Diseño predeterminado</vt:lpstr>
      <vt:lpstr>1_Diseño predeterminado</vt:lpstr>
      <vt:lpstr>En blanco</vt:lpstr>
      <vt:lpstr>7_Diseño predeterminado</vt:lpstr>
      <vt:lpstr>3_Diseño predeterminado</vt:lpstr>
      <vt:lpstr>4_Diseño predeterminado</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53</cp:revision>
  <dcterms:created xsi:type="dcterms:W3CDTF">2017-05-22T17:14:18Z</dcterms:created>
  <dcterms:modified xsi:type="dcterms:W3CDTF">2025-05-28T20:48:35Z</dcterms:modified>
</cp:coreProperties>
</file>