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Lst>
  <p:notesMasterIdLst>
    <p:notesMasterId r:id="rId36"/>
  </p:notesMasterIdLst>
  <p:sldIdLst>
    <p:sldId id="302" r:id="rId5"/>
    <p:sldId id="311" r:id="rId6"/>
    <p:sldId id="258" r:id="rId7"/>
    <p:sldId id="312" r:id="rId8"/>
    <p:sldId id="260" r:id="rId9"/>
    <p:sldId id="303" r:id="rId10"/>
    <p:sldId id="262" r:id="rId11"/>
    <p:sldId id="263" r:id="rId12"/>
    <p:sldId id="264" r:id="rId13"/>
    <p:sldId id="265" r:id="rId14"/>
    <p:sldId id="266" r:id="rId15"/>
    <p:sldId id="267" r:id="rId16"/>
    <p:sldId id="315" r:id="rId17"/>
    <p:sldId id="272" r:id="rId18"/>
    <p:sldId id="273" r:id="rId19"/>
    <p:sldId id="274" r:id="rId20"/>
    <p:sldId id="275" r:id="rId21"/>
    <p:sldId id="276" r:id="rId22"/>
    <p:sldId id="277" r:id="rId23"/>
    <p:sldId id="278" r:id="rId24"/>
    <p:sldId id="280" r:id="rId25"/>
    <p:sldId id="281" r:id="rId26"/>
    <p:sldId id="298" r:id="rId27"/>
    <p:sldId id="304" r:id="rId28"/>
    <p:sldId id="285" r:id="rId29"/>
    <p:sldId id="286" r:id="rId30"/>
    <p:sldId id="290" r:id="rId31"/>
    <p:sldId id="306" r:id="rId32"/>
    <p:sldId id="292" r:id="rId33"/>
    <p:sldId id="309" r:id="rId34"/>
    <p:sldId id="294" r:id="rId35"/>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5E9761A5-5596-4801-9BFA-B05BD45627AC}">
          <p14:sldIdLst>
            <p14:sldId id="302"/>
            <p14:sldId id="311"/>
            <p14:sldId id="258"/>
            <p14:sldId id="312"/>
            <p14:sldId id="260"/>
            <p14:sldId id="303"/>
            <p14:sldId id="262"/>
            <p14:sldId id="263"/>
            <p14:sldId id="264"/>
            <p14:sldId id="265"/>
            <p14:sldId id="266"/>
            <p14:sldId id="267"/>
            <p14:sldId id="315"/>
            <p14:sldId id="272"/>
            <p14:sldId id="273"/>
            <p14:sldId id="274"/>
            <p14:sldId id="275"/>
            <p14:sldId id="276"/>
            <p14:sldId id="277"/>
            <p14:sldId id="278"/>
            <p14:sldId id="280"/>
            <p14:sldId id="281"/>
            <p14:sldId id="298"/>
            <p14:sldId id="304"/>
            <p14:sldId id="285"/>
            <p14:sldId id="286"/>
            <p14:sldId id="290"/>
            <p14:sldId id="306"/>
            <p14:sldId id="292"/>
            <p14:sldId id="309"/>
            <p14:sldId id="29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D973"/>
    <a:srgbClr val="FFFFFF"/>
    <a:srgbClr val="FFFF00"/>
    <a:srgbClr val="6B6565"/>
    <a:srgbClr val="58575C"/>
    <a:srgbClr val="CA944F"/>
    <a:srgbClr val="C58942"/>
    <a:srgbClr val="FEE9AA"/>
    <a:srgbClr val="663300"/>
    <a:srgbClr val="FFFF99"/>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819" autoAdjust="0"/>
    <p:restoredTop sz="94434" autoAdjust="0"/>
  </p:normalViewPr>
  <p:slideViewPr>
    <p:cSldViewPr snapToGrid="0">
      <p:cViewPr varScale="1">
        <p:scale>
          <a:sx n="74" d="100"/>
          <a:sy n="74" d="100"/>
        </p:scale>
        <p:origin x="1157" y="72"/>
      </p:cViewPr>
      <p:guideLst/>
    </p:cSldViewPr>
  </p:slideViewPr>
  <p:notesTextViewPr>
    <p:cViewPr>
      <p:scale>
        <a:sx n="1" d="1"/>
        <a:sy n="1" d="1"/>
      </p:scale>
      <p:origin x="0" y="0"/>
    </p:cViewPr>
  </p:notesTextViewPr>
  <p:sorterViewPr>
    <p:cViewPr>
      <p:scale>
        <a:sx n="100" d="100"/>
        <a:sy n="100" d="100"/>
      </p:scale>
      <p:origin x="0" y="-765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07D64F-4CD6-4F45-885C-84214CC8D4A2}" type="datetimeFigureOut">
              <a:rPr lang="es-PE" smtClean="0"/>
              <a:t>17/04/2025</a:t>
            </a:fld>
            <a:endParaRPr lang="es-PE"/>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EE5E15-40BE-44A7-977F-9CB8587A3929}" type="slidenum">
              <a:rPr lang="es-PE" smtClean="0"/>
              <a:t>‹Nº›</a:t>
            </a:fld>
            <a:endParaRPr lang="es-PE"/>
          </a:p>
        </p:txBody>
      </p:sp>
    </p:spTree>
    <p:extLst>
      <p:ext uri="{BB962C8B-B14F-4D97-AF65-F5344CB8AC3E}">
        <p14:creationId xmlns:p14="http://schemas.microsoft.com/office/powerpoint/2010/main" val="3453240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F33FFDE0-5975-4166-8E17-79E4AD4BA28B}"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240269109"/>
      </p:ext>
    </p:extLst>
  </p:cSld>
  <p:clrMapOvr>
    <a:masterClrMapping/>
  </p:clrMapOvr>
  <p:transition spd="slow">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B3B9F193-CAA4-4E0A-A432-A53664A6E8A0}"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354857986"/>
      </p:ext>
    </p:extLst>
  </p:cSld>
  <p:clrMapOvr>
    <a:masterClrMapping/>
  </p:clrMapOvr>
  <p:transition spd="slow">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010D86CA-13AD-4D9C-B15B-A9E1804DC456}"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4134701295"/>
      </p:ext>
    </p:extLst>
  </p:cSld>
  <p:clrMapOvr>
    <a:masterClrMapping/>
  </p:clrMapOvr>
  <p:transition spd="slow">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F33FFDE0-5975-4166-8E17-79E4AD4BA28B}"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1912131"/>
      </p:ext>
    </p:extLst>
  </p:cSld>
  <p:clrMapOvr>
    <a:masterClrMapping/>
  </p:clrMapOvr>
  <p:transition spd="slow">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62384DC7-5942-45F3-8C67-3275E431E44D}"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77648024"/>
      </p:ext>
    </p:extLst>
  </p:cSld>
  <p:clrMapOvr>
    <a:masterClrMapping/>
  </p:clrMapOvr>
  <p:transition spd="slow">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9FDE69FF-E6CC-4B9D-8556-12C4318DB775}"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490985891"/>
      </p:ext>
    </p:extLst>
  </p:cSld>
  <p:clrMapOvr>
    <a:masterClrMapping/>
  </p:clrMapOvr>
  <p:transition spd="slow">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4ADDC45C-E580-43F3-A5B5-4D27F17327BB}"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50248685"/>
      </p:ext>
    </p:extLst>
  </p:cSld>
  <p:clrMapOvr>
    <a:masterClrMapping/>
  </p:clrMapOvr>
  <p:transition spd="slow">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endParaRPr lang="es-ES">
              <a:solidFill>
                <a:srgbClr val="000000"/>
              </a:solidFill>
            </a:endParaRPr>
          </a:p>
        </p:txBody>
      </p:sp>
      <p:sp>
        <p:nvSpPr>
          <p:cNvPr id="8" name="7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9" name="8 Marcador de número de diapositiva"/>
          <p:cNvSpPr>
            <a:spLocks noGrp="1"/>
          </p:cNvSpPr>
          <p:nvPr>
            <p:ph type="sldNum" sz="quarter" idx="12"/>
          </p:nvPr>
        </p:nvSpPr>
        <p:spPr/>
        <p:txBody>
          <a:bodyPr/>
          <a:lstStyle>
            <a:lvl1pPr>
              <a:defRPr/>
            </a:lvl1pPr>
          </a:lstStyle>
          <a:p>
            <a:fld id="{07E35854-DDF7-4412-9FFD-3FD9AF3FB154}"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943812897"/>
      </p:ext>
    </p:extLst>
  </p:cSld>
  <p:clrMapOvr>
    <a:masterClrMapping/>
  </p:clrMapOvr>
  <p:transition spd="slow">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endParaRPr lang="es-ES">
              <a:solidFill>
                <a:srgbClr val="000000"/>
              </a:solidFill>
            </a:endParaRPr>
          </a:p>
        </p:txBody>
      </p:sp>
      <p:sp>
        <p:nvSpPr>
          <p:cNvPr id="4" name="3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5" name="4 Marcador de número de diapositiva"/>
          <p:cNvSpPr>
            <a:spLocks noGrp="1"/>
          </p:cNvSpPr>
          <p:nvPr>
            <p:ph type="sldNum" sz="quarter" idx="12"/>
          </p:nvPr>
        </p:nvSpPr>
        <p:spPr/>
        <p:txBody>
          <a:bodyPr/>
          <a:lstStyle>
            <a:lvl1pPr>
              <a:defRPr/>
            </a:lvl1pPr>
          </a:lstStyle>
          <a:p>
            <a:fld id="{473D92D0-E01F-4206-8065-F6D69999BFB9}"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648424815"/>
      </p:ext>
    </p:extLst>
  </p:cSld>
  <p:clrMapOvr>
    <a:masterClrMapping/>
  </p:clrMapOvr>
  <p:transition spd="slow">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solidFill>
                <a:srgbClr val="000000"/>
              </a:solidFill>
            </a:endParaRPr>
          </a:p>
        </p:txBody>
      </p:sp>
      <p:sp>
        <p:nvSpPr>
          <p:cNvPr id="3" name="2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4" name="3 Marcador de número de diapositiva"/>
          <p:cNvSpPr>
            <a:spLocks noGrp="1"/>
          </p:cNvSpPr>
          <p:nvPr>
            <p:ph type="sldNum" sz="quarter" idx="12"/>
          </p:nvPr>
        </p:nvSpPr>
        <p:spPr/>
        <p:txBody>
          <a:bodyPr/>
          <a:lstStyle>
            <a:lvl1pPr>
              <a:defRPr/>
            </a:lvl1pPr>
          </a:lstStyle>
          <a:p>
            <a:fld id="{959254C6-5F56-4907-826F-0F68CC5BB54B}"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052090625"/>
      </p:ext>
    </p:extLst>
  </p:cSld>
  <p:clrMapOvr>
    <a:masterClrMapping/>
  </p:clrMapOvr>
  <p:transition spd="slow">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C64E0455-0700-45A8-8410-E14A583E5001}"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988748749"/>
      </p:ext>
    </p:extLst>
  </p:cSld>
  <p:clrMapOvr>
    <a:masterClrMapping/>
  </p:clrMapOvr>
  <p:transition spd="slow">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62384DC7-5942-45F3-8C67-3275E431E44D}"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976268829"/>
      </p:ext>
    </p:extLst>
  </p:cSld>
  <p:clrMapOvr>
    <a:masterClrMapping/>
  </p:clrMapOvr>
  <p:transition spd="slow">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DA980B98-F532-4D0E-A389-ED82550B4D96}"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008153858"/>
      </p:ext>
    </p:extLst>
  </p:cSld>
  <p:clrMapOvr>
    <a:masterClrMapping/>
  </p:clrMapOvr>
  <p:transition spd="slow">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B3B9F193-CAA4-4E0A-A432-A53664A6E8A0}"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464278776"/>
      </p:ext>
    </p:extLst>
  </p:cSld>
  <p:clrMapOvr>
    <a:masterClrMapping/>
  </p:clrMapOvr>
  <p:transition spd="slow">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010D86CA-13AD-4D9C-B15B-A9E1804DC456}"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361036547"/>
      </p:ext>
    </p:extLst>
  </p:cSld>
  <p:clrMapOvr>
    <a:masterClrMapping/>
  </p:clrMapOvr>
  <p:transition spd="slow">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endParaRPr lang="ca-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ca-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1D6391F6-5615-49E0-8DDF-9125E646BB07}" type="slidenum">
              <a:rPr lang="ca-ES">
                <a:solidFill>
                  <a:srgbClr val="000000"/>
                </a:solidFill>
              </a:rPr>
              <a:pPr/>
              <a:t>‹Nº›</a:t>
            </a:fld>
            <a:endParaRPr lang="ca-ES">
              <a:solidFill>
                <a:srgbClr val="000000"/>
              </a:solidFill>
            </a:endParaRPr>
          </a:p>
        </p:txBody>
      </p:sp>
    </p:spTree>
    <p:extLst>
      <p:ext uri="{BB962C8B-B14F-4D97-AF65-F5344CB8AC3E}">
        <p14:creationId xmlns:p14="http://schemas.microsoft.com/office/powerpoint/2010/main" val="14712412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ca-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ca-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ADC07697-4562-4640-A5C4-17FAEB9D3E6E}" type="slidenum">
              <a:rPr lang="ca-ES">
                <a:solidFill>
                  <a:srgbClr val="000000"/>
                </a:solidFill>
              </a:rPr>
              <a:pPr/>
              <a:t>‹Nº›</a:t>
            </a:fld>
            <a:endParaRPr lang="ca-ES">
              <a:solidFill>
                <a:srgbClr val="000000"/>
              </a:solidFill>
            </a:endParaRPr>
          </a:p>
        </p:txBody>
      </p:sp>
    </p:spTree>
    <p:extLst>
      <p:ext uri="{BB962C8B-B14F-4D97-AF65-F5344CB8AC3E}">
        <p14:creationId xmlns:p14="http://schemas.microsoft.com/office/powerpoint/2010/main" val="12978237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ca-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ca-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0E515C12-6004-409D-86F0-F2C501E71B44}" type="slidenum">
              <a:rPr lang="ca-ES">
                <a:solidFill>
                  <a:srgbClr val="000000"/>
                </a:solidFill>
              </a:rPr>
              <a:pPr/>
              <a:t>‹Nº›</a:t>
            </a:fld>
            <a:endParaRPr lang="ca-ES">
              <a:solidFill>
                <a:srgbClr val="000000"/>
              </a:solidFill>
            </a:endParaRPr>
          </a:p>
        </p:txBody>
      </p:sp>
    </p:spTree>
    <p:extLst>
      <p:ext uri="{BB962C8B-B14F-4D97-AF65-F5344CB8AC3E}">
        <p14:creationId xmlns:p14="http://schemas.microsoft.com/office/powerpoint/2010/main" val="32841980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endParaRPr lang="ca-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ca-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1C2B00B4-C1A2-4156-AE25-FBB684C4AD39}" type="slidenum">
              <a:rPr lang="ca-ES">
                <a:solidFill>
                  <a:srgbClr val="000000"/>
                </a:solidFill>
              </a:rPr>
              <a:pPr/>
              <a:t>‹Nº›</a:t>
            </a:fld>
            <a:endParaRPr lang="ca-ES">
              <a:solidFill>
                <a:srgbClr val="000000"/>
              </a:solidFill>
            </a:endParaRPr>
          </a:p>
        </p:txBody>
      </p:sp>
    </p:spTree>
    <p:extLst>
      <p:ext uri="{BB962C8B-B14F-4D97-AF65-F5344CB8AC3E}">
        <p14:creationId xmlns:p14="http://schemas.microsoft.com/office/powerpoint/2010/main" val="13386486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endParaRPr lang="ca-ES">
              <a:solidFill>
                <a:srgbClr val="000000"/>
              </a:solidFill>
            </a:endParaRPr>
          </a:p>
        </p:txBody>
      </p:sp>
      <p:sp>
        <p:nvSpPr>
          <p:cNvPr id="8" name="7 Marcador de pie de página"/>
          <p:cNvSpPr>
            <a:spLocks noGrp="1"/>
          </p:cNvSpPr>
          <p:nvPr>
            <p:ph type="ftr" sz="quarter" idx="11"/>
          </p:nvPr>
        </p:nvSpPr>
        <p:spPr/>
        <p:txBody>
          <a:bodyPr/>
          <a:lstStyle>
            <a:lvl1pPr>
              <a:defRPr/>
            </a:lvl1pPr>
          </a:lstStyle>
          <a:p>
            <a:endParaRPr lang="ca-ES">
              <a:solidFill>
                <a:srgbClr val="000000"/>
              </a:solidFill>
            </a:endParaRPr>
          </a:p>
        </p:txBody>
      </p:sp>
      <p:sp>
        <p:nvSpPr>
          <p:cNvPr id="9" name="8 Marcador de número de diapositiva"/>
          <p:cNvSpPr>
            <a:spLocks noGrp="1"/>
          </p:cNvSpPr>
          <p:nvPr>
            <p:ph type="sldNum" sz="quarter" idx="12"/>
          </p:nvPr>
        </p:nvSpPr>
        <p:spPr/>
        <p:txBody>
          <a:bodyPr/>
          <a:lstStyle>
            <a:lvl1pPr>
              <a:defRPr/>
            </a:lvl1pPr>
          </a:lstStyle>
          <a:p>
            <a:fld id="{A1F17A13-EE0D-47F3-B6DD-4F2D33B212C8}" type="slidenum">
              <a:rPr lang="ca-ES">
                <a:solidFill>
                  <a:srgbClr val="000000"/>
                </a:solidFill>
              </a:rPr>
              <a:pPr/>
              <a:t>‹Nº›</a:t>
            </a:fld>
            <a:endParaRPr lang="ca-ES">
              <a:solidFill>
                <a:srgbClr val="000000"/>
              </a:solidFill>
            </a:endParaRPr>
          </a:p>
        </p:txBody>
      </p:sp>
    </p:spTree>
    <p:extLst>
      <p:ext uri="{BB962C8B-B14F-4D97-AF65-F5344CB8AC3E}">
        <p14:creationId xmlns:p14="http://schemas.microsoft.com/office/powerpoint/2010/main" val="22411427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endParaRPr lang="ca-ES">
              <a:solidFill>
                <a:srgbClr val="000000"/>
              </a:solidFill>
            </a:endParaRPr>
          </a:p>
        </p:txBody>
      </p:sp>
      <p:sp>
        <p:nvSpPr>
          <p:cNvPr id="4" name="3 Marcador de pie de página"/>
          <p:cNvSpPr>
            <a:spLocks noGrp="1"/>
          </p:cNvSpPr>
          <p:nvPr>
            <p:ph type="ftr" sz="quarter" idx="11"/>
          </p:nvPr>
        </p:nvSpPr>
        <p:spPr/>
        <p:txBody>
          <a:bodyPr/>
          <a:lstStyle>
            <a:lvl1pPr>
              <a:defRPr/>
            </a:lvl1pPr>
          </a:lstStyle>
          <a:p>
            <a:endParaRPr lang="ca-ES">
              <a:solidFill>
                <a:srgbClr val="000000"/>
              </a:solidFill>
            </a:endParaRPr>
          </a:p>
        </p:txBody>
      </p:sp>
      <p:sp>
        <p:nvSpPr>
          <p:cNvPr id="5" name="4 Marcador de número de diapositiva"/>
          <p:cNvSpPr>
            <a:spLocks noGrp="1"/>
          </p:cNvSpPr>
          <p:nvPr>
            <p:ph type="sldNum" sz="quarter" idx="12"/>
          </p:nvPr>
        </p:nvSpPr>
        <p:spPr/>
        <p:txBody>
          <a:bodyPr/>
          <a:lstStyle>
            <a:lvl1pPr>
              <a:defRPr/>
            </a:lvl1pPr>
          </a:lstStyle>
          <a:p>
            <a:fld id="{BAC7DDA5-7509-42F2-A330-49BE48FEF597}" type="slidenum">
              <a:rPr lang="ca-ES">
                <a:solidFill>
                  <a:srgbClr val="000000"/>
                </a:solidFill>
              </a:rPr>
              <a:pPr/>
              <a:t>‹Nº›</a:t>
            </a:fld>
            <a:endParaRPr lang="ca-ES">
              <a:solidFill>
                <a:srgbClr val="000000"/>
              </a:solidFill>
            </a:endParaRPr>
          </a:p>
        </p:txBody>
      </p:sp>
    </p:spTree>
    <p:extLst>
      <p:ext uri="{BB962C8B-B14F-4D97-AF65-F5344CB8AC3E}">
        <p14:creationId xmlns:p14="http://schemas.microsoft.com/office/powerpoint/2010/main" val="7322598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ca-ES">
              <a:solidFill>
                <a:srgbClr val="000000"/>
              </a:solidFill>
            </a:endParaRPr>
          </a:p>
        </p:txBody>
      </p:sp>
      <p:sp>
        <p:nvSpPr>
          <p:cNvPr id="3" name="2 Marcador de pie de página"/>
          <p:cNvSpPr>
            <a:spLocks noGrp="1"/>
          </p:cNvSpPr>
          <p:nvPr>
            <p:ph type="ftr" sz="quarter" idx="11"/>
          </p:nvPr>
        </p:nvSpPr>
        <p:spPr/>
        <p:txBody>
          <a:bodyPr/>
          <a:lstStyle>
            <a:lvl1pPr>
              <a:defRPr/>
            </a:lvl1pPr>
          </a:lstStyle>
          <a:p>
            <a:endParaRPr lang="ca-ES">
              <a:solidFill>
                <a:srgbClr val="000000"/>
              </a:solidFill>
            </a:endParaRPr>
          </a:p>
        </p:txBody>
      </p:sp>
      <p:sp>
        <p:nvSpPr>
          <p:cNvPr id="4" name="3 Marcador de número de diapositiva"/>
          <p:cNvSpPr>
            <a:spLocks noGrp="1"/>
          </p:cNvSpPr>
          <p:nvPr>
            <p:ph type="sldNum" sz="quarter" idx="12"/>
          </p:nvPr>
        </p:nvSpPr>
        <p:spPr/>
        <p:txBody>
          <a:bodyPr/>
          <a:lstStyle>
            <a:lvl1pPr>
              <a:defRPr/>
            </a:lvl1pPr>
          </a:lstStyle>
          <a:p>
            <a:fld id="{0B141FA5-0FAD-4232-AD08-8FF3933611B2}" type="slidenum">
              <a:rPr lang="ca-ES">
                <a:solidFill>
                  <a:srgbClr val="000000"/>
                </a:solidFill>
              </a:rPr>
              <a:pPr/>
              <a:t>‹Nº›</a:t>
            </a:fld>
            <a:endParaRPr lang="ca-ES">
              <a:solidFill>
                <a:srgbClr val="000000"/>
              </a:solidFill>
            </a:endParaRPr>
          </a:p>
        </p:txBody>
      </p:sp>
    </p:spTree>
    <p:extLst>
      <p:ext uri="{BB962C8B-B14F-4D97-AF65-F5344CB8AC3E}">
        <p14:creationId xmlns:p14="http://schemas.microsoft.com/office/powerpoint/2010/main" val="1250167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9FDE69FF-E6CC-4B9D-8556-12C4318DB775}"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597690344"/>
      </p:ext>
    </p:extLst>
  </p:cSld>
  <p:clrMapOvr>
    <a:masterClrMapping/>
  </p:clrMapOvr>
  <p:transition spd="slow">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ca-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ca-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0C26403E-237E-44B1-97C5-1EDE6099E3C8}" type="slidenum">
              <a:rPr lang="ca-ES">
                <a:solidFill>
                  <a:srgbClr val="000000"/>
                </a:solidFill>
              </a:rPr>
              <a:pPr/>
              <a:t>‹Nº›</a:t>
            </a:fld>
            <a:endParaRPr lang="ca-ES">
              <a:solidFill>
                <a:srgbClr val="000000"/>
              </a:solidFill>
            </a:endParaRPr>
          </a:p>
        </p:txBody>
      </p:sp>
    </p:spTree>
    <p:extLst>
      <p:ext uri="{BB962C8B-B14F-4D97-AF65-F5344CB8AC3E}">
        <p14:creationId xmlns:p14="http://schemas.microsoft.com/office/powerpoint/2010/main" val="24617719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ca-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ca-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EB837692-08C0-4AF4-B16E-61152178009D}" type="slidenum">
              <a:rPr lang="ca-ES">
                <a:solidFill>
                  <a:srgbClr val="000000"/>
                </a:solidFill>
              </a:rPr>
              <a:pPr/>
              <a:t>‹Nº›</a:t>
            </a:fld>
            <a:endParaRPr lang="ca-ES">
              <a:solidFill>
                <a:srgbClr val="000000"/>
              </a:solidFill>
            </a:endParaRPr>
          </a:p>
        </p:txBody>
      </p:sp>
    </p:spTree>
    <p:extLst>
      <p:ext uri="{BB962C8B-B14F-4D97-AF65-F5344CB8AC3E}">
        <p14:creationId xmlns:p14="http://schemas.microsoft.com/office/powerpoint/2010/main" val="16637970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ca-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ca-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773E8DED-CF34-440F-B547-1A218E592528}" type="slidenum">
              <a:rPr lang="ca-ES">
                <a:solidFill>
                  <a:srgbClr val="000000"/>
                </a:solidFill>
              </a:rPr>
              <a:pPr/>
              <a:t>‹Nº›</a:t>
            </a:fld>
            <a:endParaRPr lang="ca-ES">
              <a:solidFill>
                <a:srgbClr val="000000"/>
              </a:solidFill>
            </a:endParaRPr>
          </a:p>
        </p:txBody>
      </p:sp>
    </p:spTree>
    <p:extLst>
      <p:ext uri="{BB962C8B-B14F-4D97-AF65-F5344CB8AC3E}">
        <p14:creationId xmlns:p14="http://schemas.microsoft.com/office/powerpoint/2010/main" val="34828412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ca-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ca-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1664BBE3-4B4A-460E-8114-480059DA5AD2}" type="slidenum">
              <a:rPr lang="ca-ES">
                <a:solidFill>
                  <a:srgbClr val="000000"/>
                </a:solidFill>
              </a:rPr>
              <a:pPr/>
              <a:t>‹Nº›</a:t>
            </a:fld>
            <a:endParaRPr lang="ca-ES">
              <a:solidFill>
                <a:srgbClr val="000000"/>
              </a:solidFill>
            </a:endParaRPr>
          </a:p>
        </p:txBody>
      </p:sp>
    </p:spTree>
    <p:extLst>
      <p:ext uri="{BB962C8B-B14F-4D97-AF65-F5344CB8AC3E}">
        <p14:creationId xmlns:p14="http://schemas.microsoft.com/office/powerpoint/2010/main" val="37024950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6CB9EACC-A4AE-4689-AD86-3B4B66AE4706}"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85522246"/>
      </p:ext>
    </p:extLst>
  </p:cSld>
  <p:clrMapOvr>
    <a:masterClrMapping/>
  </p:clrMapOvr>
  <p:transition spd="slow">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9CF4B415-1C05-4C09-84CF-C7EA371948C9}"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989560992"/>
      </p:ext>
    </p:extLst>
  </p:cSld>
  <p:clrMapOvr>
    <a:masterClrMapping/>
  </p:clrMapOvr>
  <p:transition spd="slow">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A9D7B366-7E68-4784-BD29-84256C3D1813}"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897669693"/>
      </p:ext>
    </p:extLst>
  </p:cSld>
  <p:clrMapOvr>
    <a:masterClrMapping/>
  </p:clrMapOvr>
  <p:transition spd="slow">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A40D2ED8-4CFD-4DE7-BAF3-0248F99EA6E7}"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934881102"/>
      </p:ext>
    </p:extLst>
  </p:cSld>
  <p:clrMapOvr>
    <a:masterClrMapping/>
  </p:clrMapOvr>
  <p:transition spd="slow">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endParaRPr lang="es-ES">
              <a:solidFill>
                <a:srgbClr val="000000"/>
              </a:solidFill>
            </a:endParaRPr>
          </a:p>
        </p:txBody>
      </p:sp>
      <p:sp>
        <p:nvSpPr>
          <p:cNvPr id="8" name="7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9" name="8 Marcador de número de diapositiva"/>
          <p:cNvSpPr>
            <a:spLocks noGrp="1"/>
          </p:cNvSpPr>
          <p:nvPr>
            <p:ph type="sldNum" sz="quarter" idx="12"/>
          </p:nvPr>
        </p:nvSpPr>
        <p:spPr/>
        <p:txBody>
          <a:bodyPr/>
          <a:lstStyle>
            <a:lvl1pPr>
              <a:defRPr/>
            </a:lvl1pPr>
          </a:lstStyle>
          <a:p>
            <a:fld id="{962AF88E-ABD3-49E3-9980-C3E25C0428DD}"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43447787"/>
      </p:ext>
    </p:extLst>
  </p:cSld>
  <p:clrMapOvr>
    <a:masterClrMapping/>
  </p:clrMapOvr>
  <p:transition spd="slow">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endParaRPr lang="es-ES">
              <a:solidFill>
                <a:srgbClr val="000000"/>
              </a:solidFill>
            </a:endParaRPr>
          </a:p>
        </p:txBody>
      </p:sp>
      <p:sp>
        <p:nvSpPr>
          <p:cNvPr id="4" name="3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5" name="4 Marcador de número de diapositiva"/>
          <p:cNvSpPr>
            <a:spLocks noGrp="1"/>
          </p:cNvSpPr>
          <p:nvPr>
            <p:ph type="sldNum" sz="quarter" idx="12"/>
          </p:nvPr>
        </p:nvSpPr>
        <p:spPr/>
        <p:txBody>
          <a:bodyPr/>
          <a:lstStyle>
            <a:lvl1pPr>
              <a:defRPr/>
            </a:lvl1pPr>
          </a:lstStyle>
          <a:p>
            <a:fld id="{2254ACAA-73D3-4C64-B99C-F54BFDCA20CC}"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4287922338"/>
      </p:ext>
    </p:extLst>
  </p:cSld>
  <p:clrMapOvr>
    <a:masterClrMapping/>
  </p:clrMapOvr>
  <p:transition spd="slow">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4ADDC45C-E580-43F3-A5B5-4D27F17327BB}"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781053184"/>
      </p:ext>
    </p:extLst>
  </p:cSld>
  <p:clrMapOvr>
    <a:masterClrMapping/>
  </p:clrMapOvr>
  <p:transition spd="slow">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solidFill>
                <a:srgbClr val="000000"/>
              </a:solidFill>
            </a:endParaRPr>
          </a:p>
        </p:txBody>
      </p:sp>
      <p:sp>
        <p:nvSpPr>
          <p:cNvPr id="3" name="2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4" name="3 Marcador de número de diapositiva"/>
          <p:cNvSpPr>
            <a:spLocks noGrp="1"/>
          </p:cNvSpPr>
          <p:nvPr>
            <p:ph type="sldNum" sz="quarter" idx="12"/>
          </p:nvPr>
        </p:nvSpPr>
        <p:spPr/>
        <p:txBody>
          <a:bodyPr/>
          <a:lstStyle>
            <a:lvl1pPr>
              <a:defRPr/>
            </a:lvl1pPr>
          </a:lstStyle>
          <a:p>
            <a:fld id="{6859EC5C-1743-43DE-9C59-7B0F56DB9E7F}"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697486738"/>
      </p:ext>
    </p:extLst>
  </p:cSld>
  <p:clrMapOvr>
    <a:masterClrMapping/>
  </p:clrMapOvr>
  <p:transition spd="slow">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2C6B864C-7FA1-489C-864A-40A7B3556FED}"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900325458"/>
      </p:ext>
    </p:extLst>
  </p:cSld>
  <p:clrMapOvr>
    <a:masterClrMapping/>
  </p:clrMapOvr>
  <p:transition spd="slow">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D081781D-878D-4F0E-9884-0CDAE1729F73}"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525552528"/>
      </p:ext>
    </p:extLst>
  </p:cSld>
  <p:clrMapOvr>
    <a:masterClrMapping/>
  </p:clrMapOvr>
  <p:transition spd="slow">
    <p:rand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C53B5C93-6B26-4FA8-B6C2-E9933E69FFA4}"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958763610"/>
      </p:ext>
    </p:extLst>
  </p:cSld>
  <p:clrMapOvr>
    <a:masterClrMapping/>
  </p:clrMapOvr>
  <p:transition spd="slow">
    <p:rand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AEE944B8-E083-433F-B9CA-0A9FC99BE1CC}"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707016899"/>
      </p:ext>
    </p:extLst>
  </p:cSld>
  <p:clrMapOvr>
    <a:masterClrMapping/>
  </p:clrMapOvr>
  <p:transition spd="slow">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endParaRPr lang="es-ES">
              <a:solidFill>
                <a:srgbClr val="000000"/>
              </a:solidFill>
            </a:endParaRPr>
          </a:p>
        </p:txBody>
      </p:sp>
      <p:sp>
        <p:nvSpPr>
          <p:cNvPr id="8" name="7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9" name="8 Marcador de número de diapositiva"/>
          <p:cNvSpPr>
            <a:spLocks noGrp="1"/>
          </p:cNvSpPr>
          <p:nvPr>
            <p:ph type="sldNum" sz="quarter" idx="12"/>
          </p:nvPr>
        </p:nvSpPr>
        <p:spPr/>
        <p:txBody>
          <a:bodyPr/>
          <a:lstStyle>
            <a:lvl1pPr>
              <a:defRPr/>
            </a:lvl1pPr>
          </a:lstStyle>
          <a:p>
            <a:fld id="{07E35854-DDF7-4412-9FFD-3FD9AF3FB154}"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217813198"/>
      </p:ext>
    </p:extLst>
  </p:cSld>
  <p:clrMapOvr>
    <a:masterClrMapping/>
  </p:clrMapOvr>
  <p:transition spd="slow">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endParaRPr lang="es-ES">
              <a:solidFill>
                <a:srgbClr val="000000"/>
              </a:solidFill>
            </a:endParaRPr>
          </a:p>
        </p:txBody>
      </p:sp>
      <p:sp>
        <p:nvSpPr>
          <p:cNvPr id="4" name="3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5" name="4 Marcador de número de diapositiva"/>
          <p:cNvSpPr>
            <a:spLocks noGrp="1"/>
          </p:cNvSpPr>
          <p:nvPr>
            <p:ph type="sldNum" sz="quarter" idx="12"/>
          </p:nvPr>
        </p:nvSpPr>
        <p:spPr/>
        <p:txBody>
          <a:bodyPr/>
          <a:lstStyle>
            <a:lvl1pPr>
              <a:defRPr/>
            </a:lvl1pPr>
          </a:lstStyle>
          <a:p>
            <a:fld id="{473D92D0-E01F-4206-8065-F6D69999BFB9}"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030843045"/>
      </p:ext>
    </p:extLst>
  </p:cSld>
  <p:clrMapOvr>
    <a:masterClrMapping/>
  </p:clrMapOvr>
  <p:transition spd="slow">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solidFill>
                <a:srgbClr val="000000"/>
              </a:solidFill>
            </a:endParaRPr>
          </a:p>
        </p:txBody>
      </p:sp>
      <p:sp>
        <p:nvSpPr>
          <p:cNvPr id="3" name="2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4" name="3 Marcador de número de diapositiva"/>
          <p:cNvSpPr>
            <a:spLocks noGrp="1"/>
          </p:cNvSpPr>
          <p:nvPr>
            <p:ph type="sldNum" sz="quarter" idx="12"/>
          </p:nvPr>
        </p:nvSpPr>
        <p:spPr/>
        <p:txBody>
          <a:bodyPr/>
          <a:lstStyle>
            <a:lvl1pPr>
              <a:defRPr/>
            </a:lvl1pPr>
          </a:lstStyle>
          <a:p>
            <a:fld id="{959254C6-5F56-4907-826F-0F68CC5BB54B}"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141592608"/>
      </p:ext>
    </p:extLst>
  </p:cSld>
  <p:clrMapOvr>
    <a:masterClrMapping/>
  </p:clrMapOvr>
  <p:transition spd="slow">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C64E0455-0700-45A8-8410-E14A583E5001}"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464943906"/>
      </p:ext>
    </p:extLst>
  </p:cSld>
  <p:clrMapOvr>
    <a:masterClrMapping/>
  </p:clrMapOvr>
  <p:transition spd="slow">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DA980B98-F532-4D0E-A389-ED82550B4D96}"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234923316"/>
      </p:ext>
    </p:extLst>
  </p:cSld>
  <p:clrMapOvr>
    <a:masterClrMapping/>
  </p:clrMapOvr>
  <p:transition spd="slow">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3315"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3316"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cs typeface="+mn-cs"/>
              </a:defRPr>
            </a:lvl1pPr>
          </a:lstStyle>
          <a:p>
            <a:pPr fontAlgn="base">
              <a:spcBef>
                <a:spcPct val="0"/>
              </a:spcBef>
              <a:spcAft>
                <a:spcPct val="0"/>
              </a:spcAft>
            </a:pPr>
            <a:endParaRPr lang="es-ES">
              <a:solidFill>
                <a:srgbClr val="000000"/>
              </a:solidFill>
            </a:endParaRPr>
          </a:p>
        </p:txBody>
      </p:sp>
      <p:sp>
        <p:nvSpPr>
          <p:cNvPr id="13317"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cs typeface="+mn-cs"/>
              </a:defRPr>
            </a:lvl1pPr>
          </a:lstStyle>
          <a:p>
            <a:pPr fontAlgn="base">
              <a:spcBef>
                <a:spcPct val="0"/>
              </a:spcBef>
              <a:spcAft>
                <a:spcPct val="0"/>
              </a:spcAft>
            </a:pPr>
            <a:endParaRPr lang="es-ES">
              <a:solidFill>
                <a:srgbClr val="000000"/>
              </a:solidFill>
            </a:endParaRPr>
          </a:p>
        </p:txBody>
      </p:sp>
      <p:sp>
        <p:nvSpPr>
          <p:cNvPr id="13318"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cs typeface="+mn-cs"/>
              </a:defRPr>
            </a:lvl1pPr>
          </a:lstStyle>
          <a:p>
            <a:pPr fontAlgn="base">
              <a:spcBef>
                <a:spcPct val="0"/>
              </a:spcBef>
              <a:spcAft>
                <a:spcPct val="0"/>
              </a:spcAft>
            </a:pPr>
            <a:fld id="{2F0973CC-0D48-409A-994D-A7E2674F3672}" type="slidenum">
              <a:rPr lang="es-ES">
                <a:solidFill>
                  <a:srgbClr val="000000"/>
                </a:solidFill>
              </a:rPr>
              <a:pPr fontAlgn="base">
                <a:spcBef>
                  <a:spcPct val="0"/>
                </a:spcBef>
                <a:spcAft>
                  <a:spcPct val="0"/>
                </a:spcAft>
              </a:pPr>
              <a:t>‹Nº›</a:t>
            </a:fld>
            <a:endParaRPr lang="es-ES">
              <a:solidFill>
                <a:srgbClr val="000000"/>
              </a:solidFill>
            </a:endParaRPr>
          </a:p>
        </p:txBody>
      </p:sp>
    </p:spTree>
    <p:extLst>
      <p:ext uri="{BB962C8B-B14F-4D97-AF65-F5344CB8AC3E}">
        <p14:creationId xmlns:p14="http://schemas.microsoft.com/office/powerpoint/2010/main" val="20363685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random/>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cs typeface="Times New Roman" pitchFamily="18" charset="0"/>
        </a:defRPr>
      </a:lvl2pPr>
      <a:lvl3pPr algn="ctr" rtl="0" fontAlgn="base">
        <a:spcBef>
          <a:spcPct val="0"/>
        </a:spcBef>
        <a:spcAft>
          <a:spcPct val="0"/>
        </a:spcAft>
        <a:defRPr sz="4400">
          <a:solidFill>
            <a:schemeClr val="tx2"/>
          </a:solidFill>
          <a:latin typeface="Times New Roman" pitchFamily="18" charset="0"/>
          <a:cs typeface="Times New Roman" pitchFamily="18" charset="0"/>
        </a:defRPr>
      </a:lvl3pPr>
      <a:lvl4pPr algn="ctr" rtl="0" fontAlgn="base">
        <a:spcBef>
          <a:spcPct val="0"/>
        </a:spcBef>
        <a:spcAft>
          <a:spcPct val="0"/>
        </a:spcAft>
        <a:defRPr sz="4400">
          <a:solidFill>
            <a:schemeClr val="tx2"/>
          </a:solidFill>
          <a:latin typeface="Times New Roman" pitchFamily="18" charset="0"/>
          <a:cs typeface="Times New Roman" pitchFamily="18" charset="0"/>
        </a:defRPr>
      </a:lvl4pPr>
      <a:lvl5pPr algn="ctr" rtl="0" fontAlgn="base">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3315"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3316"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cs typeface="+mn-cs"/>
              </a:defRPr>
            </a:lvl1pPr>
          </a:lstStyle>
          <a:p>
            <a:pPr fontAlgn="base">
              <a:spcBef>
                <a:spcPct val="0"/>
              </a:spcBef>
              <a:spcAft>
                <a:spcPct val="0"/>
              </a:spcAft>
            </a:pPr>
            <a:endParaRPr lang="es-ES">
              <a:solidFill>
                <a:srgbClr val="000000"/>
              </a:solidFill>
            </a:endParaRPr>
          </a:p>
        </p:txBody>
      </p:sp>
      <p:sp>
        <p:nvSpPr>
          <p:cNvPr id="13317"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cs typeface="+mn-cs"/>
              </a:defRPr>
            </a:lvl1pPr>
          </a:lstStyle>
          <a:p>
            <a:pPr fontAlgn="base">
              <a:spcBef>
                <a:spcPct val="0"/>
              </a:spcBef>
              <a:spcAft>
                <a:spcPct val="0"/>
              </a:spcAft>
            </a:pPr>
            <a:endParaRPr lang="es-ES">
              <a:solidFill>
                <a:srgbClr val="000000"/>
              </a:solidFill>
            </a:endParaRPr>
          </a:p>
        </p:txBody>
      </p:sp>
      <p:sp>
        <p:nvSpPr>
          <p:cNvPr id="13318"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cs typeface="+mn-cs"/>
              </a:defRPr>
            </a:lvl1pPr>
          </a:lstStyle>
          <a:p>
            <a:pPr fontAlgn="base">
              <a:spcBef>
                <a:spcPct val="0"/>
              </a:spcBef>
              <a:spcAft>
                <a:spcPct val="0"/>
              </a:spcAft>
            </a:pPr>
            <a:fld id="{2F0973CC-0D48-409A-994D-A7E2674F3672}" type="slidenum">
              <a:rPr lang="es-ES">
                <a:solidFill>
                  <a:srgbClr val="000000"/>
                </a:solidFill>
              </a:rPr>
              <a:pPr fontAlgn="base">
                <a:spcBef>
                  <a:spcPct val="0"/>
                </a:spcBef>
                <a:spcAft>
                  <a:spcPct val="0"/>
                </a:spcAft>
              </a:pPr>
              <a:t>‹Nº›</a:t>
            </a:fld>
            <a:endParaRPr lang="es-ES">
              <a:solidFill>
                <a:srgbClr val="000000"/>
              </a:solidFill>
            </a:endParaRPr>
          </a:p>
        </p:txBody>
      </p:sp>
    </p:spTree>
    <p:extLst>
      <p:ext uri="{BB962C8B-B14F-4D97-AF65-F5344CB8AC3E}">
        <p14:creationId xmlns:p14="http://schemas.microsoft.com/office/powerpoint/2010/main" val="203412408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random/>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cs typeface="Times New Roman" pitchFamily="18" charset="0"/>
        </a:defRPr>
      </a:lvl2pPr>
      <a:lvl3pPr algn="ctr" rtl="0" fontAlgn="base">
        <a:spcBef>
          <a:spcPct val="0"/>
        </a:spcBef>
        <a:spcAft>
          <a:spcPct val="0"/>
        </a:spcAft>
        <a:defRPr sz="4400">
          <a:solidFill>
            <a:schemeClr val="tx2"/>
          </a:solidFill>
          <a:latin typeface="Times New Roman" pitchFamily="18" charset="0"/>
          <a:cs typeface="Times New Roman" pitchFamily="18" charset="0"/>
        </a:defRPr>
      </a:lvl3pPr>
      <a:lvl4pPr algn="ctr" rtl="0" fontAlgn="base">
        <a:spcBef>
          <a:spcPct val="0"/>
        </a:spcBef>
        <a:spcAft>
          <a:spcPct val="0"/>
        </a:spcAft>
        <a:defRPr sz="4400">
          <a:solidFill>
            <a:schemeClr val="tx2"/>
          </a:solidFill>
          <a:latin typeface="Times New Roman" pitchFamily="18" charset="0"/>
          <a:cs typeface="Times New Roman" pitchFamily="18" charset="0"/>
        </a:defRPr>
      </a:lvl4pPr>
      <a:lvl5pPr algn="ctr" rtl="0" fontAlgn="base">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a-ES" smtClean="0"/>
              <a:t>Clic para editar estilo título patrón</a:t>
            </a:r>
          </a:p>
        </p:txBody>
      </p:sp>
      <p:sp>
        <p:nvSpPr>
          <p:cNvPr id="49155"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a-ES" smtClean="0"/>
              <a:t>Haga clic para modificar el estilo de texto del patrón</a:t>
            </a:r>
          </a:p>
          <a:p>
            <a:pPr lvl="1"/>
            <a:r>
              <a:rPr lang="ca-ES" smtClean="0"/>
              <a:t>Segundo nivel</a:t>
            </a:r>
          </a:p>
          <a:p>
            <a:pPr lvl="2"/>
            <a:r>
              <a:rPr lang="ca-ES" smtClean="0"/>
              <a:t>Tercer nivel</a:t>
            </a:r>
          </a:p>
          <a:p>
            <a:pPr lvl="3"/>
            <a:r>
              <a:rPr lang="ca-ES" smtClean="0"/>
              <a:t>Cuarto nivel</a:t>
            </a:r>
          </a:p>
          <a:p>
            <a:pPr lvl="4"/>
            <a:r>
              <a:rPr lang="ca-ES" smtClean="0"/>
              <a:t>Quinto nivel</a:t>
            </a:r>
          </a:p>
        </p:txBody>
      </p:sp>
      <p:sp>
        <p:nvSpPr>
          <p:cNvPr id="49156"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a:latin typeface="+mn-lt"/>
              </a:defRPr>
            </a:lvl1pPr>
          </a:lstStyle>
          <a:p>
            <a:pPr fontAlgn="base">
              <a:spcBef>
                <a:spcPct val="0"/>
              </a:spcBef>
              <a:spcAft>
                <a:spcPct val="0"/>
              </a:spcAft>
            </a:pPr>
            <a:endParaRPr lang="ca-ES">
              <a:solidFill>
                <a:srgbClr val="000000"/>
              </a:solidFill>
            </a:endParaRPr>
          </a:p>
        </p:txBody>
      </p:sp>
      <p:sp>
        <p:nvSpPr>
          <p:cNvPr id="49157"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400">
                <a:latin typeface="+mn-lt"/>
              </a:defRPr>
            </a:lvl1pPr>
          </a:lstStyle>
          <a:p>
            <a:pPr fontAlgn="base">
              <a:spcBef>
                <a:spcPct val="0"/>
              </a:spcBef>
              <a:spcAft>
                <a:spcPct val="0"/>
              </a:spcAft>
            </a:pPr>
            <a:endParaRPr lang="ca-ES">
              <a:solidFill>
                <a:srgbClr val="000000"/>
              </a:solidFill>
            </a:endParaRPr>
          </a:p>
        </p:txBody>
      </p:sp>
      <p:sp>
        <p:nvSpPr>
          <p:cNvPr id="49158"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400">
                <a:latin typeface="+mn-lt"/>
              </a:defRPr>
            </a:lvl1pPr>
          </a:lstStyle>
          <a:p>
            <a:pPr fontAlgn="base">
              <a:spcBef>
                <a:spcPct val="0"/>
              </a:spcBef>
              <a:spcAft>
                <a:spcPct val="0"/>
              </a:spcAft>
            </a:pPr>
            <a:fld id="{F60572B2-3BDC-4484-994E-BE96C1EDB271}" type="slidenum">
              <a:rPr lang="ca-ES">
                <a:solidFill>
                  <a:srgbClr val="000000"/>
                </a:solidFill>
              </a:rPr>
              <a:pPr fontAlgn="base">
                <a:spcBef>
                  <a:spcPct val="0"/>
                </a:spcBef>
                <a:spcAft>
                  <a:spcPct val="0"/>
                </a:spcAft>
              </a:pPr>
              <a:t>‹Nº›</a:t>
            </a:fld>
            <a:endParaRPr lang="ca-ES">
              <a:solidFill>
                <a:srgbClr val="000000"/>
              </a:solidFill>
            </a:endParaRPr>
          </a:p>
        </p:txBody>
      </p:sp>
    </p:spTree>
    <p:extLst>
      <p:ext uri="{BB962C8B-B14F-4D97-AF65-F5344CB8AC3E}">
        <p14:creationId xmlns:p14="http://schemas.microsoft.com/office/powerpoint/2010/main" val="132735892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charset="0"/>
        </a:defRPr>
      </a:lvl2pPr>
      <a:lvl3pPr algn="ctr" rtl="0" fontAlgn="base">
        <a:spcBef>
          <a:spcPct val="0"/>
        </a:spcBef>
        <a:spcAft>
          <a:spcPct val="0"/>
        </a:spcAft>
        <a:defRPr sz="4400">
          <a:solidFill>
            <a:schemeClr val="tx2"/>
          </a:solidFill>
          <a:latin typeface="Times" charset="0"/>
        </a:defRPr>
      </a:lvl3pPr>
      <a:lvl4pPr algn="ctr" rtl="0" fontAlgn="base">
        <a:spcBef>
          <a:spcPct val="0"/>
        </a:spcBef>
        <a:spcAft>
          <a:spcPct val="0"/>
        </a:spcAft>
        <a:defRPr sz="4400">
          <a:solidFill>
            <a:schemeClr val="tx2"/>
          </a:solidFill>
          <a:latin typeface="Times" charset="0"/>
        </a:defRPr>
      </a:lvl4pPr>
      <a:lvl5pPr algn="ctr" rtl="0" fontAlgn="base">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37891"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37892"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pPr>
            <a:endParaRPr lang="es-ES">
              <a:solidFill>
                <a:srgbClr val="000000"/>
              </a:solidFill>
            </a:endParaRPr>
          </a:p>
        </p:txBody>
      </p:sp>
      <p:sp>
        <p:nvSpPr>
          <p:cNvPr id="37893"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pPr>
            <a:endParaRPr lang="es-ES">
              <a:solidFill>
                <a:srgbClr val="000000"/>
              </a:solidFill>
            </a:endParaRPr>
          </a:p>
        </p:txBody>
      </p:sp>
      <p:sp>
        <p:nvSpPr>
          <p:cNvPr id="37894"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pPr>
            <a:fld id="{C84F5E8B-535B-4547-AF54-4DA7F6CCC9D0}" type="slidenum">
              <a:rPr lang="es-ES">
                <a:solidFill>
                  <a:srgbClr val="000000"/>
                </a:solidFill>
              </a:rPr>
              <a:pPr fontAlgn="base">
                <a:spcBef>
                  <a:spcPct val="0"/>
                </a:spcBef>
                <a:spcAft>
                  <a:spcPct val="0"/>
                </a:spcAft>
              </a:pPr>
              <a:t>‹Nº›</a:t>
            </a:fld>
            <a:endParaRPr lang="es-ES">
              <a:solidFill>
                <a:srgbClr val="000000"/>
              </a:solidFill>
            </a:endParaRPr>
          </a:p>
        </p:txBody>
      </p:sp>
    </p:spTree>
    <p:extLst>
      <p:ext uri="{BB962C8B-B14F-4D97-AF65-F5344CB8AC3E}">
        <p14:creationId xmlns:p14="http://schemas.microsoft.com/office/powerpoint/2010/main" val="211256029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p:random/>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2.jpeg"/><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37207" y="388781"/>
            <a:ext cx="7867997" cy="5912596"/>
          </a:xfrm>
          <a:prstGeom prst="rect">
            <a:avLst/>
          </a:prstGeom>
        </p:spPr>
      </p:pic>
      <p:pic>
        <p:nvPicPr>
          <p:cNvPr id="10" name="216. Hoy el Señor resucit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327525" y="3184525"/>
            <a:ext cx="487363" cy="487363"/>
          </a:xfrm>
          <a:prstGeom prst="rect">
            <a:avLst/>
          </a:prstGeom>
        </p:spPr>
      </p:pic>
      <p:sp>
        <p:nvSpPr>
          <p:cNvPr id="13" name="Rectángulo 12"/>
          <p:cNvSpPr/>
          <p:nvPr/>
        </p:nvSpPr>
        <p:spPr>
          <a:xfrm>
            <a:off x="700302" y="6019014"/>
            <a:ext cx="3922195" cy="276999"/>
          </a:xfrm>
          <a:prstGeom prst="rect">
            <a:avLst/>
          </a:prstGeom>
        </p:spPr>
        <p:txBody>
          <a:bodyPr wrap="square">
            <a:spAutoFit/>
          </a:bodyPr>
          <a:lstStyle/>
          <a:p>
            <a:pPr fontAlgn="base">
              <a:spcBef>
                <a:spcPct val="0"/>
              </a:spcBef>
              <a:spcAft>
                <a:spcPct val="0"/>
              </a:spcAft>
            </a:pPr>
            <a:r>
              <a:rPr lang="es-ES" sz="1200" i="1" dirty="0">
                <a:effectLst>
                  <a:glow rad="101600">
                    <a:schemeClr val="accent4">
                      <a:satMod val="175000"/>
                      <a:alpha val="40000"/>
                    </a:schemeClr>
                  </a:glow>
                  <a:outerShdw blurRad="38100" dist="38100" dir="2700000" algn="tl">
                    <a:srgbClr val="000000">
                      <a:alpha val="43137"/>
                    </a:srgbClr>
                  </a:outerShdw>
                </a:effectLst>
                <a:latin typeface="Arial" panose="020B0604020202020204" pitchFamily="34" charset="0"/>
              </a:rPr>
              <a:t>Imagen portada</a:t>
            </a:r>
            <a:r>
              <a:rPr lang="es-ES" sz="1200" i="1" dirty="0" smtClean="0">
                <a:effectLst>
                  <a:glow rad="101600">
                    <a:schemeClr val="accent4">
                      <a:satMod val="175000"/>
                      <a:alpha val="40000"/>
                    </a:schemeClr>
                  </a:glow>
                  <a:outerShdw blurRad="38100" dist="38100" dir="2700000" algn="tl">
                    <a:srgbClr val="000000">
                      <a:alpha val="43137"/>
                    </a:srgbClr>
                  </a:outerShdw>
                </a:effectLst>
                <a:latin typeface="Arial" panose="020B0604020202020204" pitchFamily="34" charset="0"/>
              </a:rPr>
              <a:t>: P</a:t>
            </a:r>
            <a:r>
              <a:rPr lang="es-ES" sz="1200" i="1" dirty="0">
                <a:effectLst>
                  <a:glow rad="101600">
                    <a:schemeClr val="accent4">
                      <a:satMod val="175000"/>
                      <a:alpha val="40000"/>
                    </a:schemeClr>
                  </a:glow>
                  <a:outerShdw blurRad="38100" dist="38100" dir="2700000" algn="tl">
                    <a:srgbClr val="000000">
                      <a:alpha val="43137"/>
                    </a:srgbClr>
                  </a:outerShdw>
                </a:effectLst>
                <a:latin typeface="Arial" panose="020B0604020202020204" pitchFamily="34" charset="0"/>
              </a:rPr>
              <a:t>. Érick </a:t>
            </a:r>
            <a:r>
              <a:rPr lang="es-ES" sz="1200" i="1" dirty="0" smtClean="0">
                <a:effectLst>
                  <a:glow rad="101600">
                    <a:schemeClr val="accent4">
                      <a:satMod val="175000"/>
                      <a:alpha val="40000"/>
                    </a:schemeClr>
                  </a:glow>
                  <a:outerShdw blurRad="38100" dist="38100" dir="2700000" algn="tl">
                    <a:srgbClr val="000000">
                      <a:alpha val="43137"/>
                    </a:srgbClr>
                  </a:outerShdw>
                </a:effectLst>
                <a:latin typeface="Arial" panose="020B0604020202020204" pitchFamily="34" charset="0"/>
              </a:rPr>
              <a:t>Félix  CM.</a:t>
            </a:r>
            <a:endParaRPr lang="es-PE" sz="1200" dirty="0">
              <a:effectLst>
                <a:glow rad="101600">
                  <a:schemeClr val="accent4">
                    <a:satMod val="175000"/>
                    <a:alpha val="4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31243891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10"/>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488371" y="545428"/>
            <a:ext cx="8146473" cy="5787283"/>
          </a:xfrm>
          <a:prstGeom prst="rect">
            <a:avLst/>
          </a:prstGeom>
          <a:scene3d>
            <a:camera prst="orthographicFront"/>
            <a:lightRig rig="threePt" dir="t"/>
          </a:scene3d>
          <a:sp3d>
            <a:bevelT prst="convex"/>
          </a:sp3d>
        </p:spPr>
      </p:pic>
      <p:sp>
        <p:nvSpPr>
          <p:cNvPr id="3" name="Rectangle 6"/>
          <p:cNvSpPr>
            <a:spLocks noChangeArrowheads="1"/>
          </p:cNvSpPr>
          <p:nvPr/>
        </p:nvSpPr>
        <p:spPr bwMode="auto">
          <a:xfrm>
            <a:off x="3589020" y="2391296"/>
            <a:ext cx="3643053" cy="2554545"/>
          </a:xfrm>
          <a:prstGeom prst="rect">
            <a:avLst/>
          </a:prstGeom>
          <a:noFill/>
          <a:ln w="9525">
            <a:noFill/>
            <a:miter lim="800000"/>
            <a:headEnd/>
            <a:tailEnd/>
          </a:ln>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fontAlgn="base" hangingPunct="0">
              <a:spcBef>
                <a:spcPct val="0"/>
              </a:spcBef>
              <a:spcAft>
                <a:spcPct val="0"/>
              </a:spcAft>
            </a:pPr>
            <a:r>
              <a:rPr lang="es-PE" sz="3200" b="1" dirty="0" smtClean="0">
                <a:ln w="11430"/>
                <a:solidFill>
                  <a:schemeClr val="bg1"/>
                </a:solidFill>
                <a:effectLst>
                  <a:glow rad="63500">
                    <a:srgbClr val="000000">
                      <a:satMod val="175000"/>
                      <a:alpha val="40000"/>
                    </a:srgbClr>
                  </a:glow>
                  <a:outerShdw blurRad="50800" dist="39000" dir="5460000" algn="tl">
                    <a:srgbClr val="000000">
                      <a:alpha val="38000"/>
                    </a:srgbClr>
                  </a:outerShdw>
                </a:effectLst>
                <a:latin typeface="AR CENA" panose="02000000000000000000" pitchFamily="2" charset="0"/>
              </a:rPr>
              <a:t> “Se </a:t>
            </a:r>
            <a:r>
              <a:rPr lang="es-PE" sz="3200" b="1" dirty="0">
                <a:ln w="11430"/>
                <a:solidFill>
                  <a:schemeClr val="bg1"/>
                </a:solidFill>
                <a:effectLst>
                  <a:glow rad="63500">
                    <a:srgbClr val="000000">
                      <a:satMod val="175000"/>
                      <a:alpha val="40000"/>
                    </a:srgbClr>
                  </a:glow>
                  <a:outerShdw blurRad="50800" dist="39000" dir="5460000" algn="tl">
                    <a:srgbClr val="000000">
                      <a:alpha val="38000"/>
                    </a:srgbClr>
                  </a:outerShdw>
                </a:effectLst>
                <a:latin typeface="AR CENA" panose="02000000000000000000" pitchFamily="2" charset="0"/>
              </a:rPr>
              <a:t>han llevado del sepulcro al Señor y no sabemos </a:t>
            </a:r>
            <a:r>
              <a:rPr lang="es-PE" sz="3200" b="1" dirty="0" smtClean="0">
                <a:ln w="11430"/>
                <a:solidFill>
                  <a:schemeClr val="bg1"/>
                </a:solidFill>
                <a:effectLst>
                  <a:glow rad="63500">
                    <a:srgbClr val="000000">
                      <a:satMod val="175000"/>
                      <a:alpha val="40000"/>
                    </a:srgbClr>
                  </a:glow>
                  <a:outerShdw blurRad="50800" dist="39000" dir="5460000" algn="tl">
                    <a:srgbClr val="000000">
                      <a:alpha val="38000"/>
                    </a:srgbClr>
                  </a:outerShdw>
                </a:effectLst>
                <a:latin typeface="AR CENA" panose="02000000000000000000" pitchFamily="2" charset="0"/>
              </a:rPr>
              <a:t>dónde </a:t>
            </a:r>
            <a:r>
              <a:rPr lang="es-PE" sz="3200" b="1" dirty="0">
                <a:ln w="11430"/>
                <a:solidFill>
                  <a:schemeClr val="bg1"/>
                </a:solidFill>
                <a:effectLst>
                  <a:glow rad="63500">
                    <a:srgbClr val="000000">
                      <a:satMod val="175000"/>
                      <a:alpha val="40000"/>
                    </a:srgbClr>
                  </a:glow>
                  <a:outerShdw blurRad="50800" dist="39000" dir="5460000" algn="tl">
                    <a:srgbClr val="000000">
                      <a:alpha val="38000"/>
                    </a:srgbClr>
                  </a:outerShdw>
                </a:effectLst>
                <a:latin typeface="AR CENA" panose="02000000000000000000" pitchFamily="2" charset="0"/>
              </a:rPr>
              <a:t>lo han </a:t>
            </a:r>
            <a:r>
              <a:rPr lang="es-PE" sz="3200" b="1" dirty="0" smtClean="0">
                <a:ln w="11430"/>
                <a:solidFill>
                  <a:schemeClr val="bg1"/>
                </a:solidFill>
                <a:effectLst>
                  <a:glow rad="63500">
                    <a:srgbClr val="000000">
                      <a:satMod val="175000"/>
                      <a:alpha val="40000"/>
                    </a:srgbClr>
                  </a:glow>
                  <a:outerShdw blurRad="50800" dist="39000" dir="5460000" algn="tl">
                    <a:srgbClr val="000000">
                      <a:alpha val="38000"/>
                    </a:srgbClr>
                  </a:outerShdw>
                </a:effectLst>
                <a:latin typeface="AR CENA" panose="02000000000000000000" pitchFamily="2" charset="0"/>
              </a:rPr>
              <a:t>puesto”.</a:t>
            </a:r>
            <a:endParaRPr lang="es-ES" sz="3200" b="1" dirty="0">
              <a:ln w="11430"/>
              <a:solidFill>
                <a:schemeClr val="bg1"/>
              </a:solidFill>
              <a:effectLst>
                <a:glow rad="63500">
                  <a:srgbClr val="000000">
                    <a:satMod val="175000"/>
                    <a:alpha val="40000"/>
                  </a:srgbClr>
                </a:glow>
                <a:outerShdw blurRad="50800" dist="39000" dir="5460000" algn="tl">
                  <a:srgbClr val="000000">
                    <a:alpha val="38000"/>
                  </a:srgbClr>
                </a:outerShdw>
              </a:effectLst>
              <a:latin typeface="AR CENA" panose="02000000000000000000" pitchFamily="2" charset="0"/>
            </a:endParaRPr>
          </a:p>
        </p:txBody>
      </p:sp>
    </p:spTree>
    <p:extLst>
      <p:ext uri="{BB962C8B-B14F-4D97-AF65-F5344CB8AC3E}">
        <p14:creationId xmlns:p14="http://schemas.microsoft.com/office/powerpoint/2010/main" val="171215218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750" fill="hold"/>
                                        <p:tgtEl>
                                          <p:spTgt spid="3"/>
                                        </p:tgtEl>
                                        <p:attrNameLst>
                                          <p:attrName>ppt_w</p:attrName>
                                        </p:attrNameLst>
                                      </p:cBhvr>
                                      <p:tavLst>
                                        <p:tav tm="0">
                                          <p:val>
                                            <p:strVal val="2/3*#ppt_w"/>
                                          </p:val>
                                        </p:tav>
                                        <p:tav tm="100000">
                                          <p:val>
                                            <p:strVal val="#ppt_w"/>
                                          </p:val>
                                        </p:tav>
                                      </p:tavLst>
                                    </p:anim>
                                    <p:anim calcmode="lin" valueType="num">
                                      <p:cBhvr>
                                        <p:cTn id="8" dur="1750" fill="hold"/>
                                        <p:tgtEl>
                                          <p:spTgt spid="3"/>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591760" y="690642"/>
            <a:ext cx="7928786" cy="5562042"/>
          </a:xfrm>
          <a:prstGeom prst="rect">
            <a:avLst/>
          </a:prstGeom>
        </p:spPr>
      </p:pic>
      <p:sp>
        <p:nvSpPr>
          <p:cNvPr id="17411" name="Rectangle 3"/>
          <p:cNvSpPr>
            <a:spLocks noChangeArrowheads="1"/>
          </p:cNvSpPr>
          <p:nvPr/>
        </p:nvSpPr>
        <p:spPr bwMode="auto">
          <a:xfrm>
            <a:off x="591760" y="4573467"/>
            <a:ext cx="7990177" cy="1477328"/>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PE" sz="3000" b="1" dirty="0">
                <a:solidFill>
                  <a:schemeClr val="bg1"/>
                </a:solidFill>
                <a:effectLst>
                  <a:glow rad="101600">
                    <a:schemeClr val="accent4">
                      <a:satMod val="175000"/>
                      <a:alpha val="40000"/>
                    </a:schemeClr>
                  </a:glow>
                  <a:outerShdw blurRad="50800" dist="38100" algn="l" rotWithShape="0">
                    <a:prstClr val="black"/>
                  </a:outerShdw>
                </a:effectLst>
                <a:latin typeface="MS UI Gothic" panose="020B0600070205080204" pitchFamily="34" charset="-128"/>
                <a:ea typeface="MS UI Gothic" panose="020B0600070205080204" pitchFamily="34" charset="-128"/>
              </a:rPr>
              <a:t>Salieron Pedro y el otro discípulo, y fueron rápidamente al sepulcro. </a:t>
            </a:r>
            <a:r>
              <a:rPr lang="es-PE" sz="3000" b="1" baseline="30000" dirty="0">
                <a:solidFill>
                  <a:schemeClr val="bg1"/>
                </a:solidFill>
                <a:effectLst>
                  <a:glow rad="101600">
                    <a:schemeClr val="accent4">
                      <a:satMod val="175000"/>
                      <a:alpha val="40000"/>
                    </a:schemeClr>
                  </a:glow>
                  <a:outerShdw blurRad="50800" dist="38100" algn="l" rotWithShape="0">
                    <a:prstClr val="black"/>
                  </a:outerShdw>
                </a:effectLst>
                <a:latin typeface="MS UI Gothic" panose="020B0600070205080204" pitchFamily="34" charset="-128"/>
                <a:ea typeface="MS UI Gothic" panose="020B0600070205080204" pitchFamily="34" charset="-128"/>
              </a:rPr>
              <a:t> </a:t>
            </a:r>
            <a:r>
              <a:rPr lang="es-PE" sz="3000" b="1" dirty="0">
                <a:solidFill>
                  <a:schemeClr val="bg1"/>
                </a:solidFill>
                <a:effectLst>
                  <a:glow rad="101600">
                    <a:schemeClr val="accent4">
                      <a:satMod val="175000"/>
                      <a:alpha val="40000"/>
                    </a:schemeClr>
                  </a:glow>
                  <a:outerShdw blurRad="50800" dist="38100" algn="l" rotWithShape="0">
                    <a:prstClr val="black"/>
                  </a:outerShdw>
                </a:effectLst>
                <a:latin typeface="MS UI Gothic" panose="020B0600070205080204" pitchFamily="34" charset="-128"/>
                <a:ea typeface="MS UI Gothic" panose="020B0600070205080204" pitchFamily="34" charset="-128"/>
              </a:rPr>
              <a:t>Los dos corrían juntos, pero el otro discípulo corría más que Pedro</a:t>
            </a:r>
            <a:r>
              <a:rPr lang="es-PE" sz="2800" b="1" dirty="0">
                <a:solidFill>
                  <a:schemeClr val="bg1"/>
                </a:solidFill>
                <a:effectLst>
                  <a:glow rad="101600">
                    <a:schemeClr val="accent4">
                      <a:satMod val="175000"/>
                      <a:alpha val="40000"/>
                    </a:schemeClr>
                  </a:glow>
                  <a:outerShdw blurRad="50800" dist="38100" algn="l" rotWithShape="0">
                    <a:prstClr val="black"/>
                  </a:outerShdw>
                </a:effectLst>
                <a:latin typeface="MS UI Gothic" panose="020B0600070205080204" pitchFamily="34" charset="-128"/>
                <a:ea typeface="MS UI Gothic" panose="020B0600070205080204" pitchFamily="34" charset="-128"/>
              </a:rPr>
              <a:t>; </a:t>
            </a:r>
            <a:endParaRPr lang="es-ES" sz="2800" b="1" dirty="0">
              <a:solidFill>
                <a:schemeClr val="bg1"/>
              </a:solidFill>
              <a:effectLst>
                <a:glow rad="101600">
                  <a:schemeClr val="accent4">
                    <a:satMod val="175000"/>
                    <a:alpha val="40000"/>
                  </a:schemeClr>
                </a:glow>
                <a:outerShdw blurRad="50800" dist="38100" algn="l" rotWithShape="0">
                  <a:prstClr val="black"/>
                </a:outerShdw>
              </a:effectLst>
              <a:latin typeface="MS UI Gothic" panose="020B0600070205080204" pitchFamily="34" charset="-128"/>
              <a:ea typeface="MS UI Gothic" panose="020B0600070205080204" pitchFamily="34" charset="-128"/>
            </a:endParaRPr>
          </a:p>
        </p:txBody>
      </p:sp>
      <p:pic>
        <p:nvPicPr>
          <p:cNvPr id="9" name="Imagen 8"/>
          <p:cNvPicPr>
            <a:picLocks noChangeAspect="1"/>
          </p:cNvPicPr>
          <p:nvPr/>
        </p:nvPicPr>
        <p:blipFill rotWithShape="1">
          <a:blip r:embed="rId3">
            <a:extLst/>
          </a:blip>
          <a:srcRect l="26388" t="19792" r="53323" b="21990"/>
          <a:stretch/>
        </p:blipFill>
        <p:spPr>
          <a:xfrm>
            <a:off x="1828800" y="531224"/>
            <a:ext cx="992778" cy="1602379"/>
          </a:xfrm>
          <a:prstGeom prst="rect">
            <a:avLst/>
          </a:prstGeom>
          <a:effectLst>
            <a:softEdge rad="317500"/>
          </a:effectLst>
        </p:spPr>
      </p:pic>
    </p:spTree>
    <p:extLst>
      <p:ext uri="{BB962C8B-B14F-4D97-AF65-F5344CB8AC3E}">
        <p14:creationId xmlns:p14="http://schemas.microsoft.com/office/powerpoint/2010/main" val="1498701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
                                  </p:iterate>
                                  <p:childTnLst>
                                    <p:set>
                                      <p:cBhvr>
                                        <p:cTn id="6" dur="1" fill="hold">
                                          <p:stCondLst>
                                            <p:cond delay="0"/>
                                          </p:stCondLst>
                                        </p:cTn>
                                        <p:tgtEl>
                                          <p:spTgt spid="17411"/>
                                        </p:tgtEl>
                                        <p:attrNameLst>
                                          <p:attrName>style.visibility</p:attrName>
                                        </p:attrNameLst>
                                      </p:cBhvr>
                                      <p:to>
                                        <p:strVal val="visible"/>
                                      </p:to>
                                    </p:set>
                                    <p:anim calcmode="lin" valueType="num">
                                      <p:cBhvr>
                                        <p:cTn id="7" dur="1750" fill="hold"/>
                                        <p:tgtEl>
                                          <p:spTgt spid="17411"/>
                                        </p:tgtEl>
                                        <p:attrNameLst>
                                          <p:attrName>ppt_w</p:attrName>
                                        </p:attrNameLst>
                                      </p:cBhvr>
                                      <p:tavLst>
                                        <p:tav tm="0">
                                          <p:val>
                                            <p:strVal val="2/3*#ppt_w"/>
                                          </p:val>
                                        </p:tav>
                                        <p:tav tm="100000">
                                          <p:val>
                                            <p:strVal val="#ppt_w"/>
                                          </p:val>
                                        </p:tav>
                                      </p:tavLst>
                                    </p:anim>
                                    <p:anim calcmode="lin" valueType="num">
                                      <p:cBhvr>
                                        <p:cTn id="8" dur="1750" fill="hold"/>
                                        <p:tgtEl>
                                          <p:spTgt spid="17411"/>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523008" y="482242"/>
            <a:ext cx="7950945" cy="5825039"/>
          </a:xfrm>
          <a:prstGeom prst="rect">
            <a:avLst/>
          </a:prstGeom>
        </p:spPr>
      </p:pic>
      <p:sp>
        <p:nvSpPr>
          <p:cNvPr id="3" name="Rectangle 3"/>
          <p:cNvSpPr>
            <a:spLocks noChangeArrowheads="1"/>
          </p:cNvSpPr>
          <p:nvPr/>
        </p:nvSpPr>
        <p:spPr bwMode="auto">
          <a:xfrm>
            <a:off x="710241" y="482244"/>
            <a:ext cx="4318959" cy="5016758"/>
          </a:xfrm>
          <a:prstGeom prst="rect">
            <a:avLst/>
          </a:prstGeom>
          <a:noFill/>
          <a:ln w="9525">
            <a:noFill/>
            <a:miter lim="800000"/>
            <a:headEnd/>
            <a:tailEnd/>
          </a:ln>
          <a:effectLst/>
        </p:spPr>
        <p:txBody>
          <a:bodyPr wrap="square">
            <a:spAutoFit/>
          </a:bodyPr>
          <a:lstStyle/>
          <a:p>
            <a:pPr fontAlgn="base">
              <a:spcBef>
                <a:spcPct val="0"/>
              </a:spcBef>
              <a:spcAft>
                <a:spcPct val="0"/>
              </a:spcAft>
              <a:defRPr/>
            </a:pPr>
            <a:r>
              <a:rPr lang="es-PE" sz="3200" b="1" dirty="0" smtClean="0">
                <a:solidFill>
                  <a:srgbClr val="FFFFFF"/>
                </a:solidFill>
                <a:effectLst>
                  <a:glow rad="228600">
                    <a:srgbClr val="4C1900"/>
                  </a:glow>
                </a:effectLst>
                <a:latin typeface="Arial Narrow" panose="020B0606020202030204" pitchFamily="34" charset="0"/>
              </a:rPr>
              <a:t>se </a:t>
            </a:r>
            <a:r>
              <a:rPr lang="es-PE" sz="3200" b="1" dirty="0" smtClean="0">
                <a:solidFill>
                  <a:srgbClr val="FFFFFF"/>
                </a:solidFill>
                <a:effectLst>
                  <a:glow rad="228600">
                    <a:srgbClr val="4C1900"/>
                  </a:glow>
                </a:effectLst>
                <a:latin typeface="Arial Narrow" panose="020B0606020202030204" pitchFamily="34" charset="0"/>
              </a:rPr>
              <a:t>adelantó y llegó primero al </a:t>
            </a:r>
            <a:r>
              <a:rPr lang="es-PE" sz="3200" b="1" dirty="0" smtClean="0">
                <a:solidFill>
                  <a:srgbClr val="FFFFFF"/>
                </a:solidFill>
                <a:effectLst>
                  <a:glow rad="228600">
                    <a:srgbClr val="4C1900"/>
                  </a:glow>
                </a:effectLst>
                <a:latin typeface="Arial Narrow" panose="020B0606020202030204" pitchFamily="34" charset="0"/>
              </a:rPr>
              <a:t>sepulcro; y </a:t>
            </a:r>
            <a:r>
              <a:rPr lang="es-PE" sz="3200" b="1" dirty="0" smtClean="0">
                <a:solidFill>
                  <a:srgbClr val="FFFFFF"/>
                </a:solidFill>
                <a:effectLst>
                  <a:glow rad="228600">
                    <a:srgbClr val="4C1900"/>
                  </a:glow>
                </a:effectLst>
                <a:latin typeface="Arial Narrow" panose="020B0606020202030204" pitchFamily="34" charset="0"/>
              </a:rPr>
              <a:t>asomándose, vio las vendas en el suelo y el                                 sudario con que le                habían  cubierto                                 la cabeza, no por                       el suelo </a:t>
            </a:r>
            <a:r>
              <a:rPr lang="es-PE" sz="3200" b="1" dirty="0" smtClean="0">
                <a:solidFill>
                  <a:srgbClr val="FFFFFF"/>
                </a:solidFill>
                <a:effectLst>
                  <a:glow rad="228600">
                    <a:srgbClr val="4C1900"/>
                  </a:glow>
                </a:effectLst>
                <a:latin typeface="Arial Narrow" panose="020B0606020202030204" pitchFamily="34" charset="0"/>
              </a:rPr>
              <a:t>con </a:t>
            </a:r>
            <a:r>
              <a:rPr lang="es-PE" sz="3200" b="1" dirty="0" smtClean="0">
                <a:solidFill>
                  <a:srgbClr val="FFFFFF"/>
                </a:solidFill>
                <a:effectLst>
                  <a:glow rad="228600">
                    <a:srgbClr val="4C1900"/>
                  </a:glow>
                </a:effectLst>
                <a:latin typeface="Arial Narrow" panose="020B0606020202030204" pitchFamily="34" charset="0"/>
              </a:rPr>
              <a:t>las    vendas, sino </a:t>
            </a:r>
            <a:r>
              <a:rPr lang="es-PE" sz="3200" b="1" dirty="0" smtClean="0">
                <a:solidFill>
                  <a:srgbClr val="FFFFFF"/>
                </a:solidFill>
                <a:effectLst>
                  <a:glow rad="228600">
                    <a:srgbClr val="4C1900"/>
                  </a:glow>
                </a:effectLst>
                <a:latin typeface="Arial Narrow" panose="020B0606020202030204" pitchFamily="34" charset="0"/>
              </a:rPr>
              <a:t>enrollado </a:t>
            </a:r>
            <a:r>
              <a:rPr lang="es-PE" sz="3200" b="1" dirty="0" smtClean="0">
                <a:solidFill>
                  <a:srgbClr val="FFFFFF"/>
                </a:solidFill>
                <a:effectLst>
                  <a:glow rad="228600">
                    <a:srgbClr val="4C1900"/>
                  </a:glow>
                </a:effectLst>
                <a:latin typeface="Arial Narrow" panose="020B0606020202030204" pitchFamily="34" charset="0"/>
              </a:rPr>
              <a:t>en un sitio aparte.</a:t>
            </a:r>
            <a:endParaRPr lang="es-ES" sz="3200" b="1" dirty="0">
              <a:solidFill>
                <a:srgbClr val="FFFFFF"/>
              </a:solidFill>
              <a:effectLst>
                <a:glow rad="228600">
                  <a:srgbClr val="4C1900"/>
                </a:glow>
              </a:effectLst>
              <a:latin typeface="Arial Narrow" panose="020B0606020202030204" pitchFamily="34" charset="0"/>
            </a:endParaRPr>
          </a:p>
        </p:txBody>
      </p:sp>
    </p:spTree>
    <p:extLst>
      <p:ext uri="{BB962C8B-B14F-4D97-AF65-F5344CB8AC3E}">
        <p14:creationId xmlns:p14="http://schemas.microsoft.com/office/powerpoint/2010/main" val="28294848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750" fill="hold"/>
                                        <p:tgtEl>
                                          <p:spTgt spid="3"/>
                                        </p:tgtEl>
                                        <p:attrNameLst>
                                          <p:attrName>ppt_w</p:attrName>
                                        </p:attrNameLst>
                                      </p:cBhvr>
                                      <p:tavLst>
                                        <p:tav tm="0">
                                          <p:val>
                                            <p:strVal val="2/3*#ppt_w"/>
                                          </p:val>
                                        </p:tav>
                                        <p:tav tm="100000">
                                          <p:val>
                                            <p:strVal val="#ppt_w"/>
                                          </p:val>
                                        </p:tav>
                                      </p:tavLst>
                                    </p:anim>
                                    <p:anim calcmode="lin" valueType="num">
                                      <p:cBhvr>
                                        <p:cTn id="8" dur="1750" fill="hold"/>
                                        <p:tgtEl>
                                          <p:spTgt spid="3"/>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2" name="Rectangle 6"/>
          <p:cNvSpPr>
            <a:spLocks noChangeArrowheads="1"/>
          </p:cNvSpPr>
          <p:nvPr/>
        </p:nvSpPr>
        <p:spPr bwMode="auto">
          <a:xfrm>
            <a:off x="308264" y="452390"/>
            <a:ext cx="7910944" cy="2525446"/>
          </a:xfrm>
          <a:prstGeom prst="rect">
            <a:avLst/>
          </a:prstGeom>
          <a:noFill/>
          <a:ln w="9525">
            <a:noFill/>
            <a:miter lim="800000"/>
            <a:headEnd/>
            <a:tailEnd/>
          </a:ln>
          <a:effectLst/>
        </p:spPr>
        <p:txBody>
          <a:bodyPr/>
          <a:lstStyle/>
          <a:p>
            <a:pPr marL="342900" indent="-342900" algn="ctr" fontAlgn="base">
              <a:spcBef>
                <a:spcPct val="0"/>
              </a:spcBef>
              <a:spcAft>
                <a:spcPct val="0"/>
              </a:spcAft>
            </a:pPr>
            <a:r>
              <a:rPr lang="es-PE" sz="3200" dirty="0" smtClean="0">
                <a:solidFill>
                  <a:schemeClr val="bg1"/>
                </a:solidFill>
                <a:effectLst>
                  <a:glow rad="139700">
                    <a:srgbClr val="000000">
                      <a:satMod val="175000"/>
                      <a:alpha val="40000"/>
                    </a:srgbClr>
                  </a:glow>
                  <a:outerShdw blurRad="38100" dist="38100" dir="2700000" algn="tl">
                    <a:srgbClr val="000000">
                      <a:alpha val="43137"/>
                    </a:srgbClr>
                  </a:outerShdw>
                </a:effectLst>
                <a:latin typeface="Arial Rounded MT Bold" panose="020F0704030504030204" pitchFamily="34" charset="0"/>
              </a:rPr>
              <a:t>Entonces  entró también el otro discípulo, el que había llegado  primero al </a:t>
            </a:r>
            <a:r>
              <a:rPr lang="es-PE" sz="3200" dirty="0" smtClean="0">
                <a:solidFill>
                  <a:schemeClr val="bg1"/>
                </a:solidFill>
                <a:effectLst>
                  <a:glow rad="139700">
                    <a:srgbClr val="000000">
                      <a:satMod val="175000"/>
                      <a:alpha val="40000"/>
                    </a:srgbClr>
                  </a:glow>
                  <a:outerShdw blurRad="38100" dist="38100" dir="2700000" algn="tl">
                    <a:srgbClr val="000000">
                      <a:alpha val="43137"/>
                    </a:srgbClr>
                  </a:outerShdw>
                </a:effectLst>
                <a:latin typeface="Arial Narrow" panose="020B0606020202030204" pitchFamily="34" charset="0"/>
              </a:rPr>
              <a:t>sepulcro</a:t>
            </a:r>
            <a:r>
              <a:rPr lang="es-PE" sz="3200" dirty="0" smtClean="0">
                <a:solidFill>
                  <a:schemeClr val="bg1"/>
                </a:solidFill>
                <a:effectLst>
                  <a:glow rad="139700">
                    <a:srgbClr val="000000">
                      <a:satMod val="175000"/>
                      <a:alpha val="40000"/>
                    </a:srgbClr>
                  </a:glow>
                  <a:outerShdw blurRad="38100" dist="38100" dir="2700000" algn="tl">
                    <a:srgbClr val="000000">
                      <a:alpha val="43137"/>
                    </a:srgbClr>
                  </a:outerShdw>
                </a:effectLst>
                <a:latin typeface="Arial Rounded MT Bold" panose="020F0704030504030204" pitchFamily="34" charset="0"/>
              </a:rPr>
              <a:t>; y vio y creyó.</a:t>
            </a:r>
          </a:p>
          <a:p>
            <a:pPr marL="342900" indent="-342900" algn="ctr" fontAlgn="base">
              <a:spcBef>
                <a:spcPct val="0"/>
              </a:spcBef>
              <a:spcAft>
                <a:spcPct val="0"/>
              </a:spcAft>
            </a:pPr>
            <a:r>
              <a:rPr lang="es-PE" sz="3200" dirty="0" smtClean="0">
                <a:solidFill>
                  <a:schemeClr val="bg1"/>
                </a:solidFill>
                <a:effectLst>
                  <a:glow rad="139700">
                    <a:srgbClr val="000000">
                      <a:satMod val="175000"/>
                      <a:alpha val="40000"/>
                    </a:srgbClr>
                  </a:glow>
                  <a:outerShdw blurRad="38100" dist="38100" dir="2700000" algn="tl">
                    <a:srgbClr val="000000">
                      <a:alpha val="43137"/>
                    </a:srgbClr>
                  </a:outerShdw>
                </a:effectLst>
                <a:latin typeface="Arial Rounded MT Bold" panose="020F0704030504030204" pitchFamily="34" charset="0"/>
              </a:rPr>
              <a:t> </a:t>
            </a:r>
            <a:r>
              <a:rPr lang="es-MX" sz="3200" dirty="0" smtClean="0">
                <a:solidFill>
                  <a:schemeClr val="bg1"/>
                </a:solidFill>
                <a:effectLst>
                  <a:glow rad="139700">
                    <a:srgbClr val="000000">
                      <a:satMod val="175000"/>
                      <a:alpha val="40000"/>
                    </a:srgbClr>
                  </a:glow>
                  <a:outerShdw blurRad="38100" dist="38100" dir="2700000" algn="tl">
                    <a:srgbClr val="000000">
                      <a:alpha val="43137"/>
                    </a:srgbClr>
                  </a:outerShdw>
                </a:effectLst>
                <a:latin typeface="Arial Rounded MT Bold" panose="020F0704030504030204" pitchFamily="34" charset="0"/>
              </a:rPr>
              <a:t>Pues hasta entonces no habían entendido  la Escritura ; que él había de  resucitar de entre los muertos.</a:t>
            </a:r>
            <a:endParaRPr lang="es-PE" sz="3200" dirty="0">
              <a:solidFill>
                <a:schemeClr val="bg1"/>
              </a:solidFill>
              <a:effectLst>
                <a:glow rad="139700">
                  <a:srgbClr val="000000">
                    <a:satMod val="175000"/>
                    <a:alpha val="40000"/>
                  </a:srgbClr>
                </a:glow>
                <a:outerShdw blurRad="38100" dist="38100" dir="2700000" algn="tl">
                  <a:srgbClr val="000000">
                    <a:alpha val="43137"/>
                  </a:srgbClr>
                </a:outerShdw>
              </a:effectLst>
              <a:latin typeface="Arial Rounded MT Bold" panose="020F0704030504030204" pitchFamily="34" charset="0"/>
            </a:endParaRPr>
          </a:p>
        </p:txBody>
      </p:sp>
      <p:pic>
        <p:nvPicPr>
          <p:cNvPr id="2050" name="Picture 2" descr="Imagen de Story Pin"/>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t="-1909"/>
          <a:stretch/>
        </p:blipFill>
        <p:spPr bwMode="auto">
          <a:xfrm>
            <a:off x="3290454" y="3629361"/>
            <a:ext cx="3099955" cy="2646747"/>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905245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
                                  </p:iterate>
                                  <p:childTnLst>
                                    <p:set>
                                      <p:cBhvr>
                                        <p:cTn id="6" dur="1" fill="hold">
                                          <p:stCondLst>
                                            <p:cond delay="0"/>
                                          </p:stCondLst>
                                        </p:cTn>
                                        <p:tgtEl>
                                          <p:spTgt spid="75782"/>
                                        </p:tgtEl>
                                        <p:attrNameLst>
                                          <p:attrName>style.visibility</p:attrName>
                                        </p:attrNameLst>
                                      </p:cBhvr>
                                      <p:to>
                                        <p:strVal val="visible"/>
                                      </p:to>
                                    </p:set>
                                    <p:anim calcmode="lin" valueType="num">
                                      <p:cBhvr>
                                        <p:cTn id="7" dur="1750" fill="hold"/>
                                        <p:tgtEl>
                                          <p:spTgt spid="75782"/>
                                        </p:tgtEl>
                                        <p:attrNameLst>
                                          <p:attrName>ppt_w</p:attrName>
                                        </p:attrNameLst>
                                      </p:cBhvr>
                                      <p:tavLst>
                                        <p:tav tm="0">
                                          <p:val>
                                            <p:strVal val="2/3*#ppt_w"/>
                                          </p:val>
                                        </p:tav>
                                        <p:tav tm="100000">
                                          <p:val>
                                            <p:strVal val="#ppt_w"/>
                                          </p:val>
                                        </p:tav>
                                      </p:tavLst>
                                    </p:anim>
                                    <p:anim calcmode="lin" valueType="num">
                                      <p:cBhvr>
                                        <p:cTn id="8" dur="1750" fill="hold"/>
                                        <p:tgtEl>
                                          <p:spTgt spid="75782"/>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Pascu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870" y="559057"/>
            <a:ext cx="7963183" cy="5684989"/>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30728" name="WordArt 8"/>
          <p:cNvSpPr>
            <a:spLocks noChangeArrowheads="1" noChangeShapeType="1" noTextEdit="1"/>
          </p:cNvSpPr>
          <p:nvPr/>
        </p:nvSpPr>
        <p:spPr bwMode="auto">
          <a:xfrm>
            <a:off x="1619672" y="559057"/>
            <a:ext cx="6192838" cy="431800"/>
          </a:xfrm>
          <a:prstGeom prst="rect">
            <a:avLst/>
          </a:prstGeom>
          <a:solidFill>
            <a:srgbClr val="C00000"/>
          </a:solidFill>
        </p:spPr>
        <p:txBody>
          <a:bodyPr wrap="none" fromWordArt="1">
            <a:prstTxWarp prst="textPlain">
              <a:avLst>
                <a:gd name="adj" fmla="val 50000"/>
              </a:avLst>
            </a:prstTxWarp>
          </a:bodyPr>
          <a:lstStyle/>
          <a:p>
            <a:pPr algn="ctr" fontAlgn="base">
              <a:spcBef>
                <a:spcPct val="0"/>
              </a:spcBef>
              <a:spcAft>
                <a:spcPct val="0"/>
              </a:spcAft>
            </a:pPr>
            <a:r>
              <a:rPr lang="es-PE" sz="3600" b="1" i="1" kern="10" dirty="0">
                <a:ln w="6600">
                  <a:solidFill>
                    <a:srgbClr val="C00000"/>
                  </a:solidFill>
                  <a:prstDash val="solid"/>
                </a:ln>
                <a:solidFill>
                  <a:srgbClr val="FFFF00"/>
                </a:solidFill>
                <a:effectLst>
                  <a:outerShdw dist="38100" dir="2700000" algn="tl" rotWithShape="0">
                    <a:srgbClr val="3333CC"/>
                  </a:outerShdw>
                </a:effectLst>
                <a:latin typeface="Arial Black"/>
              </a:rPr>
              <a:t>Preguntas para la lectura:</a:t>
            </a:r>
          </a:p>
        </p:txBody>
      </p:sp>
      <p:sp>
        <p:nvSpPr>
          <p:cNvPr id="30729" name="WordArt 9"/>
          <p:cNvSpPr>
            <a:spLocks noChangeArrowheads="1" noChangeShapeType="1" noTextEdit="1"/>
          </p:cNvSpPr>
          <p:nvPr/>
        </p:nvSpPr>
        <p:spPr bwMode="auto">
          <a:xfrm>
            <a:off x="613063" y="1215736"/>
            <a:ext cx="7858989" cy="4686299"/>
          </a:xfrm>
          <a:prstGeom prst="rect">
            <a:avLst/>
          </a:prstGeom>
          <a:extLst>
            <a:ext uri="{AF507438-7753-43E0-B8FC-AC1667EBCBE1}">
              <a14:hiddenEffects xmlns:a14="http://schemas.microsoft.com/office/drawing/2010/main">
                <a:effectLst/>
              </a14:hiddenEffects>
            </a:ext>
          </a:extLst>
        </p:spPr>
        <p:txBody>
          <a:bodyPr wrap="none" fromWordArt="1"/>
          <a:lstStyle/>
          <a:p>
            <a:pPr fontAlgn="base">
              <a:spcBef>
                <a:spcPct val="0"/>
              </a:spcBef>
              <a:spcAft>
                <a:spcPct val="0"/>
              </a:spcAft>
            </a:pPr>
            <a:r>
              <a:rPr lang="es-PE" sz="3600" b="1" kern="10" dirty="0" smtClean="0">
                <a:ln w="9525">
                  <a:solidFill>
                    <a:srgbClr val="000000"/>
                  </a:solidFill>
                  <a:round/>
                  <a:headEnd/>
                  <a:tailEnd/>
                </a:ln>
                <a:solidFill>
                  <a:schemeClr val="bg1"/>
                </a:solidFill>
                <a:effectLst>
                  <a:glow rad="101600">
                    <a:schemeClr val="accent4">
                      <a:satMod val="175000"/>
                      <a:alpha val="40000"/>
                    </a:schemeClr>
                  </a:glow>
                </a:effectLst>
                <a:latin typeface="Arial Rounded MT Bold" panose="020F0704030504030204" pitchFamily="34" charset="0"/>
                <a:cs typeface="Arial" panose="020B0604020202020204" pitchFamily="34" charset="0"/>
              </a:rPr>
              <a:t>° ¿Qué descubre María Magdalena</a:t>
            </a:r>
          </a:p>
          <a:p>
            <a:pPr fontAlgn="base">
              <a:spcBef>
                <a:spcPct val="0"/>
              </a:spcBef>
              <a:spcAft>
                <a:spcPct val="0"/>
              </a:spcAft>
            </a:pPr>
            <a:r>
              <a:rPr lang="es-PE" sz="3600" b="1" kern="10" dirty="0" smtClean="0">
                <a:ln w="9525">
                  <a:solidFill>
                    <a:srgbClr val="000000"/>
                  </a:solidFill>
                  <a:round/>
                  <a:headEnd/>
                  <a:tailEnd/>
                </a:ln>
                <a:solidFill>
                  <a:schemeClr val="bg1"/>
                </a:solidFill>
                <a:effectLst>
                  <a:glow rad="101600">
                    <a:schemeClr val="accent4">
                      <a:satMod val="175000"/>
                      <a:alpha val="40000"/>
                    </a:schemeClr>
                  </a:glow>
                </a:effectLst>
                <a:latin typeface="Arial Rounded MT Bold" panose="020F0704030504030204" pitchFamily="34" charset="0"/>
                <a:cs typeface="Arial" panose="020B0604020202020204" pitchFamily="34" charset="0"/>
              </a:rPr>
              <a:t> al llegar al sepulcro de Jesús?</a:t>
            </a:r>
          </a:p>
          <a:p>
            <a:pPr fontAlgn="base">
              <a:spcBef>
                <a:spcPct val="0"/>
              </a:spcBef>
              <a:spcAft>
                <a:spcPct val="0"/>
              </a:spcAft>
            </a:pPr>
            <a:endParaRPr lang="es-MX" sz="3600" b="1" kern="10" dirty="0">
              <a:ln w="9525">
                <a:solidFill>
                  <a:srgbClr val="000000"/>
                </a:solidFill>
                <a:round/>
                <a:headEnd/>
                <a:tailEnd/>
              </a:ln>
              <a:solidFill>
                <a:schemeClr val="bg1"/>
              </a:solidFill>
              <a:effectLst>
                <a:glow rad="101600">
                  <a:schemeClr val="accent4">
                    <a:satMod val="175000"/>
                    <a:alpha val="40000"/>
                  </a:schemeClr>
                </a:glow>
              </a:effectLst>
              <a:latin typeface="Arial Rounded MT Bold" panose="020F0704030504030204" pitchFamily="34" charset="0"/>
              <a:cs typeface="Arial" panose="020B0604020202020204" pitchFamily="34" charset="0"/>
            </a:endParaRPr>
          </a:p>
          <a:p>
            <a:pPr fontAlgn="base">
              <a:spcBef>
                <a:spcPct val="0"/>
              </a:spcBef>
              <a:spcAft>
                <a:spcPct val="0"/>
              </a:spcAft>
            </a:pPr>
            <a:endParaRPr lang="es-MX" sz="3600" b="1" kern="10" dirty="0" smtClean="0">
              <a:ln w="9525">
                <a:solidFill>
                  <a:srgbClr val="000000"/>
                </a:solidFill>
                <a:round/>
                <a:headEnd/>
                <a:tailEnd/>
              </a:ln>
              <a:solidFill>
                <a:schemeClr val="bg1"/>
              </a:solidFill>
              <a:effectLst>
                <a:glow rad="101600">
                  <a:schemeClr val="accent4">
                    <a:satMod val="175000"/>
                    <a:alpha val="40000"/>
                  </a:schemeClr>
                </a:glow>
              </a:effectLst>
              <a:latin typeface="Arial Rounded MT Bold" panose="020F0704030504030204" pitchFamily="34" charset="0"/>
              <a:cs typeface="Arial" panose="020B0604020202020204" pitchFamily="34" charset="0"/>
            </a:endParaRPr>
          </a:p>
          <a:p>
            <a:pPr fontAlgn="base">
              <a:spcBef>
                <a:spcPct val="0"/>
              </a:spcBef>
              <a:spcAft>
                <a:spcPct val="0"/>
              </a:spcAft>
            </a:pPr>
            <a:endParaRPr lang="es-MX" sz="3600" b="1" kern="10" dirty="0">
              <a:ln w="9525">
                <a:solidFill>
                  <a:srgbClr val="000000"/>
                </a:solidFill>
                <a:round/>
                <a:headEnd/>
                <a:tailEnd/>
              </a:ln>
              <a:solidFill>
                <a:schemeClr val="bg1"/>
              </a:solidFill>
              <a:effectLst>
                <a:glow rad="101600">
                  <a:schemeClr val="accent4">
                    <a:satMod val="175000"/>
                    <a:alpha val="40000"/>
                  </a:schemeClr>
                </a:glow>
              </a:effectLst>
              <a:latin typeface="Arial Rounded MT Bold" panose="020F0704030504030204" pitchFamily="34" charset="0"/>
              <a:cs typeface="Arial" panose="020B0604020202020204" pitchFamily="34" charset="0"/>
            </a:endParaRPr>
          </a:p>
          <a:p>
            <a:pPr fontAlgn="base">
              <a:spcBef>
                <a:spcPct val="0"/>
              </a:spcBef>
              <a:spcAft>
                <a:spcPct val="0"/>
              </a:spcAft>
            </a:pPr>
            <a:endParaRPr lang="es-PE" sz="3600" b="1" kern="10" dirty="0" smtClean="0">
              <a:ln w="9525">
                <a:solidFill>
                  <a:srgbClr val="000000"/>
                </a:solidFill>
                <a:round/>
                <a:headEnd/>
                <a:tailEnd/>
              </a:ln>
              <a:solidFill>
                <a:schemeClr val="bg1"/>
              </a:solidFill>
              <a:effectLst>
                <a:glow rad="101600">
                  <a:schemeClr val="accent4">
                    <a:satMod val="175000"/>
                    <a:alpha val="40000"/>
                  </a:schemeClr>
                </a:glow>
              </a:effectLst>
              <a:latin typeface="Arial Rounded MT Bold" panose="020F0704030504030204" pitchFamily="34" charset="0"/>
              <a:cs typeface="Arial" panose="020B0604020202020204" pitchFamily="34" charset="0"/>
            </a:endParaRPr>
          </a:p>
          <a:p>
            <a:pPr algn="r" fontAlgn="base">
              <a:spcBef>
                <a:spcPct val="0"/>
              </a:spcBef>
              <a:spcAft>
                <a:spcPct val="0"/>
              </a:spcAft>
            </a:pPr>
            <a:r>
              <a:rPr lang="es-PE" sz="3600" b="1" kern="10" dirty="0" smtClean="0">
                <a:ln w="9525">
                  <a:solidFill>
                    <a:srgbClr val="000000"/>
                  </a:solidFill>
                  <a:round/>
                  <a:headEnd/>
                  <a:tailEnd/>
                </a:ln>
                <a:solidFill>
                  <a:schemeClr val="bg1"/>
                </a:solidFill>
                <a:effectLst>
                  <a:glow rad="101600">
                    <a:schemeClr val="accent4">
                      <a:satMod val="175000"/>
                      <a:alpha val="40000"/>
                    </a:schemeClr>
                  </a:glow>
                </a:effectLst>
                <a:latin typeface="Arial Rounded MT Bold" panose="020F0704030504030204" pitchFamily="34" charset="0"/>
                <a:cs typeface="Arial" panose="020B0604020202020204" pitchFamily="34" charset="0"/>
              </a:rPr>
              <a:t>¿Cómo reacciona </a:t>
            </a:r>
          </a:p>
          <a:p>
            <a:pPr algn="r" fontAlgn="base">
              <a:spcBef>
                <a:spcPct val="0"/>
              </a:spcBef>
              <a:spcAft>
                <a:spcPct val="0"/>
              </a:spcAft>
            </a:pPr>
            <a:r>
              <a:rPr lang="es-PE" sz="3600" b="1" kern="10" dirty="0" smtClean="0">
                <a:ln w="9525">
                  <a:solidFill>
                    <a:srgbClr val="000000"/>
                  </a:solidFill>
                  <a:round/>
                  <a:headEnd/>
                  <a:tailEnd/>
                </a:ln>
                <a:solidFill>
                  <a:schemeClr val="bg1"/>
                </a:solidFill>
                <a:effectLst>
                  <a:glow rad="101600">
                    <a:schemeClr val="accent4">
                      <a:satMod val="175000"/>
                      <a:alpha val="40000"/>
                    </a:schemeClr>
                  </a:glow>
                </a:effectLst>
                <a:latin typeface="Arial Rounded MT Bold" panose="020F0704030504030204" pitchFamily="34" charset="0"/>
                <a:cs typeface="Arial" panose="020B0604020202020204" pitchFamily="34" charset="0"/>
              </a:rPr>
              <a:t>ante lo que ve?</a:t>
            </a:r>
          </a:p>
          <a:p>
            <a:pPr marL="285750" indent="-285750" algn="r" fontAlgn="base">
              <a:spcBef>
                <a:spcPct val="0"/>
              </a:spcBef>
              <a:spcAft>
                <a:spcPct val="0"/>
              </a:spcAft>
              <a:buFont typeface="Arial" panose="020B0604020202020204" pitchFamily="34" charset="0"/>
              <a:buChar char="•"/>
            </a:pPr>
            <a:endParaRPr lang="es-PE" dirty="0">
              <a:solidFill>
                <a:schemeClr val="bg1"/>
              </a:solidFill>
              <a:latin typeface="Arial Rounded MT Bold" panose="020F0704030504030204" pitchFamily="34" charset="0"/>
            </a:endParaRPr>
          </a:p>
        </p:txBody>
      </p:sp>
      <p:sp>
        <p:nvSpPr>
          <p:cNvPr id="30730" name="WordArt 10"/>
          <p:cNvSpPr>
            <a:spLocks noChangeArrowheads="1" noChangeShapeType="1" noTextEdit="1"/>
          </p:cNvSpPr>
          <p:nvPr/>
        </p:nvSpPr>
        <p:spPr bwMode="auto">
          <a:xfrm>
            <a:off x="2267744" y="4784561"/>
            <a:ext cx="5809215" cy="985639"/>
          </a:xfrm>
          <a:prstGeom prst="rect">
            <a:avLst/>
          </a:prstGeom>
        </p:spPr>
        <p:txBody>
          <a:bodyPr wrap="none" fromWordArt="1">
            <a:prstTxWarp prst="textWave2">
              <a:avLst/>
            </a:prstTxWarp>
          </a:bodyPr>
          <a:lstStyle/>
          <a:p>
            <a:pPr algn="ctr" fontAlgn="base">
              <a:spcBef>
                <a:spcPct val="0"/>
              </a:spcBef>
              <a:spcAft>
                <a:spcPct val="0"/>
              </a:spcAft>
            </a:pPr>
            <a:endParaRPr lang="es-PE" kern="10" dirty="0">
              <a:ln w="9525">
                <a:solidFill>
                  <a:srgbClr val="000000"/>
                </a:solidFill>
                <a:round/>
                <a:headEnd/>
                <a:tailEnd/>
              </a:ln>
              <a:solidFill>
                <a:srgbClr val="FFFF53"/>
              </a:solidFill>
              <a:effectLst>
                <a:outerShdw dist="35921" dir="2700000" algn="ctr" rotWithShape="0">
                  <a:srgbClr val="C0C0C0">
                    <a:alpha val="80000"/>
                  </a:srgbClr>
                </a:outerShdw>
              </a:effectLst>
              <a:latin typeface="Impact"/>
            </a:endParaRPr>
          </a:p>
        </p:txBody>
      </p:sp>
    </p:spTree>
    <p:extLst>
      <p:ext uri="{BB962C8B-B14F-4D97-AF65-F5344CB8AC3E}">
        <p14:creationId xmlns:p14="http://schemas.microsoft.com/office/powerpoint/2010/main" val="16301333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6" fill="hold" grpId="0" nodeType="afterEffect" nodePh="1">
                                  <p:stCondLst>
                                    <p:cond delay="0"/>
                                  </p:stCondLst>
                                  <p:endCondLst>
                                    <p:cond evt="begin" delay="0">
                                      <p:tn val="5"/>
                                    </p:cond>
                                  </p:endCondLst>
                                  <p:childTnLst>
                                    <p:set>
                                      <p:cBhvr>
                                        <p:cTn id="6" dur="1" fill="hold">
                                          <p:stCondLst>
                                            <p:cond delay="0"/>
                                          </p:stCondLst>
                                        </p:cTn>
                                        <p:tgtEl>
                                          <p:spTgt spid="30730"/>
                                        </p:tgtEl>
                                        <p:attrNameLst>
                                          <p:attrName>style.visibility</p:attrName>
                                        </p:attrNameLst>
                                      </p:cBhvr>
                                      <p:to>
                                        <p:strVal val="visible"/>
                                      </p:to>
                                    </p:set>
                                    <p:animEffect transition="in" filter="barn(inHorizontal)">
                                      <p:cBhvr>
                                        <p:cTn id="7" dur="500"/>
                                        <p:tgtEl>
                                          <p:spTgt spid="30730"/>
                                        </p:tgtEl>
                                      </p:cBhvr>
                                    </p:animEffect>
                                  </p:childTnLst>
                                </p:cTn>
                              </p:par>
                            </p:childTnLst>
                          </p:cTn>
                        </p:par>
                        <p:par>
                          <p:cTn id="8" fill="hold">
                            <p:stCondLst>
                              <p:cond delay="500"/>
                            </p:stCondLst>
                            <p:childTnLst>
                              <p:par>
                                <p:cTn id="9" presetID="5" presetClass="entr" presetSubtype="5" fill="hold" grpId="0" nodeType="afterEffect">
                                  <p:stCondLst>
                                    <p:cond delay="0"/>
                                  </p:stCondLst>
                                  <p:childTnLst>
                                    <p:set>
                                      <p:cBhvr>
                                        <p:cTn id="10" dur="1" fill="hold">
                                          <p:stCondLst>
                                            <p:cond delay="0"/>
                                          </p:stCondLst>
                                        </p:cTn>
                                        <p:tgtEl>
                                          <p:spTgt spid="30729"/>
                                        </p:tgtEl>
                                        <p:attrNameLst>
                                          <p:attrName>style.visibility</p:attrName>
                                        </p:attrNameLst>
                                      </p:cBhvr>
                                      <p:to>
                                        <p:strVal val="visible"/>
                                      </p:to>
                                    </p:set>
                                    <p:animEffect transition="in" filter="checkerboard(down)">
                                      <p:cBhvr>
                                        <p:cTn id="11" dur="1000"/>
                                        <p:tgtEl>
                                          <p:spTgt spid="307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9" grpId="0"/>
      <p:bldP spid="307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519545" y="744681"/>
            <a:ext cx="7959435" cy="5500255"/>
          </a:xfrm>
          <a:prstGeom prst="rect">
            <a:avLst/>
          </a:prstGeom>
        </p:spPr>
      </p:pic>
      <p:sp>
        <p:nvSpPr>
          <p:cNvPr id="4" name="Rectangle 7"/>
          <p:cNvSpPr>
            <a:spLocks noChangeArrowheads="1"/>
          </p:cNvSpPr>
          <p:nvPr/>
        </p:nvSpPr>
        <p:spPr bwMode="auto">
          <a:xfrm>
            <a:off x="1123409" y="609600"/>
            <a:ext cx="6943418" cy="1291936"/>
          </a:xfrm>
          <a:prstGeom prst="rect">
            <a:avLst/>
          </a:prstGeom>
          <a:noFill/>
          <a:ln w="9525">
            <a:noFill/>
            <a:miter lim="800000"/>
            <a:headEnd/>
            <a:tailEnd/>
          </a:ln>
          <a:effectLst/>
          <a:scene3d>
            <a:camera prst="orthographicFront"/>
            <a:lightRig rig="threePt" dir="t"/>
          </a:scene3d>
          <a:sp3d>
            <a:bevelT prst="slope"/>
          </a:sp3d>
        </p:spPr>
        <p:txBody>
          <a:bodyPr/>
          <a:lstStyle/>
          <a:p>
            <a:pPr algn="ctr" fontAlgn="base">
              <a:spcBef>
                <a:spcPct val="20000"/>
              </a:spcBef>
              <a:spcAft>
                <a:spcPct val="0"/>
              </a:spcAft>
            </a:pPr>
            <a:r>
              <a:rPr lang="es-PE" sz="3600" b="1" dirty="0" smtClean="0">
                <a:ln>
                  <a:solidFill>
                    <a:sysClr val="windowText" lastClr="000000"/>
                  </a:solidFill>
                </a:ln>
                <a:solidFill>
                  <a:schemeClr val="bg1"/>
                </a:solidFill>
                <a:effectLst>
                  <a:glow rad="101600">
                    <a:schemeClr val="tx2">
                      <a:lumMod val="95000"/>
                      <a:lumOff val="5000"/>
                      <a:alpha val="60000"/>
                    </a:schemeClr>
                  </a:glow>
                  <a:outerShdw blurRad="50800" dist="38100" dir="10800000" algn="r" rotWithShape="0">
                    <a:srgbClr val="FF0000"/>
                  </a:outerShdw>
                </a:effectLst>
                <a:latin typeface="Arial" pitchFamily="34" charset="0"/>
              </a:rPr>
              <a:t>* </a:t>
            </a:r>
            <a:r>
              <a:rPr lang="es-PE" sz="3600" b="1" dirty="0" smtClean="0">
                <a:ln>
                  <a:solidFill>
                    <a:sysClr val="windowText" lastClr="000000"/>
                  </a:solidFill>
                </a:ln>
                <a:solidFill>
                  <a:schemeClr val="bg1"/>
                </a:solidFill>
                <a:effectLst>
                  <a:glow rad="101600">
                    <a:schemeClr val="tx2">
                      <a:lumMod val="95000"/>
                      <a:lumOff val="5000"/>
                      <a:alpha val="60000"/>
                    </a:schemeClr>
                  </a:glow>
                  <a:outerShdw blurRad="50800" dist="38100" dir="10800000" algn="r" rotWithShape="0">
                    <a:srgbClr val="FF0000"/>
                  </a:outerShdw>
                </a:effectLst>
                <a:latin typeface="Arial Rounded MT Bold" panose="020F0704030504030204" pitchFamily="34" charset="0"/>
              </a:rPr>
              <a:t>¿A quienes les avisa lo sucedido?</a:t>
            </a:r>
            <a:endParaRPr lang="es-ES" sz="3600" b="1" dirty="0">
              <a:ln>
                <a:solidFill>
                  <a:sysClr val="windowText" lastClr="000000"/>
                </a:solidFill>
              </a:ln>
              <a:solidFill>
                <a:schemeClr val="bg1"/>
              </a:solidFill>
              <a:effectLst>
                <a:glow rad="101600">
                  <a:schemeClr val="tx2">
                    <a:lumMod val="95000"/>
                    <a:lumOff val="5000"/>
                    <a:alpha val="60000"/>
                  </a:schemeClr>
                </a:glow>
                <a:outerShdw blurRad="50800" dist="38100" dir="10800000" algn="r" rotWithShape="0">
                  <a:srgbClr val="FF0000"/>
                </a:outerShdw>
              </a:effectLst>
              <a:latin typeface="Arial Rounded MT Bold" panose="020F0704030504030204" pitchFamily="34" charset="0"/>
            </a:endParaRPr>
          </a:p>
        </p:txBody>
      </p:sp>
    </p:spTree>
    <p:extLst>
      <p:ext uri="{BB962C8B-B14F-4D97-AF65-F5344CB8AC3E}">
        <p14:creationId xmlns:p14="http://schemas.microsoft.com/office/powerpoint/2010/main" val="13947710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750" fill="hold"/>
                                        <p:tgtEl>
                                          <p:spTgt spid="4"/>
                                        </p:tgtEl>
                                        <p:attrNameLst>
                                          <p:attrName>ppt_w</p:attrName>
                                        </p:attrNameLst>
                                      </p:cBhvr>
                                      <p:tavLst>
                                        <p:tav tm="0">
                                          <p:val>
                                            <p:fltVal val="0"/>
                                          </p:val>
                                        </p:tav>
                                        <p:tav tm="100000">
                                          <p:val>
                                            <p:strVal val="#ppt_w"/>
                                          </p:val>
                                        </p:tav>
                                      </p:tavLst>
                                    </p:anim>
                                    <p:anim calcmode="lin" valueType="num">
                                      <p:cBhvr>
                                        <p:cTn id="8" dur="175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645426" y="651164"/>
            <a:ext cx="7449091" cy="2229400"/>
          </a:xfrm>
          <a:prstGeom prst="rect">
            <a:avLst/>
          </a:prstGeom>
          <a:noFill/>
          <a:ln w="9525">
            <a:noFill/>
            <a:miter lim="800000"/>
            <a:headEnd/>
            <a:tailEnd/>
          </a:ln>
          <a:effectLst/>
          <a:scene3d>
            <a:camera prst="orthographicFront"/>
            <a:lightRig rig="threePt" dir="t"/>
          </a:scene3d>
          <a:sp3d>
            <a:bevelT prst="slope"/>
          </a:sp3d>
        </p:spPr>
        <p:txBody>
          <a:bodyPr/>
          <a:lstStyle/>
          <a:p>
            <a:pPr marL="571500" indent="-571500" algn="ctr" fontAlgn="base">
              <a:spcBef>
                <a:spcPct val="20000"/>
              </a:spcBef>
              <a:spcAft>
                <a:spcPct val="0"/>
              </a:spcAft>
              <a:buFont typeface="Arial" panose="020B0604020202020204" pitchFamily="34" charset="0"/>
              <a:buChar char="•"/>
            </a:pPr>
            <a:r>
              <a:rPr lang="es-PE" sz="3600" b="1" dirty="0" smtClean="0">
                <a:ln>
                  <a:solidFill>
                    <a:sysClr val="windowText" lastClr="000000"/>
                  </a:solidFill>
                </a:ln>
                <a:solidFill>
                  <a:schemeClr val="bg1"/>
                </a:solidFill>
                <a:effectLst>
                  <a:glow rad="101600">
                    <a:schemeClr val="tx2">
                      <a:lumMod val="95000"/>
                      <a:lumOff val="5000"/>
                      <a:alpha val="60000"/>
                    </a:schemeClr>
                  </a:glow>
                  <a:outerShdw blurRad="50800" dist="38100" dir="10800000" algn="r" rotWithShape="0">
                    <a:srgbClr val="FF0000"/>
                  </a:outerShdw>
                </a:effectLst>
                <a:latin typeface="Arial" pitchFamily="34" charset="0"/>
              </a:rPr>
              <a:t>¿</a:t>
            </a:r>
            <a:r>
              <a:rPr lang="es-PE" sz="3600" b="1" dirty="0">
                <a:ln>
                  <a:solidFill>
                    <a:sysClr val="windowText" lastClr="000000"/>
                  </a:solidFill>
                </a:ln>
                <a:solidFill>
                  <a:schemeClr val="bg1"/>
                </a:solidFill>
                <a:effectLst>
                  <a:glow rad="101600">
                    <a:schemeClr val="tx2">
                      <a:lumMod val="95000"/>
                      <a:lumOff val="5000"/>
                      <a:alpha val="60000"/>
                    </a:schemeClr>
                  </a:glow>
                  <a:outerShdw blurRad="50800" dist="38100" dir="10800000" algn="r" rotWithShape="0">
                    <a:srgbClr val="FF0000"/>
                  </a:outerShdw>
                </a:effectLst>
                <a:latin typeface="Arial" pitchFamily="34" charset="0"/>
              </a:rPr>
              <a:t>Cuál de los discípulos llegó primero al </a:t>
            </a:r>
            <a:r>
              <a:rPr lang="es-PE" sz="3600" b="1" dirty="0" smtClean="0">
                <a:ln>
                  <a:solidFill>
                    <a:sysClr val="windowText" lastClr="000000"/>
                  </a:solidFill>
                </a:ln>
                <a:solidFill>
                  <a:schemeClr val="bg1"/>
                </a:solidFill>
                <a:effectLst>
                  <a:glow rad="101600">
                    <a:schemeClr val="tx2">
                      <a:lumMod val="95000"/>
                      <a:lumOff val="5000"/>
                      <a:alpha val="60000"/>
                    </a:schemeClr>
                  </a:glow>
                  <a:outerShdw blurRad="50800" dist="38100" dir="10800000" algn="r" rotWithShape="0">
                    <a:srgbClr val="FF0000"/>
                  </a:outerShdw>
                </a:effectLst>
                <a:latin typeface="Arial" pitchFamily="34" charset="0"/>
              </a:rPr>
              <a:t>sepulcro </a:t>
            </a:r>
            <a:r>
              <a:rPr lang="es-PE" sz="3600" b="1" dirty="0">
                <a:ln>
                  <a:solidFill>
                    <a:sysClr val="windowText" lastClr="000000"/>
                  </a:solidFill>
                </a:ln>
                <a:solidFill>
                  <a:schemeClr val="bg1"/>
                </a:solidFill>
                <a:effectLst>
                  <a:glow rad="101600">
                    <a:schemeClr val="tx2">
                      <a:lumMod val="95000"/>
                      <a:lumOff val="5000"/>
                      <a:alpha val="60000"/>
                    </a:schemeClr>
                  </a:glow>
                  <a:outerShdw blurRad="50800" dist="38100" dir="10800000" algn="r" rotWithShape="0">
                    <a:srgbClr val="FF0000"/>
                  </a:outerShdw>
                </a:effectLst>
                <a:latin typeface="Arial" pitchFamily="34" charset="0"/>
              </a:rPr>
              <a:t>y </a:t>
            </a:r>
            <a:r>
              <a:rPr lang="es-PE" sz="3600" b="1" dirty="0" smtClean="0">
                <a:ln>
                  <a:solidFill>
                    <a:sysClr val="windowText" lastClr="000000"/>
                  </a:solidFill>
                </a:ln>
                <a:solidFill>
                  <a:schemeClr val="bg1"/>
                </a:solidFill>
                <a:effectLst>
                  <a:glow rad="101600">
                    <a:schemeClr val="tx2">
                      <a:lumMod val="95000"/>
                      <a:lumOff val="5000"/>
                      <a:alpha val="60000"/>
                    </a:schemeClr>
                  </a:glow>
                  <a:outerShdw blurRad="50800" dist="38100" dir="10800000" algn="r" rotWithShape="0">
                    <a:srgbClr val="FF0000"/>
                  </a:outerShdw>
                </a:effectLst>
                <a:latin typeface="Arial" pitchFamily="34" charset="0"/>
              </a:rPr>
              <a:t>cual entró  primero</a:t>
            </a:r>
            <a:r>
              <a:rPr lang="es-PE" sz="3600" b="1" dirty="0">
                <a:ln>
                  <a:solidFill>
                    <a:sysClr val="windowText" lastClr="000000"/>
                  </a:solidFill>
                </a:ln>
                <a:solidFill>
                  <a:schemeClr val="bg1"/>
                </a:solidFill>
                <a:effectLst>
                  <a:glow rad="101600">
                    <a:schemeClr val="tx2">
                      <a:lumMod val="95000"/>
                      <a:lumOff val="5000"/>
                      <a:alpha val="60000"/>
                    </a:schemeClr>
                  </a:glow>
                  <a:outerShdw blurRad="50800" dist="38100" dir="10800000" algn="r" rotWithShape="0">
                    <a:srgbClr val="FF0000"/>
                  </a:outerShdw>
                </a:effectLst>
                <a:latin typeface="Arial" pitchFamily="34" charset="0"/>
              </a:rPr>
              <a:t>?</a:t>
            </a:r>
          </a:p>
          <a:p>
            <a:pPr marL="342900" indent="-342900" algn="ctr" fontAlgn="base">
              <a:spcBef>
                <a:spcPct val="20000"/>
              </a:spcBef>
              <a:spcAft>
                <a:spcPct val="0"/>
              </a:spcAft>
            </a:pPr>
            <a:endParaRPr lang="es-ES" sz="3600" b="1" dirty="0">
              <a:ln>
                <a:solidFill>
                  <a:sysClr val="windowText" lastClr="000000"/>
                </a:solidFill>
              </a:ln>
              <a:solidFill>
                <a:schemeClr val="bg1"/>
              </a:solidFill>
              <a:effectLst>
                <a:glow rad="101600">
                  <a:schemeClr val="tx2">
                    <a:lumMod val="95000"/>
                    <a:lumOff val="5000"/>
                    <a:alpha val="60000"/>
                  </a:schemeClr>
                </a:glow>
                <a:outerShdw blurRad="50800" dist="38100" dir="10800000" algn="r" rotWithShape="0">
                  <a:srgbClr val="FF0000"/>
                </a:outerShdw>
              </a:effectLst>
            </a:endParaRPr>
          </a:p>
        </p:txBody>
      </p:sp>
    </p:spTree>
    <p:extLst>
      <p:ext uri="{BB962C8B-B14F-4D97-AF65-F5344CB8AC3E}">
        <p14:creationId xmlns:p14="http://schemas.microsoft.com/office/powerpoint/2010/main" val="13217734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by="(-#ppt_w*2)" calcmode="lin" valueType="num">
                                      <p:cBhvr rctx="PPT">
                                        <p:cTn id="7" dur="250" autoRev="1" fill="hold">
                                          <p:stCondLst>
                                            <p:cond delay="0"/>
                                          </p:stCondLst>
                                        </p:cTn>
                                        <p:tgtEl>
                                          <p:spTgt spid="8"/>
                                        </p:tgtEl>
                                        <p:attrNameLst>
                                          <p:attrName>ppt_w</p:attrName>
                                        </p:attrNameLst>
                                      </p:cBhvr>
                                    </p:anim>
                                    <p:anim by="(#ppt_w*0.50)" calcmode="lin" valueType="num">
                                      <p:cBhvr>
                                        <p:cTn id="8" dur="250" decel="50000" autoRev="1" fill="hold">
                                          <p:stCondLst>
                                            <p:cond delay="0"/>
                                          </p:stCondLst>
                                        </p:cTn>
                                        <p:tgtEl>
                                          <p:spTgt spid="8"/>
                                        </p:tgtEl>
                                        <p:attrNameLst>
                                          <p:attrName>ppt_x</p:attrName>
                                        </p:attrNameLst>
                                      </p:cBhvr>
                                    </p:anim>
                                    <p:anim from="(-#ppt_h/2)" to="(#ppt_y)" calcmode="lin" valueType="num">
                                      <p:cBhvr>
                                        <p:cTn id="9" dur="500" fill="hold">
                                          <p:stCondLst>
                                            <p:cond delay="0"/>
                                          </p:stCondLst>
                                        </p:cTn>
                                        <p:tgtEl>
                                          <p:spTgt spid="8"/>
                                        </p:tgtEl>
                                        <p:attrNameLst>
                                          <p:attrName>ppt_y</p:attrName>
                                        </p:attrNameLst>
                                      </p:cBhvr>
                                    </p:anim>
                                    <p:animRot by="21600000">
                                      <p:cBhvr>
                                        <p:cTn id="10" dur="500"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91691" y="602012"/>
            <a:ext cx="7991856" cy="5826700"/>
          </a:xfrm>
          <a:prstGeom prst="rect">
            <a:avLst/>
          </a:prstGeom>
        </p:spPr>
      </p:pic>
      <p:sp>
        <p:nvSpPr>
          <p:cNvPr id="5" name="WordArt 8"/>
          <p:cNvSpPr>
            <a:spLocks noChangeArrowheads="1" noChangeShapeType="1" noTextEdit="1"/>
          </p:cNvSpPr>
          <p:nvPr/>
        </p:nvSpPr>
        <p:spPr bwMode="auto">
          <a:xfrm>
            <a:off x="1501265" y="4855341"/>
            <a:ext cx="6372708" cy="990937"/>
          </a:xfrm>
          <a:prstGeom prst="rect">
            <a:avLst/>
          </a:prstGeom>
          <a:extLst>
            <a:ext uri="{AF507438-7753-43E0-B8FC-AC1667EBCBE1}">
              <a14:hiddenEffects xmlns:a14="http://schemas.microsoft.com/office/drawing/2010/main">
                <a:effectLst/>
              </a14:hiddenEffects>
            </a:ext>
          </a:extLst>
        </p:spPr>
        <p:txBody>
          <a:bodyPr wrap="none" fromWordArt="1"/>
          <a:lstStyle/>
          <a:p>
            <a:pPr algn="ctr" fontAlgn="base">
              <a:spcBef>
                <a:spcPct val="0"/>
              </a:spcBef>
              <a:spcAft>
                <a:spcPct val="0"/>
              </a:spcAft>
            </a:pPr>
            <a:r>
              <a:rPr lang="es-PE" sz="3200" b="1" kern="10" dirty="0" smtClean="0">
                <a:ln w="6600">
                  <a:solidFill>
                    <a:srgbClr val="C00000"/>
                  </a:solidFill>
                  <a:prstDash val="solid"/>
                </a:ln>
                <a:solidFill>
                  <a:schemeClr val="bg1"/>
                </a:solidFill>
                <a:effectLst>
                  <a:glow rad="101600">
                    <a:schemeClr val="accent4">
                      <a:satMod val="175000"/>
                      <a:alpha val="40000"/>
                    </a:schemeClr>
                  </a:glow>
                  <a:outerShdw dist="38100" dir="2700000" algn="tl" rotWithShape="0">
                    <a:srgbClr val="3333CC"/>
                  </a:outerShdw>
                </a:effectLst>
                <a:latin typeface="Arial Black"/>
              </a:rPr>
              <a:t>encuentras </a:t>
            </a:r>
            <a:r>
              <a:rPr lang="es-PE" sz="3200" b="1" kern="10" dirty="0">
                <a:ln w="6600">
                  <a:solidFill>
                    <a:srgbClr val="C00000"/>
                  </a:solidFill>
                  <a:prstDash val="solid"/>
                </a:ln>
                <a:solidFill>
                  <a:schemeClr val="bg1"/>
                </a:solidFill>
                <a:effectLst>
                  <a:glow rad="101600">
                    <a:schemeClr val="accent4">
                      <a:satMod val="175000"/>
                      <a:alpha val="40000"/>
                    </a:schemeClr>
                  </a:glow>
                  <a:outerShdw dist="38100" dir="2700000" algn="tl" rotWithShape="0">
                    <a:srgbClr val="3333CC"/>
                  </a:outerShdw>
                </a:effectLst>
                <a:latin typeface="Arial Black"/>
              </a:rPr>
              <a:t>en las experiencias</a:t>
            </a:r>
          </a:p>
          <a:p>
            <a:pPr algn="ctr" fontAlgn="base">
              <a:spcBef>
                <a:spcPct val="0"/>
              </a:spcBef>
              <a:spcAft>
                <a:spcPct val="0"/>
              </a:spcAft>
            </a:pPr>
            <a:r>
              <a:rPr lang="es-PE" sz="3200" b="1" kern="10" dirty="0">
                <a:ln w="6600">
                  <a:solidFill>
                    <a:srgbClr val="C00000"/>
                  </a:solidFill>
                  <a:prstDash val="solid"/>
                </a:ln>
                <a:solidFill>
                  <a:schemeClr val="bg1"/>
                </a:solidFill>
                <a:effectLst>
                  <a:glow rad="101600">
                    <a:schemeClr val="accent4">
                      <a:satMod val="175000"/>
                      <a:alpha val="40000"/>
                    </a:schemeClr>
                  </a:glow>
                  <a:outerShdw dist="38100" dir="2700000" algn="tl" rotWithShape="0">
                    <a:srgbClr val="3333CC"/>
                  </a:outerShdw>
                </a:effectLst>
                <a:latin typeface="Arial Black"/>
              </a:rPr>
              <a:t>de ambos discípulos?</a:t>
            </a:r>
          </a:p>
        </p:txBody>
      </p:sp>
      <p:sp>
        <p:nvSpPr>
          <p:cNvPr id="64520" name="WordArt 8"/>
          <p:cNvSpPr>
            <a:spLocks noChangeArrowheads="1" noChangeShapeType="1" noTextEdit="1"/>
          </p:cNvSpPr>
          <p:nvPr/>
        </p:nvSpPr>
        <p:spPr bwMode="auto">
          <a:xfrm>
            <a:off x="1370678" y="1119255"/>
            <a:ext cx="6372708" cy="1585220"/>
          </a:xfrm>
          <a:prstGeom prst="rect">
            <a:avLst/>
          </a:prstGeom>
          <a:extLst>
            <a:ext uri="{AF507438-7753-43E0-B8FC-AC1667EBCBE1}">
              <a14:hiddenEffects xmlns:a14="http://schemas.microsoft.com/office/drawing/2010/main">
                <a:effectLst/>
              </a14:hiddenEffects>
            </a:ext>
          </a:extLst>
        </p:spPr>
        <p:txBody>
          <a:bodyPr wrap="none" fromWordArt="1">
            <a:prstTxWarp prst="textArchUp">
              <a:avLst/>
            </a:prstTxWarp>
          </a:bodyPr>
          <a:lstStyle/>
          <a:p>
            <a:pPr algn="ctr" fontAlgn="base">
              <a:spcBef>
                <a:spcPct val="0"/>
              </a:spcBef>
              <a:spcAft>
                <a:spcPct val="0"/>
              </a:spcAft>
            </a:pPr>
            <a:r>
              <a:rPr lang="es-PE" sz="3600" b="1" kern="10" dirty="0" smtClean="0">
                <a:ln w="6600">
                  <a:solidFill>
                    <a:srgbClr val="C00000"/>
                  </a:solidFill>
                  <a:prstDash val="solid"/>
                </a:ln>
                <a:solidFill>
                  <a:schemeClr val="bg1"/>
                </a:solidFill>
                <a:effectLst>
                  <a:glow rad="101600">
                    <a:schemeClr val="accent4">
                      <a:satMod val="175000"/>
                      <a:alpha val="40000"/>
                    </a:schemeClr>
                  </a:glow>
                  <a:outerShdw dist="38100" dir="2700000" algn="tl" rotWithShape="0">
                    <a:srgbClr val="3333CC"/>
                  </a:outerShdw>
                </a:effectLst>
                <a:latin typeface="Arial Black"/>
              </a:rPr>
              <a:t>*¿</a:t>
            </a:r>
            <a:r>
              <a:rPr lang="es-PE" sz="3600" b="1" kern="10" dirty="0">
                <a:ln w="6600">
                  <a:solidFill>
                    <a:srgbClr val="C00000"/>
                  </a:solidFill>
                  <a:prstDash val="solid"/>
                </a:ln>
                <a:solidFill>
                  <a:schemeClr val="bg1"/>
                </a:solidFill>
                <a:effectLst>
                  <a:glow rad="101600">
                    <a:schemeClr val="accent4">
                      <a:satMod val="175000"/>
                      <a:alpha val="40000"/>
                    </a:schemeClr>
                  </a:glow>
                  <a:outerShdw dist="38100" dir="2700000" algn="tl" rotWithShape="0">
                    <a:srgbClr val="3333CC"/>
                  </a:outerShdw>
                </a:effectLst>
                <a:latin typeface="Arial Black"/>
              </a:rPr>
              <a:t>Qué diferencias </a:t>
            </a:r>
            <a:r>
              <a:rPr lang="es-PE" sz="3600" b="1" kern="10" dirty="0" smtClean="0">
                <a:ln w="6600">
                  <a:solidFill>
                    <a:srgbClr val="C00000"/>
                  </a:solidFill>
                  <a:prstDash val="solid"/>
                </a:ln>
                <a:solidFill>
                  <a:schemeClr val="bg1"/>
                </a:solidFill>
                <a:effectLst>
                  <a:glow rad="101600">
                    <a:schemeClr val="accent4">
                      <a:satMod val="175000"/>
                      <a:alpha val="40000"/>
                    </a:schemeClr>
                  </a:glow>
                  <a:outerShdw dist="38100" dir="2700000" algn="tl" rotWithShape="0">
                    <a:srgbClr val="3333CC"/>
                  </a:outerShdw>
                </a:effectLst>
                <a:latin typeface="Arial Black"/>
              </a:rPr>
              <a:t>importantes</a:t>
            </a:r>
            <a:endParaRPr lang="es-PE" sz="3600" b="1" kern="10" dirty="0">
              <a:ln w="6600">
                <a:solidFill>
                  <a:srgbClr val="C00000"/>
                </a:solidFill>
                <a:prstDash val="solid"/>
              </a:ln>
              <a:solidFill>
                <a:schemeClr val="bg1"/>
              </a:solidFill>
              <a:effectLst>
                <a:glow rad="101600">
                  <a:schemeClr val="accent4">
                    <a:satMod val="175000"/>
                    <a:alpha val="40000"/>
                  </a:schemeClr>
                </a:glow>
                <a:outerShdw dist="38100" dir="2700000" algn="tl" rotWithShape="0">
                  <a:srgbClr val="3333CC"/>
                </a:outerShdw>
              </a:effectLst>
              <a:latin typeface="Arial Black"/>
            </a:endParaRPr>
          </a:p>
        </p:txBody>
      </p:sp>
    </p:spTree>
    <p:extLst>
      <p:ext uri="{BB962C8B-B14F-4D97-AF65-F5344CB8AC3E}">
        <p14:creationId xmlns:p14="http://schemas.microsoft.com/office/powerpoint/2010/main" val="2537949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64520"/>
                                        </p:tgtEl>
                                        <p:attrNameLst>
                                          <p:attrName>style.visibility</p:attrName>
                                        </p:attrNameLst>
                                      </p:cBhvr>
                                      <p:to>
                                        <p:strVal val="visible"/>
                                      </p:to>
                                    </p:set>
                                    <p:anim calcmode="lin" valueType="num">
                                      <p:cBhvr>
                                        <p:cTn id="7" dur="1000" fill="hold"/>
                                        <p:tgtEl>
                                          <p:spTgt spid="64520"/>
                                        </p:tgtEl>
                                        <p:attrNameLst>
                                          <p:attrName>ppt_w</p:attrName>
                                        </p:attrNameLst>
                                      </p:cBhvr>
                                      <p:tavLst>
                                        <p:tav tm="0">
                                          <p:val>
                                            <p:fltVal val="0"/>
                                          </p:val>
                                        </p:tav>
                                        <p:tav tm="100000">
                                          <p:val>
                                            <p:strVal val="#ppt_w"/>
                                          </p:val>
                                        </p:tav>
                                      </p:tavLst>
                                    </p:anim>
                                    <p:anim calcmode="lin" valueType="num">
                                      <p:cBhvr>
                                        <p:cTn id="8" dur="1000" fill="hold"/>
                                        <p:tgtEl>
                                          <p:spTgt spid="64520"/>
                                        </p:tgtEl>
                                        <p:attrNameLst>
                                          <p:attrName>ppt_h</p:attrName>
                                        </p:attrNameLst>
                                      </p:cBhvr>
                                      <p:tavLst>
                                        <p:tav tm="0">
                                          <p:val>
                                            <p:fltVal val="0"/>
                                          </p:val>
                                        </p:tav>
                                        <p:tav tm="100000">
                                          <p:val>
                                            <p:strVal val="#ppt_h"/>
                                          </p:val>
                                        </p:tav>
                                      </p:tavLst>
                                    </p:anim>
                                    <p:anim calcmode="lin" valueType="num">
                                      <p:cBhvr>
                                        <p:cTn id="9" dur="1000" fill="hold"/>
                                        <p:tgtEl>
                                          <p:spTgt spid="6452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4520"/>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3600"/>
                            </p:stCondLst>
                            <p:childTnLst>
                              <p:par>
                                <p:cTn id="12" presetID="15" presetClass="entr" presetSubtype="0" fill="hold" grpId="0" nodeType="after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45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96389" y="438040"/>
            <a:ext cx="8238308" cy="6058554"/>
          </a:xfrm>
          <a:prstGeom prst="rect">
            <a:avLst/>
          </a:prstGeom>
        </p:spPr>
      </p:pic>
      <p:sp>
        <p:nvSpPr>
          <p:cNvPr id="5" name="WordArt 9"/>
          <p:cNvSpPr>
            <a:spLocks noChangeArrowheads="1" noChangeShapeType="1" noTextEdit="1"/>
          </p:cNvSpPr>
          <p:nvPr/>
        </p:nvSpPr>
        <p:spPr bwMode="auto">
          <a:xfrm>
            <a:off x="1285473" y="5298528"/>
            <a:ext cx="6660140" cy="674284"/>
          </a:xfrm>
          <a:prstGeom prst="rect">
            <a:avLst/>
          </a:prstGeom>
          <a:extLst>
            <a:ext uri="{AF507438-7753-43E0-B8FC-AC1667EBCBE1}">
              <a14:hiddenEffects xmlns:a14="http://schemas.microsoft.com/office/drawing/2010/main">
                <a:effectLst/>
              </a14:hiddenEffects>
            </a:ext>
          </a:extLst>
        </p:spPr>
        <p:txBody>
          <a:bodyPr wrap="none" fromWordArt="1"/>
          <a:lstStyle/>
          <a:p>
            <a:pPr algn="ctr" fontAlgn="base">
              <a:spcBef>
                <a:spcPct val="0"/>
              </a:spcBef>
              <a:spcAft>
                <a:spcPct val="0"/>
              </a:spcAft>
            </a:pPr>
            <a:r>
              <a:rPr lang="es-PE" sz="3600" b="1" kern="10" dirty="0" smtClean="0">
                <a:ln w="9525">
                  <a:solidFill>
                    <a:srgbClr val="000000"/>
                  </a:solidFill>
                  <a:round/>
                  <a:headEnd/>
                  <a:tailEnd/>
                </a:ln>
                <a:solidFill>
                  <a:schemeClr val="bg1"/>
                </a:solidFill>
                <a:effectLst>
                  <a:glow rad="101600">
                    <a:schemeClr val="accent4">
                      <a:satMod val="175000"/>
                      <a:alpha val="40000"/>
                    </a:schemeClr>
                  </a:glow>
                </a:effectLst>
                <a:latin typeface="Arial Rounded MT Bold" panose="020F0704030504030204" pitchFamily="34" charset="0"/>
                <a:cs typeface="Arial" panose="020B0604020202020204" pitchFamily="34" charset="0"/>
              </a:rPr>
              <a:t>cuando </a:t>
            </a:r>
            <a:r>
              <a:rPr lang="es-PE" sz="3600" b="1" kern="10" dirty="0">
                <a:ln w="9525">
                  <a:solidFill>
                    <a:srgbClr val="000000"/>
                  </a:solidFill>
                  <a:round/>
                  <a:headEnd/>
                  <a:tailEnd/>
                </a:ln>
                <a:solidFill>
                  <a:schemeClr val="bg1"/>
                </a:solidFill>
                <a:effectLst>
                  <a:glow rad="101600">
                    <a:schemeClr val="accent4">
                      <a:satMod val="175000"/>
                      <a:alpha val="40000"/>
                    </a:schemeClr>
                  </a:glow>
                </a:effectLst>
                <a:latin typeface="Arial Rounded MT Bold" panose="020F0704030504030204" pitchFamily="34" charset="0"/>
                <a:cs typeface="Arial" panose="020B0604020202020204" pitchFamily="34" charset="0"/>
              </a:rPr>
              <a:t>entraron al sepulcro vacío.</a:t>
            </a:r>
          </a:p>
        </p:txBody>
      </p:sp>
      <p:sp>
        <p:nvSpPr>
          <p:cNvPr id="64521" name="WordArt 9"/>
          <p:cNvSpPr>
            <a:spLocks noChangeArrowheads="1" noChangeShapeType="1" noTextEdit="1"/>
          </p:cNvSpPr>
          <p:nvPr/>
        </p:nvSpPr>
        <p:spPr bwMode="auto">
          <a:xfrm>
            <a:off x="627016" y="438039"/>
            <a:ext cx="7829007" cy="1573641"/>
          </a:xfrm>
          <a:prstGeom prst="rect">
            <a:avLst/>
          </a:prstGeom>
          <a:extLst>
            <a:ext uri="{AF507438-7753-43E0-B8FC-AC1667EBCBE1}">
              <a14:hiddenEffects xmlns:a14="http://schemas.microsoft.com/office/drawing/2010/main">
                <a:effectLst/>
              </a14:hiddenEffects>
            </a:ext>
          </a:extLst>
        </p:spPr>
        <p:txBody>
          <a:bodyPr wrap="none" fromWordArt="1"/>
          <a:lstStyle/>
          <a:p>
            <a:pPr marL="571500" indent="-571500" algn="ctr" fontAlgn="base">
              <a:spcBef>
                <a:spcPct val="0"/>
              </a:spcBef>
              <a:spcAft>
                <a:spcPct val="0"/>
              </a:spcAft>
              <a:buFont typeface="Arial" panose="020B0604020202020204" pitchFamily="34" charset="0"/>
              <a:buChar char="•"/>
            </a:pPr>
            <a:r>
              <a:rPr lang="es-PE" sz="3200" b="1" kern="10" dirty="0" smtClean="0">
                <a:ln w="9525">
                  <a:solidFill>
                    <a:srgbClr val="000000"/>
                  </a:solidFill>
                  <a:round/>
                  <a:headEnd/>
                  <a:tailEnd/>
                </a:ln>
                <a:solidFill>
                  <a:schemeClr val="bg1"/>
                </a:solidFill>
                <a:effectLst>
                  <a:glow rad="101600">
                    <a:schemeClr val="accent4">
                      <a:satMod val="175000"/>
                      <a:alpha val="40000"/>
                    </a:schemeClr>
                  </a:glow>
                </a:effectLst>
                <a:latin typeface="Arial Black" panose="020B0A04020102020204" pitchFamily="34" charset="0"/>
              </a:rPr>
              <a:t>Describe </a:t>
            </a:r>
            <a:r>
              <a:rPr lang="es-PE" sz="3200" b="1" kern="10" dirty="0">
                <a:ln w="9525">
                  <a:solidFill>
                    <a:srgbClr val="000000"/>
                  </a:solidFill>
                  <a:round/>
                  <a:headEnd/>
                  <a:tailEnd/>
                </a:ln>
                <a:solidFill>
                  <a:schemeClr val="bg1"/>
                </a:solidFill>
                <a:effectLst>
                  <a:glow rad="101600">
                    <a:schemeClr val="accent4">
                      <a:satMod val="175000"/>
                      <a:alpha val="40000"/>
                    </a:schemeClr>
                  </a:glow>
                </a:effectLst>
                <a:latin typeface="Arial Black" panose="020B0A04020102020204" pitchFamily="34" charset="0"/>
              </a:rPr>
              <a:t>las </a:t>
            </a:r>
            <a:r>
              <a:rPr lang="es-PE" sz="3200" b="1" kern="10" dirty="0" smtClean="0">
                <a:ln w="9525">
                  <a:solidFill>
                    <a:srgbClr val="000000"/>
                  </a:solidFill>
                  <a:round/>
                  <a:headEnd/>
                  <a:tailEnd/>
                </a:ln>
                <a:solidFill>
                  <a:schemeClr val="bg1"/>
                </a:solidFill>
                <a:effectLst>
                  <a:glow rad="101600">
                    <a:schemeClr val="accent4">
                      <a:satMod val="175000"/>
                      <a:alpha val="40000"/>
                    </a:schemeClr>
                  </a:glow>
                </a:effectLst>
                <a:latin typeface="Arial Black" panose="020B0A04020102020204" pitchFamily="34" charset="0"/>
              </a:rPr>
              <a:t>características</a:t>
            </a:r>
          </a:p>
          <a:p>
            <a:pPr algn="ctr" fontAlgn="base">
              <a:spcBef>
                <a:spcPct val="0"/>
              </a:spcBef>
              <a:spcAft>
                <a:spcPct val="0"/>
              </a:spcAft>
            </a:pPr>
            <a:r>
              <a:rPr lang="es-PE" sz="3200" b="1" kern="10" dirty="0" smtClean="0">
                <a:ln w="9525">
                  <a:solidFill>
                    <a:srgbClr val="000000"/>
                  </a:solidFill>
                  <a:round/>
                  <a:headEnd/>
                  <a:tailEnd/>
                </a:ln>
                <a:solidFill>
                  <a:schemeClr val="bg1"/>
                </a:solidFill>
                <a:effectLst>
                  <a:glow rad="101600">
                    <a:schemeClr val="accent4">
                      <a:satMod val="175000"/>
                      <a:alpha val="40000"/>
                    </a:schemeClr>
                  </a:glow>
                </a:effectLst>
                <a:latin typeface="Arial Black" panose="020B0A04020102020204" pitchFamily="34" charset="0"/>
              </a:rPr>
              <a:t> fundamentales de </a:t>
            </a:r>
            <a:r>
              <a:rPr lang="es-PE" sz="3200" b="1" kern="10" dirty="0">
                <a:ln w="9525">
                  <a:solidFill>
                    <a:srgbClr val="000000"/>
                  </a:solidFill>
                  <a:round/>
                  <a:headEnd/>
                  <a:tailEnd/>
                </a:ln>
                <a:solidFill>
                  <a:schemeClr val="bg1"/>
                </a:solidFill>
                <a:effectLst>
                  <a:glow rad="101600">
                    <a:schemeClr val="accent4">
                      <a:satMod val="175000"/>
                      <a:alpha val="40000"/>
                    </a:schemeClr>
                  </a:glow>
                </a:effectLst>
                <a:latin typeface="Arial Black" panose="020B0A04020102020204" pitchFamily="34" charset="0"/>
              </a:rPr>
              <a:t>lo que vio Pedro </a:t>
            </a:r>
            <a:endParaRPr lang="es-PE" sz="3200" b="1" kern="10" dirty="0" smtClean="0">
              <a:ln w="9525">
                <a:solidFill>
                  <a:srgbClr val="000000"/>
                </a:solidFill>
                <a:round/>
                <a:headEnd/>
                <a:tailEnd/>
              </a:ln>
              <a:solidFill>
                <a:schemeClr val="bg1"/>
              </a:solidFill>
              <a:effectLst>
                <a:glow rad="101600">
                  <a:schemeClr val="accent4">
                    <a:satMod val="175000"/>
                    <a:alpha val="40000"/>
                  </a:schemeClr>
                </a:glow>
              </a:effectLst>
              <a:latin typeface="Arial Black" panose="020B0A04020102020204" pitchFamily="34" charset="0"/>
            </a:endParaRPr>
          </a:p>
          <a:p>
            <a:pPr algn="ctr" fontAlgn="base">
              <a:spcBef>
                <a:spcPct val="0"/>
              </a:spcBef>
              <a:spcAft>
                <a:spcPct val="0"/>
              </a:spcAft>
            </a:pPr>
            <a:r>
              <a:rPr lang="es-PE" sz="3200" b="1" kern="10" dirty="0" smtClean="0">
                <a:ln w="9525">
                  <a:solidFill>
                    <a:srgbClr val="000000"/>
                  </a:solidFill>
                  <a:round/>
                  <a:headEnd/>
                  <a:tailEnd/>
                </a:ln>
                <a:solidFill>
                  <a:schemeClr val="bg1"/>
                </a:solidFill>
                <a:effectLst>
                  <a:glow rad="101600">
                    <a:schemeClr val="accent4">
                      <a:satMod val="175000"/>
                      <a:alpha val="40000"/>
                    </a:schemeClr>
                  </a:glow>
                </a:effectLst>
                <a:latin typeface="Arial Black" panose="020B0A04020102020204" pitchFamily="34" charset="0"/>
              </a:rPr>
              <a:t>y </a:t>
            </a:r>
            <a:r>
              <a:rPr lang="es-PE" sz="3200" b="1" kern="10" dirty="0">
                <a:ln w="9525">
                  <a:solidFill>
                    <a:srgbClr val="000000"/>
                  </a:solidFill>
                  <a:round/>
                  <a:headEnd/>
                  <a:tailEnd/>
                </a:ln>
                <a:solidFill>
                  <a:schemeClr val="bg1"/>
                </a:solidFill>
                <a:effectLst>
                  <a:glow rad="101600">
                    <a:schemeClr val="accent4">
                      <a:satMod val="175000"/>
                      <a:alpha val="40000"/>
                    </a:schemeClr>
                  </a:glow>
                </a:effectLst>
                <a:latin typeface="Arial Black" panose="020B0A04020102020204" pitchFamily="34" charset="0"/>
              </a:rPr>
              <a:t>el otro </a:t>
            </a:r>
            <a:r>
              <a:rPr lang="es-PE" sz="3200" b="1" kern="10" dirty="0" smtClean="0">
                <a:ln w="9525">
                  <a:solidFill>
                    <a:srgbClr val="000000"/>
                  </a:solidFill>
                  <a:round/>
                  <a:headEnd/>
                  <a:tailEnd/>
                </a:ln>
                <a:solidFill>
                  <a:schemeClr val="bg1"/>
                </a:solidFill>
                <a:effectLst>
                  <a:glow rad="101600">
                    <a:schemeClr val="accent4">
                      <a:satMod val="175000"/>
                      <a:alpha val="40000"/>
                    </a:schemeClr>
                  </a:glow>
                </a:effectLst>
                <a:latin typeface="Arial Black" panose="020B0A04020102020204" pitchFamily="34" charset="0"/>
              </a:rPr>
              <a:t>discípulo</a:t>
            </a:r>
            <a:endParaRPr lang="es-PE" sz="3200" b="1" kern="10" dirty="0">
              <a:ln w="9525">
                <a:solidFill>
                  <a:srgbClr val="000000"/>
                </a:solidFill>
                <a:round/>
                <a:headEnd/>
                <a:tailEnd/>
              </a:ln>
              <a:solidFill>
                <a:schemeClr val="bg1"/>
              </a:solidFill>
              <a:effectLst>
                <a:glow rad="101600">
                  <a:schemeClr val="accent4">
                    <a:satMod val="175000"/>
                    <a:alpha val="40000"/>
                  </a:schemeClr>
                </a:glow>
              </a:effectLst>
              <a:latin typeface="Arial Black" panose="020B0A04020102020204" pitchFamily="34" charset="0"/>
            </a:endParaRPr>
          </a:p>
        </p:txBody>
      </p:sp>
    </p:spTree>
    <p:extLst>
      <p:ext uri="{BB962C8B-B14F-4D97-AF65-F5344CB8AC3E}">
        <p14:creationId xmlns:p14="http://schemas.microsoft.com/office/powerpoint/2010/main" val="32308604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64521"/>
                                        </p:tgtEl>
                                        <p:attrNameLst>
                                          <p:attrName>style.visibility</p:attrName>
                                        </p:attrNameLst>
                                      </p:cBhvr>
                                      <p:to>
                                        <p:strVal val="visible"/>
                                      </p:to>
                                    </p:set>
                                    <p:anim by="(-#ppt_w*2)" calcmode="lin" valueType="num">
                                      <p:cBhvr rctx="PPT">
                                        <p:cTn id="7" dur="250" autoRev="1" fill="hold">
                                          <p:stCondLst>
                                            <p:cond delay="0"/>
                                          </p:stCondLst>
                                        </p:cTn>
                                        <p:tgtEl>
                                          <p:spTgt spid="64521"/>
                                        </p:tgtEl>
                                        <p:attrNameLst>
                                          <p:attrName>ppt_w</p:attrName>
                                        </p:attrNameLst>
                                      </p:cBhvr>
                                    </p:anim>
                                    <p:anim by="(#ppt_w*0.50)" calcmode="lin" valueType="num">
                                      <p:cBhvr>
                                        <p:cTn id="8" dur="250" decel="50000" autoRev="1" fill="hold">
                                          <p:stCondLst>
                                            <p:cond delay="0"/>
                                          </p:stCondLst>
                                        </p:cTn>
                                        <p:tgtEl>
                                          <p:spTgt spid="64521"/>
                                        </p:tgtEl>
                                        <p:attrNameLst>
                                          <p:attrName>ppt_x</p:attrName>
                                        </p:attrNameLst>
                                      </p:cBhvr>
                                    </p:anim>
                                    <p:anim from="(-#ppt_h/2)" to="(#ppt_y)" calcmode="lin" valueType="num">
                                      <p:cBhvr>
                                        <p:cTn id="9" dur="500" fill="hold">
                                          <p:stCondLst>
                                            <p:cond delay="0"/>
                                          </p:stCondLst>
                                        </p:cTn>
                                        <p:tgtEl>
                                          <p:spTgt spid="64521"/>
                                        </p:tgtEl>
                                        <p:attrNameLst>
                                          <p:attrName>ppt_y</p:attrName>
                                        </p:attrNameLst>
                                      </p:cBhvr>
                                    </p:anim>
                                    <p:animRot by="21600000">
                                      <p:cBhvr>
                                        <p:cTn id="10" dur="500" fill="hold">
                                          <p:stCondLst>
                                            <p:cond delay="0"/>
                                          </p:stCondLst>
                                        </p:cTn>
                                        <p:tgtEl>
                                          <p:spTgt spid="64521"/>
                                        </p:tgtEl>
                                        <p:attrNameLst>
                                          <p:attrName>r</p:attrName>
                                        </p:attrNameLst>
                                      </p:cBhvr>
                                    </p:animRot>
                                  </p:childTnLst>
                                </p:cTn>
                              </p:par>
                            </p:childTnLst>
                          </p:cTn>
                        </p:par>
                        <p:par>
                          <p:cTn id="11" fill="hold">
                            <p:stCondLst>
                              <p:cond delay="395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by="(-#ppt_w*2)" calcmode="lin" valueType="num">
                                      <p:cBhvr rctx="PPT">
                                        <p:cTn id="14" dur="250" autoRev="1" fill="hold">
                                          <p:stCondLst>
                                            <p:cond delay="0"/>
                                          </p:stCondLst>
                                        </p:cTn>
                                        <p:tgtEl>
                                          <p:spTgt spid="5"/>
                                        </p:tgtEl>
                                        <p:attrNameLst>
                                          <p:attrName>ppt_w</p:attrName>
                                        </p:attrNameLst>
                                      </p:cBhvr>
                                    </p:anim>
                                    <p:anim by="(#ppt_w*0.50)" calcmode="lin" valueType="num">
                                      <p:cBhvr>
                                        <p:cTn id="15" dur="250" decel="50000" autoRev="1" fill="hold">
                                          <p:stCondLst>
                                            <p:cond delay="0"/>
                                          </p:stCondLst>
                                        </p:cTn>
                                        <p:tgtEl>
                                          <p:spTgt spid="5"/>
                                        </p:tgtEl>
                                        <p:attrNameLst>
                                          <p:attrName>ppt_x</p:attrName>
                                        </p:attrNameLst>
                                      </p:cBhvr>
                                    </p:anim>
                                    <p:anim from="(-#ppt_h/2)" to="(#ppt_y)" calcmode="lin" valueType="num">
                                      <p:cBhvr>
                                        <p:cTn id="16" dur="500" fill="hold">
                                          <p:stCondLst>
                                            <p:cond delay="0"/>
                                          </p:stCondLst>
                                        </p:cTn>
                                        <p:tgtEl>
                                          <p:spTgt spid="5"/>
                                        </p:tgtEl>
                                        <p:attrNameLst>
                                          <p:attrName>ppt_y</p:attrName>
                                        </p:attrNameLst>
                                      </p:cBhvr>
                                    </p:anim>
                                    <p:animRot by="21600000">
                                      <p:cBhvr>
                                        <p:cTn id="17" dur="5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45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i.pinimg.com/736x/d1/30/9b/d1309bff82d21ff88e3dbf60426b822c.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546503" y="561108"/>
            <a:ext cx="8032824" cy="5735783"/>
          </a:xfrm>
          <a:prstGeom prst="rect">
            <a:avLst/>
          </a:prstGeom>
          <a:noFill/>
          <a:extLst>
            <a:ext uri="{909E8E84-426E-40DD-AFC4-6F175D3DCCD1}">
              <a14:hiddenFill xmlns:a14="http://schemas.microsoft.com/office/drawing/2010/main">
                <a:solidFill>
                  <a:srgbClr val="FFFFFF"/>
                </a:solidFill>
              </a14:hiddenFill>
            </a:ext>
          </a:extLst>
        </p:spPr>
      </p:pic>
      <p:sp>
        <p:nvSpPr>
          <p:cNvPr id="65544" name="Rectangle 8"/>
          <p:cNvSpPr>
            <a:spLocks noChangeArrowheads="1"/>
          </p:cNvSpPr>
          <p:nvPr/>
        </p:nvSpPr>
        <p:spPr bwMode="auto">
          <a:xfrm>
            <a:off x="1148717" y="1746246"/>
            <a:ext cx="2681472" cy="493773"/>
          </a:xfrm>
          <a:prstGeom prst="rect">
            <a:avLst/>
          </a:prstGeom>
          <a:noFill/>
          <a:ln w="9525">
            <a:noFill/>
            <a:miter lim="800000"/>
            <a:headEnd/>
            <a:tailEnd/>
          </a:ln>
          <a:effectLst/>
          <a:extLst/>
        </p:spPr>
        <p:txBody>
          <a:bodyPr/>
          <a:lstStyle/>
          <a:p>
            <a:pPr fontAlgn="base">
              <a:lnSpc>
                <a:spcPct val="80000"/>
              </a:lnSpc>
              <a:spcBef>
                <a:spcPct val="20000"/>
              </a:spcBef>
              <a:spcAft>
                <a:spcPct val="0"/>
              </a:spcAft>
            </a:pPr>
            <a:r>
              <a:rPr lang="es-PE" sz="2800" u="sng" dirty="0">
                <a:solidFill>
                  <a:srgbClr val="FFFF00"/>
                </a:solidFill>
                <a:effectLst>
                  <a:glow rad="63500">
                    <a:schemeClr val="accent4">
                      <a:satMod val="175000"/>
                      <a:alpha val="40000"/>
                    </a:schemeClr>
                  </a:glow>
                  <a:outerShdw blurRad="50800" dist="38100" algn="l" rotWithShape="0">
                    <a:prstClr val="black"/>
                  </a:outerShdw>
                </a:effectLst>
                <a:latin typeface="AR CENA" panose="02000000000000000000" pitchFamily="2" charset="0"/>
              </a:rPr>
              <a:t>Motivación</a:t>
            </a:r>
            <a:r>
              <a:rPr lang="es-PE" sz="2800" dirty="0" smtClean="0">
                <a:solidFill>
                  <a:srgbClr val="FFFF00"/>
                </a:solidFill>
                <a:effectLst>
                  <a:glow rad="63500">
                    <a:schemeClr val="accent4">
                      <a:satMod val="175000"/>
                      <a:alpha val="40000"/>
                    </a:schemeClr>
                  </a:glow>
                  <a:outerShdw blurRad="50800" dist="38100" algn="l" rotWithShape="0">
                    <a:prstClr val="black"/>
                  </a:outerShdw>
                </a:effectLst>
                <a:latin typeface="AR CENA" panose="02000000000000000000" pitchFamily="2" charset="0"/>
              </a:rPr>
              <a:t>:</a:t>
            </a:r>
            <a:endParaRPr lang="es-ES_tradnl" sz="2800" dirty="0">
              <a:solidFill>
                <a:srgbClr val="FFFF00"/>
              </a:solidFill>
              <a:effectLst>
                <a:glow rad="63500">
                  <a:schemeClr val="accent4">
                    <a:satMod val="175000"/>
                    <a:alpha val="40000"/>
                  </a:schemeClr>
                </a:glow>
                <a:outerShdw blurRad="50800" dist="38100" algn="l" rotWithShape="0">
                  <a:prstClr val="black"/>
                </a:outerShdw>
              </a:effectLst>
              <a:latin typeface="AR CENA" panose="02000000000000000000" pitchFamily="2" charset="0"/>
            </a:endParaRPr>
          </a:p>
        </p:txBody>
      </p:sp>
      <p:sp>
        <p:nvSpPr>
          <p:cNvPr id="13" name="Rectangle 8"/>
          <p:cNvSpPr>
            <a:spLocks noChangeArrowheads="1"/>
          </p:cNvSpPr>
          <p:nvPr/>
        </p:nvSpPr>
        <p:spPr bwMode="auto">
          <a:xfrm>
            <a:off x="1979556" y="5221196"/>
            <a:ext cx="5184731" cy="963632"/>
          </a:xfrm>
          <a:prstGeom prst="rect">
            <a:avLst/>
          </a:prstGeom>
          <a:noFill/>
          <a:ln w="9525">
            <a:noFill/>
            <a:miter lim="800000"/>
            <a:headEnd/>
            <a:tailEnd/>
          </a:ln>
          <a:effectLst/>
          <a:extLst/>
        </p:spPr>
        <p:txBody>
          <a:bodyPr/>
          <a:lstStyle/>
          <a:p>
            <a:pPr algn="ctr" fontAlgn="base">
              <a:lnSpc>
                <a:spcPct val="80000"/>
              </a:lnSpc>
              <a:spcBef>
                <a:spcPct val="20000"/>
              </a:spcBef>
              <a:spcAft>
                <a:spcPct val="0"/>
              </a:spcAft>
            </a:pPr>
            <a:endParaRPr lang="es-ES_tradnl" sz="2800" b="1" dirty="0">
              <a:solidFill>
                <a:srgbClr val="000000"/>
              </a:solidFill>
              <a:effectLst>
                <a:glow rad="139700">
                  <a:srgbClr val="000000">
                    <a:satMod val="175000"/>
                    <a:alpha val="40000"/>
                  </a:srgbClr>
                </a:glow>
                <a:outerShdw blurRad="50800" dist="38100" dir="10800000" algn="r" rotWithShape="0">
                  <a:srgbClr val="C00000"/>
                </a:outerShdw>
              </a:effectLst>
              <a:latin typeface="AR CENA" panose="02000000000000000000" pitchFamily="2" charset="0"/>
            </a:endParaRPr>
          </a:p>
        </p:txBody>
      </p:sp>
      <p:sp>
        <p:nvSpPr>
          <p:cNvPr id="7" name="Rectangle 8"/>
          <p:cNvSpPr>
            <a:spLocks noChangeArrowheads="1"/>
          </p:cNvSpPr>
          <p:nvPr/>
        </p:nvSpPr>
        <p:spPr bwMode="auto">
          <a:xfrm>
            <a:off x="546502" y="3730337"/>
            <a:ext cx="8046780" cy="1143000"/>
          </a:xfrm>
          <a:prstGeom prst="rect">
            <a:avLst/>
          </a:prstGeom>
          <a:noFill/>
          <a:ln w="9525">
            <a:noFill/>
            <a:miter lim="800000"/>
            <a:headEnd/>
            <a:tailEnd/>
          </a:ln>
          <a:effectLst/>
          <a:extLst/>
        </p:spPr>
        <p:txBody>
          <a:bodyPr/>
          <a:lstStyle/>
          <a:p>
            <a:pPr algn="ctr" fontAlgn="base">
              <a:lnSpc>
                <a:spcPct val="80000"/>
              </a:lnSpc>
              <a:spcBef>
                <a:spcPct val="20000"/>
              </a:spcBef>
              <a:spcAft>
                <a:spcPct val="0"/>
              </a:spcAft>
            </a:pPr>
            <a:r>
              <a:rPr lang="es-PE" sz="2800" dirty="0" smtClean="0">
                <a:solidFill>
                  <a:schemeClr val="bg1"/>
                </a:solidFill>
                <a:effectLst>
                  <a:glow rad="228600">
                    <a:schemeClr val="accent4">
                      <a:satMod val="175000"/>
                      <a:alpha val="40000"/>
                    </a:schemeClr>
                  </a:glow>
                  <a:outerShdw blurRad="50800" dist="38100" algn="l" rotWithShape="0">
                    <a:prstClr val="black"/>
                  </a:outerShdw>
                </a:effectLst>
                <a:latin typeface="Arial" panose="020B0604020202020204" pitchFamily="34" charset="0"/>
                <a:cs typeface="Arial" panose="020B0604020202020204" pitchFamily="34" charset="0"/>
              </a:rPr>
              <a:t>El relato del sepulcro </a:t>
            </a:r>
            <a:r>
              <a:rPr lang="es-PE" sz="2800" dirty="0" err="1" smtClean="0">
                <a:solidFill>
                  <a:schemeClr val="bg1"/>
                </a:solidFill>
                <a:effectLst>
                  <a:glow rad="228600">
                    <a:schemeClr val="accent4">
                      <a:satMod val="175000"/>
                      <a:alpha val="40000"/>
                    </a:schemeClr>
                  </a:glow>
                  <a:outerShdw blurRad="50800" dist="38100" algn="l" rotWithShape="0">
                    <a:prstClr val="black"/>
                  </a:outerShdw>
                </a:effectLst>
                <a:latin typeface="Arial" panose="020B0604020202020204" pitchFamily="34" charset="0"/>
                <a:cs typeface="Arial" panose="020B0604020202020204" pitchFamily="34" charset="0"/>
              </a:rPr>
              <a:t>vacio</a:t>
            </a:r>
            <a:r>
              <a:rPr lang="es-PE" sz="2800" dirty="0" smtClean="0">
                <a:solidFill>
                  <a:schemeClr val="bg1"/>
                </a:solidFill>
                <a:effectLst>
                  <a:glow rad="228600">
                    <a:schemeClr val="accent4">
                      <a:satMod val="175000"/>
                      <a:alpha val="40000"/>
                    </a:schemeClr>
                  </a:glow>
                  <a:outerShdw blurRad="50800" dist="38100" algn="l" rotWithShape="0">
                    <a:prstClr val="black"/>
                  </a:outerShdw>
                </a:effectLst>
                <a:latin typeface="Arial" panose="020B0604020202020204" pitchFamily="34" charset="0"/>
                <a:cs typeface="Arial" panose="020B0604020202020204" pitchFamily="34" charset="0"/>
              </a:rPr>
              <a:t> que hemos proclamado ayudó a las primeras comunidades a expresar su fe. También nosotros confesamos </a:t>
            </a:r>
            <a:r>
              <a:rPr lang="es-PE" sz="2800" dirty="0" smtClean="0">
                <a:solidFill>
                  <a:schemeClr val="bg1"/>
                </a:solidFill>
                <a:effectLst>
                  <a:glow rad="228600">
                    <a:schemeClr val="accent4">
                      <a:satMod val="175000"/>
                      <a:alpha val="40000"/>
                    </a:schemeClr>
                  </a:glow>
                  <a:outerShdw blurRad="50800" dist="38100" algn="l" rotWithShape="0">
                    <a:prstClr val="black"/>
                  </a:outerShdw>
                </a:effectLst>
                <a:latin typeface="Arial" panose="020B0604020202020204" pitchFamily="34" charset="0"/>
                <a:cs typeface="Arial" panose="020B0604020202020204" pitchFamily="34" charset="0"/>
              </a:rPr>
              <a:t>que Jesús </a:t>
            </a:r>
            <a:r>
              <a:rPr lang="es-PE" sz="2800" dirty="0" smtClean="0">
                <a:solidFill>
                  <a:schemeClr val="bg1"/>
                </a:solidFill>
                <a:effectLst>
                  <a:glow rad="228600">
                    <a:schemeClr val="accent4">
                      <a:satMod val="175000"/>
                      <a:alpha val="40000"/>
                    </a:schemeClr>
                  </a:glow>
                  <a:outerShdw blurRad="50800" dist="38100" algn="l" rotWithShape="0">
                    <a:prstClr val="black"/>
                  </a:outerShdw>
                </a:effectLst>
                <a:latin typeface="Arial" panose="020B0604020202020204" pitchFamily="34" charset="0"/>
                <a:cs typeface="Arial" panose="020B0604020202020204" pitchFamily="34" charset="0"/>
              </a:rPr>
              <a:t>ha resucitado y que es  urgente leer los signos de la resurrección de Cristo que aparecen en nuestra existencia  cotidiana. </a:t>
            </a:r>
            <a:r>
              <a:rPr lang="es-PE" sz="2800" dirty="0" smtClean="0">
                <a:solidFill>
                  <a:schemeClr val="bg1"/>
                </a:solidFill>
                <a:effectLst>
                  <a:glow rad="228600">
                    <a:schemeClr val="accent4">
                      <a:satMod val="175000"/>
                      <a:alpha val="40000"/>
                    </a:schemeClr>
                  </a:glow>
                  <a:outerShdw blurRad="50800" dist="38100" algn="l" rotWithShape="0">
                    <a:prstClr val="black"/>
                  </a:outerShdw>
                </a:effectLst>
                <a:latin typeface="Arial" panose="020B0604020202020204" pitchFamily="34" charset="0"/>
                <a:cs typeface="Arial" panose="020B0604020202020204" pitchFamily="34" charset="0"/>
              </a:rPr>
              <a:t>Vamos </a:t>
            </a:r>
            <a:r>
              <a:rPr lang="es-PE" sz="2800" dirty="0" smtClean="0">
                <a:solidFill>
                  <a:schemeClr val="bg1"/>
                </a:solidFill>
                <a:effectLst>
                  <a:glow rad="228600">
                    <a:schemeClr val="accent4">
                      <a:satMod val="175000"/>
                      <a:alpha val="40000"/>
                    </a:schemeClr>
                  </a:glow>
                  <a:outerShdw blurRad="50800" dist="38100" algn="l" rotWithShape="0">
                    <a:prstClr val="black"/>
                  </a:outerShdw>
                </a:effectLst>
                <a:latin typeface="Arial" panose="020B0604020202020204" pitchFamily="34" charset="0"/>
                <a:cs typeface="Arial" panose="020B0604020202020204" pitchFamily="34" charset="0"/>
              </a:rPr>
              <a:t>a intentar descubrirlo juntos.   </a:t>
            </a:r>
            <a:endParaRPr lang="es-ES_tradnl" sz="2800" dirty="0">
              <a:solidFill>
                <a:schemeClr val="bg1"/>
              </a:solidFill>
              <a:effectLst>
                <a:glow rad="228600">
                  <a:schemeClr val="accent4">
                    <a:satMod val="175000"/>
                    <a:alpha val="40000"/>
                  </a:schemeClr>
                </a:glow>
                <a:outerShdw blurRad="50800" dist="38100" algn="l" rotWithShape="0">
                  <a:prstClr val="black"/>
                </a:outerShdw>
              </a:effectLst>
              <a:latin typeface="Arial" panose="020B0604020202020204" pitchFamily="34" charset="0"/>
              <a:cs typeface="Arial" panose="020B0604020202020204" pitchFamily="34" charset="0"/>
            </a:endParaRPr>
          </a:p>
        </p:txBody>
      </p:sp>
      <p:pic>
        <p:nvPicPr>
          <p:cNvPr id="2" name="Imagen 1"/>
          <p:cNvPicPr>
            <a:picLocks noChangeAspect="1"/>
          </p:cNvPicPr>
          <p:nvPr/>
        </p:nvPicPr>
        <p:blipFill rotWithShape="1">
          <a:blip r:embed="rId3" cstate="email">
            <a:extLst>
              <a:ext uri="{28A0092B-C50C-407E-A947-70E740481C1C}">
                <a14:useLocalDpi xmlns:a14="http://schemas.microsoft.com/office/drawing/2010/main" val="0"/>
              </a:ext>
            </a:extLst>
          </a:blip>
          <a:srcRect b="-1"/>
          <a:stretch/>
        </p:blipFill>
        <p:spPr>
          <a:xfrm>
            <a:off x="733080" y="644918"/>
            <a:ext cx="3343325" cy="883324"/>
          </a:xfrm>
          <a:prstGeom prst="roundRect">
            <a:avLst/>
          </a:prstGeom>
          <a:solidFill>
            <a:srgbClr val="FFC000"/>
          </a:solidFill>
        </p:spPr>
      </p:pic>
    </p:spTree>
    <p:extLst>
      <p:ext uri="{BB962C8B-B14F-4D97-AF65-F5344CB8AC3E}">
        <p14:creationId xmlns:p14="http://schemas.microsoft.com/office/powerpoint/2010/main" val="37162606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3" presetClass="entr" presetSubtype="528" fill="hold" grpId="0" nodeType="afterEffect" nodePh="1">
                                  <p:stCondLst>
                                    <p:cond delay="0"/>
                                  </p:stCondLst>
                                  <p:endCondLst>
                                    <p:cond evt="begin" delay="0">
                                      <p:tn val="5"/>
                                    </p:cond>
                                  </p:end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20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13">
                                            <p:txEl>
                                              <p:pRg st="0" end="0"/>
                                            </p:txEl>
                                          </p:spTgt>
                                        </p:tgtEl>
                                        <p:attrNameLst>
                                          <p:attrName>ppt_h</p:attrName>
                                        </p:attrNameLst>
                                      </p:cBhvr>
                                      <p:tavLst>
                                        <p:tav tm="0">
                                          <p:val>
                                            <p:fltVal val="0"/>
                                          </p:val>
                                        </p:tav>
                                        <p:tav tm="100000">
                                          <p:val>
                                            <p:strVal val="#ppt_h"/>
                                          </p:val>
                                        </p:tav>
                                      </p:tavLst>
                                    </p:anim>
                                    <p:anim calcmode="lin" valueType="num">
                                      <p:cBhvr>
                                        <p:cTn id="9" dur="2000" fill="hold"/>
                                        <p:tgtEl>
                                          <p:spTgt spid="13">
                                            <p:txEl>
                                              <p:pRg st="0" end="0"/>
                                            </p:txEl>
                                          </p:spTgt>
                                        </p:tgtEl>
                                        <p:attrNameLst>
                                          <p:attrName>ppt_x</p:attrName>
                                        </p:attrNameLst>
                                      </p:cBhvr>
                                      <p:tavLst>
                                        <p:tav tm="0">
                                          <p:val>
                                            <p:fltVal val="0.5"/>
                                          </p:val>
                                        </p:tav>
                                        <p:tav tm="100000">
                                          <p:val>
                                            <p:strVal val="#ppt_x"/>
                                          </p:val>
                                        </p:tav>
                                      </p:tavLst>
                                    </p:anim>
                                    <p:anim calcmode="lin" valueType="num">
                                      <p:cBhvr>
                                        <p:cTn id="10" dur="2000" fill="hold"/>
                                        <p:tgtEl>
                                          <p:spTgt spid="13">
                                            <p:txEl>
                                              <p:pRg st="0" end="0"/>
                                            </p:txEl>
                                          </p:spTgt>
                                        </p:tgtEl>
                                        <p:attrNameLst>
                                          <p:attrName>ppt_y</p:attrName>
                                        </p:attrNameLst>
                                      </p:cBhvr>
                                      <p:tavLst>
                                        <p:tav tm="0">
                                          <p:val>
                                            <p:fltVal val="0.5"/>
                                          </p:val>
                                        </p:tav>
                                        <p:tav tm="100000">
                                          <p:val>
                                            <p:strVal val="#ppt_y"/>
                                          </p:val>
                                        </p:tav>
                                      </p:tavLst>
                                    </p:anim>
                                  </p:childTnLst>
                                </p:cTn>
                              </p:par>
                            </p:childTnLst>
                          </p:cTn>
                        </p:par>
                        <p:par>
                          <p:cTn id="11" fill="hold">
                            <p:stCondLst>
                              <p:cond delay="2000"/>
                            </p:stCondLst>
                            <p:childTnLst>
                              <p:par>
                                <p:cTn id="12" presetID="15" presetClass="entr" presetSubtype="0" fill="hold" grpId="0" nodeType="afterEffect">
                                  <p:stCondLst>
                                    <p:cond delay="0"/>
                                  </p:stCondLst>
                                  <p:iterate type="lt">
                                    <p:tmPct val="10000"/>
                                  </p:iterate>
                                  <p:childTnLst>
                                    <p:set>
                                      <p:cBhvr>
                                        <p:cTn id="13" dur="1" fill="hold">
                                          <p:stCondLst>
                                            <p:cond delay="0"/>
                                          </p:stCondLst>
                                        </p:cTn>
                                        <p:tgtEl>
                                          <p:spTgt spid="65544"/>
                                        </p:tgtEl>
                                        <p:attrNameLst>
                                          <p:attrName>style.visibility</p:attrName>
                                        </p:attrNameLst>
                                      </p:cBhvr>
                                      <p:to>
                                        <p:strVal val="visible"/>
                                      </p:to>
                                    </p:set>
                                    <p:anim calcmode="lin" valueType="num">
                                      <p:cBhvr>
                                        <p:cTn id="14" dur="1000" fill="hold"/>
                                        <p:tgtEl>
                                          <p:spTgt spid="65544"/>
                                        </p:tgtEl>
                                        <p:attrNameLst>
                                          <p:attrName>ppt_w</p:attrName>
                                        </p:attrNameLst>
                                      </p:cBhvr>
                                      <p:tavLst>
                                        <p:tav tm="0">
                                          <p:val>
                                            <p:fltVal val="0"/>
                                          </p:val>
                                        </p:tav>
                                        <p:tav tm="100000">
                                          <p:val>
                                            <p:strVal val="#ppt_w"/>
                                          </p:val>
                                        </p:tav>
                                      </p:tavLst>
                                    </p:anim>
                                    <p:anim calcmode="lin" valueType="num">
                                      <p:cBhvr>
                                        <p:cTn id="15" dur="1000" fill="hold"/>
                                        <p:tgtEl>
                                          <p:spTgt spid="65544"/>
                                        </p:tgtEl>
                                        <p:attrNameLst>
                                          <p:attrName>ppt_h</p:attrName>
                                        </p:attrNameLst>
                                      </p:cBhvr>
                                      <p:tavLst>
                                        <p:tav tm="0">
                                          <p:val>
                                            <p:fltVal val="0"/>
                                          </p:val>
                                        </p:tav>
                                        <p:tav tm="100000">
                                          <p:val>
                                            <p:strVal val="#ppt_h"/>
                                          </p:val>
                                        </p:tav>
                                      </p:tavLst>
                                    </p:anim>
                                    <p:anim calcmode="lin" valueType="num">
                                      <p:cBhvr>
                                        <p:cTn id="16" dur="1000" fill="hold"/>
                                        <p:tgtEl>
                                          <p:spTgt spid="65544"/>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65544"/>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4000"/>
                            </p:stCondLst>
                            <p:childTnLst>
                              <p:par>
                                <p:cTn id="19" presetID="15" presetClass="entr" presetSubtype="0" fill="hold" grpId="0" nodeType="afterEffect">
                                  <p:stCondLst>
                                    <p:cond delay="0"/>
                                  </p:stCondLst>
                                  <p:iterate type="lt">
                                    <p:tmPct val="10000"/>
                                  </p:iterate>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 calcmode="lin" valueType="num">
                                      <p:cBhvr>
                                        <p:cTn id="23"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4" grpId="0"/>
      <p:bldP spid="13" grpId="0" build="p"/>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uan 20:1-10 El primer día de la semana, María Magdalena fue de mañana, siendo aún oscuro, al sepulcro; y vio quitada la piedra del sepulcro. Entonces corrió, y fue a Simón Pedro y al otro discípulo, aquel al que amaba Jesús, y les dijo: Se han llevado del sepulcro al Señor, y no sabemos dónde le han puesto. Y salieron Pedro y el otro discípulo, y fueron al sepulcro. Corrían los dos juntos; pero el otro discípulo corrió más aprisa que Pedro, y llegó primero al sepulcro. Y bajándose a mirar, ..."/>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594270" y="526975"/>
            <a:ext cx="8060747" cy="5738687"/>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153"/>
          <p:cNvSpPr txBox="1">
            <a:spLocks noChangeArrowheads="1"/>
          </p:cNvSpPr>
          <p:nvPr/>
        </p:nvSpPr>
        <p:spPr bwMode="auto">
          <a:xfrm>
            <a:off x="594270" y="526975"/>
            <a:ext cx="3747399" cy="613546"/>
          </a:xfrm>
          <a:prstGeom prst="rect">
            <a:avLst/>
          </a:prstGeom>
          <a:solidFill>
            <a:srgbClr val="FFFFFF"/>
          </a:solidFill>
          <a:ln w="9525">
            <a:solidFill>
              <a:srgbClr val="000000"/>
            </a:solidFill>
            <a:miter lim="800000"/>
            <a:headEnd/>
            <a:tailEnd/>
          </a:ln>
          <a:scene3d>
            <a:camera prst="orthographicFront"/>
            <a:lightRig rig="threePt" dir="t"/>
          </a:scene3d>
          <a:sp3d>
            <a:bevelT prst="angle"/>
          </a:sp3d>
        </p:spPr>
        <p:txBody>
          <a:bodyPr rot="0" vert="horz" wrap="square" lIns="91440" tIns="45720" rIns="91440" bIns="45720" anchor="t" anchorCtr="0" upright="1">
            <a:noAutofit/>
          </a:bodyPr>
          <a:lstStyle/>
          <a:p>
            <a:pPr indent="19050" algn="r" fontAlgn="base">
              <a:spcBef>
                <a:spcPct val="0"/>
              </a:spcBef>
            </a:pPr>
            <a:r>
              <a:rPr lang="es-ES_tradnl" sz="1200" b="1" dirty="0">
                <a:solidFill>
                  <a:srgbClr val="C00000"/>
                </a:solidFill>
                <a:latin typeface="Arial Rounded MT Bold" panose="020F0704030504030204" pitchFamily="34" charset="0"/>
                <a:ea typeface="Times New Roman" panose="02020603050405020304" pitchFamily="18" charset="0"/>
              </a:rPr>
              <a:t>LECTIO DIVINA – DOMINGO DE </a:t>
            </a:r>
            <a:r>
              <a:rPr lang="es-ES_tradnl" sz="1200" b="1" dirty="0" smtClean="0">
                <a:solidFill>
                  <a:srgbClr val="C00000"/>
                </a:solidFill>
                <a:latin typeface="Arial Rounded MT Bold" panose="020F0704030504030204" pitchFamily="34" charset="0"/>
                <a:ea typeface="Times New Roman" panose="02020603050405020304" pitchFamily="18" charset="0"/>
              </a:rPr>
              <a:t>PASCU A “C”</a:t>
            </a:r>
            <a:r>
              <a:rPr lang="es-ES_tradnl" sz="1200" b="1" dirty="0" smtClean="0">
                <a:solidFill>
                  <a:srgbClr val="FF0000"/>
                </a:solidFill>
                <a:latin typeface="Arial Rounded MT Bold" panose="020F0704030504030204" pitchFamily="34" charset="0"/>
                <a:ea typeface="Times New Roman" panose="02020603050405020304" pitchFamily="18" charset="0"/>
              </a:rPr>
              <a:t> </a:t>
            </a:r>
            <a:endParaRPr lang="es-ES_tradnl" sz="1200" b="1" dirty="0">
              <a:solidFill>
                <a:srgbClr val="FF0000"/>
              </a:solidFill>
              <a:latin typeface="Arial Rounded MT Bold" panose="020F0704030504030204" pitchFamily="34" charset="0"/>
              <a:ea typeface="Times New Roman" panose="02020603050405020304" pitchFamily="18" charset="0"/>
            </a:endParaRPr>
          </a:p>
          <a:p>
            <a:pPr indent="19050" algn="ctr" fontAlgn="base">
              <a:spcBef>
                <a:spcPct val="0"/>
              </a:spcBef>
            </a:pPr>
            <a:r>
              <a:rPr lang="es-ES_tradnl" sz="1200" b="1" dirty="0" smtClean="0">
                <a:solidFill>
                  <a:srgbClr val="FF0000"/>
                </a:solidFill>
                <a:latin typeface="Arial Black" panose="020B0A04020102020204" pitchFamily="34" charset="0"/>
                <a:ea typeface="Times New Roman" panose="02020603050405020304" pitchFamily="18" charset="0"/>
              </a:rPr>
              <a:t> </a:t>
            </a:r>
            <a:r>
              <a:rPr lang="es-ES_tradnl" b="1" dirty="0" smtClean="0">
                <a:solidFill>
                  <a:srgbClr val="FF0000"/>
                </a:solidFill>
                <a:latin typeface="Arial Black" panose="020B0A04020102020204" pitchFamily="34" charset="0"/>
                <a:ea typeface="Times New Roman" panose="02020603050405020304" pitchFamily="18" charset="0"/>
              </a:rPr>
              <a:t>VIO Y CREYÓ</a:t>
            </a:r>
            <a:endParaRPr lang="es-PE" dirty="0">
              <a:solidFill>
                <a:srgbClr val="880000"/>
              </a:solidFill>
              <a:latin typeface="Arial Black" panose="020B0A04020102020204" pitchFamily="34" charset="0"/>
              <a:ea typeface="Times New Roman" panose="02020603050405020304" pitchFamily="18" charset="0"/>
            </a:endParaRPr>
          </a:p>
        </p:txBody>
      </p:sp>
      <p:sp>
        <p:nvSpPr>
          <p:cNvPr id="5" name="WordArt 6" descr="Vertical estrecha"/>
          <p:cNvSpPr>
            <a:spLocks noChangeArrowheads="1" noChangeShapeType="1" noTextEdit="1"/>
          </p:cNvSpPr>
          <p:nvPr/>
        </p:nvSpPr>
        <p:spPr bwMode="auto">
          <a:xfrm>
            <a:off x="5693424" y="558132"/>
            <a:ext cx="3048000" cy="582389"/>
          </a:xfrm>
          <a:prstGeom prst="rect">
            <a:avLst/>
          </a:prstGeom>
        </p:spPr>
        <p:txBody>
          <a:bodyPr wrap="none" fromWordArt="1"/>
          <a:lstStyle/>
          <a:p>
            <a:pPr algn="r" fontAlgn="base">
              <a:spcBef>
                <a:spcPct val="0"/>
              </a:spcBef>
              <a:spcAft>
                <a:spcPct val="0"/>
              </a:spcAft>
            </a:pPr>
            <a:r>
              <a:rPr lang="es-PE" sz="3600" kern="10" dirty="0" smtClean="0">
                <a:solidFill>
                  <a:srgbClr val="FFFF00"/>
                </a:solidFill>
                <a:effectLst>
                  <a:outerShdw blurRad="38100" dist="38100" dir="2700000" algn="tl">
                    <a:srgbClr val="000000">
                      <a:alpha val="43137"/>
                    </a:srgbClr>
                  </a:outerShdw>
                </a:effectLst>
                <a:latin typeface="Arial Black"/>
              </a:rPr>
              <a:t>Juan </a:t>
            </a:r>
            <a:r>
              <a:rPr lang="es-PE" sz="3600" kern="10" dirty="0">
                <a:solidFill>
                  <a:srgbClr val="FFFF00"/>
                </a:solidFill>
                <a:effectLst>
                  <a:outerShdw blurRad="38100" dist="38100" dir="2700000" algn="tl">
                    <a:srgbClr val="000000">
                      <a:alpha val="43137"/>
                    </a:srgbClr>
                  </a:outerShdw>
                </a:effectLst>
                <a:latin typeface="Arial Black"/>
              </a:rPr>
              <a:t>20, 1-9</a:t>
            </a:r>
          </a:p>
        </p:txBody>
      </p:sp>
      <p:sp>
        <p:nvSpPr>
          <p:cNvPr id="6" name="WordArt 5"/>
          <p:cNvSpPr>
            <a:spLocks noChangeArrowheads="1" noChangeShapeType="1" noTextEdit="1"/>
          </p:cNvSpPr>
          <p:nvPr/>
        </p:nvSpPr>
        <p:spPr bwMode="auto">
          <a:xfrm>
            <a:off x="1477532" y="3162290"/>
            <a:ext cx="5871881" cy="1695669"/>
          </a:xfrm>
          <a:prstGeom prst="rect">
            <a:avLst/>
          </a:prstGeom>
          <a:extLst>
            <a:ext uri="{AF507438-7753-43E0-B8FC-AC1667EBCBE1}">
              <a14:hiddenEffects xmlns:a14="http://schemas.microsoft.com/office/drawing/2010/main">
                <a:effectLst/>
              </a14:hiddenEffects>
            </a:ext>
          </a:extLst>
        </p:spPr>
        <p:txBody>
          <a:bodyPr wrap="none" fromWordArt="1">
            <a:prstTxWarp prst="textWave2">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base">
              <a:spcBef>
                <a:spcPct val="0"/>
              </a:spcBef>
              <a:spcAft>
                <a:spcPct val="0"/>
              </a:spcAft>
            </a:pPr>
            <a:r>
              <a:rPr lang="es-PE" sz="3600" b="1" kern="10" spc="50" dirty="0" smtClean="0">
                <a:ln w="11430"/>
                <a:solidFill>
                  <a:schemeClr val="bg1"/>
                </a:solidFill>
                <a:effectLst>
                  <a:outerShdw blurRad="76200" dist="50800" dir="5400000" algn="tl" rotWithShape="0">
                    <a:srgbClr val="000000">
                      <a:alpha val="65000"/>
                    </a:srgbClr>
                  </a:outerShdw>
                </a:effectLst>
                <a:latin typeface="Gungsuh" pitchFamily="18" charset="-127"/>
                <a:ea typeface="Gungsuh" pitchFamily="18" charset="-127"/>
              </a:rPr>
              <a:t>Vio y creyó</a:t>
            </a:r>
            <a:endParaRPr lang="es-PE" sz="3600" b="1" kern="10" spc="50" dirty="0">
              <a:ln w="11430"/>
              <a:solidFill>
                <a:schemeClr val="bg1"/>
              </a:solidFill>
              <a:effectLst>
                <a:outerShdw blurRad="76200" dist="50800" dir="5400000" algn="tl" rotWithShape="0">
                  <a:srgbClr val="000000">
                    <a:alpha val="65000"/>
                  </a:srgbClr>
                </a:outerShdw>
              </a:effectLst>
              <a:latin typeface="Gungsuh" pitchFamily="18" charset="-127"/>
              <a:ea typeface="Gungsuh" pitchFamily="18" charset="-127"/>
            </a:endParaRPr>
          </a:p>
        </p:txBody>
      </p:sp>
      <p:sp>
        <p:nvSpPr>
          <p:cNvPr id="7" name="2 CuadroTexto"/>
          <p:cNvSpPr txBox="1"/>
          <p:nvPr/>
        </p:nvSpPr>
        <p:spPr>
          <a:xfrm>
            <a:off x="5494631" y="5784441"/>
            <a:ext cx="3246793" cy="400110"/>
          </a:xfrm>
          <a:prstGeom prst="rect">
            <a:avLst/>
          </a:prstGeom>
          <a:solidFill>
            <a:srgbClr val="FF0000"/>
          </a:solidFill>
          <a:scene3d>
            <a:camera prst="orthographicFront"/>
            <a:lightRig rig="threePt" dir="t"/>
          </a:scene3d>
          <a:sp3d>
            <a:bevelT/>
          </a:sp3d>
        </p:spPr>
        <p:txBody>
          <a:bodyPr wrap="square" rtlCol="0">
            <a:spAutoFit/>
          </a:bodyPr>
          <a:lstStyle/>
          <a:p>
            <a:pPr fontAlgn="base">
              <a:spcBef>
                <a:spcPct val="0"/>
              </a:spcBef>
              <a:spcAft>
                <a:spcPct val="0"/>
              </a:spcAft>
            </a:pPr>
            <a:r>
              <a:rPr lang="es-PE" sz="2000" b="1" dirty="0" smtClean="0">
                <a:solidFill>
                  <a:schemeClr val="bg1"/>
                </a:solidFill>
                <a:effectLst>
                  <a:outerShdw blurRad="38100" dist="38100" dir="2700000" algn="tl">
                    <a:srgbClr val="000000">
                      <a:alpha val="43137"/>
                    </a:srgbClr>
                  </a:outerShdw>
                </a:effectLst>
                <a:latin typeface="Arial" pitchFamily="34" charset="0"/>
              </a:rPr>
              <a:t>2025, Lima 20 de Abril</a:t>
            </a:r>
            <a:endParaRPr lang="es-PE" sz="2000" b="1" dirty="0">
              <a:solidFill>
                <a:schemeClr val="bg1"/>
              </a:solidFill>
              <a:effectLst>
                <a:outerShdw blurRad="38100" dist="38100" dir="2700000" algn="tl">
                  <a:srgbClr val="000000">
                    <a:alpha val="43137"/>
                  </a:srgbClr>
                </a:outerShdw>
              </a:effectLst>
              <a:latin typeface="Arial" pitchFamily="34" charset="0"/>
            </a:endParaRPr>
          </a:p>
        </p:txBody>
      </p:sp>
    </p:spTree>
    <p:extLst>
      <p:ext uri="{BB962C8B-B14F-4D97-AF65-F5344CB8AC3E}">
        <p14:creationId xmlns:p14="http://schemas.microsoft.com/office/powerpoint/2010/main" val="1166351237"/>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5"/>
                                        </p:tgtEl>
                                        <p:attrNameLst>
                                          <p:attrName>style.visibility</p:attrName>
                                        </p:attrNameLst>
                                      </p:cBhvr>
                                      <p:to>
                                        <p:strVal val="visible"/>
                                      </p:to>
                                    </p:set>
                                    <p:anim calcmode="lin" valueType="num">
                                      <p:cBhvr>
                                        <p:cTn id="7" dur="250" fill="hold"/>
                                        <p:tgtEl>
                                          <p:spTgt spid="5"/>
                                        </p:tgtEl>
                                        <p:attrNameLst>
                                          <p:attrName>ppt_w</p:attrName>
                                        </p:attrNameLst>
                                      </p:cBhvr>
                                      <p:tavLst>
                                        <p:tav tm="0">
                                          <p:val>
                                            <p:strVal val="4/3*#ppt_w"/>
                                          </p:val>
                                        </p:tav>
                                        <p:tav tm="100000">
                                          <p:val>
                                            <p:strVal val="#ppt_w"/>
                                          </p:val>
                                        </p:tav>
                                      </p:tavLst>
                                    </p:anim>
                                    <p:anim calcmode="lin" valueType="num">
                                      <p:cBhvr>
                                        <p:cTn id="8" dur="250" fill="hold"/>
                                        <p:tgtEl>
                                          <p:spTgt spid="5"/>
                                        </p:tgtEl>
                                        <p:attrNameLst>
                                          <p:attrName>ppt_h</p:attrName>
                                        </p:attrNameLst>
                                      </p:cBhvr>
                                      <p:tavLst>
                                        <p:tav tm="0">
                                          <p:val>
                                            <p:strVal val="4/3*#ppt_h"/>
                                          </p:val>
                                        </p:tav>
                                        <p:tav tm="100000">
                                          <p:val>
                                            <p:strVal val="#ppt_h"/>
                                          </p:val>
                                        </p:tav>
                                      </p:tavLst>
                                    </p:anim>
                                  </p:childTnLst>
                                </p:cTn>
                              </p:par>
                            </p:childTnLst>
                          </p:cTn>
                        </p:par>
                        <p:par>
                          <p:cTn id="9" fill="hold">
                            <p:stCondLst>
                              <p:cond delay="1000"/>
                            </p:stCondLst>
                            <p:childTnLst>
                              <p:par>
                                <p:cTn id="10" presetID="56" presetClass="entr" presetSubtype="0" fill="hold" grpId="0" nodeType="after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by="(-#ppt_w*2)" calcmode="lin" valueType="num">
                                      <p:cBhvr rctx="PPT">
                                        <p:cTn id="12" dur="500" autoRev="1" fill="hold">
                                          <p:stCondLst>
                                            <p:cond delay="0"/>
                                          </p:stCondLst>
                                        </p:cTn>
                                        <p:tgtEl>
                                          <p:spTgt spid="6"/>
                                        </p:tgtEl>
                                        <p:attrNameLst>
                                          <p:attrName>ppt_w</p:attrName>
                                        </p:attrNameLst>
                                      </p:cBhvr>
                                    </p:anim>
                                    <p:anim by="(#ppt_w*0.50)" calcmode="lin" valueType="num">
                                      <p:cBhvr>
                                        <p:cTn id="13" dur="500" decel="50000" autoRev="1" fill="hold">
                                          <p:stCondLst>
                                            <p:cond delay="0"/>
                                          </p:stCondLst>
                                        </p:cTn>
                                        <p:tgtEl>
                                          <p:spTgt spid="6"/>
                                        </p:tgtEl>
                                        <p:attrNameLst>
                                          <p:attrName>ppt_x</p:attrName>
                                        </p:attrNameLst>
                                      </p:cBhvr>
                                    </p:anim>
                                    <p:anim from="(-#ppt_h/2)" to="(#ppt_y)" calcmode="lin" valueType="num">
                                      <p:cBhvr>
                                        <p:cTn id="14" dur="1000" fill="hold">
                                          <p:stCondLst>
                                            <p:cond delay="0"/>
                                          </p:stCondLst>
                                        </p:cTn>
                                        <p:tgtEl>
                                          <p:spTgt spid="6"/>
                                        </p:tgtEl>
                                        <p:attrNameLst>
                                          <p:attrName>ppt_y</p:attrName>
                                        </p:attrNameLst>
                                      </p:cBhvr>
                                    </p:anim>
                                    <p:animRot by="21600000">
                                      <p:cBhvr>
                                        <p:cTn id="15" dur="1000" fill="hold">
                                          <p:stCondLst>
                                            <p:cond delay="0"/>
                                          </p:stCondLst>
                                        </p:cTn>
                                        <p:tgtEl>
                                          <p:spTgt spid="6"/>
                                        </p:tgtEl>
                                        <p:attrNameLst>
                                          <p:attrName>r</p:attrName>
                                        </p:attrNameLst>
                                      </p:cBhvr>
                                    </p:animRot>
                                  </p:childTnLst>
                                </p:cTn>
                              </p:par>
                            </p:childTnLst>
                          </p:cTn>
                        </p:par>
                        <p:par>
                          <p:cTn id="16" fill="hold">
                            <p:stCondLst>
                              <p:cond delay="2800"/>
                            </p:stCondLst>
                            <p:childTnLst>
                              <p:par>
                                <p:cTn id="17" presetID="23" presetClass="entr" presetSubtype="288" fill="hold" grpId="0" nodeType="afterEffect">
                                  <p:stCondLst>
                                    <p:cond delay="0"/>
                                  </p:stCondLst>
                                  <p:iterate type="wd">
                                    <p:tmPct val="100000"/>
                                  </p:iterate>
                                  <p:childTnLst>
                                    <p:set>
                                      <p:cBhvr>
                                        <p:cTn id="18" dur="1" fill="hold">
                                          <p:stCondLst>
                                            <p:cond delay="0"/>
                                          </p:stCondLst>
                                        </p:cTn>
                                        <p:tgtEl>
                                          <p:spTgt spid="7"/>
                                        </p:tgtEl>
                                        <p:attrNameLst>
                                          <p:attrName>style.visibility</p:attrName>
                                        </p:attrNameLst>
                                      </p:cBhvr>
                                      <p:to>
                                        <p:strVal val="visible"/>
                                      </p:to>
                                    </p:set>
                                    <p:anim calcmode="lin" valueType="num">
                                      <p:cBhvr>
                                        <p:cTn id="19" dur="250" fill="hold"/>
                                        <p:tgtEl>
                                          <p:spTgt spid="7"/>
                                        </p:tgtEl>
                                        <p:attrNameLst>
                                          <p:attrName>ppt_w</p:attrName>
                                        </p:attrNameLst>
                                      </p:cBhvr>
                                      <p:tavLst>
                                        <p:tav tm="0">
                                          <p:val>
                                            <p:strVal val="4/3*#ppt_w"/>
                                          </p:val>
                                        </p:tav>
                                        <p:tav tm="100000">
                                          <p:val>
                                            <p:strVal val="#ppt_w"/>
                                          </p:val>
                                        </p:tav>
                                      </p:tavLst>
                                    </p:anim>
                                    <p:anim calcmode="lin" valueType="num">
                                      <p:cBhvr>
                                        <p:cTn id="20" dur="250" fill="hold"/>
                                        <p:tgtEl>
                                          <p:spTgt spid="7"/>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i.pinimg.com/736x/db/3f/71/db3f71f82399126fc473ef93e699fe8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056" y="490691"/>
            <a:ext cx="7961419" cy="5802932"/>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538345" y="536448"/>
            <a:ext cx="7961419" cy="1138773"/>
          </a:xfrm>
          <a:prstGeom prst="rect">
            <a:avLst/>
          </a:prstGeom>
        </p:spPr>
        <p:txBody>
          <a:bodyPr wrap="square">
            <a:spAutoFit/>
          </a:bodyPr>
          <a:lstStyle/>
          <a:p>
            <a:pPr marL="457200" indent="-457200" algn="ctr" fontAlgn="base">
              <a:spcBef>
                <a:spcPct val="0"/>
              </a:spcBef>
              <a:buFont typeface="Wingdings" panose="05000000000000000000" pitchFamily="2" charset="2"/>
              <a:buChar char="Ø"/>
              <a:tabLst>
                <a:tab pos="228600" algn="l"/>
              </a:tabLst>
            </a:pPr>
            <a:r>
              <a:rPr lang="es-ES_tradnl" sz="3400" b="1" dirty="0">
                <a:ln w="6600">
                  <a:solidFill>
                    <a:srgbClr val="C00000"/>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Arial Rounded MT Bold" panose="020F0704030504030204" pitchFamily="34" charset="0"/>
                <a:ea typeface="Times New Roman" panose="02020603050405020304" pitchFamily="18" charset="0"/>
              </a:rPr>
              <a:t>Siempre que cambiamos resucita algo en mí</a:t>
            </a:r>
            <a:r>
              <a:rPr lang="es-ES_tradnl" sz="3400" b="1" dirty="0" smtClean="0">
                <a:ln w="6600">
                  <a:solidFill>
                    <a:srgbClr val="C00000"/>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Arial Rounded MT Bold" panose="020F0704030504030204" pitchFamily="34" charset="0"/>
                <a:ea typeface="Times New Roman" panose="02020603050405020304" pitchFamily="18" charset="0"/>
              </a:rPr>
              <a:t>:</a:t>
            </a:r>
            <a:endParaRPr lang="es-PE" sz="3400" b="1" dirty="0">
              <a:ln w="6600">
                <a:solidFill>
                  <a:srgbClr val="C00000"/>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Arial Rounded MT Bold" panose="020F0704030504030204" pitchFamily="34" charset="0"/>
              <a:ea typeface="Times New Roman" panose="02020603050405020304" pitchFamily="18" charset="0"/>
            </a:endParaRPr>
          </a:p>
        </p:txBody>
      </p:sp>
      <p:sp>
        <p:nvSpPr>
          <p:cNvPr id="6" name="Rectángulo 5"/>
          <p:cNvSpPr/>
          <p:nvPr/>
        </p:nvSpPr>
        <p:spPr>
          <a:xfrm>
            <a:off x="966256" y="3353480"/>
            <a:ext cx="7105596" cy="1200329"/>
          </a:xfrm>
          <a:prstGeom prst="rect">
            <a:avLst/>
          </a:prstGeom>
        </p:spPr>
        <p:txBody>
          <a:bodyPr wrap="square">
            <a:spAutoFit/>
          </a:bodyPr>
          <a:lstStyle/>
          <a:p>
            <a:pPr algn="ctr" fontAlgn="base">
              <a:spcBef>
                <a:spcPct val="0"/>
              </a:spcBef>
              <a:tabLst>
                <a:tab pos="228600" algn="l"/>
              </a:tabLst>
            </a:pPr>
            <a:r>
              <a:rPr lang="es-ES_tradnl" sz="3600" b="1" i="1" dirty="0" smtClean="0">
                <a:ln w="6600">
                  <a:solidFill>
                    <a:srgbClr val="C00000"/>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Arial" pitchFamily="34" charset="0"/>
                <a:ea typeface="Times New Roman" panose="02020603050405020304" pitchFamily="18" charset="0"/>
              </a:rPr>
              <a:t>Nosotros ¿hemos </a:t>
            </a:r>
            <a:r>
              <a:rPr lang="es-ES_tradnl" sz="3600" b="1" i="1" dirty="0">
                <a:ln w="6600">
                  <a:solidFill>
                    <a:srgbClr val="C00000"/>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Arial" pitchFamily="34" charset="0"/>
                <a:ea typeface="Times New Roman" panose="02020603050405020304" pitchFamily="18" charset="0"/>
              </a:rPr>
              <a:t>resucitado después de esta Cuaresma</a:t>
            </a:r>
            <a:r>
              <a:rPr lang="es-ES_tradnl" sz="3600" b="1" i="1" dirty="0" smtClean="0">
                <a:ln w="6600">
                  <a:solidFill>
                    <a:srgbClr val="C00000"/>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Arial" pitchFamily="34" charset="0"/>
                <a:ea typeface="Times New Roman" panose="02020603050405020304" pitchFamily="18" charset="0"/>
              </a:rPr>
              <a:t>?                         </a:t>
            </a:r>
            <a:endParaRPr lang="es-PE" sz="3600" b="1" i="1" dirty="0">
              <a:ln w="6600">
                <a:solidFill>
                  <a:srgbClr val="C00000"/>
                </a:solidFill>
                <a:prstDash val="solid"/>
              </a:ln>
              <a:solidFill>
                <a:srgbClr val="FFFFFF"/>
              </a:solidFill>
              <a:effectLst>
                <a:glow rad="101600">
                  <a:schemeClr val="accent4">
                    <a:satMod val="175000"/>
                    <a:alpha val="40000"/>
                  </a:schemeClr>
                </a:glow>
                <a:outerShdw dist="38100" dir="2700000" algn="tl" rotWithShape="0">
                  <a:schemeClr val="accent2"/>
                </a:outerShdw>
              </a:effectLst>
              <a:ea typeface="Times New Roman" panose="02020603050405020304" pitchFamily="18" charset="0"/>
            </a:endParaRPr>
          </a:p>
        </p:txBody>
      </p:sp>
      <p:sp>
        <p:nvSpPr>
          <p:cNvPr id="7" name="Rectángulo 6"/>
          <p:cNvSpPr/>
          <p:nvPr/>
        </p:nvSpPr>
        <p:spPr>
          <a:xfrm>
            <a:off x="1549436" y="5336903"/>
            <a:ext cx="6202182" cy="707886"/>
          </a:xfrm>
          <a:prstGeom prst="rect">
            <a:avLst/>
          </a:prstGeom>
        </p:spPr>
        <p:txBody>
          <a:bodyPr wrap="square">
            <a:spAutoFit/>
          </a:bodyPr>
          <a:lstStyle/>
          <a:p>
            <a:pPr algn="ctr" fontAlgn="base">
              <a:spcBef>
                <a:spcPct val="0"/>
              </a:spcBef>
              <a:tabLst>
                <a:tab pos="228600" algn="l"/>
              </a:tabLst>
            </a:pPr>
            <a:r>
              <a:rPr lang="es-ES_tradnl" sz="4000" b="1" dirty="0" smtClean="0">
                <a:ln w="6600">
                  <a:solidFill>
                    <a:srgbClr val="C00000"/>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Arial" pitchFamily="34" charset="0"/>
                <a:ea typeface="Times New Roman" panose="02020603050405020304" pitchFamily="18" charset="0"/>
              </a:rPr>
              <a:t>¿</a:t>
            </a:r>
            <a:r>
              <a:rPr lang="es-ES_tradnl" sz="4000" b="1" dirty="0">
                <a:ln w="6600">
                  <a:solidFill>
                    <a:srgbClr val="C00000"/>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Arial" pitchFamily="34" charset="0"/>
                <a:ea typeface="Times New Roman" panose="02020603050405020304" pitchFamily="18" charset="0"/>
              </a:rPr>
              <a:t>Qué cambió en ella?</a:t>
            </a:r>
            <a:endParaRPr lang="es-PE" sz="4000" b="1" dirty="0">
              <a:ln w="6600">
                <a:solidFill>
                  <a:srgbClr val="C00000"/>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Arial" pitchFamily="34" charset="0"/>
              <a:ea typeface="Times New Roman" panose="02020603050405020304" pitchFamily="18" charset="0"/>
            </a:endParaRPr>
          </a:p>
        </p:txBody>
      </p:sp>
    </p:spTree>
    <p:extLst>
      <p:ext uri="{BB962C8B-B14F-4D97-AF65-F5344CB8AC3E}">
        <p14:creationId xmlns:p14="http://schemas.microsoft.com/office/powerpoint/2010/main" val="2562750058"/>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750" fill="hold"/>
                                        <p:tgtEl>
                                          <p:spTgt spid="5"/>
                                        </p:tgtEl>
                                        <p:attrNameLst>
                                          <p:attrName>ppt_w</p:attrName>
                                        </p:attrNameLst>
                                      </p:cBhvr>
                                      <p:tavLst>
                                        <p:tav tm="0">
                                          <p:val>
                                            <p:fltVal val="0"/>
                                          </p:val>
                                        </p:tav>
                                        <p:tav tm="100000">
                                          <p:val>
                                            <p:strVal val="#ppt_w"/>
                                          </p:val>
                                        </p:tav>
                                      </p:tavLst>
                                    </p:anim>
                                    <p:anim calcmode="lin" valueType="num">
                                      <p:cBhvr>
                                        <p:cTn id="8" dur="175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2975"/>
                            </p:stCondLst>
                            <p:childTnLst>
                              <p:par>
                                <p:cTn id="10" presetID="23" presetClass="entr" presetSubtype="16" fill="hold" grpId="0" nodeType="afterEffect">
                                  <p:stCondLst>
                                    <p:cond delay="0"/>
                                  </p:stCondLst>
                                  <p:iterate type="wd">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1750" fill="hold"/>
                                        <p:tgtEl>
                                          <p:spTgt spid="6"/>
                                        </p:tgtEl>
                                        <p:attrNameLst>
                                          <p:attrName>ppt_w</p:attrName>
                                        </p:attrNameLst>
                                      </p:cBhvr>
                                      <p:tavLst>
                                        <p:tav tm="0">
                                          <p:val>
                                            <p:fltVal val="0"/>
                                          </p:val>
                                        </p:tav>
                                        <p:tav tm="100000">
                                          <p:val>
                                            <p:strVal val="#ppt_w"/>
                                          </p:val>
                                        </p:tav>
                                      </p:tavLst>
                                    </p:anim>
                                    <p:anim calcmode="lin" valueType="num">
                                      <p:cBhvr>
                                        <p:cTn id="13" dur="1750" fill="hold"/>
                                        <p:tgtEl>
                                          <p:spTgt spid="6"/>
                                        </p:tgtEl>
                                        <p:attrNameLst>
                                          <p:attrName>ppt_h</p:attrName>
                                        </p:attrNameLst>
                                      </p:cBhvr>
                                      <p:tavLst>
                                        <p:tav tm="0">
                                          <p:val>
                                            <p:fltVal val="0"/>
                                          </p:val>
                                        </p:tav>
                                        <p:tav tm="100000">
                                          <p:val>
                                            <p:strVal val="#ppt_h"/>
                                          </p:val>
                                        </p:tav>
                                      </p:tavLst>
                                    </p:anim>
                                  </p:childTnLst>
                                </p:cTn>
                              </p:par>
                            </p:childTnLst>
                          </p:cTn>
                        </p:par>
                        <p:par>
                          <p:cTn id="14" fill="hold">
                            <p:stCondLst>
                              <p:cond delay="6125"/>
                            </p:stCondLst>
                            <p:childTnLst>
                              <p:par>
                                <p:cTn id="15" presetID="23" presetClass="entr" presetSubtype="16" fill="hold" grpId="0" nodeType="afterEffect">
                                  <p:stCondLst>
                                    <p:cond delay="0"/>
                                  </p:stCondLst>
                                  <p:iterate type="wd">
                                    <p:tmPct val="10000"/>
                                  </p:iterate>
                                  <p:childTnLst>
                                    <p:set>
                                      <p:cBhvr>
                                        <p:cTn id="16" dur="1" fill="hold">
                                          <p:stCondLst>
                                            <p:cond delay="0"/>
                                          </p:stCondLst>
                                        </p:cTn>
                                        <p:tgtEl>
                                          <p:spTgt spid="7"/>
                                        </p:tgtEl>
                                        <p:attrNameLst>
                                          <p:attrName>style.visibility</p:attrName>
                                        </p:attrNameLst>
                                      </p:cBhvr>
                                      <p:to>
                                        <p:strVal val="visible"/>
                                      </p:to>
                                    </p:set>
                                    <p:anim calcmode="lin" valueType="num">
                                      <p:cBhvr>
                                        <p:cTn id="17" dur="1750" fill="hold"/>
                                        <p:tgtEl>
                                          <p:spTgt spid="7"/>
                                        </p:tgtEl>
                                        <p:attrNameLst>
                                          <p:attrName>ppt_w</p:attrName>
                                        </p:attrNameLst>
                                      </p:cBhvr>
                                      <p:tavLst>
                                        <p:tav tm="0">
                                          <p:val>
                                            <p:fltVal val="0"/>
                                          </p:val>
                                        </p:tav>
                                        <p:tav tm="100000">
                                          <p:val>
                                            <p:strVal val="#ppt_w"/>
                                          </p:val>
                                        </p:tav>
                                      </p:tavLst>
                                    </p:anim>
                                    <p:anim calcmode="lin" valueType="num">
                                      <p:cBhvr>
                                        <p:cTn id="18" dur="175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528193" y="562469"/>
            <a:ext cx="7990545" cy="5692858"/>
          </a:xfrm>
          <a:prstGeom prst="rect">
            <a:avLst/>
          </a:prstGeom>
          <a:scene3d>
            <a:camera prst="orthographicFront"/>
            <a:lightRig rig="threePt" dir="t"/>
          </a:scene3d>
          <a:sp3d>
            <a:bevelT prst="convex"/>
          </a:sp3d>
        </p:spPr>
      </p:pic>
      <p:sp>
        <p:nvSpPr>
          <p:cNvPr id="14" name="Rectángulo 13"/>
          <p:cNvSpPr/>
          <p:nvPr/>
        </p:nvSpPr>
        <p:spPr>
          <a:xfrm>
            <a:off x="684947" y="523623"/>
            <a:ext cx="7677038" cy="1015663"/>
          </a:xfrm>
          <a:prstGeom prst="rect">
            <a:avLst/>
          </a:prstGeom>
        </p:spPr>
        <p:txBody>
          <a:bodyPr wrap="square">
            <a:spAutoFit/>
          </a:bodyPr>
          <a:lstStyle/>
          <a:p>
            <a:pPr marL="342900" indent="-342900" fontAlgn="base">
              <a:spcBef>
                <a:spcPct val="0"/>
              </a:spcBef>
              <a:buFont typeface="Wingdings" panose="05000000000000000000" pitchFamily="2" charset="2"/>
              <a:buChar char="Ø"/>
              <a:tabLst>
                <a:tab pos="228600" algn="l"/>
              </a:tabLst>
            </a:pPr>
            <a:r>
              <a:rPr lang="es-ES_tradnl" sz="3000" b="1" i="1" dirty="0">
                <a:ln w="6600">
                  <a:solidFill>
                    <a:srgbClr val="C00000"/>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Swis721 Hv BT" panose="020B0804020202020204" pitchFamily="34" charset="0"/>
                <a:ea typeface="Times New Roman" panose="02020603050405020304" pitchFamily="18" charset="0"/>
              </a:rPr>
              <a:t>Ver y creer.</a:t>
            </a:r>
            <a:r>
              <a:rPr lang="es-ES_tradnl" sz="3000" b="1" dirty="0">
                <a:ln w="6600">
                  <a:solidFill>
                    <a:srgbClr val="C00000"/>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Swis721 Hv BT" panose="020B0804020202020204" pitchFamily="34" charset="0"/>
                <a:ea typeface="Times New Roman" panose="02020603050405020304" pitchFamily="18" charset="0"/>
              </a:rPr>
              <a:t> El Discípulo Amado vio </a:t>
            </a:r>
            <a:r>
              <a:rPr lang="es-ES_tradnl" sz="3000" b="1" dirty="0" smtClean="0">
                <a:ln w="6600">
                  <a:solidFill>
                    <a:srgbClr val="C00000"/>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Swis721 Hv BT" panose="020B0804020202020204" pitchFamily="34" charset="0"/>
                <a:ea typeface="Times New Roman" panose="02020603050405020304" pitchFamily="18" charset="0"/>
              </a:rPr>
              <a:t> y </a:t>
            </a:r>
            <a:r>
              <a:rPr lang="es-ES_tradnl" sz="3000" b="1" dirty="0">
                <a:ln w="6600">
                  <a:solidFill>
                    <a:srgbClr val="C00000"/>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Swis721 Hv BT" panose="020B0804020202020204" pitchFamily="34" charset="0"/>
                <a:ea typeface="Times New Roman" panose="02020603050405020304" pitchFamily="18" charset="0"/>
              </a:rPr>
              <a:t>creyó. </a:t>
            </a:r>
            <a:r>
              <a:rPr lang="es-ES_tradnl" sz="3000" b="1" dirty="0" smtClean="0">
                <a:ln w="6600">
                  <a:solidFill>
                    <a:srgbClr val="C00000"/>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Swis721 Hv BT" panose="020B0804020202020204" pitchFamily="34" charset="0"/>
                <a:ea typeface="Times New Roman" panose="02020603050405020304" pitchFamily="18" charset="0"/>
              </a:rPr>
              <a:t>    </a:t>
            </a:r>
          </a:p>
        </p:txBody>
      </p:sp>
      <p:pic>
        <p:nvPicPr>
          <p:cNvPr id="10" name="Imagen 9"/>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155812" y="6148212"/>
            <a:ext cx="1188823" cy="688908"/>
          </a:xfrm>
          <a:prstGeom prst="rect">
            <a:avLst/>
          </a:prstGeom>
        </p:spPr>
      </p:pic>
      <p:sp>
        <p:nvSpPr>
          <p:cNvPr id="5" name="Rectángulo 4"/>
          <p:cNvSpPr/>
          <p:nvPr/>
        </p:nvSpPr>
        <p:spPr>
          <a:xfrm>
            <a:off x="684947" y="3456349"/>
            <a:ext cx="7677038" cy="2185214"/>
          </a:xfrm>
          <a:prstGeom prst="rect">
            <a:avLst/>
          </a:prstGeom>
        </p:spPr>
        <p:txBody>
          <a:bodyPr wrap="square">
            <a:spAutoFit/>
          </a:bodyPr>
          <a:lstStyle/>
          <a:p>
            <a:pPr algn="ctr" fontAlgn="base">
              <a:spcBef>
                <a:spcPct val="0"/>
              </a:spcBef>
              <a:tabLst>
                <a:tab pos="228600" algn="l"/>
              </a:tabLst>
            </a:pPr>
            <a:r>
              <a:rPr lang="es-ES_tradnl" sz="3200" b="1" dirty="0" smtClean="0">
                <a:ln w="6600">
                  <a:solidFill>
                    <a:srgbClr val="C00000"/>
                  </a:solidFill>
                  <a:prstDash val="solid"/>
                </a:ln>
                <a:solidFill>
                  <a:schemeClr val="bg1"/>
                </a:solidFill>
                <a:effectLst>
                  <a:glow rad="101600">
                    <a:schemeClr val="accent4">
                      <a:satMod val="175000"/>
                      <a:alpha val="40000"/>
                    </a:schemeClr>
                  </a:glow>
                  <a:outerShdw dist="38100" dir="2700000" algn="tl" rotWithShape="0">
                    <a:schemeClr val="accent2"/>
                  </a:outerShdw>
                </a:effectLst>
                <a:latin typeface="Arial Rounded MT Bold" panose="020F0704030504030204" pitchFamily="34" charset="0"/>
                <a:ea typeface="Times New Roman" panose="02020603050405020304" pitchFamily="18" charset="0"/>
              </a:rPr>
              <a:t> </a:t>
            </a:r>
            <a:r>
              <a:rPr lang="es-ES_tradnl" sz="3400" b="1" dirty="0" smtClean="0">
                <a:ln w="6600">
                  <a:solidFill>
                    <a:srgbClr val="C00000"/>
                  </a:solidFill>
                  <a:prstDash val="solid"/>
                </a:ln>
                <a:solidFill>
                  <a:schemeClr val="bg1"/>
                </a:solidFill>
                <a:effectLst>
                  <a:glow rad="101600">
                    <a:schemeClr val="accent4">
                      <a:satMod val="175000"/>
                      <a:alpha val="40000"/>
                    </a:schemeClr>
                  </a:glow>
                  <a:outerShdw dist="38100" dir="2700000" algn="tl" rotWithShape="0">
                    <a:schemeClr val="accent2"/>
                  </a:outerShdw>
                </a:effectLst>
                <a:latin typeface="Arial Rounded MT Bold" panose="020F0704030504030204" pitchFamily="34" charset="0"/>
                <a:ea typeface="Times New Roman" panose="02020603050405020304" pitchFamily="18" charset="0"/>
              </a:rPr>
              <a:t>¿Qué   cosas me ayudan a mí a </a:t>
            </a:r>
            <a:r>
              <a:rPr lang="es-ES_tradnl" sz="3400" b="1" dirty="0" err="1" smtClean="0">
                <a:ln w="6600">
                  <a:solidFill>
                    <a:srgbClr val="C00000"/>
                  </a:solidFill>
                  <a:prstDash val="solid"/>
                </a:ln>
                <a:solidFill>
                  <a:schemeClr val="bg1"/>
                </a:solidFill>
                <a:effectLst>
                  <a:glow rad="101600">
                    <a:schemeClr val="accent4">
                      <a:satMod val="175000"/>
                      <a:alpha val="40000"/>
                    </a:schemeClr>
                  </a:glow>
                  <a:outerShdw dist="38100" dir="2700000" algn="tl" rotWithShape="0">
                    <a:schemeClr val="accent2"/>
                  </a:outerShdw>
                </a:effectLst>
                <a:latin typeface="Arial Rounded MT Bold" panose="020F0704030504030204" pitchFamily="34" charset="0"/>
                <a:ea typeface="Times New Roman" panose="02020603050405020304" pitchFamily="18" charset="0"/>
              </a:rPr>
              <a:t>crer</a:t>
            </a:r>
            <a:r>
              <a:rPr lang="es-ES_tradnl" sz="3400" b="1" dirty="0" smtClean="0">
                <a:ln w="6600">
                  <a:solidFill>
                    <a:srgbClr val="C00000"/>
                  </a:solidFill>
                  <a:prstDash val="solid"/>
                </a:ln>
                <a:solidFill>
                  <a:schemeClr val="bg1"/>
                </a:solidFill>
                <a:effectLst>
                  <a:glow rad="101600">
                    <a:schemeClr val="accent4">
                      <a:satMod val="175000"/>
                      <a:alpha val="40000"/>
                    </a:schemeClr>
                  </a:glow>
                  <a:outerShdw dist="38100" dir="2700000" algn="tl" rotWithShape="0">
                    <a:schemeClr val="accent2"/>
                  </a:outerShdw>
                </a:effectLst>
                <a:latin typeface="Arial Rounded MT Bold" panose="020F0704030504030204" pitchFamily="34" charset="0"/>
                <a:ea typeface="Times New Roman" panose="02020603050405020304" pitchFamily="18" charset="0"/>
              </a:rPr>
              <a:t> </a:t>
            </a:r>
            <a:r>
              <a:rPr lang="es-ES_tradnl" sz="3400" b="1" dirty="0" smtClean="0">
                <a:ln w="6600">
                  <a:solidFill>
                    <a:srgbClr val="C00000"/>
                  </a:solidFill>
                  <a:prstDash val="solid"/>
                </a:ln>
                <a:solidFill>
                  <a:schemeClr val="bg1"/>
                </a:solidFill>
                <a:effectLst>
                  <a:glow rad="101600">
                    <a:schemeClr val="accent4">
                      <a:satMod val="175000"/>
                      <a:alpha val="40000"/>
                    </a:schemeClr>
                  </a:glow>
                  <a:outerShdw dist="38100" dir="2700000" algn="tl" rotWithShape="0">
                    <a:schemeClr val="accent2"/>
                  </a:outerShdw>
                </a:effectLst>
                <a:latin typeface="Arial Rounded MT Bold" panose="020F0704030504030204" pitchFamily="34" charset="0"/>
                <a:ea typeface="Times New Roman" panose="02020603050405020304" pitchFamily="18" charset="0"/>
              </a:rPr>
              <a:t>con más convicción, con </a:t>
            </a:r>
            <a:r>
              <a:rPr lang="es-ES_tradnl" sz="3400" b="1" dirty="0" smtClean="0">
                <a:ln w="6600">
                  <a:solidFill>
                    <a:srgbClr val="C00000"/>
                  </a:solidFill>
                  <a:prstDash val="solid"/>
                </a:ln>
                <a:solidFill>
                  <a:schemeClr val="bg1"/>
                </a:solidFill>
                <a:effectLst>
                  <a:glow rad="101600">
                    <a:schemeClr val="accent4">
                      <a:satMod val="175000"/>
                      <a:alpha val="40000"/>
                    </a:schemeClr>
                  </a:glow>
                  <a:outerShdw dist="38100" dir="2700000" algn="tl" rotWithShape="0">
                    <a:schemeClr val="accent2"/>
                  </a:outerShdw>
                </a:effectLst>
                <a:latin typeface="Arial Rounded MT Bold" panose="020F0704030504030204" pitchFamily="34" charset="0"/>
                <a:ea typeface="Times New Roman" panose="02020603050405020304" pitchFamily="18" charset="0"/>
              </a:rPr>
              <a:t>más </a:t>
            </a:r>
            <a:r>
              <a:rPr lang="es-ES_tradnl" sz="3400" b="1" dirty="0" smtClean="0">
                <a:ln w="6600">
                  <a:solidFill>
                    <a:srgbClr val="C00000"/>
                  </a:solidFill>
                  <a:prstDash val="solid"/>
                </a:ln>
                <a:solidFill>
                  <a:schemeClr val="bg1"/>
                </a:solidFill>
                <a:effectLst>
                  <a:glow rad="101600">
                    <a:schemeClr val="accent4">
                      <a:satMod val="175000"/>
                      <a:alpha val="40000"/>
                    </a:schemeClr>
                  </a:glow>
                  <a:outerShdw dist="38100" dir="2700000" algn="tl" rotWithShape="0">
                    <a:schemeClr val="accent2"/>
                  </a:outerShdw>
                </a:effectLst>
                <a:latin typeface="Arial Rounded MT Bold" panose="020F0704030504030204" pitchFamily="34" charset="0"/>
                <a:ea typeface="Times New Roman" panose="02020603050405020304" pitchFamily="18" charset="0"/>
              </a:rPr>
              <a:t>entusiasmo y  que dinamizan mi vida de fe?</a:t>
            </a:r>
            <a:endParaRPr lang="es-PE" sz="3400" b="1" dirty="0">
              <a:ln w="6600">
                <a:solidFill>
                  <a:srgbClr val="C00000"/>
                </a:solidFill>
                <a:prstDash val="solid"/>
              </a:ln>
              <a:solidFill>
                <a:schemeClr val="bg1"/>
              </a:solidFill>
              <a:effectLst>
                <a:glow rad="101600">
                  <a:schemeClr val="accent4">
                    <a:satMod val="175000"/>
                    <a:alpha val="40000"/>
                  </a:schemeClr>
                </a:glow>
                <a:outerShdw dist="38100" dir="2700000" algn="tl" rotWithShape="0">
                  <a:schemeClr val="accent2"/>
                </a:outerShdw>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3670431674"/>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0-#ppt_w/2"/>
                                          </p:val>
                                        </p:tav>
                                        <p:tav tm="100000">
                                          <p:val>
                                            <p:strVal val="#ppt_x"/>
                                          </p:val>
                                        </p:tav>
                                      </p:tavLst>
                                    </p:anim>
                                    <p:anim calcmode="lin" valueType="num">
                                      <p:cBhvr additive="base">
                                        <p:cTn id="8" dur="750" fill="hold"/>
                                        <p:tgtEl>
                                          <p:spTgt spid="14"/>
                                        </p:tgtEl>
                                        <p:attrNameLst>
                                          <p:attrName>ppt_y</p:attrName>
                                        </p:attrNameLst>
                                      </p:cBhvr>
                                      <p:tavLst>
                                        <p:tav tm="0">
                                          <p:val>
                                            <p:strVal val="0-#ppt_h/2"/>
                                          </p:val>
                                        </p:tav>
                                        <p:tav tm="100000">
                                          <p:val>
                                            <p:strVal val="#ppt_y"/>
                                          </p:val>
                                        </p:tav>
                                      </p:tavLst>
                                    </p:anim>
                                  </p:childTnLst>
                                </p:cTn>
                              </p:par>
                            </p:childTnLst>
                          </p:cTn>
                        </p:par>
                        <p:par>
                          <p:cTn id="9" fill="hold">
                            <p:stCondLst>
                              <p:cond delay="3375"/>
                            </p:stCondLst>
                            <p:childTnLst>
                              <p:par>
                                <p:cTn id="10" presetID="2" presetClass="entr" presetSubtype="9" fill="hold" grpId="0" nodeType="after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36008" y="369083"/>
            <a:ext cx="8050665" cy="6004560"/>
          </a:xfrm>
          <a:prstGeom prst="rect">
            <a:avLst/>
          </a:prstGeom>
          <a:scene3d>
            <a:camera prst="orthographicFront"/>
            <a:lightRig rig="threePt" dir="t"/>
          </a:scene3d>
          <a:sp3d>
            <a:bevelT prst="convex"/>
          </a:sp3d>
        </p:spPr>
      </p:pic>
      <p:sp>
        <p:nvSpPr>
          <p:cNvPr id="6" name="Text Box 3"/>
          <p:cNvSpPr txBox="1">
            <a:spLocks noChangeArrowheads="1"/>
          </p:cNvSpPr>
          <p:nvPr/>
        </p:nvSpPr>
        <p:spPr bwMode="auto">
          <a:xfrm>
            <a:off x="436008" y="1943800"/>
            <a:ext cx="7987351" cy="2862322"/>
          </a:xfrm>
          <a:prstGeom prst="rect">
            <a:avLst/>
          </a:prstGeom>
          <a:noFill/>
          <a:ln w="9525">
            <a:noFill/>
            <a:miter lim="800000"/>
            <a:headEnd/>
            <a:tailEnd/>
          </a:ln>
          <a:effectLst/>
          <a:scene3d>
            <a:camera prst="orthographicFront"/>
            <a:lightRig rig="threePt" dir="t"/>
          </a:scene3d>
          <a:sp3d>
            <a:bevelT w="152400" h="50800" prst="softRound"/>
          </a:sp3d>
        </p:spPr>
        <p:txBody>
          <a:bodyPr wrap="square">
            <a:spAutoFit/>
          </a:bodyPr>
          <a:lstStyle/>
          <a:p>
            <a:pPr marL="457200" indent="-457200" algn="ctr" fontAlgn="base">
              <a:spcBef>
                <a:spcPct val="0"/>
              </a:spcBef>
              <a:spcAft>
                <a:spcPct val="0"/>
              </a:spcAft>
              <a:buFont typeface="Arial" panose="020B0604020202020204" pitchFamily="34" charset="0"/>
              <a:buChar char="•"/>
              <a:defRPr/>
            </a:pPr>
            <a:r>
              <a:rPr lang="es-ES_tradnl" sz="3200" b="1" dirty="0" smtClean="0">
                <a:ln w="6600">
                  <a:solidFill>
                    <a:srgbClr val="C00000"/>
                  </a:solidFill>
                  <a:prstDash val="solid"/>
                </a:ln>
                <a:solidFill>
                  <a:schemeClr val="bg1"/>
                </a:solidFill>
                <a:effectLst>
                  <a:outerShdw dist="38100" dir="2700000" algn="tl" rotWithShape="0">
                    <a:schemeClr val="accent2"/>
                  </a:outerShdw>
                </a:effectLst>
                <a:latin typeface="Arial Rounded MT Bold" panose="020F0704030504030204" pitchFamily="34" charset="0"/>
              </a:rPr>
              <a:t>¿ </a:t>
            </a:r>
            <a:r>
              <a:rPr lang="es-ES_tradnl" sz="3600" b="1" dirty="0" smtClean="0">
                <a:ln w="6600">
                  <a:solidFill>
                    <a:srgbClr val="C00000"/>
                  </a:solidFill>
                  <a:prstDash val="solid"/>
                </a:ln>
                <a:solidFill>
                  <a:schemeClr val="bg1"/>
                </a:solidFill>
                <a:effectLst>
                  <a:glow rad="228600">
                    <a:schemeClr val="accent4">
                      <a:satMod val="175000"/>
                      <a:alpha val="40000"/>
                    </a:schemeClr>
                  </a:glow>
                  <a:outerShdw dist="38100" dir="2700000" algn="tl" rotWithShape="0">
                    <a:schemeClr val="accent2"/>
                  </a:outerShdw>
                </a:effectLst>
                <a:latin typeface="Arial Rounded MT Bold" panose="020F0704030504030204" pitchFamily="34" charset="0"/>
              </a:rPr>
              <a:t>Vivo con la </a:t>
            </a:r>
            <a:r>
              <a:rPr lang="es-ES_tradnl" sz="3600" b="1" dirty="0" smtClean="0">
                <a:ln w="6600">
                  <a:solidFill>
                    <a:srgbClr val="C00000"/>
                  </a:solidFill>
                  <a:prstDash val="solid"/>
                </a:ln>
                <a:solidFill>
                  <a:schemeClr val="bg1"/>
                </a:solidFill>
                <a:effectLst>
                  <a:glow rad="228600">
                    <a:schemeClr val="accent4">
                      <a:satMod val="175000"/>
                      <a:alpha val="40000"/>
                    </a:schemeClr>
                  </a:glow>
                  <a:outerShdw dist="38100" dir="2700000" algn="tl" rotWithShape="0">
                    <a:schemeClr val="accent2"/>
                  </a:outerShdw>
                </a:effectLst>
                <a:latin typeface="Arial Rounded MT Bold" panose="020F0704030504030204" pitchFamily="34" charset="0"/>
              </a:rPr>
              <a:t>conciencia </a:t>
            </a:r>
            <a:r>
              <a:rPr lang="es-ES_tradnl" sz="3600" b="1" dirty="0" smtClean="0">
                <a:ln w="6600">
                  <a:solidFill>
                    <a:srgbClr val="C00000"/>
                  </a:solidFill>
                  <a:prstDash val="solid"/>
                </a:ln>
                <a:solidFill>
                  <a:schemeClr val="bg1"/>
                </a:solidFill>
                <a:effectLst>
                  <a:glow rad="228600">
                    <a:schemeClr val="accent4">
                      <a:satMod val="175000"/>
                      <a:alpha val="40000"/>
                    </a:schemeClr>
                  </a:glow>
                  <a:outerShdw dist="38100" dir="2700000" algn="tl" rotWithShape="0">
                    <a:schemeClr val="accent2"/>
                  </a:outerShdw>
                </a:effectLst>
                <a:latin typeface="Arial Rounded MT Bold" panose="020F0704030504030204" pitchFamily="34" charset="0"/>
              </a:rPr>
              <a:t>de que el Señor está vivo, está resucitado,  que está  a nuestro lado, que es el que nos impulsa a buscarlo cada vez más?.</a:t>
            </a:r>
            <a:endParaRPr lang="es-ES" sz="3600" b="1" dirty="0">
              <a:ln w="6600">
                <a:solidFill>
                  <a:srgbClr val="C00000"/>
                </a:solidFill>
                <a:prstDash val="solid"/>
              </a:ln>
              <a:solidFill>
                <a:schemeClr val="bg1"/>
              </a:solidFill>
              <a:effectLst>
                <a:glow rad="228600">
                  <a:schemeClr val="accent4">
                    <a:satMod val="175000"/>
                    <a:alpha val="40000"/>
                  </a:schemeClr>
                </a:glow>
                <a:outerShdw dist="38100" dir="2700000" algn="tl" rotWithShape="0">
                  <a:schemeClr val="accent2"/>
                </a:outerShdw>
              </a:effectLst>
              <a:latin typeface="Arial Rounded MT Bold" panose="020F0704030504030204" pitchFamily="34" charset="0"/>
            </a:endParaRPr>
          </a:p>
        </p:txBody>
      </p:sp>
    </p:spTree>
    <p:extLst>
      <p:ext uri="{BB962C8B-B14F-4D97-AF65-F5344CB8AC3E}">
        <p14:creationId xmlns:p14="http://schemas.microsoft.com/office/powerpoint/2010/main" val="3900604487"/>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28175" y="565761"/>
            <a:ext cx="7988808" cy="5791199"/>
          </a:xfrm>
          <a:prstGeom prst="rect">
            <a:avLst/>
          </a:prstGeom>
          <a:scene3d>
            <a:camera prst="orthographicFront"/>
            <a:lightRig rig="threePt" dir="t"/>
          </a:scene3d>
          <a:sp3d>
            <a:bevelT prst="convex"/>
          </a:sp3d>
        </p:spPr>
      </p:pic>
      <p:sp>
        <p:nvSpPr>
          <p:cNvPr id="67590" name="WordArt 6"/>
          <p:cNvSpPr>
            <a:spLocks noChangeArrowheads="1" noChangeShapeType="1" noTextEdit="1"/>
          </p:cNvSpPr>
          <p:nvPr/>
        </p:nvSpPr>
        <p:spPr bwMode="auto">
          <a:xfrm>
            <a:off x="1606186" y="726181"/>
            <a:ext cx="5832786" cy="1808013"/>
          </a:xfrm>
          <a:prstGeom prst="rect">
            <a:avLst/>
          </a:prstGeom>
          <a:extLst>
            <a:ext uri="{AF507438-7753-43E0-B8FC-AC1667EBCBE1}">
              <a14:hiddenEffects xmlns:a14="http://schemas.microsoft.com/office/drawing/2010/main">
                <a:effectLst/>
              </a14:hiddenEffects>
            </a:ext>
          </a:extLst>
        </p:spPr>
        <p:txBody>
          <a:bodyPr wrap="none" fromWordArt="1"/>
          <a:lstStyle/>
          <a:p>
            <a:pPr algn="ctr" fontAlgn="base">
              <a:spcBef>
                <a:spcPct val="0"/>
              </a:spcBef>
              <a:spcAft>
                <a:spcPct val="0"/>
              </a:spcAft>
            </a:pPr>
            <a:r>
              <a:rPr lang="es-PE" sz="3200" b="1" kern="10" dirty="0" smtClean="0">
                <a:ln w="6600">
                  <a:solidFill>
                    <a:srgbClr val="C00000"/>
                  </a:solidFill>
                  <a:prstDash val="solid"/>
                </a:ln>
                <a:solidFill>
                  <a:srgbClr val="FFFFFF"/>
                </a:solidFill>
                <a:effectLst>
                  <a:glow rad="63500">
                    <a:schemeClr val="accent4">
                      <a:satMod val="175000"/>
                      <a:alpha val="40000"/>
                    </a:schemeClr>
                  </a:glow>
                  <a:outerShdw dist="38100" dir="2700000" algn="tl" rotWithShape="0">
                    <a:schemeClr val="accent2"/>
                  </a:outerShdw>
                </a:effectLst>
                <a:latin typeface="Arial Black"/>
              </a:rPr>
              <a:t>• Vienen ahora cincuenta días </a:t>
            </a:r>
          </a:p>
          <a:p>
            <a:pPr algn="ctr" fontAlgn="base">
              <a:spcBef>
                <a:spcPct val="0"/>
              </a:spcBef>
              <a:spcAft>
                <a:spcPct val="0"/>
              </a:spcAft>
            </a:pPr>
            <a:r>
              <a:rPr lang="es-PE" sz="3200" b="1" kern="10" dirty="0" smtClean="0">
                <a:ln w="6600">
                  <a:solidFill>
                    <a:srgbClr val="C00000"/>
                  </a:solidFill>
                  <a:prstDash val="solid"/>
                </a:ln>
                <a:solidFill>
                  <a:srgbClr val="FFFFFF"/>
                </a:solidFill>
                <a:effectLst>
                  <a:glow rad="63500">
                    <a:schemeClr val="accent4">
                      <a:satMod val="175000"/>
                      <a:alpha val="40000"/>
                    </a:schemeClr>
                  </a:glow>
                  <a:outerShdw dist="38100" dir="2700000" algn="tl" rotWithShape="0">
                    <a:schemeClr val="accent2"/>
                  </a:outerShdw>
                </a:effectLst>
                <a:latin typeface="Arial Black"/>
              </a:rPr>
              <a:t>de alegría </a:t>
            </a:r>
            <a:r>
              <a:rPr lang="es-PE" sz="3200" b="1" kern="10" dirty="0" smtClean="0">
                <a:ln w="6600">
                  <a:solidFill>
                    <a:srgbClr val="C00000"/>
                  </a:solidFill>
                  <a:prstDash val="solid"/>
                </a:ln>
                <a:solidFill>
                  <a:srgbClr val="FFFFFF"/>
                </a:solidFill>
                <a:effectLst>
                  <a:glow rad="63500">
                    <a:schemeClr val="accent4">
                      <a:satMod val="175000"/>
                      <a:alpha val="40000"/>
                    </a:schemeClr>
                  </a:glow>
                  <a:outerShdw dist="38100" dir="2700000" algn="tl" rotWithShape="0">
                    <a:schemeClr val="accent2"/>
                  </a:outerShdw>
                </a:effectLst>
                <a:latin typeface="Arial Black"/>
              </a:rPr>
              <a:t>pascual…</a:t>
            </a:r>
            <a:endParaRPr lang="es-PE" sz="3200" b="1" kern="10" dirty="0" smtClean="0">
              <a:ln w="6600">
                <a:solidFill>
                  <a:srgbClr val="C00000"/>
                </a:solidFill>
                <a:prstDash val="solid"/>
              </a:ln>
              <a:solidFill>
                <a:srgbClr val="FFFFFF"/>
              </a:solidFill>
              <a:effectLst>
                <a:glow rad="63500">
                  <a:schemeClr val="accent4">
                    <a:satMod val="175000"/>
                    <a:alpha val="40000"/>
                  </a:schemeClr>
                </a:glow>
                <a:outerShdw dist="38100" dir="2700000" algn="tl" rotWithShape="0">
                  <a:schemeClr val="accent2"/>
                </a:outerShdw>
              </a:effectLst>
              <a:latin typeface="Arial Black"/>
            </a:endParaRPr>
          </a:p>
          <a:p>
            <a:pPr algn="ctr" fontAlgn="base">
              <a:spcBef>
                <a:spcPct val="0"/>
              </a:spcBef>
              <a:spcAft>
                <a:spcPct val="0"/>
              </a:spcAft>
            </a:pPr>
            <a:endParaRPr lang="es-PE" sz="3200" b="1" kern="10" dirty="0" smtClean="0">
              <a:ln w="6600">
                <a:solidFill>
                  <a:srgbClr val="C00000"/>
                </a:solidFill>
                <a:prstDash val="solid"/>
              </a:ln>
              <a:solidFill>
                <a:srgbClr val="FFFFFF"/>
              </a:solidFill>
              <a:effectLst>
                <a:glow rad="63500">
                  <a:schemeClr val="accent4">
                    <a:satMod val="175000"/>
                    <a:alpha val="40000"/>
                  </a:schemeClr>
                </a:glow>
                <a:outerShdw dist="38100" dir="2700000" algn="tl" rotWithShape="0">
                  <a:schemeClr val="accent2"/>
                </a:outerShdw>
              </a:effectLst>
              <a:latin typeface="Arial Black"/>
            </a:endParaRPr>
          </a:p>
          <a:p>
            <a:pPr algn="ctr" fontAlgn="base">
              <a:spcBef>
                <a:spcPct val="0"/>
              </a:spcBef>
              <a:spcAft>
                <a:spcPct val="0"/>
              </a:spcAft>
            </a:pPr>
            <a:r>
              <a:rPr lang="es-PE" sz="3200" b="1" kern="10" dirty="0" smtClean="0">
                <a:ln w="6600">
                  <a:solidFill>
                    <a:srgbClr val="C00000"/>
                  </a:solidFill>
                  <a:prstDash val="solid"/>
                </a:ln>
                <a:solidFill>
                  <a:srgbClr val="FFFFFF"/>
                </a:solidFill>
                <a:effectLst>
                  <a:glow rad="63500">
                    <a:schemeClr val="accent4">
                      <a:satMod val="175000"/>
                      <a:alpha val="40000"/>
                    </a:schemeClr>
                  </a:glow>
                  <a:outerShdw dist="38100" dir="2700000" algn="tl" rotWithShape="0">
                    <a:schemeClr val="accent2"/>
                  </a:outerShdw>
                </a:effectLst>
                <a:latin typeface="Arial Black"/>
              </a:rPr>
              <a:t>¿Cómo podré celebrarlos </a:t>
            </a:r>
          </a:p>
          <a:p>
            <a:pPr algn="ctr" fontAlgn="base">
              <a:spcBef>
                <a:spcPct val="0"/>
              </a:spcBef>
              <a:spcAft>
                <a:spcPct val="0"/>
              </a:spcAft>
            </a:pPr>
            <a:r>
              <a:rPr lang="es-PE" sz="3200" b="1" kern="10" dirty="0" smtClean="0">
                <a:ln w="6600">
                  <a:solidFill>
                    <a:srgbClr val="C00000"/>
                  </a:solidFill>
                  <a:prstDash val="solid"/>
                </a:ln>
                <a:solidFill>
                  <a:srgbClr val="FFFFFF"/>
                </a:solidFill>
                <a:effectLst>
                  <a:glow rad="63500">
                    <a:schemeClr val="accent4">
                      <a:satMod val="175000"/>
                      <a:alpha val="40000"/>
                    </a:schemeClr>
                  </a:glow>
                  <a:outerShdw dist="38100" dir="2700000" algn="tl" rotWithShape="0">
                    <a:schemeClr val="accent2"/>
                  </a:outerShdw>
                </a:effectLst>
                <a:latin typeface="Arial Black"/>
              </a:rPr>
              <a:t>de la mejor manera  posible?</a:t>
            </a:r>
            <a:endParaRPr lang="es-PE" sz="3200" b="1" kern="10" dirty="0">
              <a:ln w="6600">
                <a:solidFill>
                  <a:srgbClr val="C00000"/>
                </a:solidFill>
                <a:prstDash val="solid"/>
              </a:ln>
              <a:solidFill>
                <a:srgbClr val="FFFFFF"/>
              </a:solidFill>
              <a:effectLst>
                <a:glow rad="63500">
                  <a:schemeClr val="accent4">
                    <a:satMod val="175000"/>
                    <a:alpha val="40000"/>
                  </a:schemeClr>
                </a:glow>
                <a:outerShdw dist="38100" dir="2700000" algn="tl" rotWithShape="0">
                  <a:schemeClr val="accent2"/>
                </a:outerShdw>
              </a:effectLst>
              <a:latin typeface="Arial Black"/>
            </a:endParaRPr>
          </a:p>
        </p:txBody>
      </p:sp>
    </p:spTree>
    <p:extLst>
      <p:ext uri="{BB962C8B-B14F-4D97-AF65-F5344CB8AC3E}">
        <p14:creationId xmlns:p14="http://schemas.microsoft.com/office/powerpoint/2010/main" val="166249507"/>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type="lt">
                                    <p:tmPct val="10000"/>
                                  </p:iterate>
                                  <p:childTnLst>
                                    <p:set>
                                      <p:cBhvr>
                                        <p:cTn id="6" dur="1" fill="hold">
                                          <p:stCondLst>
                                            <p:cond delay="0"/>
                                          </p:stCondLst>
                                        </p:cTn>
                                        <p:tgtEl>
                                          <p:spTgt spid="67590"/>
                                        </p:tgtEl>
                                        <p:attrNameLst>
                                          <p:attrName>style.visibility</p:attrName>
                                        </p:attrNameLst>
                                      </p:cBhvr>
                                      <p:to>
                                        <p:strVal val="visible"/>
                                      </p:to>
                                    </p:set>
                                    <p:anim calcmode="lin" valueType="num">
                                      <p:cBhvr additive="base">
                                        <p:cTn id="7" dur="750" fill="hold"/>
                                        <p:tgtEl>
                                          <p:spTgt spid="67590"/>
                                        </p:tgtEl>
                                        <p:attrNameLst>
                                          <p:attrName>ppt_x</p:attrName>
                                        </p:attrNameLst>
                                      </p:cBhvr>
                                      <p:tavLst>
                                        <p:tav tm="0">
                                          <p:val>
                                            <p:strVal val="#ppt_x"/>
                                          </p:val>
                                        </p:tav>
                                        <p:tav tm="100000">
                                          <p:val>
                                            <p:strVal val="#ppt_x"/>
                                          </p:val>
                                        </p:tav>
                                      </p:tavLst>
                                    </p:anim>
                                    <p:anim calcmode="lin" valueType="num">
                                      <p:cBhvr additive="base">
                                        <p:cTn id="8" dur="750" fill="hold"/>
                                        <p:tgtEl>
                                          <p:spTgt spid="675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n de Story P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545" y="655638"/>
            <a:ext cx="7999322" cy="5703599"/>
          </a:xfrm>
          <a:prstGeom prst="rect">
            <a:avLst/>
          </a:prstGeom>
          <a:noFill/>
          <a:extLst>
            <a:ext uri="{909E8E84-426E-40DD-AFC4-6F175D3DCCD1}">
              <a14:hiddenFill xmlns:a14="http://schemas.microsoft.com/office/drawing/2010/main">
                <a:solidFill>
                  <a:srgbClr val="FFFFFF"/>
                </a:solidFill>
              </a14:hiddenFill>
            </a:ext>
          </a:extLst>
        </p:spPr>
      </p:pic>
      <p:sp>
        <p:nvSpPr>
          <p:cNvPr id="67590" name="WordArt 6"/>
          <p:cNvSpPr>
            <a:spLocks noChangeArrowheads="1" noChangeShapeType="1" noTextEdit="1"/>
          </p:cNvSpPr>
          <p:nvPr/>
        </p:nvSpPr>
        <p:spPr bwMode="auto">
          <a:xfrm>
            <a:off x="713116" y="4836797"/>
            <a:ext cx="7612180" cy="1106803"/>
          </a:xfrm>
          <a:prstGeom prst="rect">
            <a:avLst/>
          </a:prstGeom>
          <a:extLst>
            <a:ext uri="{AF507438-7753-43E0-B8FC-AC1667EBCBE1}">
              <a14:hiddenEffects xmlns:a14="http://schemas.microsoft.com/office/drawing/2010/main">
                <a:effectLst/>
              </a14:hiddenEffects>
            </a:ext>
          </a:extLst>
        </p:spPr>
        <p:txBody>
          <a:bodyPr wrap="none" fromWordArt="1"/>
          <a:lstStyle/>
          <a:p>
            <a:pPr algn="ctr" fontAlgn="base">
              <a:spcBef>
                <a:spcPct val="0"/>
              </a:spcBef>
              <a:spcAft>
                <a:spcPct val="0"/>
              </a:spcAft>
            </a:pPr>
            <a:r>
              <a:rPr lang="es-PE" sz="2200" kern="10" dirty="0" smtClean="0">
                <a:ln w="6600">
                  <a:solidFill>
                    <a:srgbClr val="C00000"/>
                  </a:solidFill>
                  <a:prstDash val="solid"/>
                </a:ln>
                <a:solidFill>
                  <a:srgbClr val="FFFFFF"/>
                </a:solidFill>
                <a:effectLst>
                  <a:glow rad="63500">
                    <a:schemeClr val="accent4">
                      <a:satMod val="175000"/>
                      <a:alpha val="40000"/>
                    </a:schemeClr>
                  </a:glow>
                </a:effectLst>
                <a:latin typeface="Arial Black"/>
              </a:rPr>
              <a:t>Luego de </a:t>
            </a:r>
            <a:r>
              <a:rPr lang="es-PE" sz="2200" kern="10" dirty="0" smtClean="0">
                <a:ln w="6600">
                  <a:solidFill>
                    <a:srgbClr val="C00000"/>
                  </a:solidFill>
                  <a:prstDash val="solid"/>
                </a:ln>
                <a:solidFill>
                  <a:srgbClr val="FFFFFF"/>
                </a:solidFill>
                <a:effectLst>
                  <a:glow rad="63500">
                    <a:schemeClr val="accent4">
                      <a:satMod val="175000"/>
                      <a:alpha val="40000"/>
                    </a:schemeClr>
                  </a:glow>
                </a:effectLst>
                <a:latin typeface="Arial Black"/>
              </a:rPr>
              <a:t>un tiempo </a:t>
            </a:r>
            <a:r>
              <a:rPr lang="es-PE" sz="2200" kern="10" dirty="0" smtClean="0">
                <a:ln w="6600">
                  <a:solidFill>
                    <a:srgbClr val="C00000"/>
                  </a:solidFill>
                  <a:prstDash val="solid"/>
                </a:ln>
                <a:solidFill>
                  <a:srgbClr val="FFFFFF"/>
                </a:solidFill>
                <a:effectLst>
                  <a:glow rad="63500">
                    <a:schemeClr val="accent4">
                      <a:satMod val="175000"/>
                      <a:alpha val="40000"/>
                    </a:schemeClr>
                  </a:glow>
                </a:effectLst>
                <a:latin typeface="Arial Black"/>
              </a:rPr>
              <a:t>de meditación personal,</a:t>
            </a:r>
          </a:p>
          <a:p>
            <a:pPr algn="ctr" fontAlgn="base">
              <a:spcBef>
                <a:spcPct val="0"/>
              </a:spcBef>
              <a:spcAft>
                <a:spcPct val="0"/>
              </a:spcAft>
            </a:pPr>
            <a:r>
              <a:rPr lang="es-PE" sz="2200" kern="10" dirty="0" smtClean="0">
                <a:ln w="6600">
                  <a:solidFill>
                    <a:srgbClr val="C00000"/>
                  </a:solidFill>
                  <a:prstDash val="solid"/>
                </a:ln>
                <a:solidFill>
                  <a:srgbClr val="FFFFFF"/>
                </a:solidFill>
                <a:effectLst>
                  <a:glow rad="63500">
                    <a:schemeClr val="accent4">
                      <a:satMod val="175000"/>
                      <a:alpha val="40000"/>
                    </a:schemeClr>
                  </a:glow>
                </a:effectLst>
                <a:latin typeface="Arial Black"/>
              </a:rPr>
              <a:t> compartimos con sencillez nuestra reflexión, lo</a:t>
            </a:r>
          </a:p>
          <a:p>
            <a:pPr algn="ctr" fontAlgn="base">
              <a:spcBef>
                <a:spcPct val="0"/>
              </a:spcBef>
              <a:spcAft>
                <a:spcPct val="0"/>
              </a:spcAft>
            </a:pPr>
            <a:r>
              <a:rPr lang="es-MX" sz="2200" kern="10" dirty="0" smtClean="0">
                <a:ln w="6600">
                  <a:solidFill>
                    <a:srgbClr val="C00000"/>
                  </a:solidFill>
                  <a:prstDash val="solid"/>
                </a:ln>
                <a:solidFill>
                  <a:srgbClr val="FFFFFF"/>
                </a:solidFill>
                <a:effectLst>
                  <a:glow rad="63500">
                    <a:schemeClr val="accent4">
                      <a:satMod val="175000"/>
                      <a:alpha val="40000"/>
                    </a:schemeClr>
                  </a:glow>
                </a:effectLst>
                <a:latin typeface="Arial Black"/>
              </a:rPr>
              <a:t>Que el texto ME dice a mí propia realidad y </a:t>
            </a:r>
          </a:p>
          <a:p>
            <a:pPr algn="ctr" fontAlgn="base">
              <a:spcBef>
                <a:spcPct val="0"/>
              </a:spcBef>
              <a:spcAft>
                <a:spcPct val="0"/>
              </a:spcAft>
            </a:pPr>
            <a:r>
              <a:rPr lang="es-MX" sz="2200" kern="10" dirty="0" smtClean="0">
                <a:ln w="6600">
                  <a:solidFill>
                    <a:srgbClr val="C00000"/>
                  </a:solidFill>
                  <a:prstDash val="solid"/>
                </a:ln>
                <a:solidFill>
                  <a:srgbClr val="FFFFFF"/>
                </a:solidFill>
                <a:effectLst>
                  <a:glow rad="63500">
                    <a:schemeClr val="accent4">
                      <a:satMod val="175000"/>
                      <a:alpha val="40000"/>
                    </a:schemeClr>
                  </a:glow>
                </a:effectLst>
                <a:latin typeface="Arial Black"/>
              </a:rPr>
              <a:t>situación personal.</a:t>
            </a:r>
            <a:endParaRPr lang="es-PE" sz="2200" kern="10" dirty="0" smtClean="0">
              <a:ln w="6600">
                <a:solidFill>
                  <a:srgbClr val="C00000"/>
                </a:solidFill>
                <a:prstDash val="solid"/>
              </a:ln>
              <a:solidFill>
                <a:srgbClr val="FFFFFF"/>
              </a:solidFill>
              <a:effectLst>
                <a:glow rad="63500">
                  <a:schemeClr val="accent4">
                    <a:satMod val="175000"/>
                    <a:alpha val="40000"/>
                  </a:schemeClr>
                </a:glow>
              </a:effectLst>
              <a:latin typeface="Arial Black"/>
            </a:endParaRPr>
          </a:p>
        </p:txBody>
      </p:sp>
    </p:spTree>
    <p:extLst>
      <p:ext uri="{BB962C8B-B14F-4D97-AF65-F5344CB8AC3E}">
        <p14:creationId xmlns:p14="http://schemas.microsoft.com/office/powerpoint/2010/main" val="979895496"/>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67590"/>
                                        </p:tgtEl>
                                        <p:attrNameLst>
                                          <p:attrName>style.visibility</p:attrName>
                                        </p:attrNameLst>
                                      </p:cBhvr>
                                      <p:to>
                                        <p:strVal val="visible"/>
                                      </p:to>
                                    </p:set>
                                    <p:animEffect transition="in" filter="circle(in)">
                                      <p:cBhvr>
                                        <p:cTn id="7" dur="2000"/>
                                        <p:tgtEl>
                                          <p:spTgt spid="67590"/>
                                        </p:tgtEl>
                                      </p:cBhvr>
                                    </p:animEffect>
                                  </p:childTnLst>
                                </p:cTn>
                              </p:par>
                            </p:childTnLst>
                          </p:cTn>
                        </p:par>
                        <p:par>
                          <p:cTn id="8" fill="hold">
                            <p:stCondLst>
                              <p:cond delay="2000"/>
                            </p:stCondLst>
                            <p:childTnLst>
                              <p:par>
                                <p:cTn id="9" presetID="2" presetClass="exit" presetSubtype="4" fill="hold" grpId="1" nodeType="afterEffect">
                                  <p:stCondLst>
                                    <p:cond delay="7000"/>
                                  </p:stCondLst>
                                  <p:childTnLst>
                                    <p:anim calcmode="lin" valueType="num">
                                      <p:cBhvr additive="base">
                                        <p:cTn id="10" dur="5000"/>
                                        <p:tgtEl>
                                          <p:spTgt spid="67590"/>
                                        </p:tgtEl>
                                        <p:attrNameLst>
                                          <p:attrName>ppt_x</p:attrName>
                                        </p:attrNameLst>
                                      </p:cBhvr>
                                      <p:tavLst>
                                        <p:tav tm="0">
                                          <p:val>
                                            <p:strVal val="ppt_x"/>
                                          </p:val>
                                        </p:tav>
                                        <p:tav tm="100000">
                                          <p:val>
                                            <p:strVal val="ppt_x"/>
                                          </p:val>
                                        </p:tav>
                                      </p:tavLst>
                                    </p:anim>
                                    <p:anim calcmode="lin" valueType="num">
                                      <p:cBhvr additive="base">
                                        <p:cTn id="11" dur="5000"/>
                                        <p:tgtEl>
                                          <p:spTgt spid="67590"/>
                                        </p:tgtEl>
                                        <p:attrNameLst>
                                          <p:attrName>ppt_y</p:attrName>
                                        </p:attrNameLst>
                                      </p:cBhvr>
                                      <p:tavLst>
                                        <p:tav tm="0">
                                          <p:val>
                                            <p:strVal val="ppt_y"/>
                                          </p:val>
                                        </p:tav>
                                        <p:tav tm="100000">
                                          <p:val>
                                            <p:strVal val="1+ppt_h/2"/>
                                          </p:val>
                                        </p:tav>
                                      </p:tavLst>
                                    </p:anim>
                                    <p:set>
                                      <p:cBhvr>
                                        <p:cTn id="12" dur="1" fill="hold">
                                          <p:stCondLst>
                                            <p:cond delay="4999"/>
                                          </p:stCondLst>
                                        </p:cTn>
                                        <p:tgtEl>
                                          <p:spTgt spid="6759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0" grpId="0"/>
      <p:bldP spid="67590"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728" y="619065"/>
            <a:ext cx="8033141" cy="5850809"/>
          </a:xfrm>
          <a:prstGeom prst="rect">
            <a:avLst/>
          </a:prstGeom>
          <a:scene3d>
            <a:camera prst="orthographicFront"/>
            <a:lightRig rig="threePt" dir="t"/>
          </a:scene3d>
          <a:sp3d>
            <a:bevelT prst="convex"/>
          </a:sp3d>
        </p:spPr>
      </p:pic>
      <p:sp>
        <p:nvSpPr>
          <p:cNvPr id="77835" name="Rectangle 11"/>
          <p:cNvSpPr>
            <a:spLocks noChangeArrowheads="1"/>
          </p:cNvSpPr>
          <p:nvPr/>
        </p:nvSpPr>
        <p:spPr bwMode="auto">
          <a:xfrm>
            <a:off x="443444" y="1543203"/>
            <a:ext cx="8040061" cy="1769520"/>
          </a:xfrm>
          <a:prstGeom prst="rect">
            <a:avLst/>
          </a:prstGeom>
          <a:noFill/>
          <a:ln w="9525">
            <a:noFill/>
            <a:miter lim="800000"/>
            <a:headEnd/>
            <a:tailEnd/>
          </a:ln>
          <a:effectLst/>
        </p:spPr>
        <p:txBody>
          <a:bodyPr/>
          <a:lstStyle/>
          <a:p>
            <a:pPr marL="342900" indent="-342900" algn="ctr" fontAlgn="base">
              <a:spcBef>
                <a:spcPct val="20000"/>
              </a:spcBef>
              <a:spcAft>
                <a:spcPct val="0"/>
              </a:spcAft>
            </a:pPr>
            <a:r>
              <a:rPr lang="es-PE" sz="2700" b="1" dirty="0" smtClean="0">
                <a:ln w="6600">
                  <a:solidFill>
                    <a:srgbClr val="C00000"/>
                  </a:solidFill>
                  <a:prstDash val="solid"/>
                </a:ln>
                <a:solidFill>
                  <a:srgbClr val="FFFFFF"/>
                </a:solidFill>
                <a:effectLst>
                  <a:glow rad="63500">
                    <a:schemeClr val="accent4">
                      <a:satMod val="175000"/>
                      <a:alpha val="40000"/>
                    </a:schemeClr>
                  </a:glow>
                  <a:outerShdw blurRad="50800" dist="38100" algn="l" rotWithShape="0">
                    <a:prstClr val="black"/>
                  </a:outerShdw>
                </a:effectLst>
                <a:latin typeface="Arial" panose="020B0604020202020204" pitchFamily="34" charset="0"/>
                <a:cs typeface="Arial" panose="020B0604020202020204" pitchFamily="34" charset="0"/>
              </a:rPr>
              <a:t>   </a:t>
            </a:r>
            <a:r>
              <a:rPr lang="es-PE" sz="2700" b="1" dirty="0" smtClean="0">
                <a:ln w="6600">
                  <a:solidFill>
                    <a:srgbClr val="C00000"/>
                  </a:solidFill>
                  <a:prstDash val="solid"/>
                </a:ln>
                <a:solidFill>
                  <a:srgbClr val="FFFFFF"/>
                </a:solidFill>
                <a:effectLst>
                  <a:glow rad="63500">
                    <a:schemeClr val="accent4">
                      <a:satMod val="175000"/>
                      <a:alpha val="40000"/>
                    </a:schemeClr>
                  </a:glow>
                  <a:outerShdw blurRad="50800" dist="38100" algn="l" rotWithShape="0">
                    <a:prstClr val="black"/>
                  </a:outerShdw>
                </a:effectLst>
                <a:latin typeface="Arial" panose="020B0604020202020204" pitchFamily="34" charset="0"/>
                <a:cs typeface="Arial" panose="020B0604020202020204" pitchFamily="34" charset="0"/>
              </a:rPr>
              <a:t>La </a:t>
            </a:r>
            <a:r>
              <a:rPr lang="es-PE" sz="2700" b="1" dirty="0" smtClean="0">
                <a:ln w="6600">
                  <a:solidFill>
                    <a:srgbClr val="C00000"/>
                  </a:solidFill>
                  <a:prstDash val="solid"/>
                </a:ln>
                <a:solidFill>
                  <a:srgbClr val="FFFFFF"/>
                </a:solidFill>
                <a:effectLst>
                  <a:glow rad="63500">
                    <a:schemeClr val="accent4">
                      <a:satMod val="175000"/>
                      <a:alpha val="40000"/>
                    </a:schemeClr>
                  </a:glow>
                  <a:outerShdw blurRad="50800" dist="38100" algn="l" rotWithShape="0">
                    <a:prstClr val="black"/>
                  </a:outerShdw>
                </a:effectLst>
                <a:latin typeface="Arial" panose="020B0604020202020204" pitchFamily="34" charset="0"/>
                <a:cs typeface="Arial" panose="020B0604020202020204" pitchFamily="34" charset="0"/>
              </a:rPr>
              <a:t>cercanía con </a:t>
            </a:r>
            <a:r>
              <a:rPr lang="es-PE" sz="2700" b="1" dirty="0" err="1" smtClean="0">
                <a:ln w="6600">
                  <a:solidFill>
                    <a:srgbClr val="C00000"/>
                  </a:solidFill>
                  <a:prstDash val="solid"/>
                </a:ln>
                <a:solidFill>
                  <a:srgbClr val="FFFFFF"/>
                </a:solidFill>
                <a:effectLst>
                  <a:glow rad="63500">
                    <a:schemeClr val="accent4">
                      <a:satMod val="175000"/>
                      <a:alpha val="40000"/>
                    </a:schemeClr>
                  </a:glow>
                  <a:outerShdw blurRad="50800" dist="38100" algn="l" rotWithShape="0">
                    <a:prstClr val="black"/>
                  </a:outerShdw>
                </a:effectLst>
                <a:latin typeface="Arial" panose="020B0604020202020204" pitchFamily="34" charset="0"/>
                <a:cs typeface="Arial" panose="020B0604020202020204" pitchFamily="34" charset="0"/>
              </a:rPr>
              <a:t>Jesus</a:t>
            </a:r>
            <a:r>
              <a:rPr lang="es-PE" sz="2700" b="1" dirty="0" smtClean="0">
                <a:ln w="6600">
                  <a:solidFill>
                    <a:srgbClr val="C00000"/>
                  </a:solidFill>
                  <a:prstDash val="solid"/>
                </a:ln>
                <a:solidFill>
                  <a:srgbClr val="FFFFFF"/>
                </a:solidFill>
                <a:effectLst>
                  <a:glow rad="63500">
                    <a:schemeClr val="accent4">
                      <a:satMod val="175000"/>
                      <a:alpha val="40000"/>
                    </a:schemeClr>
                  </a:glow>
                  <a:outerShdw blurRad="50800" dist="38100" algn="l" rotWithShape="0">
                    <a:prstClr val="black"/>
                  </a:outerShdw>
                </a:effectLst>
                <a:latin typeface="Arial" panose="020B0604020202020204" pitchFamily="34" charset="0"/>
                <a:cs typeface="Arial" panose="020B0604020202020204" pitchFamily="34" charset="0"/>
              </a:rPr>
              <a:t> </a:t>
            </a:r>
            <a:r>
              <a:rPr lang="es-PE" sz="2700" b="1" dirty="0" smtClean="0">
                <a:ln w="6600">
                  <a:solidFill>
                    <a:srgbClr val="C00000"/>
                  </a:solidFill>
                  <a:prstDash val="solid"/>
                </a:ln>
                <a:solidFill>
                  <a:srgbClr val="FFFFFF"/>
                </a:solidFill>
                <a:effectLst>
                  <a:glow rad="63500">
                    <a:schemeClr val="accent4">
                      <a:satMod val="175000"/>
                      <a:alpha val="40000"/>
                    </a:schemeClr>
                  </a:glow>
                  <a:outerShdw blurRad="50800" dist="38100" algn="l" rotWithShape="0">
                    <a:prstClr val="black"/>
                  </a:outerShdw>
                </a:effectLst>
                <a:latin typeface="Arial" panose="020B0604020202020204" pitchFamily="34" charset="0"/>
                <a:cs typeface="Arial" panose="020B0604020202020204" pitchFamily="34" charset="0"/>
              </a:rPr>
              <a:t>llevó </a:t>
            </a:r>
            <a:r>
              <a:rPr lang="es-PE" sz="2700" b="1" dirty="0" smtClean="0">
                <a:ln w="6600">
                  <a:solidFill>
                    <a:srgbClr val="C00000"/>
                  </a:solidFill>
                  <a:prstDash val="solid"/>
                </a:ln>
                <a:solidFill>
                  <a:srgbClr val="FFFFFF"/>
                </a:solidFill>
                <a:effectLst>
                  <a:glow rad="63500">
                    <a:schemeClr val="accent4">
                      <a:satMod val="175000"/>
                      <a:alpha val="40000"/>
                    </a:schemeClr>
                  </a:glow>
                  <a:outerShdw blurRad="50800" dist="38100" algn="l" rotWithShape="0">
                    <a:prstClr val="black"/>
                  </a:outerShdw>
                </a:effectLst>
                <a:latin typeface="Arial" panose="020B0604020202020204" pitchFamily="34" charset="0"/>
                <a:cs typeface="Arial" panose="020B0604020202020204" pitchFamily="34" charset="0"/>
              </a:rPr>
              <a:t>al </a:t>
            </a:r>
            <a:r>
              <a:rPr lang="es-PE" sz="2700" b="1" dirty="0" smtClean="0">
                <a:ln w="6600">
                  <a:solidFill>
                    <a:srgbClr val="C00000"/>
                  </a:solidFill>
                  <a:prstDash val="solid"/>
                </a:ln>
                <a:solidFill>
                  <a:srgbClr val="FFFFFF"/>
                </a:solidFill>
                <a:effectLst>
                  <a:glow rad="63500">
                    <a:schemeClr val="accent4">
                      <a:satMod val="175000"/>
                      <a:alpha val="40000"/>
                    </a:schemeClr>
                  </a:glow>
                  <a:outerShdw blurRad="50800" dist="38100" algn="l" rotWithShape="0">
                    <a:prstClr val="black"/>
                  </a:outerShdw>
                </a:effectLst>
                <a:latin typeface="Arial" panose="020B0604020202020204" pitchFamily="34" charset="0"/>
                <a:cs typeface="Arial" panose="020B0604020202020204" pitchFamily="34" charset="0"/>
              </a:rPr>
              <a:t>discípulo </a:t>
            </a:r>
            <a:r>
              <a:rPr lang="es-PE" sz="2700" b="1" dirty="0" smtClean="0">
                <a:ln w="6600">
                  <a:solidFill>
                    <a:srgbClr val="C00000"/>
                  </a:solidFill>
                  <a:prstDash val="solid"/>
                </a:ln>
                <a:solidFill>
                  <a:srgbClr val="FFFFFF"/>
                </a:solidFill>
                <a:effectLst>
                  <a:glow rad="63500">
                    <a:schemeClr val="accent4">
                      <a:satMod val="175000"/>
                      <a:alpha val="40000"/>
                    </a:schemeClr>
                  </a:glow>
                  <a:outerShdw blurRad="50800" dist="38100" algn="l" rotWithShape="0">
                    <a:prstClr val="black"/>
                  </a:outerShdw>
                </a:effectLst>
                <a:latin typeface="Arial" panose="020B0604020202020204" pitchFamily="34" charset="0"/>
                <a:cs typeface="Arial" panose="020B0604020202020204" pitchFamily="34" charset="0"/>
              </a:rPr>
              <a:t>amado a “ver y </a:t>
            </a:r>
            <a:r>
              <a:rPr lang="es-PE" sz="2700" b="1" dirty="0" smtClean="0">
                <a:ln w="6600">
                  <a:solidFill>
                    <a:srgbClr val="C00000"/>
                  </a:solidFill>
                  <a:prstDash val="solid"/>
                </a:ln>
                <a:solidFill>
                  <a:srgbClr val="FFFFFF"/>
                </a:solidFill>
                <a:effectLst>
                  <a:glow rad="63500">
                    <a:schemeClr val="accent4">
                      <a:satMod val="175000"/>
                      <a:alpha val="40000"/>
                    </a:schemeClr>
                  </a:glow>
                  <a:outerShdw blurRad="50800" dist="38100" algn="l" rotWithShape="0">
                    <a:prstClr val="black"/>
                  </a:outerShdw>
                </a:effectLst>
                <a:latin typeface="Arial" panose="020B0604020202020204" pitchFamily="34" charset="0"/>
                <a:cs typeface="Arial" panose="020B0604020202020204" pitchFamily="34" charset="0"/>
              </a:rPr>
              <a:t>creer”. Esa cercanía, </a:t>
            </a:r>
            <a:r>
              <a:rPr lang="es-PE" sz="2700" b="1" dirty="0" smtClean="0">
                <a:ln w="6600">
                  <a:solidFill>
                    <a:srgbClr val="C00000"/>
                  </a:solidFill>
                  <a:prstDash val="solid"/>
                </a:ln>
                <a:solidFill>
                  <a:srgbClr val="FFFFFF"/>
                </a:solidFill>
                <a:effectLst>
                  <a:glow rad="63500">
                    <a:schemeClr val="accent4">
                      <a:satMod val="175000"/>
                      <a:alpha val="40000"/>
                    </a:schemeClr>
                  </a:glow>
                  <a:outerShdw blurRad="50800" dist="38100" algn="l" rotWithShape="0">
                    <a:prstClr val="black"/>
                  </a:outerShdw>
                </a:effectLst>
                <a:latin typeface="Arial" panose="020B0604020202020204" pitchFamily="34" charset="0"/>
                <a:cs typeface="Arial" panose="020B0604020202020204" pitchFamily="34" charset="0"/>
              </a:rPr>
              <a:t>que estamos experimentando en nuestros </a:t>
            </a:r>
          </a:p>
          <a:p>
            <a:pPr marL="342900" indent="-342900" algn="ctr" fontAlgn="base">
              <a:spcBef>
                <a:spcPct val="20000"/>
              </a:spcBef>
              <a:spcAft>
                <a:spcPct val="0"/>
              </a:spcAft>
            </a:pPr>
            <a:endParaRPr lang="es-PE" sz="2700" b="1" dirty="0">
              <a:ln w="6600">
                <a:solidFill>
                  <a:srgbClr val="C00000"/>
                </a:solidFill>
                <a:prstDash val="solid"/>
              </a:ln>
              <a:solidFill>
                <a:srgbClr val="FFFFFF"/>
              </a:solidFill>
              <a:effectLst>
                <a:glow rad="63500">
                  <a:schemeClr val="accent4">
                    <a:satMod val="175000"/>
                    <a:alpha val="40000"/>
                  </a:schemeClr>
                </a:glow>
                <a:outerShdw blurRad="50800" dist="38100" algn="l" rotWithShape="0">
                  <a:prstClr val="black"/>
                </a:outerShdw>
              </a:effectLst>
              <a:latin typeface="Arial" panose="020B0604020202020204" pitchFamily="34" charset="0"/>
              <a:cs typeface="Arial" panose="020B0604020202020204" pitchFamily="34" charset="0"/>
            </a:endParaRPr>
          </a:p>
          <a:p>
            <a:pPr marL="342900" indent="-342900" algn="ctr" fontAlgn="base">
              <a:spcBef>
                <a:spcPct val="20000"/>
              </a:spcBef>
              <a:spcAft>
                <a:spcPct val="0"/>
              </a:spcAft>
            </a:pPr>
            <a:endParaRPr lang="es-PE" sz="2700" b="1" dirty="0" smtClean="0">
              <a:ln w="6600">
                <a:solidFill>
                  <a:srgbClr val="C00000"/>
                </a:solidFill>
                <a:prstDash val="solid"/>
              </a:ln>
              <a:solidFill>
                <a:srgbClr val="FFFFFF"/>
              </a:solidFill>
              <a:effectLst>
                <a:glow rad="63500">
                  <a:schemeClr val="accent4">
                    <a:satMod val="175000"/>
                    <a:alpha val="40000"/>
                  </a:schemeClr>
                </a:glow>
                <a:outerShdw blurRad="50800" dist="38100" algn="l" rotWithShape="0">
                  <a:prstClr val="black"/>
                </a:outerShdw>
              </a:effectLst>
              <a:latin typeface="Arial" panose="020B0604020202020204" pitchFamily="34" charset="0"/>
              <a:cs typeface="Arial" panose="020B0604020202020204" pitchFamily="34" charset="0"/>
            </a:endParaRPr>
          </a:p>
          <a:p>
            <a:pPr marL="342900" indent="-342900" algn="ctr" fontAlgn="base">
              <a:spcBef>
                <a:spcPct val="20000"/>
              </a:spcBef>
              <a:spcAft>
                <a:spcPct val="0"/>
              </a:spcAft>
            </a:pPr>
            <a:endParaRPr lang="es-PE" sz="2700" b="1" dirty="0">
              <a:ln w="6600">
                <a:solidFill>
                  <a:srgbClr val="C00000"/>
                </a:solidFill>
                <a:prstDash val="solid"/>
              </a:ln>
              <a:solidFill>
                <a:srgbClr val="FFFFFF"/>
              </a:solidFill>
              <a:effectLst>
                <a:glow rad="63500">
                  <a:schemeClr val="accent4">
                    <a:satMod val="175000"/>
                    <a:alpha val="40000"/>
                  </a:schemeClr>
                </a:glow>
                <a:outerShdw blurRad="50800" dist="38100" algn="l" rotWithShape="0">
                  <a:prstClr val="black"/>
                </a:outerShdw>
              </a:effectLst>
              <a:latin typeface="Arial" panose="020B0604020202020204" pitchFamily="34" charset="0"/>
              <a:cs typeface="Arial" panose="020B0604020202020204" pitchFamily="34" charset="0"/>
            </a:endParaRPr>
          </a:p>
          <a:p>
            <a:pPr marL="342900" indent="-342900" algn="ctr" fontAlgn="base">
              <a:spcBef>
                <a:spcPct val="20000"/>
              </a:spcBef>
              <a:spcAft>
                <a:spcPct val="0"/>
              </a:spcAft>
            </a:pPr>
            <a:r>
              <a:rPr lang="es-PE" sz="2700" b="1" dirty="0" smtClean="0">
                <a:ln w="6600">
                  <a:solidFill>
                    <a:srgbClr val="C00000"/>
                  </a:solidFill>
                  <a:prstDash val="solid"/>
                </a:ln>
                <a:solidFill>
                  <a:srgbClr val="FFFFFF"/>
                </a:solidFill>
                <a:effectLst>
                  <a:glow rad="63500">
                    <a:schemeClr val="accent4">
                      <a:satMod val="175000"/>
                      <a:alpha val="40000"/>
                    </a:schemeClr>
                  </a:glow>
                  <a:outerShdw blurRad="50800" dist="38100" algn="l" rotWithShape="0">
                    <a:prstClr val="black"/>
                  </a:outerShdw>
                </a:effectLst>
                <a:latin typeface="Arial" panose="020B0604020202020204" pitchFamily="34" charset="0"/>
                <a:cs typeface="Arial" panose="020B0604020202020204" pitchFamily="34" charset="0"/>
              </a:rPr>
              <a:t>encuentros con la Palabra, queremos estrecharla en </a:t>
            </a:r>
            <a:r>
              <a:rPr lang="es-PE" sz="2700" b="1" dirty="0" smtClean="0">
                <a:ln w="6600">
                  <a:solidFill>
                    <a:srgbClr val="C00000"/>
                  </a:solidFill>
                  <a:prstDash val="solid"/>
                </a:ln>
                <a:solidFill>
                  <a:srgbClr val="FFFFFF"/>
                </a:solidFill>
                <a:effectLst>
                  <a:glow rad="63500">
                    <a:schemeClr val="accent4">
                      <a:satMod val="175000"/>
                      <a:alpha val="40000"/>
                    </a:schemeClr>
                  </a:glow>
                  <a:outerShdw blurRad="50800" dist="38100" algn="l" rotWithShape="0">
                    <a:prstClr val="black"/>
                  </a:outerShdw>
                </a:effectLst>
                <a:latin typeface="Arial" panose="020B0604020202020204" pitchFamily="34" charset="0"/>
                <a:cs typeface="Arial" panose="020B0604020202020204" pitchFamily="34" charset="0"/>
              </a:rPr>
              <a:t>estos momentos </a:t>
            </a:r>
            <a:r>
              <a:rPr lang="es-PE" sz="2700" b="1" dirty="0" smtClean="0">
                <a:ln w="6600">
                  <a:solidFill>
                    <a:srgbClr val="C00000"/>
                  </a:solidFill>
                  <a:prstDash val="solid"/>
                </a:ln>
                <a:solidFill>
                  <a:srgbClr val="FFFFFF"/>
                </a:solidFill>
                <a:effectLst>
                  <a:glow rad="63500">
                    <a:schemeClr val="accent4">
                      <a:satMod val="175000"/>
                      <a:alpha val="40000"/>
                    </a:schemeClr>
                  </a:glow>
                  <a:outerShdw blurRad="50800" dist="38100" algn="l" rotWithShape="0">
                    <a:prstClr val="black"/>
                  </a:outerShdw>
                </a:effectLst>
                <a:latin typeface="Arial" panose="020B0604020202020204" pitchFamily="34" charset="0"/>
                <a:cs typeface="Arial" panose="020B0604020202020204" pitchFamily="34" charset="0"/>
              </a:rPr>
              <a:t>de oración confesando: Tú eres nuestro Señor resucitado”</a:t>
            </a:r>
          </a:p>
          <a:p>
            <a:pPr marL="342900" indent="-342900" algn="ctr" fontAlgn="base">
              <a:spcBef>
                <a:spcPct val="20000"/>
              </a:spcBef>
              <a:spcAft>
                <a:spcPct val="0"/>
              </a:spcAft>
            </a:pPr>
            <a:endParaRPr lang="es-PE" sz="2700" b="1" dirty="0">
              <a:ln w="6600">
                <a:solidFill>
                  <a:srgbClr val="C00000"/>
                </a:solidFill>
                <a:prstDash val="solid"/>
              </a:ln>
              <a:solidFill>
                <a:srgbClr val="FFFFFF"/>
              </a:solidFill>
              <a:effectLst>
                <a:glow rad="63500">
                  <a:schemeClr val="accent4">
                    <a:satMod val="175000"/>
                    <a:alpha val="40000"/>
                  </a:schemeClr>
                </a:glow>
                <a:outerShdw blurRad="50800" dist="38100" algn="l" rotWithShape="0">
                  <a:prstClr val="black"/>
                </a:outerShdw>
              </a:effectLst>
              <a:latin typeface="Arial" panose="020B0604020202020204" pitchFamily="34" charset="0"/>
              <a:cs typeface="Arial" panose="020B0604020202020204" pitchFamily="34" charset="0"/>
            </a:endParaRPr>
          </a:p>
          <a:p>
            <a:pPr marL="342900" indent="-342900" algn="ctr" fontAlgn="base">
              <a:spcBef>
                <a:spcPct val="20000"/>
              </a:spcBef>
              <a:spcAft>
                <a:spcPct val="0"/>
              </a:spcAft>
            </a:pPr>
            <a:r>
              <a:rPr lang="es-PE" sz="2700" b="1" dirty="0" smtClean="0">
                <a:ln w="6600">
                  <a:solidFill>
                    <a:srgbClr val="C00000"/>
                  </a:solidFill>
                  <a:prstDash val="solid"/>
                </a:ln>
                <a:solidFill>
                  <a:srgbClr val="FFFFFF"/>
                </a:solidFill>
                <a:effectLst>
                  <a:glow rad="63500">
                    <a:schemeClr val="accent4">
                      <a:satMod val="175000"/>
                      <a:alpha val="40000"/>
                    </a:schemeClr>
                  </a:glow>
                  <a:outerShdw blurRad="50800" dist="38100" algn="l" rotWithShape="0">
                    <a:prstClr val="black"/>
                  </a:outerShdw>
                </a:effectLst>
                <a:latin typeface="Arial" panose="020B0604020202020204" pitchFamily="34" charset="0"/>
                <a:cs typeface="Arial" panose="020B0604020202020204" pitchFamily="34" charset="0"/>
              </a:rPr>
              <a:t> </a:t>
            </a:r>
            <a:endParaRPr lang="es-PE" sz="2700" b="1" i="1" dirty="0">
              <a:ln w="6600">
                <a:solidFill>
                  <a:srgbClr val="C00000"/>
                </a:solidFill>
                <a:prstDash val="solid"/>
              </a:ln>
              <a:solidFill>
                <a:srgbClr val="FFFFFF"/>
              </a:solidFill>
              <a:effectLst>
                <a:glow rad="63500">
                  <a:schemeClr val="accent4">
                    <a:satMod val="175000"/>
                    <a:alpha val="40000"/>
                  </a:schemeClr>
                </a:glow>
                <a:outerShdw blurRad="50800" dist="38100" algn="l" rotWithShape="0">
                  <a:prstClr val="black"/>
                </a:outerShdw>
              </a:effectLst>
              <a:latin typeface="Arial" panose="020B0604020202020204" pitchFamily="34" charset="0"/>
              <a:cs typeface="Arial" panose="020B0604020202020204" pitchFamily="34" charset="0"/>
            </a:endParaRPr>
          </a:p>
        </p:txBody>
      </p:sp>
      <p:sp>
        <p:nvSpPr>
          <p:cNvPr id="6" name="Rectángulo 5"/>
          <p:cNvSpPr/>
          <p:nvPr/>
        </p:nvSpPr>
        <p:spPr>
          <a:xfrm>
            <a:off x="5189170" y="1081538"/>
            <a:ext cx="2076594" cy="461665"/>
          </a:xfrm>
          <a:prstGeom prst="rect">
            <a:avLst/>
          </a:prstGeom>
        </p:spPr>
        <p:txBody>
          <a:bodyPr wrap="none">
            <a:spAutoFit/>
          </a:bodyPr>
          <a:lstStyle/>
          <a:p>
            <a:pPr marL="342900" indent="-342900" fontAlgn="base">
              <a:spcBef>
                <a:spcPct val="20000"/>
              </a:spcBef>
              <a:spcAft>
                <a:spcPct val="0"/>
              </a:spcAft>
            </a:pPr>
            <a:r>
              <a:rPr lang="es-PE" sz="2400" b="1" i="1" dirty="0">
                <a:ln w="6600">
                  <a:solidFill>
                    <a:srgbClr val="C00000"/>
                  </a:solidFill>
                  <a:prstDash val="solid"/>
                </a:ln>
                <a:solidFill>
                  <a:srgbClr val="FFFFFF"/>
                </a:solidFill>
                <a:effectLst>
                  <a:glow rad="63500">
                    <a:schemeClr val="accent4">
                      <a:satMod val="175000"/>
                      <a:alpha val="40000"/>
                    </a:schemeClr>
                  </a:glow>
                  <a:outerShdw blurRad="50800" dist="38100" algn="l" rotWithShape="0">
                    <a:prstClr val="black"/>
                  </a:outerShdw>
                </a:effectLst>
                <a:latin typeface="AR ESSENCE" panose="02000000000000000000" pitchFamily="2" charset="0"/>
              </a:rPr>
              <a:t>Motivación: </a:t>
            </a:r>
          </a:p>
        </p:txBody>
      </p:sp>
      <p:pic>
        <p:nvPicPr>
          <p:cNvPr id="2" name="Imagen 1"/>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641728" y="619065"/>
            <a:ext cx="3606655" cy="1028047"/>
          </a:xfrm>
          <a:prstGeom prst="roundRect">
            <a:avLst/>
          </a:prstGeom>
        </p:spPr>
      </p:pic>
    </p:spTree>
    <p:extLst>
      <p:ext uri="{BB962C8B-B14F-4D97-AF65-F5344CB8AC3E}">
        <p14:creationId xmlns:p14="http://schemas.microsoft.com/office/powerpoint/2010/main" val="17713714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p:val>
                                            <p:fltVal val="0.5"/>
                                          </p:val>
                                        </p:tav>
                                        <p:tav tm="100000">
                                          <p:val>
                                            <p:strVal val="#ppt_x"/>
                                          </p:val>
                                        </p:tav>
                                      </p:tavLst>
                                    </p:anim>
                                    <p:anim calcmode="lin" valueType="num">
                                      <p:cBhvr>
                                        <p:cTn id="10" dur="1000" fill="hold"/>
                                        <p:tgtEl>
                                          <p:spTgt spid="6"/>
                                        </p:tgtEl>
                                        <p:attrNameLst>
                                          <p:attrName>ppt_y</p:attrName>
                                        </p:attrNameLst>
                                      </p:cBhvr>
                                      <p:tavLst>
                                        <p:tav tm="0">
                                          <p:val>
                                            <p:fltVal val="0.5"/>
                                          </p:val>
                                        </p:tav>
                                        <p:tav tm="100000">
                                          <p:val>
                                            <p:strVal val="#ppt_y"/>
                                          </p:val>
                                        </p:tav>
                                      </p:tavLst>
                                    </p:anim>
                                  </p:childTnLst>
                                </p:cTn>
                              </p:par>
                            </p:childTnLst>
                          </p:cTn>
                        </p:par>
                        <p:par>
                          <p:cTn id="11" fill="hold">
                            <p:stCondLst>
                              <p:cond delay="2000"/>
                            </p:stCondLst>
                            <p:childTnLst>
                              <p:par>
                                <p:cTn id="12" presetID="23" presetClass="entr" presetSubtype="528" fill="hold" grpId="0" nodeType="afterEffect">
                                  <p:stCondLst>
                                    <p:cond delay="0"/>
                                  </p:stCondLst>
                                  <p:iterate type="lt">
                                    <p:tmPct val="10000"/>
                                  </p:iterate>
                                  <p:childTnLst>
                                    <p:set>
                                      <p:cBhvr>
                                        <p:cTn id="13" dur="1" fill="hold">
                                          <p:stCondLst>
                                            <p:cond delay="0"/>
                                          </p:stCondLst>
                                        </p:cTn>
                                        <p:tgtEl>
                                          <p:spTgt spid="77835"/>
                                        </p:tgtEl>
                                        <p:attrNameLst>
                                          <p:attrName>style.visibility</p:attrName>
                                        </p:attrNameLst>
                                      </p:cBhvr>
                                      <p:to>
                                        <p:strVal val="visible"/>
                                      </p:to>
                                    </p:set>
                                    <p:anim calcmode="lin" valueType="num">
                                      <p:cBhvr>
                                        <p:cTn id="14" dur="1000" fill="hold"/>
                                        <p:tgtEl>
                                          <p:spTgt spid="77835"/>
                                        </p:tgtEl>
                                        <p:attrNameLst>
                                          <p:attrName>ppt_w</p:attrName>
                                        </p:attrNameLst>
                                      </p:cBhvr>
                                      <p:tavLst>
                                        <p:tav tm="0">
                                          <p:val>
                                            <p:fltVal val="0"/>
                                          </p:val>
                                        </p:tav>
                                        <p:tav tm="100000">
                                          <p:val>
                                            <p:strVal val="#ppt_w"/>
                                          </p:val>
                                        </p:tav>
                                      </p:tavLst>
                                    </p:anim>
                                    <p:anim calcmode="lin" valueType="num">
                                      <p:cBhvr>
                                        <p:cTn id="15" dur="1000" fill="hold"/>
                                        <p:tgtEl>
                                          <p:spTgt spid="77835"/>
                                        </p:tgtEl>
                                        <p:attrNameLst>
                                          <p:attrName>ppt_h</p:attrName>
                                        </p:attrNameLst>
                                      </p:cBhvr>
                                      <p:tavLst>
                                        <p:tav tm="0">
                                          <p:val>
                                            <p:fltVal val="0"/>
                                          </p:val>
                                        </p:tav>
                                        <p:tav tm="100000">
                                          <p:val>
                                            <p:strVal val="#ppt_h"/>
                                          </p:val>
                                        </p:tav>
                                      </p:tavLst>
                                    </p:anim>
                                    <p:anim calcmode="lin" valueType="num">
                                      <p:cBhvr>
                                        <p:cTn id="16" dur="1000" fill="hold"/>
                                        <p:tgtEl>
                                          <p:spTgt spid="77835"/>
                                        </p:tgtEl>
                                        <p:attrNameLst>
                                          <p:attrName>ppt_x</p:attrName>
                                        </p:attrNameLst>
                                      </p:cBhvr>
                                      <p:tavLst>
                                        <p:tav tm="0">
                                          <p:val>
                                            <p:fltVal val="0.5"/>
                                          </p:val>
                                        </p:tav>
                                        <p:tav tm="100000">
                                          <p:val>
                                            <p:strVal val="#ppt_x"/>
                                          </p:val>
                                        </p:tav>
                                      </p:tavLst>
                                    </p:anim>
                                    <p:anim calcmode="lin" valueType="num">
                                      <p:cBhvr>
                                        <p:cTn id="17" dur="1000" fill="hold"/>
                                        <p:tgtEl>
                                          <p:spTgt spid="778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5"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i.pinimg.com/564x/28/2b/6b/282b6b6e0de81148e4a84c245f82a2e3.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542813" y="475927"/>
            <a:ext cx="8043837" cy="5846495"/>
          </a:xfrm>
          <a:prstGeom prst="rect">
            <a:avLst/>
          </a:prstGeom>
          <a:noFill/>
          <a:extLst>
            <a:ext uri="{909E8E84-426E-40DD-AFC4-6F175D3DCCD1}">
              <a14:hiddenFill xmlns:a14="http://schemas.microsoft.com/office/drawing/2010/main">
                <a:solidFill>
                  <a:srgbClr val="FFFFFF"/>
                </a:solidFill>
              </a14:hiddenFill>
            </a:ext>
          </a:extLst>
        </p:spPr>
      </p:pic>
      <p:sp>
        <p:nvSpPr>
          <p:cNvPr id="6" name="WordArt 10"/>
          <p:cNvSpPr>
            <a:spLocks noChangeArrowheads="1" noChangeShapeType="1" noTextEdit="1"/>
          </p:cNvSpPr>
          <p:nvPr/>
        </p:nvSpPr>
        <p:spPr bwMode="auto">
          <a:xfrm>
            <a:off x="2682044" y="475927"/>
            <a:ext cx="7200800" cy="648072"/>
          </a:xfrm>
          <a:prstGeom prst="rect">
            <a:avLst/>
          </a:prstGeom>
          <a:extLst>
            <a:ext uri="{AF507438-7753-43E0-B8FC-AC1667EBCBE1}">
              <a14:hiddenEffects xmlns:a14="http://schemas.microsoft.com/office/drawing/2010/main">
                <a:effectLst/>
              </a14:hiddenEffects>
            </a:ext>
          </a:extLst>
        </p:spPr>
        <p:txBody>
          <a:bodyPr wrap="none" fromWordArt="1"/>
          <a:lstStyle/>
          <a:p>
            <a:pPr algn="r" fontAlgn="base">
              <a:spcBef>
                <a:spcPct val="0"/>
              </a:spcBef>
              <a:spcAft>
                <a:spcPct val="0"/>
              </a:spcAft>
            </a:pPr>
            <a:endParaRPr lang="es-PE" kern="10" dirty="0">
              <a:solidFill>
                <a:srgbClr val="FFFF00"/>
              </a:solidFill>
              <a:effectLst>
                <a:outerShdw blurRad="38100" dist="38100" dir="2700000" algn="tl">
                  <a:srgbClr val="000000">
                    <a:alpha val="43137"/>
                  </a:srgbClr>
                </a:outerShdw>
              </a:effectLst>
              <a:latin typeface="Arial Black"/>
            </a:endParaRPr>
          </a:p>
        </p:txBody>
      </p:sp>
      <p:sp>
        <p:nvSpPr>
          <p:cNvPr id="7" name="Rectangle 9"/>
          <p:cNvSpPr txBox="1">
            <a:spLocks noChangeArrowheads="1"/>
          </p:cNvSpPr>
          <p:nvPr/>
        </p:nvSpPr>
        <p:spPr bwMode="auto">
          <a:xfrm>
            <a:off x="597933" y="424566"/>
            <a:ext cx="7814548" cy="750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spcBef>
                <a:spcPts val="0"/>
              </a:spcBef>
              <a:buNone/>
            </a:pPr>
            <a:r>
              <a:rPr lang="es-PE" sz="2000" dirty="0">
                <a:solidFill>
                  <a:schemeClr val="bg1"/>
                </a:solidFill>
                <a:effectLst>
                  <a:glow rad="101600">
                    <a:srgbClr val="111143"/>
                  </a:glow>
                  <a:outerShdw blurRad="50800" dist="38100" dir="10800000" algn="r" rotWithShape="0">
                    <a:srgbClr val="3333CC">
                      <a:lumMod val="75000"/>
                    </a:srgbClr>
                  </a:outerShdw>
                </a:effectLst>
                <a:latin typeface="Comic Sans MS" panose="030F0702030302020204" pitchFamily="66" charset="0"/>
              </a:rPr>
              <a:t>Luego de un tiempo de oración personal, podemos compartir en voz alta nuestra oración</a:t>
            </a:r>
            <a:r>
              <a:rPr lang="es-PE" sz="2000" dirty="0" smtClean="0">
                <a:solidFill>
                  <a:schemeClr val="bg1"/>
                </a:solidFill>
                <a:effectLst>
                  <a:glow rad="101600">
                    <a:srgbClr val="111143"/>
                  </a:glow>
                  <a:outerShdw blurRad="50800" dist="38100" dir="10800000" algn="r" rotWithShape="0">
                    <a:srgbClr val="3333CC">
                      <a:lumMod val="75000"/>
                    </a:srgbClr>
                  </a:outerShdw>
                </a:effectLst>
                <a:latin typeface="Comic Sans MS" panose="030F0702030302020204" pitchFamily="66" charset="0"/>
              </a:rPr>
              <a:t>:</a:t>
            </a:r>
          </a:p>
          <a:p>
            <a:pPr algn="ctr">
              <a:spcBef>
                <a:spcPts val="0"/>
              </a:spcBef>
              <a:buFont typeface="Arial" panose="020B0604020202020204" pitchFamily="34" charset="0"/>
              <a:buChar char="•"/>
            </a:pPr>
            <a:endParaRPr lang="es-PE" sz="2000" dirty="0">
              <a:solidFill>
                <a:schemeClr val="bg1"/>
              </a:solidFill>
              <a:effectLst>
                <a:glow rad="101600">
                  <a:srgbClr val="111143"/>
                </a:glow>
                <a:outerShdw blurRad="50800" dist="38100" dir="10800000" algn="r" rotWithShape="0">
                  <a:srgbClr val="3333CC">
                    <a:lumMod val="75000"/>
                  </a:srgbClr>
                </a:outerShdw>
              </a:effectLst>
              <a:latin typeface="Comic Sans MS" panose="030F0702030302020204" pitchFamily="66" charset="0"/>
            </a:endParaRPr>
          </a:p>
          <a:p>
            <a:pPr algn="ctr">
              <a:spcBef>
                <a:spcPts val="0"/>
              </a:spcBef>
            </a:pPr>
            <a:endParaRPr lang="es-PE" sz="2000" dirty="0" smtClean="0">
              <a:solidFill>
                <a:schemeClr val="bg1"/>
              </a:solidFill>
              <a:effectLst>
                <a:glow rad="101600">
                  <a:srgbClr val="111143"/>
                </a:glow>
                <a:outerShdw blurRad="50800" dist="38100" dir="10800000" algn="r" rotWithShape="0">
                  <a:srgbClr val="3333CC">
                    <a:lumMod val="75000"/>
                  </a:srgbClr>
                </a:outerShdw>
              </a:effectLst>
              <a:latin typeface="Comic Sans MS" panose="030F0702030302020204" pitchFamily="66" charset="0"/>
            </a:endParaRPr>
          </a:p>
        </p:txBody>
      </p:sp>
      <p:sp>
        <p:nvSpPr>
          <p:cNvPr id="9" name="Rectangle 9"/>
          <p:cNvSpPr txBox="1">
            <a:spLocks noChangeArrowheads="1"/>
          </p:cNvSpPr>
          <p:nvPr/>
        </p:nvSpPr>
        <p:spPr bwMode="auto">
          <a:xfrm>
            <a:off x="542813" y="1226721"/>
            <a:ext cx="2496478" cy="3120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spcBef>
                <a:spcPts val="0"/>
              </a:spcBef>
              <a:buFontTx/>
              <a:buNone/>
            </a:pPr>
            <a:r>
              <a:rPr lang="es-PE" sz="2000" dirty="0" smtClean="0">
                <a:solidFill>
                  <a:schemeClr val="bg1"/>
                </a:solidFill>
                <a:effectLst>
                  <a:glow rad="101600">
                    <a:srgbClr val="111143"/>
                  </a:glow>
                  <a:outerShdw blurRad="50800" dist="38100" dir="10800000" algn="r" rotWithShape="0">
                    <a:srgbClr val="3333CC">
                      <a:lumMod val="75000"/>
                    </a:srgbClr>
                  </a:outerShdw>
                </a:effectLst>
                <a:latin typeface="Comic Sans MS" panose="030F0702030302020204" pitchFamily="66" charset="0"/>
              </a:rPr>
              <a:t>GESTO</a:t>
            </a:r>
            <a:r>
              <a:rPr lang="es-PE" sz="2000" dirty="0">
                <a:solidFill>
                  <a:schemeClr val="bg1"/>
                </a:solidFill>
                <a:effectLst>
                  <a:glow rad="101600">
                    <a:srgbClr val="111143"/>
                  </a:glow>
                  <a:outerShdw blurRad="50800" dist="38100" dir="10800000" algn="r" rotWithShape="0">
                    <a:srgbClr val="3333CC">
                      <a:lumMod val="75000"/>
                    </a:srgbClr>
                  </a:outerShdw>
                </a:effectLst>
                <a:latin typeface="Comic Sans MS" panose="030F0702030302020204" pitchFamily="66" charset="0"/>
              </a:rPr>
              <a:t>: </a:t>
            </a:r>
            <a:endParaRPr lang="es-PE" sz="2000" dirty="0" smtClean="0">
              <a:solidFill>
                <a:schemeClr val="bg1"/>
              </a:solidFill>
              <a:effectLst>
                <a:glow rad="101600">
                  <a:srgbClr val="111143"/>
                </a:glow>
                <a:outerShdw blurRad="50800" dist="38100" dir="10800000" algn="r" rotWithShape="0">
                  <a:srgbClr val="3333CC">
                    <a:lumMod val="75000"/>
                  </a:srgbClr>
                </a:outerShdw>
              </a:effectLst>
              <a:latin typeface="Comic Sans MS" panose="030F0702030302020204" pitchFamily="66" charset="0"/>
            </a:endParaRPr>
          </a:p>
          <a:p>
            <a:pPr marL="0" indent="0">
              <a:spcBef>
                <a:spcPts val="0"/>
              </a:spcBef>
              <a:buFontTx/>
              <a:buNone/>
            </a:pPr>
            <a:r>
              <a:rPr lang="es-PE" sz="2000" dirty="0" smtClean="0">
                <a:solidFill>
                  <a:schemeClr val="bg1"/>
                </a:solidFill>
                <a:effectLst>
                  <a:glow rad="101600">
                    <a:srgbClr val="111143"/>
                  </a:glow>
                  <a:outerShdw blurRad="50800" dist="38100" dir="10800000" algn="r" rotWithShape="0">
                    <a:srgbClr val="3333CC">
                      <a:lumMod val="75000"/>
                    </a:srgbClr>
                  </a:outerShdw>
                </a:effectLst>
                <a:latin typeface="Comic Sans MS" panose="030F0702030302020204" pitchFamily="66" charset="0"/>
              </a:rPr>
              <a:t>Cada </a:t>
            </a:r>
            <a:r>
              <a:rPr lang="es-PE" sz="2000" dirty="0">
                <a:solidFill>
                  <a:schemeClr val="bg1"/>
                </a:solidFill>
                <a:effectLst>
                  <a:glow rad="101600">
                    <a:srgbClr val="111143"/>
                  </a:glow>
                  <a:outerShdw blurRad="50800" dist="38100" dir="10800000" algn="r" rotWithShape="0">
                    <a:srgbClr val="3333CC">
                      <a:lumMod val="75000"/>
                    </a:srgbClr>
                  </a:outerShdw>
                </a:effectLst>
                <a:latin typeface="Comic Sans MS" panose="030F0702030302020204" pitchFamily="66" charset="0"/>
              </a:rPr>
              <a:t>participante enciende una vela y dice: </a:t>
            </a:r>
            <a:r>
              <a:rPr lang="es-PE" sz="2400" dirty="0">
                <a:solidFill>
                  <a:srgbClr val="FFFF00"/>
                </a:solidFill>
                <a:effectLst>
                  <a:glow rad="101600">
                    <a:srgbClr val="111143"/>
                  </a:glow>
                  <a:outerShdw blurRad="50800" dist="38100" dir="10800000" algn="r" rotWithShape="0">
                    <a:srgbClr val="3333CC">
                      <a:lumMod val="75000"/>
                    </a:srgbClr>
                  </a:outerShdw>
                </a:effectLst>
                <a:latin typeface="Comic Sans MS" panose="030F0702030302020204" pitchFamily="66" charset="0"/>
              </a:rPr>
              <a:t>Yo quiero mostrar el rostro de Jesús resucitado</a:t>
            </a:r>
            <a:r>
              <a:rPr lang="es-PE" sz="2400" dirty="0" smtClean="0">
                <a:solidFill>
                  <a:srgbClr val="FFFF00"/>
                </a:solidFill>
                <a:effectLst>
                  <a:glow rad="101600">
                    <a:srgbClr val="111143"/>
                  </a:glow>
                  <a:outerShdw blurRad="50800" dist="38100" dir="10800000" algn="r" rotWithShape="0">
                    <a:srgbClr val="3333CC">
                      <a:lumMod val="75000"/>
                    </a:srgbClr>
                  </a:outerShdw>
                </a:effectLst>
                <a:latin typeface="Comic Sans MS" panose="030F0702030302020204" pitchFamily="66" charset="0"/>
              </a:rPr>
              <a:t>...                </a:t>
            </a:r>
            <a:r>
              <a:rPr lang="es-PE" sz="2400" dirty="0" smtClean="0">
                <a:solidFill>
                  <a:schemeClr val="bg1"/>
                </a:solidFill>
                <a:effectLst>
                  <a:glow rad="101600">
                    <a:srgbClr val="111143"/>
                  </a:glow>
                  <a:outerShdw blurRad="50800" dist="38100" dir="10800000" algn="r" rotWithShape="0">
                    <a:srgbClr val="3333CC">
                      <a:lumMod val="75000"/>
                    </a:srgbClr>
                  </a:outerShdw>
                </a:effectLst>
                <a:latin typeface="Comic Sans MS" panose="030F0702030302020204" pitchFamily="66" charset="0"/>
              </a:rPr>
              <a:t>(y </a:t>
            </a:r>
            <a:r>
              <a:rPr lang="es-PE" sz="2400" dirty="0">
                <a:solidFill>
                  <a:schemeClr val="bg1"/>
                </a:solidFill>
                <a:effectLst>
                  <a:glow rad="101600">
                    <a:srgbClr val="111143"/>
                  </a:glow>
                  <a:outerShdw blurRad="50800" dist="38100" dir="10800000" algn="r" rotWithShape="0">
                    <a:srgbClr val="3333CC">
                      <a:lumMod val="75000"/>
                    </a:srgbClr>
                  </a:outerShdw>
                </a:effectLst>
                <a:latin typeface="Comic Sans MS" panose="030F0702030302020204" pitchFamily="66" charset="0"/>
              </a:rPr>
              <a:t>añade de qué </a:t>
            </a:r>
            <a:r>
              <a:rPr lang="es-PE" sz="2000" dirty="0">
                <a:solidFill>
                  <a:schemeClr val="bg1"/>
                </a:solidFill>
                <a:effectLst>
                  <a:glow rad="101600">
                    <a:srgbClr val="111143"/>
                  </a:glow>
                  <a:outerShdw blurRad="50800" dist="38100" dir="10800000" algn="r" rotWithShape="0">
                    <a:srgbClr val="3333CC">
                      <a:lumMod val="75000"/>
                    </a:srgbClr>
                  </a:outerShdw>
                </a:effectLst>
                <a:latin typeface="Comic Sans MS" panose="030F0702030302020204" pitchFamily="66" charset="0"/>
              </a:rPr>
              <a:t>manera espera hacerlo). </a:t>
            </a:r>
            <a:endParaRPr lang="es-ES_tradnl" sz="2400" dirty="0">
              <a:solidFill>
                <a:schemeClr val="bg1"/>
              </a:solidFill>
              <a:effectLst>
                <a:glow rad="101600">
                  <a:srgbClr val="111143"/>
                </a:glow>
                <a:outerShdw blurRad="50800" dist="38100" dir="10800000" algn="r" rotWithShape="0">
                  <a:srgbClr val="3333CC">
                    <a:lumMod val="75000"/>
                  </a:srgbClr>
                </a:outerShdw>
              </a:effectLst>
            </a:endParaRPr>
          </a:p>
        </p:txBody>
      </p:sp>
      <p:sp>
        <p:nvSpPr>
          <p:cNvPr id="10" name="Rectangle 9"/>
          <p:cNvSpPr txBox="1">
            <a:spLocks noChangeArrowheads="1"/>
          </p:cNvSpPr>
          <p:nvPr/>
        </p:nvSpPr>
        <p:spPr bwMode="auto">
          <a:xfrm>
            <a:off x="1532709" y="5618808"/>
            <a:ext cx="5704113" cy="1239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spcBef>
                <a:spcPts val="0"/>
              </a:spcBef>
              <a:buFontTx/>
              <a:buNone/>
            </a:pPr>
            <a:r>
              <a:rPr lang="es-PE" sz="2000" dirty="0" smtClean="0">
                <a:solidFill>
                  <a:schemeClr val="bg1"/>
                </a:solidFill>
                <a:effectLst>
                  <a:glow rad="101600">
                    <a:srgbClr val="111143"/>
                  </a:glow>
                  <a:outerShdw blurRad="50800" dist="38100" dir="10800000" algn="r" rotWithShape="0">
                    <a:srgbClr val="3333CC">
                      <a:lumMod val="75000"/>
                    </a:srgbClr>
                  </a:outerShdw>
                </a:effectLst>
                <a:latin typeface="Comic Sans MS" panose="030F0702030302020204" pitchFamily="66" charset="0"/>
              </a:rPr>
              <a:t>Luego </a:t>
            </a:r>
            <a:r>
              <a:rPr lang="es-PE" sz="2000" dirty="0">
                <a:solidFill>
                  <a:schemeClr val="bg1"/>
                </a:solidFill>
                <a:effectLst>
                  <a:glow rad="101600">
                    <a:srgbClr val="111143"/>
                  </a:glow>
                  <a:outerShdw blurRad="50800" dist="38100" dir="10800000" algn="r" rotWithShape="0">
                    <a:srgbClr val="3333CC">
                      <a:lumMod val="75000"/>
                    </a:srgbClr>
                  </a:outerShdw>
                </a:effectLst>
                <a:latin typeface="Comic Sans MS" panose="030F0702030302020204" pitchFamily="66" charset="0"/>
              </a:rPr>
              <a:t>van dejando la vela encendida alrededor de la imagen del Resucitado.</a:t>
            </a:r>
            <a:endParaRPr lang="es-ES_tradnl" sz="2400" dirty="0">
              <a:solidFill>
                <a:schemeClr val="bg1"/>
              </a:solidFill>
              <a:effectLst>
                <a:glow rad="101600">
                  <a:srgbClr val="111143"/>
                </a:glow>
                <a:outerShdw blurRad="50800" dist="38100" dir="10800000" algn="r" rotWithShape="0">
                  <a:srgbClr val="3333CC">
                    <a:lumMod val="75000"/>
                  </a:srgbClr>
                </a:outerShdw>
              </a:effectLst>
            </a:endParaRPr>
          </a:p>
        </p:txBody>
      </p:sp>
    </p:spTree>
    <p:extLst>
      <p:ext uri="{BB962C8B-B14F-4D97-AF65-F5344CB8AC3E}">
        <p14:creationId xmlns:p14="http://schemas.microsoft.com/office/powerpoint/2010/main" val="205742932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ppt_x"/>
                                          </p:val>
                                        </p:tav>
                                        <p:tav tm="100000">
                                          <p:val>
                                            <p:strVal val="#ppt_x"/>
                                          </p:val>
                                        </p:tav>
                                      </p:tavLst>
                                    </p:anim>
                                    <p:anim calcmode="lin" valueType="num">
                                      <p:cBhvr additive="base">
                                        <p:cTn id="8" dur="75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6150"/>
                            </p:stCondLst>
                            <p:childTnLst>
                              <p:par>
                                <p:cTn id="10" presetID="2" presetClass="entr" presetSubtype="4" fill="hold" grpId="0" nodeType="afterEffect">
                                  <p:stCondLst>
                                    <p:cond delay="0"/>
                                  </p:stCondLst>
                                  <p:iterate type="lt">
                                    <p:tmPct val="10000"/>
                                  </p:iterate>
                                  <p:childTnLst>
                                    <p:set>
                                      <p:cBhvr>
                                        <p:cTn id="11" dur="1" fill="hold">
                                          <p:stCondLst>
                                            <p:cond delay="0"/>
                                          </p:stCondLst>
                                        </p:cTn>
                                        <p:tgtEl>
                                          <p:spTgt spid="9"/>
                                        </p:tgtEl>
                                        <p:attrNameLst>
                                          <p:attrName>style.visibility</p:attrName>
                                        </p:attrNameLst>
                                      </p:cBhvr>
                                      <p:to>
                                        <p:strVal val="visible"/>
                                      </p:to>
                                    </p:set>
                                    <p:anim calcmode="lin" valueType="num">
                                      <p:cBhvr additive="base">
                                        <p:cTn id="12" dur="750" fill="hold"/>
                                        <p:tgtEl>
                                          <p:spTgt spid="9"/>
                                        </p:tgtEl>
                                        <p:attrNameLst>
                                          <p:attrName>ppt_x</p:attrName>
                                        </p:attrNameLst>
                                      </p:cBhvr>
                                      <p:tavLst>
                                        <p:tav tm="0">
                                          <p:val>
                                            <p:strVal val="#ppt_x"/>
                                          </p:val>
                                        </p:tav>
                                        <p:tav tm="100000">
                                          <p:val>
                                            <p:strVal val="#ppt_x"/>
                                          </p:val>
                                        </p:tav>
                                      </p:tavLst>
                                    </p:anim>
                                    <p:anim calcmode="lin" valueType="num">
                                      <p:cBhvr additive="base">
                                        <p:cTn id="13" dur="75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15750"/>
                            </p:stCondLst>
                            <p:childTnLst>
                              <p:par>
                                <p:cTn id="15" presetID="2" presetClass="entr" presetSubtype="4" fill="hold" grpId="0" nodeType="afterEffect">
                                  <p:stCondLst>
                                    <p:cond delay="0"/>
                                  </p:stCondLst>
                                  <p:iterate type="lt">
                                    <p:tmPct val="10000"/>
                                  </p:iterate>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750" fill="hold"/>
                                        <p:tgtEl>
                                          <p:spTgt spid="10"/>
                                        </p:tgtEl>
                                        <p:attrNameLst>
                                          <p:attrName>ppt_x</p:attrName>
                                        </p:attrNameLst>
                                      </p:cBhvr>
                                      <p:tavLst>
                                        <p:tav tm="0">
                                          <p:val>
                                            <p:strVal val="#ppt_x"/>
                                          </p:val>
                                        </p:tav>
                                        <p:tav tm="100000">
                                          <p:val>
                                            <p:strVal val="#ppt_x"/>
                                          </p:val>
                                        </p:tav>
                                      </p:tavLst>
                                    </p:anim>
                                    <p:anim calcmode="lin" valueType="num">
                                      <p:cBhvr additive="base">
                                        <p:cTn id="18"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39496" y="552541"/>
            <a:ext cx="8021030" cy="5769882"/>
          </a:xfrm>
          <a:prstGeom prst="rect">
            <a:avLst/>
          </a:prstGeom>
        </p:spPr>
      </p:pic>
      <p:sp>
        <p:nvSpPr>
          <p:cNvPr id="2" name="Rectángulo 1"/>
          <p:cNvSpPr/>
          <p:nvPr/>
        </p:nvSpPr>
        <p:spPr>
          <a:xfrm>
            <a:off x="1125972" y="1638676"/>
            <a:ext cx="6848077" cy="4093428"/>
          </a:xfrm>
          <a:prstGeom prst="rect">
            <a:avLst/>
          </a:prstGeom>
        </p:spPr>
        <p:txBody>
          <a:bodyPr wrap="square">
            <a:spAutoFit/>
          </a:bodyPr>
          <a:lstStyle/>
          <a:p>
            <a:pPr algn="ctr" fontAlgn="base">
              <a:spcBef>
                <a:spcPct val="0"/>
              </a:spcBef>
              <a:spcAft>
                <a:spcPct val="0"/>
              </a:spcAft>
            </a:pPr>
            <a:r>
              <a:rPr lang="es-PE" sz="2000" i="1" dirty="0" smtClean="0">
                <a:solidFill>
                  <a:schemeClr val="bg1"/>
                </a:solidFill>
                <a:effectLst>
                  <a:glow rad="63500">
                    <a:schemeClr val="accent4">
                      <a:satMod val="175000"/>
                      <a:alpha val="40000"/>
                    </a:schemeClr>
                  </a:glow>
                  <a:outerShdw blurRad="50800" dist="38100" algn="l" rotWithShape="0">
                    <a:prstClr val="black"/>
                  </a:outerShdw>
                </a:effectLst>
                <a:latin typeface="Arial" panose="020B0604020202020204" pitchFamily="34" charset="0"/>
                <a:cs typeface="Arial" panose="020B0604020202020204" pitchFamily="34" charset="0"/>
              </a:rPr>
              <a:t> Santa Luisa de </a:t>
            </a:r>
            <a:r>
              <a:rPr lang="es-PE" sz="2000" i="1" dirty="0" err="1" smtClean="0">
                <a:solidFill>
                  <a:schemeClr val="bg1"/>
                </a:solidFill>
                <a:effectLst>
                  <a:glow rad="63500">
                    <a:schemeClr val="accent4">
                      <a:satMod val="175000"/>
                      <a:alpha val="40000"/>
                    </a:schemeClr>
                  </a:glow>
                  <a:outerShdw blurRad="50800" dist="38100" algn="l" rotWithShape="0">
                    <a:prstClr val="black"/>
                  </a:outerShdw>
                </a:effectLst>
                <a:latin typeface="Arial" panose="020B0604020202020204" pitchFamily="34" charset="0"/>
                <a:cs typeface="Arial" panose="020B0604020202020204" pitchFamily="34" charset="0"/>
              </a:rPr>
              <a:t>Marillac</a:t>
            </a:r>
            <a:r>
              <a:rPr lang="es-PE" sz="2000" i="1" dirty="0" smtClean="0">
                <a:solidFill>
                  <a:schemeClr val="bg1"/>
                </a:solidFill>
                <a:effectLst>
                  <a:glow rad="63500">
                    <a:schemeClr val="accent4">
                      <a:satMod val="175000"/>
                      <a:alpha val="40000"/>
                    </a:schemeClr>
                  </a:glow>
                  <a:outerShdw blurRad="50800" dist="38100" algn="l" rotWithShape="0">
                    <a:prstClr val="black"/>
                  </a:outerShdw>
                </a:effectLst>
                <a:latin typeface="Arial" panose="020B0604020202020204" pitchFamily="34" charset="0"/>
                <a:cs typeface="Arial" panose="020B0604020202020204" pitchFamily="34" charset="0"/>
              </a:rPr>
              <a:t>  enseñaba a las hermanas que para resucitar con Cristo es necesario dar muerte a todo aquello que se opone a la vida nueva y plena del Resucitado,</a:t>
            </a:r>
          </a:p>
          <a:p>
            <a:pPr algn="ctr" fontAlgn="base">
              <a:spcBef>
                <a:spcPct val="0"/>
              </a:spcBef>
              <a:spcAft>
                <a:spcPct val="0"/>
              </a:spcAft>
            </a:pPr>
            <a:r>
              <a:rPr lang="es-MX" sz="2000" i="1" dirty="0" smtClean="0">
                <a:solidFill>
                  <a:schemeClr val="bg1"/>
                </a:solidFill>
                <a:effectLst>
                  <a:glow rad="63500">
                    <a:schemeClr val="accent4">
                      <a:satMod val="175000"/>
                      <a:alpha val="40000"/>
                    </a:schemeClr>
                  </a:glow>
                  <a:outerShdw blurRad="50800" dist="38100" algn="l" rotWithShape="0">
                    <a:prstClr val="black"/>
                  </a:outerShdw>
                </a:effectLst>
                <a:latin typeface="Arial" panose="020B0604020202020204" pitchFamily="34" charset="0"/>
                <a:cs typeface="Arial" panose="020B0604020202020204" pitchFamily="34" charset="0"/>
              </a:rPr>
              <a:t>El </a:t>
            </a:r>
            <a:r>
              <a:rPr lang="es-MX" sz="2000" i="1" dirty="0" err="1" smtClean="0">
                <a:solidFill>
                  <a:schemeClr val="bg1"/>
                </a:solidFill>
                <a:effectLst>
                  <a:glow rad="63500">
                    <a:schemeClr val="accent4">
                      <a:satMod val="175000"/>
                      <a:alpha val="40000"/>
                    </a:schemeClr>
                  </a:glow>
                  <a:outerShdw blurRad="50800" dist="38100" algn="l" rotWithShape="0">
                    <a:prstClr val="black"/>
                  </a:outerShdw>
                </a:effectLst>
                <a:latin typeface="Arial" panose="020B0604020202020204" pitchFamily="34" charset="0"/>
                <a:cs typeface="Arial" panose="020B0604020202020204" pitchFamily="34" charset="0"/>
              </a:rPr>
              <a:t>dia</a:t>
            </a:r>
            <a:r>
              <a:rPr lang="es-MX" sz="2000" i="1" dirty="0" smtClean="0">
                <a:solidFill>
                  <a:schemeClr val="bg1"/>
                </a:solidFill>
                <a:effectLst>
                  <a:glow rad="63500">
                    <a:schemeClr val="accent4">
                      <a:satMod val="175000"/>
                      <a:alpha val="40000"/>
                    </a:schemeClr>
                  </a:glow>
                  <a:outerShdw blurRad="50800" dist="38100" algn="l" rotWithShape="0">
                    <a:prstClr val="black"/>
                  </a:outerShdw>
                </a:effectLst>
                <a:latin typeface="Arial" panose="020B0604020202020204" pitchFamily="34" charset="0"/>
                <a:cs typeface="Arial" panose="020B0604020202020204" pitchFamily="34" charset="0"/>
              </a:rPr>
              <a:t> de </a:t>
            </a:r>
            <a:r>
              <a:rPr lang="es-MX" sz="2000" i="1" dirty="0" smtClean="0">
                <a:solidFill>
                  <a:schemeClr val="bg1"/>
                </a:solidFill>
                <a:effectLst>
                  <a:glow rad="63500">
                    <a:schemeClr val="accent4">
                      <a:satMod val="175000"/>
                      <a:alpha val="40000"/>
                    </a:schemeClr>
                  </a:glow>
                  <a:outerShdw blurRad="50800" dist="38100" algn="l" rotWithShape="0">
                    <a:prstClr val="black"/>
                  </a:outerShdw>
                </a:effectLst>
                <a:latin typeface="Arial" panose="020B0604020202020204" pitchFamily="34" charset="0"/>
                <a:cs typeface="Arial" panose="020B0604020202020204" pitchFamily="34" charset="0"/>
              </a:rPr>
              <a:t>Pascua,  </a:t>
            </a:r>
            <a:r>
              <a:rPr lang="es-MX" sz="2000" i="1" dirty="0" smtClean="0">
                <a:solidFill>
                  <a:schemeClr val="bg1"/>
                </a:solidFill>
                <a:effectLst>
                  <a:glow rad="63500">
                    <a:schemeClr val="accent4">
                      <a:satMod val="175000"/>
                      <a:alpha val="40000"/>
                    </a:schemeClr>
                  </a:glow>
                  <a:outerShdw blurRad="50800" dist="38100" algn="l" rotWithShape="0">
                    <a:prstClr val="black"/>
                  </a:outerShdw>
                </a:effectLst>
                <a:latin typeface="Arial" panose="020B0604020202020204" pitchFamily="34" charset="0"/>
                <a:cs typeface="Arial" panose="020B0604020202020204" pitchFamily="34" charset="0"/>
              </a:rPr>
              <a:t>mi meditación fue el deseo de resucitar con Nuestro Señor, y como sin muerte no hay resurrección, vi que eran mis malas inclinaciones las que debían morir y que debía quedar completamente destruida amortiguando toda mi vivacidad interior , lo que bien veía no podría yo conseguir por mi misma, pero </a:t>
            </a:r>
            <a:r>
              <a:rPr lang="es-MX" sz="2000" i="1" dirty="0" smtClean="0">
                <a:solidFill>
                  <a:schemeClr val="bg1"/>
                </a:solidFill>
                <a:effectLst>
                  <a:glow rad="63500">
                    <a:schemeClr val="accent4">
                      <a:satMod val="175000"/>
                      <a:alpha val="40000"/>
                    </a:schemeClr>
                  </a:glow>
                  <a:outerShdw blurRad="50800" dist="38100" algn="l" rotWithShape="0">
                    <a:prstClr val="black"/>
                  </a:outerShdw>
                </a:effectLst>
                <a:latin typeface="Arial" panose="020B0604020202020204" pitchFamily="34" charset="0"/>
                <a:cs typeface="Arial" panose="020B0604020202020204" pitchFamily="34" charset="0"/>
              </a:rPr>
              <a:t>me pareció </a:t>
            </a:r>
            <a:r>
              <a:rPr lang="es-MX" sz="2000" i="1" dirty="0" smtClean="0">
                <a:solidFill>
                  <a:schemeClr val="bg1"/>
                </a:solidFill>
                <a:effectLst>
                  <a:glow rad="63500">
                    <a:schemeClr val="accent4">
                      <a:satMod val="175000"/>
                      <a:alpha val="40000"/>
                    </a:schemeClr>
                  </a:glow>
                  <a:outerShdw blurRad="50800" dist="38100" algn="l" rotWithShape="0">
                    <a:prstClr val="black"/>
                  </a:outerShdw>
                </a:effectLst>
                <a:latin typeface="Arial" panose="020B0604020202020204" pitchFamily="34" charset="0"/>
                <a:cs typeface="Arial" panose="020B0604020202020204" pitchFamily="34" charset="0"/>
              </a:rPr>
              <a:t>que nuestro buen Dios me </a:t>
            </a:r>
            <a:r>
              <a:rPr lang="es-MX" sz="2000" i="1" dirty="0" err="1" smtClean="0">
                <a:solidFill>
                  <a:schemeClr val="bg1"/>
                </a:solidFill>
                <a:effectLst>
                  <a:glow rad="63500">
                    <a:schemeClr val="accent4">
                      <a:satMod val="175000"/>
                      <a:alpha val="40000"/>
                    </a:schemeClr>
                  </a:glow>
                  <a:outerShdw blurRad="50800" dist="38100" algn="l" rotWithShape="0">
                    <a:prstClr val="black"/>
                  </a:outerShdw>
                </a:effectLst>
                <a:latin typeface="Arial" panose="020B0604020202020204" pitchFamily="34" charset="0"/>
                <a:cs typeface="Arial" panose="020B0604020202020204" pitchFamily="34" charset="0"/>
              </a:rPr>
              <a:t>pedia</a:t>
            </a:r>
            <a:r>
              <a:rPr lang="es-MX" sz="2000" i="1" dirty="0" smtClean="0">
                <a:solidFill>
                  <a:schemeClr val="bg1"/>
                </a:solidFill>
                <a:effectLst>
                  <a:glow rad="63500">
                    <a:schemeClr val="accent4">
                      <a:satMod val="175000"/>
                      <a:alpha val="40000"/>
                    </a:schemeClr>
                  </a:glow>
                  <a:outerShdw blurRad="50800" dist="38100" algn="l" rotWithShape="0">
                    <a:prstClr val="black"/>
                  </a:outerShdw>
                </a:effectLst>
                <a:latin typeface="Arial" panose="020B0604020202020204" pitchFamily="34" charset="0"/>
                <a:cs typeface="Arial" panose="020B0604020202020204" pitchFamily="34" charset="0"/>
              </a:rPr>
              <a:t> mi consentimiento, que yo </a:t>
            </a:r>
            <a:r>
              <a:rPr lang="es-MX" sz="2000" i="1" dirty="0" err="1" smtClean="0">
                <a:solidFill>
                  <a:schemeClr val="bg1"/>
                </a:solidFill>
                <a:effectLst>
                  <a:glow rad="63500">
                    <a:schemeClr val="accent4">
                      <a:satMod val="175000"/>
                      <a:alpha val="40000"/>
                    </a:schemeClr>
                  </a:glow>
                  <a:outerShdw blurRad="50800" dist="38100" algn="l" rotWithShape="0">
                    <a:prstClr val="black"/>
                  </a:outerShdw>
                </a:effectLst>
                <a:latin typeface="Arial" panose="020B0604020202020204" pitchFamily="34" charset="0"/>
                <a:cs typeface="Arial" panose="020B0604020202020204" pitchFamily="34" charset="0"/>
              </a:rPr>
              <a:t>dí</a:t>
            </a:r>
            <a:r>
              <a:rPr lang="es-MX" sz="2000" i="1" dirty="0" smtClean="0">
                <a:solidFill>
                  <a:schemeClr val="bg1"/>
                </a:solidFill>
                <a:effectLst>
                  <a:glow rad="63500">
                    <a:schemeClr val="accent4">
                      <a:satMod val="175000"/>
                      <a:alpha val="40000"/>
                    </a:schemeClr>
                  </a:glow>
                  <a:outerShdw blurRad="50800" dist="38100" algn="l" rotWithShape="0">
                    <a:prstClr val="black"/>
                  </a:outerShdw>
                </a:effectLst>
                <a:latin typeface="Arial" panose="020B0604020202020204" pitchFamily="34" charset="0"/>
                <a:cs typeface="Arial" panose="020B0604020202020204" pitchFamily="34" charset="0"/>
              </a:rPr>
              <a:t> por entero, para operar El mismo lo que quería ver en mí” (E.24 P.626).    </a:t>
            </a:r>
            <a:endParaRPr lang="es-PE" sz="1400" i="1" dirty="0" smtClean="0">
              <a:solidFill>
                <a:schemeClr val="bg1"/>
              </a:solidFill>
              <a:effectLst>
                <a:glow rad="63500">
                  <a:schemeClr val="accent4">
                    <a:satMod val="175000"/>
                    <a:alpha val="40000"/>
                  </a:schemeClr>
                </a:glow>
                <a:outerShdw blurRad="50800" dist="38100" algn="l" rotWithShape="0">
                  <a:prstClr val="black"/>
                </a:outerShdw>
              </a:effectLst>
              <a:latin typeface="Arial" panose="020B0604020202020204" pitchFamily="34" charset="0"/>
              <a:cs typeface="Arial" panose="020B0604020202020204" pitchFamily="34" charset="0"/>
            </a:endParaRPr>
          </a:p>
        </p:txBody>
      </p:sp>
      <p:sp>
        <p:nvSpPr>
          <p:cNvPr id="10" name="Rectángulo 9"/>
          <p:cNvSpPr/>
          <p:nvPr/>
        </p:nvSpPr>
        <p:spPr>
          <a:xfrm>
            <a:off x="1125972" y="1177011"/>
            <a:ext cx="1757019" cy="400110"/>
          </a:xfrm>
          <a:prstGeom prst="rect">
            <a:avLst/>
          </a:prstGeom>
        </p:spPr>
        <p:txBody>
          <a:bodyPr wrap="none">
            <a:spAutoFit/>
          </a:bodyPr>
          <a:lstStyle/>
          <a:p>
            <a:pPr marL="342900" indent="-342900" fontAlgn="base">
              <a:spcBef>
                <a:spcPct val="20000"/>
              </a:spcBef>
              <a:spcAft>
                <a:spcPct val="0"/>
              </a:spcAft>
            </a:pPr>
            <a:r>
              <a:rPr lang="es-PE" sz="2000" b="1" i="1" dirty="0">
                <a:ln w="6600">
                  <a:solidFill>
                    <a:srgbClr val="C00000"/>
                  </a:solidFill>
                  <a:prstDash val="solid"/>
                </a:ln>
                <a:solidFill>
                  <a:srgbClr val="FFFFFF"/>
                </a:solidFill>
                <a:effectLst>
                  <a:glow rad="63500">
                    <a:schemeClr val="accent4">
                      <a:satMod val="175000"/>
                      <a:alpha val="40000"/>
                    </a:schemeClr>
                  </a:glow>
                  <a:outerShdw blurRad="50800" dist="38100" algn="l" rotWithShape="0">
                    <a:prstClr val="black"/>
                  </a:outerShdw>
                </a:effectLst>
                <a:latin typeface="AR ESSENCE" panose="02000000000000000000" pitchFamily="2" charset="0"/>
              </a:rPr>
              <a:t>Motivación: </a:t>
            </a:r>
          </a:p>
        </p:txBody>
      </p:sp>
      <p:pic>
        <p:nvPicPr>
          <p:cNvPr id="3" name="Imagen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769780" y="552541"/>
            <a:ext cx="3687408" cy="777813"/>
          </a:xfrm>
          <a:prstGeom prst="roundRect">
            <a:avLst/>
          </a:prstGeom>
        </p:spPr>
      </p:pic>
    </p:spTree>
    <p:extLst>
      <p:ext uri="{BB962C8B-B14F-4D97-AF65-F5344CB8AC3E}">
        <p14:creationId xmlns:p14="http://schemas.microsoft.com/office/powerpoint/2010/main" val="5292610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ppt_w</p:attrName>
                                        </p:attrNameLst>
                                      </p:cBhvr>
                                      <p:tavLst>
                                        <p:tav tm="0" fmla="#ppt_w*sin(2.5*pi*$)">
                                          <p:val>
                                            <p:fltVal val="0"/>
                                          </p:val>
                                        </p:tav>
                                        <p:tav tm="100000">
                                          <p:val>
                                            <p:fltVal val="1"/>
                                          </p:val>
                                        </p:tav>
                                      </p:tavLst>
                                    </p:anim>
                                    <p:anim calcmode="lin" valueType="num">
                                      <p:cBhvr>
                                        <p:cTn id="9" dur="1000" fill="hold"/>
                                        <p:tgtEl>
                                          <p:spTgt spid="10"/>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2"/>
                                        </p:tgtEl>
                                        <p:attrNameLst>
                                          <p:attrName>style.visibility</p:attrName>
                                        </p:attrNameLst>
                                      </p:cBhvr>
                                      <p:to>
                                        <p:strVal val="visible"/>
                                      </p:to>
                                    </p:set>
                                    <p:anim by="(-#ppt_w*2)" calcmode="lin" valueType="num">
                                      <p:cBhvr rctx="PPT">
                                        <p:cTn id="13" dur="375" autoRev="1" fill="hold">
                                          <p:stCondLst>
                                            <p:cond delay="0"/>
                                          </p:stCondLst>
                                        </p:cTn>
                                        <p:tgtEl>
                                          <p:spTgt spid="2"/>
                                        </p:tgtEl>
                                        <p:attrNameLst>
                                          <p:attrName>ppt_w</p:attrName>
                                        </p:attrNameLst>
                                      </p:cBhvr>
                                    </p:anim>
                                    <p:anim by="(#ppt_w*0.50)" calcmode="lin" valueType="num">
                                      <p:cBhvr>
                                        <p:cTn id="14" dur="375" decel="50000" autoRev="1" fill="hold">
                                          <p:stCondLst>
                                            <p:cond delay="0"/>
                                          </p:stCondLst>
                                        </p:cTn>
                                        <p:tgtEl>
                                          <p:spTgt spid="2"/>
                                        </p:tgtEl>
                                        <p:attrNameLst>
                                          <p:attrName>ppt_x</p:attrName>
                                        </p:attrNameLst>
                                      </p:cBhvr>
                                    </p:anim>
                                    <p:anim from="(-#ppt_h/2)" to="(#ppt_y)" calcmode="lin" valueType="num">
                                      <p:cBhvr>
                                        <p:cTn id="15" dur="750" fill="hold">
                                          <p:stCondLst>
                                            <p:cond delay="0"/>
                                          </p:stCondLst>
                                        </p:cTn>
                                        <p:tgtEl>
                                          <p:spTgt spid="2"/>
                                        </p:tgtEl>
                                        <p:attrNameLst>
                                          <p:attrName>ppt_y</p:attrName>
                                        </p:attrNameLst>
                                      </p:cBhvr>
                                    </p:anim>
                                    <p:animRot by="21600000">
                                      <p:cBhvr>
                                        <p:cTn id="16" dur="75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12232" y="323940"/>
            <a:ext cx="8021030" cy="5769882"/>
          </a:xfrm>
          <a:prstGeom prst="rect">
            <a:avLst/>
          </a:prstGeom>
        </p:spPr>
      </p:pic>
      <p:pic>
        <p:nvPicPr>
          <p:cNvPr id="6146" name="Picture 2" descr="https://i.pinimg.com/736x/b2/bf/a3/b2bfa30f8accd710d090524cc41c86c8.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304765" y="734005"/>
            <a:ext cx="1279807" cy="1018896"/>
          </a:xfrm>
          <a:prstGeom prst="rect">
            <a:avLst/>
          </a:prstGeom>
          <a:noFill/>
          <a:extLst>
            <a:ext uri="{909E8E84-426E-40DD-AFC4-6F175D3DCCD1}">
              <a14:hiddenFill xmlns:a14="http://schemas.microsoft.com/office/drawing/2010/main">
                <a:solidFill>
                  <a:srgbClr val="FFFFFF"/>
                </a:solidFill>
              </a14:hiddenFill>
            </a:ext>
          </a:extLst>
        </p:spPr>
      </p:pic>
      <p:sp>
        <p:nvSpPr>
          <p:cNvPr id="10" name="Rectángulo 9"/>
          <p:cNvSpPr/>
          <p:nvPr/>
        </p:nvSpPr>
        <p:spPr>
          <a:xfrm>
            <a:off x="1249871" y="934203"/>
            <a:ext cx="6334701" cy="4893647"/>
          </a:xfrm>
          <a:prstGeom prst="rect">
            <a:avLst/>
          </a:prstGeom>
        </p:spPr>
        <p:txBody>
          <a:bodyPr wrap="square">
            <a:spAutoFit/>
          </a:bodyPr>
          <a:lstStyle/>
          <a:p>
            <a:pPr marL="342900" indent="-342900" fontAlgn="base">
              <a:spcBef>
                <a:spcPct val="20000"/>
              </a:spcBef>
              <a:spcAft>
                <a:spcPct val="0"/>
              </a:spcAft>
            </a:pPr>
            <a:r>
              <a:rPr lang="es-MX" sz="2400" b="1" dirty="0" smtClean="0">
                <a:ln w="6600">
                  <a:solidFill>
                    <a:srgbClr val="C00000"/>
                  </a:solidFill>
                  <a:prstDash val="solid"/>
                </a:ln>
                <a:solidFill>
                  <a:schemeClr val="bg1"/>
                </a:solidFill>
                <a:effectLst>
                  <a:glow rad="63500">
                    <a:schemeClr val="accent4">
                      <a:satMod val="175000"/>
                      <a:alpha val="40000"/>
                    </a:schemeClr>
                  </a:glow>
                  <a:outerShdw blurRad="50800" dist="38100" algn="l" rotWithShape="0">
                    <a:prstClr val="black"/>
                  </a:outerShdw>
                </a:effectLst>
                <a:latin typeface="Arial" panose="020B0604020202020204" pitchFamily="34" charset="0"/>
                <a:cs typeface="Arial" panose="020B0604020202020204" pitchFamily="34" charset="0"/>
              </a:rPr>
              <a:t>San Vicente, por otro lado decía a las Hijas de la Caridad</a:t>
            </a:r>
            <a:r>
              <a:rPr lang="es-MX" sz="2400" b="1" dirty="0">
                <a:ln w="6600">
                  <a:solidFill>
                    <a:srgbClr val="C00000"/>
                  </a:solidFill>
                  <a:prstDash val="solid"/>
                </a:ln>
                <a:solidFill>
                  <a:schemeClr val="bg1"/>
                </a:solidFill>
                <a:effectLst>
                  <a:glow rad="63500">
                    <a:schemeClr val="accent4">
                      <a:satMod val="175000"/>
                      <a:alpha val="40000"/>
                    </a:schemeClr>
                  </a:glow>
                  <a:outerShdw blurRad="50800" dist="38100" algn="l" rotWithShape="0">
                    <a:prstClr val="black"/>
                  </a:outerShdw>
                </a:effectLst>
                <a:latin typeface="Arial" panose="020B0604020202020204" pitchFamily="34" charset="0"/>
                <a:cs typeface="Arial" panose="020B0604020202020204" pitchFamily="34" charset="0"/>
              </a:rPr>
              <a:t>: Adán había dado la muerte al cuerpo y había causado la del alma por el </a:t>
            </a:r>
            <a:r>
              <a:rPr lang="es-MX" sz="2400" b="1" dirty="0" err="1">
                <a:ln w="6600">
                  <a:solidFill>
                    <a:srgbClr val="C00000"/>
                  </a:solidFill>
                  <a:prstDash val="solid"/>
                </a:ln>
                <a:solidFill>
                  <a:schemeClr val="bg1"/>
                </a:solidFill>
                <a:effectLst>
                  <a:glow rad="63500">
                    <a:schemeClr val="accent4">
                      <a:satMod val="175000"/>
                      <a:alpha val="40000"/>
                    </a:schemeClr>
                  </a:glow>
                  <a:outerShdw blurRad="50800" dist="38100" algn="l" rotWithShape="0">
                    <a:prstClr val="black"/>
                  </a:outerShdw>
                </a:effectLst>
                <a:latin typeface="Arial" panose="020B0604020202020204" pitchFamily="34" charset="0"/>
                <a:cs typeface="Arial" panose="020B0604020202020204" pitchFamily="34" charset="0"/>
              </a:rPr>
              <a:t>el</a:t>
            </a:r>
            <a:r>
              <a:rPr lang="es-MX" sz="2400" b="1" dirty="0">
                <a:ln w="6600">
                  <a:solidFill>
                    <a:srgbClr val="C00000"/>
                  </a:solidFill>
                  <a:prstDash val="solid"/>
                </a:ln>
                <a:solidFill>
                  <a:schemeClr val="bg1"/>
                </a:solidFill>
                <a:effectLst>
                  <a:glow rad="63500">
                    <a:schemeClr val="accent4">
                      <a:satMod val="175000"/>
                      <a:alpha val="40000"/>
                    </a:schemeClr>
                  </a:glow>
                  <a:outerShdw blurRad="50800" dist="38100" algn="l" rotWithShape="0">
                    <a:prstClr val="black"/>
                  </a:outerShdw>
                </a:effectLst>
                <a:latin typeface="Arial" panose="020B0604020202020204" pitchFamily="34" charset="0"/>
                <a:cs typeface="Arial" panose="020B0604020202020204" pitchFamily="34" charset="0"/>
              </a:rPr>
              <a:t> pecado. Pues bien, Nuestro Señor nos ha librado de esas dos muertes, no ya para que pudiéramos evitar la muerte, pues eso es imposible, pero nos libra de la muerte eterna por su gracia, y por su resurrección da vida a nuestros cuerpos, pues en la santa comunión recibimos el germen de la resurrección…  </a:t>
            </a:r>
            <a:endParaRPr lang="es-PE" sz="2400" b="1" dirty="0">
              <a:ln w="6600">
                <a:solidFill>
                  <a:srgbClr val="C00000"/>
                </a:solidFill>
                <a:prstDash val="solid"/>
              </a:ln>
              <a:solidFill>
                <a:schemeClr val="bg1"/>
              </a:solidFill>
              <a:effectLst>
                <a:glow rad="63500">
                  <a:schemeClr val="accent4">
                    <a:satMod val="175000"/>
                    <a:alpha val="40000"/>
                  </a:schemeClr>
                </a:glow>
                <a:outerShdw blurRad="50800" dist="38100" algn="l" rotWithShape="0">
                  <a:prstClr val="black"/>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65688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by="(-#ppt_w*2)" calcmode="lin" valueType="num">
                                      <p:cBhvr rctx="PPT">
                                        <p:cTn id="7" dur="375" autoRev="1" fill="hold">
                                          <p:stCondLst>
                                            <p:cond delay="0"/>
                                          </p:stCondLst>
                                        </p:cTn>
                                        <p:tgtEl>
                                          <p:spTgt spid="10"/>
                                        </p:tgtEl>
                                        <p:attrNameLst>
                                          <p:attrName>ppt_w</p:attrName>
                                        </p:attrNameLst>
                                      </p:cBhvr>
                                    </p:anim>
                                    <p:anim by="(#ppt_w*0.50)" calcmode="lin" valueType="num">
                                      <p:cBhvr>
                                        <p:cTn id="8" dur="375" decel="50000" autoRev="1" fill="hold">
                                          <p:stCondLst>
                                            <p:cond delay="0"/>
                                          </p:stCondLst>
                                        </p:cTn>
                                        <p:tgtEl>
                                          <p:spTgt spid="10"/>
                                        </p:tgtEl>
                                        <p:attrNameLst>
                                          <p:attrName>ppt_x</p:attrName>
                                        </p:attrNameLst>
                                      </p:cBhvr>
                                    </p:anim>
                                    <p:anim from="(-#ppt_h/2)" to="(#ppt_y)" calcmode="lin" valueType="num">
                                      <p:cBhvr>
                                        <p:cTn id="9" dur="750" fill="hold">
                                          <p:stCondLst>
                                            <p:cond delay="0"/>
                                          </p:stCondLst>
                                        </p:cTn>
                                        <p:tgtEl>
                                          <p:spTgt spid="10"/>
                                        </p:tgtEl>
                                        <p:attrNameLst>
                                          <p:attrName>ppt_y</p:attrName>
                                        </p:attrNameLst>
                                      </p:cBhvr>
                                    </p:anim>
                                    <p:animRot by="21600000">
                                      <p:cBhvr>
                                        <p:cTn id="10" dur="750" fill="hold">
                                          <p:stCondLst>
                                            <p:cond delay="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519465" y="531223"/>
            <a:ext cx="8063932" cy="5779417"/>
          </a:xfrm>
          <a:prstGeom prst="rect">
            <a:avLst/>
          </a:prstGeom>
        </p:spPr>
      </p:pic>
      <p:sp>
        <p:nvSpPr>
          <p:cNvPr id="8" name="1 Rectángulo"/>
          <p:cNvSpPr/>
          <p:nvPr/>
        </p:nvSpPr>
        <p:spPr>
          <a:xfrm>
            <a:off x="1394744" y="531223"/>
            <a:ext cx="6375719" cy="707886"/>
          </a:xfrm>
          <a:prstGeom prst="rect">
            <a:avLst/>
          </a:prstGeom>
        </p:spPr>
        <p:txBody>
          <a:bodyPr wrap="square">
            <a:spAutoFit/>
          </a:bodyPr>
          <a:lstStyle/>
          <a:p>
            <a:pPr fontAlgn="base">
              <a:spcAft>
                <a:spcPct val="0"/>
              </a:spcAft>
            </a:pPr>
            <a:r>
              <a:rPr lang="es-PE" sz="3200" b="1" dirty="0" smtClean="0">
                <a:solidFill>
                  <a:srgbClr val="FFFF00"/>
                </a:solidFill>
                <a:effectLst>
                  <a:glow rad="139700">
                    <a:schemeClr val="accent4">
                      <a:satMod val="175000"/>
                      <a:alpha val="40000"/>
                    </a:schemeClr>
                  </a:glow>
                  <a:outerShdw blurRad="50800" dist="88900" algn="l" rotWithShape="0">
                    <a:srgbClr val="FFFFFF"/>
                  </a:outerShdw>
                </a:effectLst>
                <a:latin typeface="Tekton Pro" panose="020F0603020208020904" pitchFamily="34" charset="0"/>
              </a:rPr>
              <a:t>•  </a:t>
            </a:r>
            <a:r>
              <a:rPr lang="es-PE" sz="4000" b="1" dirty="0" smtClean="0">
                <a:solidFill>
                  <a:srgbClr val="FFFF00"/>
                </a:solidFill>
                <a:effectLst>
                  <a:glow rad="139700">
                    <a:schemeClr val="accent4">
                      <a:satMod val="175000"/>
                      <a:alpha val="40000"/>
                    </a:schemeClr>
                  </a:glow>
                  <a:outerShdw blurRad="50800" dist="88900" algn="l" rotWithShape="0">
                    <a:srgbClr val="FFFFFF"/>
                  </a:outerShdw>
                </a:effectLst>
                <a:latin typeface="Tekton Pro" panose="020F0603020208020904" pitchFamily="34" charset="0"/>
              </a:rPr>
              <a:t>Compromiso personal: </a:t>
            </a:r>
          </a:p>
        </p:txBody>
      </p:sp>
      <p:sp>
        <p:nvSpPr>
          <p:cNvPr id="10" name="1 Rectángulo"/>
          <p:cNvSpPr/>
          <p:nvPr/>
        </p:nvSpPr>
        <p:spPr>
          <a:xfrm>
            <a:off x="2432533" y="1757505"/>
            <a:ext cx="4300140" cy="2123658"/>
          </a:xfrm>
          <a:prstGeom prst="rect">
            <a:avLst/>
          </a:prstGeom>
        </p:spPr>
        <p:txBody>
          <a:bodyPr wrap="square">
            <a:spAutoFit/>
          </a:bodyPr>
          <a:lstStyle/>
          <a:p>
            <a:pPr algn="ctr" fontAlgn="base">
              <a:spcAft>
                <a:spcPct val="0"/>
              </a:spcAft>
            </a:pPr>
            <a:r>
              <a:rPr lang="es-PE" sz="2200" b="1" dirty="0" smtClean="0">
                <a:ln w="6600">
                  <a:solidFill>
                    <a:srgbClr val="C00000"/>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Arial Black" panose="020B0A04020102020204" pitchFamily="34" charset="0"/>
              </a:rPr>
              <a:t>Pensar en las                      actitudes que debo dar continuamente muerte en mí para transparentar la presencia de Cristo Resucitado en mi vida </a:t>
            </a:r>
            <a:endParaRPr lang="es-ES_tradnl" sz="2200" b="1" dirty="0">
              <a:ln w="6600">
                <a:solidFill>
                  <a:srgbClr val="C00000"/>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Arial Black" panose="020B0A04020102020204" pitchFamily="34" charset="0"/>
            </a:endParaRPr>
          </a:p>
        </p:txBody>
      </p:sp>
    </p:spTree>
    <p:extLst>
      <p:ext uri="{BB962C8B-B14F-4D97-AF65-F5344CB8AC3E}">
        <p14:creationId xmlns:p14="http://schemas.microsoft.com/office/powerpoint/2010/main" val="7876828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2900"/>
                            </p:stCondLst>
                            <p:childTnLst>
                              <p:par>
                                <p:cTn id="12" presetID="15" presetClass="entr" presetSubtype="0" fill="hold" grpId="0" nodeType="afterEffect">
                                  <p:stCondLst>
                                    <p:cond delay="0"/>
                                  </p:stCondLst>
                                  <p:iterate type="lt">
                                    <p:tmPct val="10000"/>
                                  </p:iterate>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fltVal val="0"/>
                                          </p:val>
                                        </p:tav>
                                        <p:tav tm="100000">
                                          <p:val>
                                            <p:strVal val="#ppt_w"/>
                                          </p:val>
                                        </p:tav>
                                      </p:tavLst>
                                    </p:anim>
                                    <p:anim calcmode="lin" valueType="num">
                                      <p:cBhvr>
                                        <p:cTn id="15" dur="1000" fill="hold"/>
                                        <p:tgtEl>
                                          <p:spTgt spid="10"/>
                                        </p:tgtEl>
                                        <p:attrNameLst>
                                          <p:attrName>ppt_h</p:attrName>
                                        </p:attrNameLst>
                                      </p:cBhvr>
                                      <p:tavLst>
                                        <p:tav tm="0">
                                          <p:val>
                                            <p:fltVal val="0"/>
                                          </p:val>
                                        </p:tav>
                                        <p:tav tm="100000">
                                          <p:val>
                                            <p:strVal val="#ppt_h"/>
                                          </p:val>
                                        </p:tav>
                                      </p:tavLst>
                                    </p:anim>
                                    <p:anim calcmode="lin" valueType="num">
                                      <p:cBhvr>
                                        <p:cTn id="16"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94502" y="400049"/>
            <a:ext cx="7980942" cy="5834495"/>
          </a:xfrm>
          <a:prstGeom prst="rect">
            <a:avLst/>
          </a:prstGeom>
          <a:scene3d>
            <a:camera prst="orthographicFront"/>
            <a:lightRig rig="threePt" dir="t"/>
          </a:scene3d>
          <a:sp3d>
            <a:bevelT w="152400" h="50800" prst="softRound"/>
          </a:sp3d>
        </p:spPr>
      </p:pic>
      <p:sp>
        <p:nvSpPr>
          <p:cNvPr id="2" name="1 Rectángulo"/>
          <p:cNvSpPr/>
          <p:nvPr/>
        </p:nvSpPr>
        <p:spPr>
          <a:xfrm>
            <a:off x="659086" y="590722"/>
            <a:ext cx="7851774" cy="707886"/>
          </a:xfrm>
          <a:prstGeom prst="rect">
            <a:avLst/>
          </a:prstGeom>
        </p:spPr>
        <p:txBody>
          <a:bodyPr wrap="square">
            <a:spAutoFit/>
          </a:bodyPr>
          <a:lstStyle/>
          <a:p>
            <a:pPr fontAlgn="base">
              <a:spcBef>
                <a:spcPct val="0"/>
              </a:spcBef>
              <a:spcAft>
                <a:spcPct val="0"/>
              </a:spcAft>
            </a:pPr>
            <a:r>
              <a:rPr lang="es-ES_tradnl" sz="2000" b="1" dirty="0">
                <a:solidFill>
                  <a:srgbClr val="FFFFFF"/>
                </a:solidFill>
                <a:latin typeface="Arial" pitchFamily="34" charset="0"/>
              </a:rPr>
              <a:t>Ambientación: Un cirio, rodeado de flores, imagen del Resucitado, frase: </a:t>
            </a:r>
            <a:r>
              <a:rPr lang="es-ES_tradnl" sz="2000" b="1" i="1" dirty="0">
                <a:solidFill>
                  <a:srgbClr val="FFFFFF"/>
                </a:solidFill>
                <a:latin typeface="Arial" pitchFamily="34" charset="0"/>
              </a:rPr>
              <a:t>“¡Ha resucitado!”. </a:t>
            </a:r>
            <a:r>
              <a:rPr lang="es-ES_tradnl" sz="2000" b="1" dirty="0">
                <a:solidFill>
                  <a:srgbClr val="FFFFFF"/>
                </a:solidFill>
                <a:latin typeface="Arial" pitchFamily="34" charset="0"/>
              </a:rPr>
              <a:t>Una vela por participante</a:t>
            </a:r>
            <a:endParaRPr lang="es-PE" sz="2000" b="1" dirty="0">
              <a:solidFill>
                <a:srgbClr val="FFFFFF"/>
              </a:solidFill>
              <a:latin typeface="Arial" pitchFamily="34" charset="0"/>
            </a:endParaRPr>
          </a:p>
        </p:txBody>
      </p:sp>
      <p:sp>
        <p:nvSpPr>
          <p:cNvPr id="3" name="2 Rectángulo"/>
          <p:cNvSpPr/>
          <p:nvPr/>
        </p:nvSpPr>
        <p:spPr>
          <a:xfrm>
            <a:off x="726572" y="5437251"/>
            <a:ext cx="7848872" cy="646331"/>
          </a:xfrm>
          <a:prstGeom prst="rect">
            <a:avLst/>
          </a:prstGeom>
        </p:spPr>
        <p:txBody>
          <a:bodyPr wrap="square">
            <a:spAutoFit/>
          </a:bodyPr>
          <a:lstStyle/>
          <a:p>
            <a:pPr fontAlgn="base">
              <a:spcBef>
                <a:spcPct val="0"/>
              </a:spcBef>
              <a:spcAft>
                <a:spcPct val="0"/>
              </a:spcAft>
            </a:pPr>
            <a:r>
              <a:rPr lang="es-ES_tradnl" b="1" dirty="0">
                <a:solidFill>
                  <a:srgbClr val="FFFFFF"/>
                </a:solidFill>
                <a:effectLst>
                  <a:outerShdw blurRad="38100" dist="38100" dir="2700000" algn="tl">
                    <a:srgbClr val="000000">
                      <a:alpha val="43137"/>
                    </a:srgbClr>
                  </a:outerShdw>
                </a:effectLst>
                <a:latin typeface="Arial" pitchFamily="34" charset="0"/>
                <a:cs typeface="Arial" panose="020B0604020202020204" pitchFamily="34" charset="0"/>
              </a:rPr>
              <a:t>Cantos sugeridos</a:t>
            </a:r>
            <a:r>
              <a:rPr lang="es-ES_tradnl" b="1" dirty="0" smtClean="0">
                <a:solidFill>
                  <a:srgbClr val="FFFFFF"/>
                </a:solidFill>
                <a:effectLst>
                  <a:outerShdw blurRad="38100" dist="38100" dir="2700000" algn="tl">
                    <a:srgbClr val="000000">
                      <a:alpha val="43137"/>
                    </a:srgbClr>
                  </a:outerShdw>
                </a:effectLst>
                <a:latin typeface="Arial" pitchFamily="34" charset="0"/>
                <a:cs typeface="Arial" panose="020B0604020202020204" pitchFamily="34" charset="0"/>
              </a:rPr>
              <a:t>:  </a:t>
            </a:r>
          </a:p>
          <a:p>
            <a:pPr fontAlgn="base">
              <a:spcBef>
                <a:spcPct val="0"/>
              </a:spcBef>
              <a:spcAft>
                <a:spcPct val="0"/>
              </a:spcAft>
            </a:pPr>
            <a:r>
              <a:rPr lang="es-ES_tradnl" b="1" dirty="0" smtClean="0">
                <a:solidFill>
                  <a:srgbClr val="FFFFFF"/>
                </a:solidFill>
                <a:effectLst>
                  <a:outerShdw blurRad="38100" dist="38100" dir="2700000" algn="tl">
                    <a:srgbClr val="000000">
                      <a:alpha val="43137"/>
                    </a:srgbClr>
                  </a:outerShdw>
                </a:effectLst>
                <a:latin typeface="Arial" pitchFamily="34" charset="0"/>
                <a:cs typeface="Arial" panose="020B0604020202020204" pitchFamily="34" charset="0"/>
              </a:rPr>
              <a:t>Alegre </a:t>
            </a:r>
            <a:r>
              <a:rPr lang="es-ES_tradnl" b="1" dirty="0">
                <a:solidFill>
                  <a:srgbClr val="FFFFFF"/>
                </a:solidFill>
                <a:effectLst>
                  <a:outerShdw blurRad="38100" dist="38100" dir="2700000" algn="tl">
                    <a:srgbClr val="000000">
                      <a:alpha val="43137"/>
                    </a:srgbClr>
                  </a:outerShdw>
                </a:effectLst>
                <a:latin typeface="Arial" pitchFamily="34" charset="0"/>
                <a:cs typeface="Arial" panose="020B0604020202020204" pitchFamily="34" charset="0"/>
              </a:rPr>
              <a:t>la mañana; Resucitó; Haces nuevas todas las cosas</a:t>
            </a:r>
            <a:endParaRPr lang="es-PE" b="1" dirty="0">
              <a:solidFill>
                <a:srgbClr val="FFFFFF"/>
              </a:solidFill>
              <a:effectLst>
                <a:outerShdw blurRad="38100" dist="38100" dir="2700000" algn="tl">
                  <a:srgbClr val="000000">
                    <a:alpha val="43137"/>
                  </a:srgbClr>
                </a:outerShdw>
              </a:effectLst>
              <a:latin typeface="Arial" pitchFamily="34" charset="0"/>
              <a:cs typeface="Arial" panose="020B0604020202020204" pitchFamily="34" charset="0"/>
            </a:endParaRPr>
          </a:p>
        </p:txBody>
      </p:sp>
      <p:sp>
        <p:nvSpPr>
          <p:cNvPr id="5" name="WordArt 5"/>
          <p:cNvSpPr>
            <a:spLocks noChangeArrowheads="1" noChangeShapeType="1" noTextEdit="1"/>
          </p:cNvSpPr>
          <p:nvPr/>
        </p:nvSpPr>
        <p:spPr bwMode="auto">
          <a:xfrm>
            <a:off x="698127" y="3219166"/>
            <a:ext cx="3081908" cy="1410722"/>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44444"/>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base">
              <a:spcBef>
                <a:spcPct val="0"/>
              </a:spcBef>
              <a:spcAft>
                <a:spcPct val="0"/>
              </a:spcAft>
            </a:pPr>
            <a:r>
              <a:rPr lang="es-PE" sz="3600" b="1" kern="10" spc="50" dirty="0">
                <a:ln w="11430"/>
                <a:solidFill>
                  <a:schemeClr val="bg1"/>
                </a:solidFill>
                <a:effectLst>
                  <a:glow rad="63500">
                    <a:srgbClr val="000000">
                      <a:satMod val="175000"/>
                      <a:alpha val="40000"/>
                    </a:srgbClr>
                  </a:glow>
                  <a:outerShdw blurRad="76200" dist="50800" dir="5400000" algn="tl" rotWithShape="0">
                    <a:srgbClr val="000000">
                      <a:alpha val="65000"/>
                    </a:srgbClr>
                  </a:outerShdw>
                </a:effectLst>
                <a:latin typeface="Gungsuh" pitchFamily="18" charset="-127"/>
                <a:ea typeface="Gungsuh" pitchFamily="18" charset="-127"/>
              </a:rPr>
              <a:t>“¡Ha </a:t>
            </a:r>
            <a:endParaRPr lang="es-PE" sz="3600" b="1" kern="10" spc="50" dirty="0" smtClean="0">
              <a:ln w="11430"/>
              <a:solidFill>
                <a:schemeClr val="bg1"/>
              </a:solidFill>
              <a:effectLst>
                <a:glow rad="63500">
                  <a:srgbClr val="000000">
                    <a:satMod val="175000"/>
                    <a:alpha val="40000"/>
                  </a:srgbClr>
                </a:glow>
                <a:outerShdw blurRad="76200" dist="50800" dir="5400000" algn="tl" rotWithShape="0">
                  <a:srgbClr val="000000">
                    <a:alpha val="65000"/>
                  </a:srgbClr>
                </a:outerShdw>
              </a:effectLst>
              <a:latin typeface="Gungsuh" pitchFamily="18" charset="-127"/>
              <a:ea typeface="Gungsuh" pitchFamily="18" charset="-127"/>
            </a:endParaRPr>
          </a:p>
          <a:p>
            <a:pPr algn="ctr" fontAlgn="base">
              <a:spcBef>
                <a:spcPct val="0"/>
              </a:spcBef>
              <a:spcAft>
                <a:spcPct val="0"/>
              </a:spcAft>
            </a:pPr>
            <a:r>
              <a:rPr lang="es-PE" sz="3600" b="1" kern="10" spc="50" dirty="0" smtClean="0">
                <a:ln w="11430"/>
                <a:solidFill>
                  <a:schemeClr val="bg1"/>
                </a:solidFill>
                <a:effectLst>
                  <a:glow rad="63500">
                    <a:srgbClr val="000000">
                      <a:satMod val="175000"/>
                      <a:alpha val="40000"/>
                    </a:srgbClr>
                  </a:glow>
                  <a:outerShdw blurRad="76200" dist="50800" dir="5400000" algn="tl" rotWithShape="0">
                    <a:srgbClr val="000000">
                      <a:alpha val="65000"/>
                    </a:srgbClr>
                  </a:outerShdw>
                </a:effectLst>
                <a:latin typeface="Gungsuh" pitchFamily="18" charset="-127"/>
                <a:ea typeface="Gungsuh" pitchFamily="18" charset="-127"/>
              </a:rPr>
              <a:t>Resucitado</a:t>
            </a:r>
            <a:r>
              <a:rPr lang="es-PE" sz="3600" b="1" kern="10" spc="50" dirty="0">
                <a:ln w="11430"/>
                <a:solidFill>
                  <a:schemeClr val="bg1"/>
                </a:solidFill>
                <a:effectLst>
                  <a:glow rad="63500">
                    <a:srgbClr val="000000">
                      <a:satMod val="175000"/>
                      <a:alpha val="40000"/>
                    </a:srgbClr>
                  </a:glow>
                  <a:outerShdw blurRad="76200" dist="50800" dir="5400000" algn="tl" rotWithShape="0">
                    <a:srgbClr val="000000">
                      <a:alpha val="65000"/>
                    </a:srgbClr>
                  </a:outerShdw>
                </a:effectLst>
                <a:latin typeface="Gungsuh" pitchFamily="18" charset="-127"/>
                <a:ea typeface="Gungsuh" pitchFamily="18" charset="-127"/>
              </a:rPr>
              <a:t>!”  </a:t>
            </a:r>
          </a:p>
        </p:txBody>
      </p:sp>
    </p:spTree>
    <p:extLst>
      <p:ext uri="{BB962C8B-B14F-4D97-AF65-F5344CB8AC3E}">
        <p14:creationId xmlns:p14="http://schemas.microsoft.com/office/powerpoint/2010/main" val="254661743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750" fill="hold"/>
                                        <p:tgtEl>
                                          <p:spTgt spid="2"/>
                                        </p:tgtEl>
                                        <p:attrNameLst>
                                          <p:attrName>ppt_w</p:attrName>
                                        </p:attrNameLst>
                                      </p:cBhvr>
                                      <p:tavLst>
                                        <p:tav tm="0">
                                          <p:val>
                                            <p:fltVal val="0"/>
                                          </p:val>
                                        </p:tav>
                                        <p:tav tm="100000">
                                          <p:val>
                                            <p:strVal val="#ppt_w"/>
                                          </p:val>
                                        </p:tav>
                                      </p:tavLst>
                                    </p:anim>
                                    <p:anim calcmode="lin" valueType="num">
                                      <p:cBhvr>
                                        <p:cTn id="8" dur="175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600"/>
                            </p:stCondLst>
                            <p:childTnLst>
                              <p:par>
                                <p:cTn id="10" presetID="23" presetClass="entr" presetSubtype="16" fill="hold" grpId="0" nodeType="afterEffect">
                                  <p:stCondLst>
                                    <p:cond delay="0"/>
                                  </p:stCondLst>
                                  <p:iterate type="wd">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1750" fill="hold"/>
                                        <p:tgtEl>
                                          <p:spTgt spid="5"/>
                                        </p:tgtEl>
                                        <p:attrNameLst>
                                          <p:attrName>ppt_w</p:attrName>
                                        </p:attrNameLst>
                                      </p:cBhvr>
                                      <p:tavLst>
                                        <p:tav tm="0">
                                          <p:val>
                                            <p:fltVal val="0"/>
                                          </p:val>
                                        </p:tav>
                                        <p:tav tm="100000">
                                          <p:val>
                                            <p:strVal val="#ppt_w"/>
                                          </p:val>
                                        </p:tav>
                                      </p:tavLst>
                                    </p:anim>
                                    <p:anim calcmode="lin" valueType="num">
                                      <p:cBhvr>
                                        <p:cTn id="13" dur="1750" fill="hold"/>
                                        <p:tgtEl>
                                          <p:spTgt spid="5"/>
                                        </p:tgtEl>
                                        <p:attrNameLst>
                                          <p:attrName>ppt_h</p:attrName>
                                        </p:attrNameLst>
                                      </p:cBhvr>
                                      <p:tavLst>
                                        <p:tav tm="0">
                                          <p:val>
                                            <p:fltVal val="0"/>
                                          </p:val>
                                        </p:tav>
                                        <p:tav tm="100000">
                                          <p:val>
                                            <p:strVal val="#ppt_h"/>
                                          </p:val>
                                        </p:tav>
                                      </p:tavLst>
                                    </p:anim>
                                  </p:childTnLst>
                                </p:cTn>
                              </p:par>
                            </p:childTnLst>
                          </p:cTn>
                        </p:par>
                        <p:par>
                          <p:cTn id="14" fill="hold">
                            <p:stCondLst>
                              <p:cond delay="7875"/>
                            </p:stCondLst>
                            <p:childTnLst>
                              <p:par>
                                <p:cTn id="15" presetID="23" presetClass="entr" presetSubtype="16" fill="hold" grpId="0" nodeType="afterEffect">
                                  <p:stCondLst>
                                    <p:cond delay="0"/>
                                  </p:stCondLst>
                                  <p:iterate type="wd">
                                    <p:tmPct val="10000"/>
                                  </p:iterate>
                                  <p:childTnLst>
                                    <p:set>
                                      <p:cBhvr>
                                        <p:cTn id="16" dur="1" fill="hold">
                                          <p:stCondLst>
                                            <p:cond delay="0"/>
                                          </p:stCondLst>
                                        </p:cTn>
                                        <p:tgtEl>
                                          <p:spTgt spid="3"/>
                                        </p:tgtEl>
                                        <p:attrNameLst>
                                          <p:attrName>style.visibility</p:attrName>
                                        </p:attrNameLst>
                                      </p:cBhvr>
                                      <p:to>
                                        <p:strVal val="visible"/>
                                      </p:to>
                                    </p:set>
                                    <p:anim calcmode="lin" valueType="num">
                                      <p:cBhvr>
                                        <p:cTn id="17" dur="1750" fill="hold"/>
                                        <p:tgtEl>
                                          <p:spTgt spid="3"/>
                                        </p:tgtEl>
                                        <p:attrNameLst>
                                          <p:attrName>ppt_w</p:attrName>
                                        </p:attrNameLst>
                                      </p:cBhvr>
                                      <p:tavLst>
                                        <p:tav tm="0">
                                          <p:val>
                                            <p:fltVal val="0"/>
                                          </p:val>
                                        </p:tav>
                                        <p:tav tm="100000">
                                          <p:val>
                                            <p:strVal val="#ppt_w"/>
                                          </p:val>
                                        </p:tav>
                                      </p:tavLst>
                                    </p:anim>
                                    <p:anim calcmode="lin" valueType="num">
                                      <p:cBhvr>
                                        <p:cTn id="18" dur="175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cstate="email">
            <a:extLst>
              <a:ext uri="{28A0092B-C50C-407E-A947-70E740481C1C}">
                <a14:useLocalDpi xmlns:a14="http://schemas.microsoft.com/office/drawing/2010/main" val="0"/>
              </a:ext>
            </a:extLst>
          </a:blip>
          <a:srcRect l="-130"/>
          <a:stretch/>
        </p:blipFill>
        <p:spPr>
          <a:xfrm>
            <a:off x="602443" y="904009"/>
            <a:ext cx="8094747" cy="5569527"/>
          </a:xfrm>
          <a:prstGeom prst="rect">
            <a:avLst/>
          </a:prstGeom>
        </p:spPr>
      </p:pic>
      <p:sp>
        <p:nvSpPr>
          <p:cNvPr id="3" name="Rectángulo 2"/>
          <p:cNvSpPr/>
          <p:nvPr/>
        </p:nvSpPr>
        <p:spPr>
          <a:xfrm>
            <a:off x="1297656" y="477546"/>
            <a:ext cx="7025463" cy="5632311"/>
          </a:xfrm>
          <a:prstGeom prst="rect">
            <a:avLst/>
          </a:prstGeom>
        </p:spPr>
        <p:txBody>
          <a:bodyPr wrap="square">
            <a:spAutoFit/>
          </a:bodyPr>
          <a:lstStyle/>
          <a:p>
            <a:pPr>
              <a:spcAft>
                <a:spcPts val="0"/>
              </a:spcAft>
            </a:pPr>
            <a:r>
              <a:rPr lang="es-ES_tradnl" dirty="0" smtClean="0">
                <a:solidFill>
                  <a:schemeClr val="bg1"/>
                </a:solidFill>
                <a:latin typeface="Arial" panose="020B0604020202020204" pitchFamily="34" charset="0"/>
                <a:ea typeface="Times New Roman" panose="02020603050405020304" pitchFamily="18" charset="0"/>
              </a:rPr>
              <a:t>                                  </a:t>
            </a:r>
          </a:p>
          <a:p>
            <a:pPr algn="ctr">
              <a:spcAft>
                <a:spcPts val="0"/>
              </a:spcAft>
            </a:pPr>
            <a:r>
              <a:rPr lang="es-ES_tradnl" dirty="0" smtClean="0">
                <a:solidFill>
                  <a:schemeClr val="bg1"/>
                </a:solidFill>
                <a:latin typeface="Arial" panose="020B0604020202020204" pitchFamily="34" charset="0"/>
                <a:ea typeface="Times New Roman" panose="02020603050405020304" pitchFamily="18" charset="0"/>
              </a:rPr>
              <a:t> </a:t>
            </a:r>
            <a:r>
              <a:rPr lang="es-ES_tradnl" b="1" dirty="0" smtClean="0">
                <a:solidFill>
                  <a:schemeClr val="bg1"/>
                </a:solidFill>
                <a:latin typeface="Arial" panose="020B0604020202020204" pitchFamily="34" charset="0"/>
                <a:ea typeface="Times New Roman" panose="02020603050405020304" pitchFamily="18" charset="0"/>
              </a:rPr>
              <a:t>ORACION FINAL </a:t>
            </a:r>
            <a:endParaRPr lang="es-PE" sz="2800" b="1" dirty="0">
              <a:solidFill>
                <a:schemeClr val="bg1"/>
              </a:solidFill>
              <a:latin typeface="Times New Roman" panose="02020603050405020304" pitchFamily="18" charset="0"/>
              <a:ea typeface="Times New Roman" panose="02020603050405020304" pitchFamily="18" charset="0"/>
            </a:endParaRPr>
          </a:p>
          <a:p>
            <a:pPr>
              <a:spcAft>
                <a:spcPts val="0"/>
              </a:spcAft>
            </a:pPr>
            <a:r>
              <a:rPr lang="es-ES_tradnl" b="1" dirty="0" smtClean="0">
                <a:solidFill>
                  <a:schemeClr val="bg1"/>
                </a:solidFill>
                <a:effectLst>
                  <a:glow rad="139700">
                    <a:schemeClr val="accent4">
                      <a:satMod val="175000"/>
                      <a:alpha val="40000"/>
                    </a:schemeClr>
                  </a:glow>
                </a:effectLst>
                <a:latin typeface="Arial" panose="020B0604020202020204" pitchFamily="34" charset="0"/>
                <a:ea typeface="Times New Roman" panose="02020603050405020304" pitchFamily="18" charset="0"/>
              </a:rPr>
              <a:t>     Creo Señor</a:t>
            </a:r>
          </a:p>
          <a:p>
            <a:pPr>
              <a:spcAft>
                <a:spcPts val="0"/>
              </a:spcAft>
            </a:pPr>
            <a:r>
              <a:rPr lang="es-ES_tradnl" b="1" dirty="0" smtClean="0">
                <a:solidFill>
                  <a:schemeClr val="bg1"/>
                </a:solidFill>
                <a:effectLst>
                  <a:glow rad="139700">
                    <a:schemeClr val="accent4">
                      <a:satMod val="175000"/>
                      <a:alpha val="40000"/>
                    </a:schemeClr>
                  </a:glow>
                </a:effectLst>
                <a:latin typeface="Arial" panose="020B0604020202020204" pitchFamily="34" charset="0"/>
                <a:ea typeface="Times New Roman" panose="02020603050405020304" pitchFamily="18" charset="0"/>
              </a:rPr>
              <a:t>que </a:t>
            </a:r>
            <a:r>
              <a:rPr lang="es-ES_tradnl" b="1" dirty="0">
                <a:solidFill>
                  <a:schemeClr val="bg1"/>
                </a:solidFill>
                <a:effectLst>
                  <a:glow rad="139700">
                    <a:schemeClr val="accent4">
                      <a:satMod val="175000"/>
                      <a:alpha val="40000"/>
                    </a:schemeClr>
                  </a:glow>
                </a:effectLst>
                <a:latin typeface="Arial" panose="020B0604020202020204" pitchFamily="34" charset="0"/>
                <a:ea typeface="Times New Roman" panose="02020603050405020304" pitchFamily="18" charset="0"/>
              </a:rPr>
              <a:t>Tú eres el Dios vivo y verdadero, que diste tu </a:t>
            </a:r>
            <a:r>
              <a:rPr lang="es-ES_tradnl" b="1" dirty="0" smtClean="0">
                <a:solidFill>
                  <a:schemeClr val="bg1"/>
                </a:solidFill>
                <a:effectLst>
                  <a:glow rad="139700">
                    <a:schemeClr val="accent4">
                      <a:satMod val="175000"/>
                      <a:alpha val="40000"/>
                    </a:schemeClr>
                  </a:glow>
                </a:effectLst>
                <a:latin typeface="Arial" panose="020B0604020202020204" pitchFamily="34" charset="0"/>
                <a:ea typeface="Times New Roman" panose="02020603050405020304" pitchFamily="18" charset="0"/>
              </a:rPr>
              <a:t>                               vida </a:t>
            </a:r>
            <a:r>
              <a:rPr lang="es-ES_tradnl" b="1" dirty="0">
                <a:solidFill>
                  <a:schemeClr val="bg1"/>
                </a:solidFill>
                <a:effectLst>
                  <a:glow rad="139700">
                    <a:schemeClr val="accent4">
                      <a:satMod val="175000"/>
                      <a:alpha val="40000"/>
                    </a:schemeClr>
                  </a:glow>
                </a:effectLst>
                <a:latin typeface="Arial" panose="020B0604020202020204" pitchFamily="34" charset="0"/>
                <a:ea typeface="Times New Roman" panose="02020603050405020304" pitchFamily="18" charset="0"/>
              </a:rPr>
              <a:t>por nosotros.</a:t>
            </a:r>
            <a:endParaRPr lang="es-PE" sz="2800" b="1" dirty="0">
              <a:solidFill>
                <a:schemeClr val="bg1"/>
              </a:solidFill>
              <a:effectLst>
                <a:glow rad="139700">
                  <a:schemeClr val="accent4">
                    <a:satMod val="175000"/>
                    <a:alpha val="40000"/>
                  </a:schemeClr>
                </a:glow>
              </a:effectLst>
              <a:latin typeface="Times New Roman" panose="02020603050405020304" pitchFamily="18" charset="0"/>
              <a:ea typeface="Times New Roman" panose="02020603050405020304" pitchFamily="18" charset="0"/>
            </a:endParaRPr>
          </a:p>
          <a:p>
            <a:pPr>
              <a:spcAft>
                <a:spcPts val="0"/>
              </a:spcAft>
            </a:pPr>
            <a:r>
              <a:rPr lang="es-ES_tradnl" b="1" dirty="0">
                <a:solidFill>
                  <a:schemeClr val="bg1"/>
                </a:solidFill>
                <a:effectLst>
                  <a:glow rad="139700">
                    <a:schemeClr val="accent4">
                      <a:satMod val="175000"/>
                      <a:alpha val="40000"/>
                    </a:schemeClr>
                  </a:glow>
                </a:effectLst>
                <a:latin typeface="Arial" panose="020B0604020202020204" pitchFamily="34" charset="0"/>
                <a:ea typeface="Times New Roman" panose="02020603050405020304" pitchFamily="18" charset="0"/>
              </a:rPr>
              <a:t>que derramaste tu sangre por nosotros, para darnos vida y salvación.</a:t>
            </a:r>
            <a:endParaRPr lang="es-PE" sz="2800" b="1" dirty="0">
              <a:solidFill>
                <a:schemeClr val="bg1"/>
              </a:solidFill>
              <a:effectLst>
                <a:glow rad="139700">
                  <a:schemeClr val="accent4">
                    <a:satMod val="175000"/>
                    <a:alpha val="40000"/>
                  </a:schemeClr>
                </a:glow>
              </a:effectLst>
              <a:latin typeface="Times New Roman" panose="02020603050405020304" pitchFamily="18" charset="0"/>
              <a:ea typeface="Times New Roman" panose="02020603050405020304" pitchFamily="18" charset="0"/>
            </a:endParaRPr>
          </a:p>
          <a:p>
            <a:pPr>
              <a:spcAft>
                <a:spcPts val="0"/>
              </a:spcAft>
            </a:pPr>
            <a:r>
              <a:rPr lang="es-ES_tradnl" b="1" dirty="0">
                <a:solidFill>
                  <a:schemeClr val="bg1"/>
                </a:solidFill>
                <a:effectLst>
                  <a:glow rad="139700">
                    <a:schemeClr val="accent4">
                      <a:satMod val="175000"/>
                      <a:alpha val="40000"/>
                    </a:schemeClr>
                  </a:glow>
                </a:effectLst>
                <a:latin typeface="Arial" panose="020B0604020202020204" pitchFamily="34" charset="0"/>
                <a:ea typeface="Times New Roman" panose="02020603050405020304" pitchFamily="18" charset="0"/>
              </a:rPr>
              <a:t>que tu sangre en la cruz fue redentora.</a:t>
            </a:r>
            <a:endParaRPr lang="es-PE" sz="2800" b="1" dirty="0">
              <a:solidFill>
                <a:schemeClr val="bg1"/>
              </a:solidFill>
              <a:effectLst>
                <a:glow rad="139700">
                  <a:schemeClr val="accent4">
                    <a:satMod val="175000"/>
                    <a:alpha val="40000"/>
                  </a:schemeClr>
                </a:glow>
              </a:effectLst>
              <a:latin typeface="Times New Roman" panose="02020603050405020304" pitchFamily="18" charset="0"/>
              <a:ea typeface="Times New Roman" panose="02020603050405020304" pitchFamily="18" charset="0"/>
            </a:endParaRPr>
          </a:p>
          <a:p>
            <a:pPr>
              <a:spcAft>
                <a:spcPts val="0"/>
              </a:spcAft>
            </a:pPr>
            <a:r>
              <a:rPr lang="es-ES_tradnl" b="1" dirty="0">
                <a:solidFill>
                  <a:schemeClr val="bg1"/>
                </a:solidFill>
                <a:effectLst>
                  <a:glow rad="139700">
                    <a:schemeClr val="accent4">
                      <a:satMod val="175000"/>
                      <a:alpha val="40000"/>
                    </a:schemeClr>
                  </a:glow>
                </a:effectLst>
                <a:latin typeface="Arial" panose="020B0604020202020204" pitchFamily="34" charset="0"/>
                <a:ea typeface="Times New Roman" panose="02020603050405020304" pitchFamily="18" charset="0"/>
              </a:rPr>
              <a:t>que tu muerte fue vida para nosotros.</a:t>
            </a:r>
            <a:endParaRPr lang="es-PE" sz="2800" b="1" dirty="0">
              <a:solidFill>
                <a:schemeClr val="bg1"/>
              </a:solidFill>
              <a:effectLst>
                <a:glow rad="139700">
                  <a:schemeClr val="accent4">
                    <a:satMod val="175000"/>
                    <a:alpha val="40000"/>
                  </a:schemeClr>
                </a:glow>
              </a:effectLst>
              <a:latin typeface="Times New Roman" panose="02020603050405020304" pitchFamily="18" charset="0"/>
              <a:ea typeface="Times New Roman" panose="02020603050405020304" pitchFamily="18" charset="0"/>
            </a:endParaRPr>
          </a:p>
          <a:p>
            <a:pPr>
              <a:spcAft>
                <a:spcPts val="0"/>
              </a:spcAft>
            </a:pPr>
            <a:r>
              <a:rPr lang="es-ES_tradnl" b="1" dirty="0">
                <a:solidFill>
                  <a:schemeClr val="bg1"/>
                </a:solidFill>
                <a:effectLst>
                  <a:glow rad="139700">
                    <a:schemeClr val="accent4">
                      <a:satMod val="175000"/>
                      <a:alpha val="40000"/>
                    </a:schemeClr>
                  </a:glow>
                </a:effectLst>
                <a:latin typeface="Arial" panose="020B0604020202020204" pitchFamily="34" charset="0"/>
                <a:ea typeface="Times New Roman" panose="02020603050405020304" pitchFamily="18" charset="0"/>
              </a:rPr>
              <a:t>que Tú has vencido a la muerte y estás vivo.</a:t>
            </a:r>
            <a:endParaRPr lang="es-PE" sz="2800" b="1" dirty="0">
              <a:solidFill>
                <a:schemeClr val="bg1"/>
              </a:solidFill>
              <a:effectLst>
                <a:glow rad="139700">
                  <a:schemeClr val="accent4">
                    <a:satMod val="175000"/>
                    <a:alpha val="40000"/>
                  </a:schemeClr>
                </a:glow>
              </a:effectLst>
              <a:latin typeface="Times New Roman" panose="02020603050405020304" pitchFamily="18" charset="0"/>
              <a:ea typeface="Times New Roman" panose="02020603050405020304" pitchFamily="18" charset="0"/>
            </a:endParaRPr>
          </a:p>
          <a:p>
            <a:pPr>
              <a:spcAft>
                <a:spcPts val="0"/>
              </a:spcAft>
            </a:pPr>
            <a:r>
              <a:rPr lang="es-ES_tradnl" b="1" dirty="0">
                <a:solidFill>
                  <a:schemeClr val="bg1"/>
                </a:solidFill>
                <a:effectLst>
                  <a:glow rad="139700">
                    <a:schemeClr val="accent4">
                      <a:satMod val="175000"/>
                      <a:alpha val="40000"/>
                    </a:schemeClr>
                  </a:glow>
                </a:effectLst>
                <a:latin typeface="Arial" panose="020B0604020202020204" pitchFamily="34" charset="0"/>
                <a:ea typeface="Times New Roman" panose="02020603050405020304" pitchFamily="18" charset="0"/>
              </a:rPr>
              <a:t>que Tú venciste la muerte con tu Resurrección.</a:t>
            </a:r>
            <a:endParaRPr lang="es-PE" sz="2800" b="1" dirty="0">
              <a:solidFill>
                <a:schemeClr val="bg1"/>
              </a:solidFill>
              <a:effectLst>
                <a:glow rad="139700">
                  <a:schemeClr val="accent4">
                    <a:satMod val="175000"/>
                    <a:alpha val="40000"/>
                  </a:schemeClr>
                </a:glow>
              </a:effectLst>
              <a:latin typeface="Times New Roman" panose="02020603050405020304" pitchFamily="18" charset="0"/>
              <a:ea typeface="Times New Roman" panose="02020603050405020304" pitchFamily="18" charset="0"/>
            </a:endParaRPr>
          </a:p>
          <a:p>
            <a:pPr>
              <a:spcAft>
                <a:spcPts val="0"/>
              </a:spcAft>
            </a:pPr>
            <a:r>
              <a:rPr lang="es-ES_tradnl" b="1" dirty="0">
                <a:solidFill>
                  <a:schemeClr val="bg1"/>
                </a:solidFill>
                <a:effectLst>
                  <a:glow rad="139700">
                    <a:schemeClr val="accent4">
                      <a:satMod val="175000"/>
                      <a:alpha val="40000"/>
                    </a:schemeClr>
                  </a:glow>
                </a:effectLst>
                <a:latin typeface="Arial" panose="020B0604020202020204" pitchFamily="34" charset="0"/>
                <a:ea typeface="Times New Roman" panose="02020603050405020304" pitchFamily="18" charset="0"/>
              </a:rPr>
              <a:t>que Tú estás resucitado y estás en medio de nosotros.</a:t>
            </a:r>
            <a:endParaRPr lang="es-PE" sz="2800" b="1" dirty="0">
              <a:solidFill>
                <a:schemeClr val="bg1"/>
              </a:solidFill>
              <a:effectLst>
                <a:glow rad="139700">
                  <a:schemeClr val="accent4">
                    <a:satMod val="175000"/>
                    <a:alpha val="40000"/>
                  </a:schemeClr>
                </a:glow>
              </a:effectLst>
              <a:latin typeface="Times New Roman" panose="02020603050405020304" pitchFamily="18" charset="0"/>
              <a:ea typeface="Times New Roman" panose="02020603050405020304" pitchFamily="18" charset="0"/>
            </a:endParaRPr>
          </a:p>
          <a:p>
            <a:pPr>
              <a:spcAft>
                <a:spcPts val="0"/>
              </a:spcAft>
            </a:pPr>
            <a:r>
              <a:rPr lang="es-ES_tradnl" b="1" dirty="0">
                <a:solidFill>
                  <a:schemeClr val="bg1"/>
                </a:solidFill>
                <a:effectLst>
                  <a:glow rad="139700">
                    <a:schemeClr val="accent4">
                      <a:satMod val="175000"/>
                      <a:alpha val="40000"/>
                    </a:schemeClr>
                  </a:glow>
                </a:effectLst>
                <a:latin typeface="Arial" panose="020B0604020202020204" pitchFamily="34" charset="0"/>
                <a:ea typeface="Times New Roman" panose="02020603050405020304" pitchFamily="18" charset="0"/>
              </a:rPr>
              <a:t>que con tu resurrección nos diste nueva vida a todos.</a:t>
            </a:r>
            <a:endParaRPr lang="es-PE" sz="2800" b="1" dirty="0">
              <a:solidFill>
                <a:schemeClr val="bg1"/>
              </a:solidFill>
              <a:effectLst>
                <a:glow rad="139700">
                  <a:schemeClr val="accent4">
                    <a:satMod val="175000"/>
                    <a:alpha val="40000"/>
                  </a:schemeClr>
                </a:glow>
              </a:effectLst>
              <a:latin typeface="Times New Roman" panose="02020603050405020304" pitchFamily="18" charset="0"/>
              <a:ea typeface="Times New Roman" panose="02020603050405020304" pitchFamily="18" charset="0"/>
            </a:endParaRPr>
          </a:p>
          <a:p>
            <a:pPr>
              <a:spcAft>
                <a:spcPts val="0"/>
              </a:spcAft>
            </a:pPr>
            <a:r>
              <a:rPr lang="es-ES_tradnl" b="1" dirty="0">
                <a:solidFill>
                  <a:schemeClr val="bg1"/>
                </a:solidFill>
                <a:effectLst>
                  <a:glow rad="139700">
                    <a:schemeClr val="accent4">
                      <a:satMod val="175000"/>
                      <a:alpha val="40000"/>
                    </a:schemeClr>
                  </a:glow>
                </a:effectLst>
                <a:latin typeface="Arial" panose="020B0604020202020204" pitchFamily="34" charset="0"/>
                <a:ea typeface="Times New Roman" panose="02020603050405020304" pitchFamily="18" charset="0"/>
              </a:rPr>
              <a:t>que tu resurrección confirma tu identidad y tus enseñanzas.</a:t>
            </a:r>
            <a:endParaRPr lang="es-PE" sz="2800" b="1" dirty="0">
              <a:solidFill>
                <a:schemeClr val="bg1"/>
              </a:solidFill>
              <a:effectLst>
                <a:glow rad="139700">
                  <a:schemeClr val="accent4">
                    <a:satMod val="175000"/>
                    <a:alpha val="40000"/>
                  </a:schemeClr>
                </a:glow>
              </a:effectLst>
              <a:latin typeface="Times New Roman" panose="02020603050405020304" pitchFamily="18" charset="0"/>
              <a:ea typeface="Times New Roman" panose="02020603050405020304" pitchFamily="18" charset="0"/>
            </a:endParaRPr>
          </a:p>
          <a:p>
            <a:pPr>
              <a:spcAft>
                <a:spcPts val="0"/>
              </a:spcAft>
            </a:pPr>
            <a:r>
              <a:rPr lang="es-ES_tradnl" b="1" dirty="0">
                <a:solidFill>
                  <a:schemeClr val="bg1"/>
                </a:solidFill>
                <a:effectLst>
                  <a:glow rad="139700">
                    <a:schemeClr val="accent4">
                      <a:satMod val="175000"/>
                      <a:alpha val="40000"/>
                    </a:schemeClr>
                  </a:glow>
                </a:effectLst>
                <a:latin typeface="Arial" panose="020B0604020202020204" pitchFamily="34" charset="0"/>
                <a:ea typeface="Times New Roman" panose="02020603050405020304" pitchFamily="18" charset="0"/>
              </a:rPr>
              <a:t>que Tú estás vivo para siempre.</a:t>
            </a:r>
            <a:endParaRPr lang="es-PE" sz="2800" b="1" dirty="0">
              <a:solidFill>
                <a:schemeClr val="bg1"/>
              </a:solidFill>
              <a:effectLst>
                <a:glow rad="139700">
                  <a:schemeClr val="accent4">
                    <a:satMod val="175000"/>
                    <a:alpha val="40000"/>
                  </a:schemeClr>
                </a:glow>
              </a:effectLst>
              <a:latin typeface="Times New Roman" panose="02020603050405020304" pitchFamily="18" charset="0"/>
              <a:ea typeface="Times New Roman" panose="02020603050405020304" pitchFamily="18" charset="0"/>
            </a:endParaRPr>
          </a:p>
          <a:p>
            <a:pPr>
              <a:spcAft>
                <a:spcPts val="0"/>
              </a:spcAft>
            </a:pPr>
            <a:r>
              <a:rPr lang="es-ES_tradnl" b="1" dirty="0">
                <a:solidFill>
                  <a:schemeClr val="bg1"/>
                </a:solidFill>
                <a:effectLst>
                  <a:glow rad="139700">
                    <a:schemeClr val="accent4">
                      <a:satMod val="175000"/>
                      <a:alpha val="40000"/>
                    </a:schemeClr>
                  </a:glow>
                </a:effectLst>
                <a:latin typeface="Arial" panose="020B0604020202020204" pitchFamily="34" charset="0"/>
                <a:ea typeface="Times New Roman" panose="02020603050405020304" pitchFamily="18" charset="0"/>
              </a:rPr>
              <a:t>que con tu Resurrección has sido hecho SEÑOR.</a:t>
            </a:r>
            <a:endParaRPr lang="es-PE" sz="2800" b="1" dirty="0">
              <a:solidFill>
                <a:schemeClr val="bg1"/>
              </a:solidFill>
              <a:effectLst>
                <a:glow rad="139700">
                  <a:schemeClr val="accent4">
                    <a:satMod val="175000"/>
                    <a:alpha val="40000"/>
                  </a:schemeClr>
                </a:glow>
              </a:effectLst>
              <a:latin typeface="Times New Roman" panose="02020603050405020304" pitchFamily="18" charset="0"/>
              <a:ea typeface="Times New Roman" panose="02020603050405020304" pitchFamily="18" charset="0"/>
            </a:endParaRPr>
          </a:p>
          <a:p>
            <a:pPr>
              <a:spcAft>
                <a:spcPts val="0"/>
              </a:spcAft>
            </a:pPr>
            <a:r>
              <a:rPr lang="es-ES_tradnl" b="1" dirty="0">
                <a:solidFill>
                  <a:schemeClr val="bg1"/>
                </a:solidFill>
                <a:effectLst>
                  <a:glow rad="139700">
                    <a:schemeClr val="accent4">
                      <a:satMod val="175000"/>
                      <a:alpha val="40000"/>
                    </a:schemeClr>
                  </a:glow>
                </a:effectLst>
                <a:latin typeface="Arial" panose="020B0604020202020204" pitchFamily="34" charset="0"/>
                <a:ea typeface="Times New Roman" panose="02020603050405020304" pitchFamily="18" charset="0"/>
              </a:rPr>
              <a:t>que la Resurrección fue la palabra definitiva del Padre sobre ti.</a:t>
            </a:r>
            <a:endParaRPr lang="es-PE" sz="2800" b="1" dirty="0">
              <a:solidFill>
                <a:schemeClr val="bg1"/>
              </a:solidFill>
              <a:effectLst>
                <a:glow rad="139700">
                  <a:schemeClr val="accent4">
                    <a:satMod val="175000"/>
                    <a:alpha val="40000"/>
                  </a:schemeClr>
                </a:glow>
              </a:effectLst>
              <a:latin typeface="Times New Roman" panose="02020603050405020304" pitchFamily="18" charset="0"/>
              <a:ea typeface="Times New Roman" panose="02020603050405020304" pitchFamily="18" charset="0"/>
            </a:endParaRPr>
          </a:p>
          <a:p>
            <a:pPr>
              <a:spcAft>
                <a:spcPts val="0"/>
              </a:spcAft>
            </a:pPr>
            <a:r>
              <a:rPr lang="es-ES_tradnl" b="1" dirty="0">
                <a:solidFill>
                  <a:schemeClr val="bg1"/>
                </a:solidFill>
                <a:effectLst>
                  <a:glow rad="139700">
                    <a:schemeClr val="accent4">
                      <a:satMod val="175000"/>
                      <a:alpha val="40000"/>
                    </a:schemeClr>
                  </a:glow>
                </a:effectLst>
                <a:latin typeface="Arial" panose="020B0604020202020204" pitchFamily="34" charset="0"/>
                <a:ea typeface="Times New Roman" panose="02020603050405020304" pitchFamily="18" charset="0"/>
              </a:rPr>
              <a:t>que sigues estando a nuestro lado.</a:t>
            </a:r>
            <a:endParaRPr lang="es-PE" sz="2800" b="1" dirty="0">
              <a:solidFill>
                <a:schemeClr val="bg1"/>
              </a:solidFill>
              <a:effectLst>
                <a:glow rad="139700">
                  <a:schemeClr val="accent4">
                    <a:satMod val="175000"/>
                    <a:alpha val="40000"/>
                  </a:schemeClr>
                </a:glow>
              </a:effectLst>
              <a:latin typeface="Times New Roman" panose="02020603050405020304" pitchFamily="18" charset="0"/>
              <a:ea typeface="Times New Roman" panose="02020603050405020304" pitchFamily="18" charset="0"/>
            </a:endParaRPr>
          </a:p>
          <a:p>
            <a:pPr>
              <a:spcAft>
                <a:spcPts val="0"/>
              </a:spcAft>
            </a:pPr>
            <a:r>
              <a:rPr lang="es-ES_tradnl" b="1" dirty="0">
                <a:solidFill>
                  <a:schemeClr val="bg1"/>
                </a:solidFill>
                <a:effectLst>
                  <a:glow rad="139700">
                    <a:schemeClr val="accent4">
                      <a:satMod val="175000"/>
                      <a:alpha val="40000"/>
                    </a:schemeClr>
                  </a:glow>
                </a:effectLst>
                <a:latin typeface="Arial" panose="020B0604020202020204" pitchFamily="34" charset="0"/>
                <a:ea typeface="Times New Roman" panose="02020603050405020304" pitchFamily="18" charset="0"/>
              </a:rPr>
              <a:t>que tu Resurrección nos da esperanza y vida. Amén</a:t>
            </a:r>
            <a:endParaRPr lang="es-PE" sz="2800" b="1" dirty="0">
              <a:solidFill>
                <a:schemeClr val="bg1"/>
              </a:solidFill>
              <a:effectLst>
                <a:glow rad="139700">
                  <a:schemeClr val="accent4">
                    <a:satMod val="175000"/>
                    <a:alpha val="40000"/>
                  </a:schemeClr>
                </a:glow>
              </a:effectLst>
              <a:latin typeface="Times New Roman" panose="02020603050405020304" pitchFamily="18" charset="0"/>
              <a:ea typeface="Times New Roman" panose="02020603050405020304" pitchFamily="18" charset="0"/>
            </a:endParaRPr>
          </a:p>
          <a:p>
            <a:pPr>
              <a:spcAft>
                <a:spcPts val="0"/>
              </a:spcAft>
            </a:pPr>
            <a:r>
              <a:rPr lang="es-ES_tradnl" b="1" dirty="0">
                <a:solidFill>
                  <a:schemeClr val="bg1"/>
                </a:solidFill>
                <a:effectLst>
                  <a:glow rad="139700">
                    <a:schemeClr val="accent4">
                      <a:satMod val="175000"/>
                      <a:alpha val="40000"/>
                    </a:schemeClr>
                  </a:glow>
                </a:effectLst>
                <a:latin typeface="Arial" panose="020B0604020202020204" pitchFamily="34" charset="0"/>
                <a:ea typeface="Times New Roman" panose="02020603050405020304" pitchFamily="18" charset="0"/>
              </a:rPr>
              <a:t> </a:t>
            </a:r>
            <a:endParaRPr lang="es-PE" sz="2800" b="1" dirty="0">
              <a:solidFill>
                <a:schemeClr val="bg1"/>
              </a:solidFill>
              <a:effectLst>
                <a:glow rad="139700">
                  <a:schemeClr val="accent4">
                    <a:satMod val="175000"/>
                    <a:alpha val="40000"/>
                  </a:schemeClr>
                </a:glow>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1095693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375" autoRev="1" fill="hold">
                                          <p:stCondLst>
                                            <p:cond delay="0"/>
                                          </p:stCondLst>
                                        </p:cTn>
                                        <p:tgtEl>
                                          <p:spTgt spid="3"/>
                                        </p:tgtEl>
                                        <p:attrNameLst>
                                          <p:attrName>ppt_w</p:attrName>
                                        </p:attrNameLst>
                                      </p:cBhvr>
                                    </p:anim>
                                    <p:anim by="(#ppt_w*0.50)" calcmode="lin" valueType="num">
                                      <p:cBhvr>
                                        <p:cTn id="8" dur="375" decel="50000" autoRev="1" fill="hold">
                                          <p:stCondLst>
                                            <p:cond delay="0"/>
                                          </p:stCondLst>
                                        </p:cTn>
                                        <p:tgtEl>
                                          <p:spTgt spid="3"/>
                                        </p:tgtEl>
                                        <p:attrNameLst>
                                          <p:attrName>ppt_x</p:attrName>
                                        </p:attrNameLst>
                                      </p:cBhvr>
                                    </p:anim>
                                    <p:anim from="(-#ppt_h/2)" to="(#ppt_y)" calcmode="lin" valueType="num">
                                      <p:cBhvr>
                                        <p:cTn id="9" dur="750" fill="hold">
                                          <p:stCondLst>
                                            <p:cond delay="0"/>
                                          </p:stCondLst>
                                        </p:cTn>
                                        <p:tgtEl>
                                          <p:spTgt spid="3"/>
                                        </p:tgtEl>
                                        <p:attrNameLst>
                                          <p:attrName>ppt_y</p:attrName>
                                        </p:attrNameLst>
                                      </p:cBhvr>
                                    </p:anim>
                                    <p:animRot by="21600000">
                                      <p:cBhvr>
                                        <p:cTn id="10" dur="75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8" name="Picture 6" descr="Las veces que Jesús Resucitado apareció en público. – Fides Digital"/>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39595" y="463519"/>
            <a:ext cx="8055765" cy="5867612"/>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13" name="WordArt 8" descr="3164055fuego"/>
          <p:cNvSpPr>
            <a:spLocks noChangeArrowheads="1" noChangeShapeType="1" noTextEdit="1"/>
          </p:cNvSpPr>
          <p:nvPr/>
        </p:nvSpPr>
        <p:spPr bwMode="auto">
          <a:xfrm>
            <a:off x="994409" y="2608217"/>
            <a:ext cx="7146135" cy="1268643"/>
          </a:xfrm>
          <a:prstGeom prst="rect">
            <a:avLst/>
          </a:prstGeom>
        </p:spPr>
        <p:txBody>
          <a:bodyPr wrap="none" fromWordArt="1">
            <a:prstTxWarp prst="textChevronInverted">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PE" sz="3600" b="0" i="0" u="none" strike="noStrike" kern="10" cap="none" spc="0" normalizeH="0" baseline="0" noProof="0" dirty="0" smtClean="0">
                <a:ln w="9525">
                  <a:noFill/>
                  <a:round/>
                  <a:headEnd/>
                  <a:tailEnd/>
                </a:ln>
                <a:solidFill>
                  <a:schemeClr val="bg1"/>
                </a:solidFill>
                <a:effectLst>
                  <a:outerShdw blurRad="50800" dist="76200" algn="l" rotWithShape="0">
                    <a:srgbClr val="C00000"/>
                  </a:outerShdw>
                </a:effectLst>
                <a:uLnTx/>
                <a:uFillTx/>
                <a:latin typeface="Georgia" panose="02040502050405020303" pitchFamily="18" charset="0"/>
              </a:rPr>
              <a:t>¡Feliz Pascua de Resurrección!</a:t>
            </a:r>
          </a:p>
        </p:txBody>
      </p:sp>
      <p:sp>
        <p:nvSpPr>
          <p:cNvPr id="14" name="Text Box 7"/>
          <p:cNvSpPr txBox="1">
            <a:spLocks noChangeArrowheads="1"/>
          </p:cNvSpPr>
          <p:nvPr/>
        </p:nvSpPr>
        <p:spPr bwMode="auto">
          <a:xfrm>
            <a:off x="2174359" y="6296779"/>
            <a:ext cx="5086077" cy="400110"/>
          </a:xfrm>
          <a:prstGeom prst="rect">
            <a:avLst/>
          </a:prstGeom>
          <a:solidFill>
            <a:schemeClr val="bg2">
              <a:lumMod val="75000"/>
            </a:schemeClr>
          </a:solidFill>
          <a:ln w="9525">
            <a:noFill/>
            <a:miter lim="800000"/>
            <a:headEnd/>
            <a:tailEnd/>
          </a:ln>
          <a:scene3d>
            <a:camera prst="orthographicFront"/>
            <a:lightRig rig="threePt" dir="t"/>
          </a:scene3d>
          <a:sp3d>
            <a:bevelT w="152400" h="50800" prst="softRound"/>
          </a:sp3d>
        </p:spPr>
        <p:txBody>
          <a:bodyPr wrap="square">
            <a:spAutoFit/>
          </a:bodyPr>
          <a:lstStyle/>
          <a:p>
            <a:pPr algn="ctr" fontAlgn="base">
              <a:spcBef>
                <a:spcPct val="0"/>
              </a:spcBef>
              <a:spcAft>
                <a:spcPct val="0"/>
              </a:spcAft>
              <a:defRPr/>
            </a:pPr>
            <a:r>
              <a:rPr lang="es-PE" sz="1000" b="1" dirty="0">
                <a:solidFill>
                  <a:schemeClr val="bg1"/>
                </a:solidFill>
                <a:effectLst>
                  <a:outerShdw blurRad="38100" dist="38100" dir="2700000" algn="tl">
                    <a:srgbClr val="000000">
                      <a:alpha val="43137"/>
                    </a:srgbClr>
                  </a:outerShdw>
                </a:effectLst>
                <a:latin typeface="Poor Richard" pitchFamily="18" charset="0"/>
              </a:rPr>
              <a:t>Texto de Lectio Divina:    Padre César Chávez  Alva (Chuno) </a:t>
            </a:r>
            <a:r>
              <a:rPr lang="es-PE" sz="1000" b="1" dirty="0" err="1">
                <a:solidFill>
                  <a:schemeClr val="bg1"/>
                </a:solidFill>
                <a:effectLst>
                  <a:outerShdw blurRad="38100" dist="38100" dir="2700000" algn="tl">
                    <a:srgbClr val="000000">
                      <a:alpha val="43137"/>
                    </a:srgbClr>
                  </a:outerShdw>
                </a:effectLst>
                <a:latin typeface="Poor Richard" pitchFamily="18" charset="0"/>
              </a:rPr>
              <a:t>C.ongregación</a:t>
            </a:r>
            <a:r>
              <a:rPr lang="es-PE" sz="1000" b="1" dirty="0">
                <a:solidFill>
                  <a:schemeClr val="bg1"/>
                </a:solidFill>
                <a:effectLst>
                  <a:outerShdw blurRad="38100" dist="38100" dir="2700000" algn="tl">
                    <a:srgbClr val="000000">
                      <a:alpha val="43137"/>
                    </a:srgbClr>
                  </a:outerShdw>
                </a:effectLst>
                <a:latin typeface="Poor Richard" pitchFamily="18" charset="0"/>
              </a:rPr>
              <a:t> de la Misión</a:t>
            </a:r>
            <a:r>
              <a:rPr lang="es-PE" sz="1000" b="1" dirty="0" smtClean="0">
                <a:solidFill>
                  <a:schemeClr val="bg1"/>
                </a:solidFill>
                <a:effectLst>
                  <a:outerShdw blurRad="38100" dist="38100" dir="2700000" algn="tl">
                    <a:srgbClr val="000000">
                      <a:alpha val="43137"/>
                    </a:srgbClr>
                  </a:outerShdw>
                </a:effectLst>
                <a:latin typeface="Poor Richard" pitchFamily="18" charset="0"/>
              </a:rPr>
              <a:t>.</a:t>
            </a:r>
          </a:p>
          <a:p>
            <a:pPr algn="ctr" fontAlgn="base">
              <a:spcBef>
                <a:spcPct val="0"/>
              </a:spcBef>
              <a:spcAft>
                <a:spcPct val="0"/>
              </a:spcAft>
              <a:defRPr/>
            </a:pPr>
            <a:r>
              <a:rPr lang="es-PE" sz="1000" b="1" dirty="0" smtClean="0">
                <a:solidFill>
                  <a:schemeClr val="bg1"/>
                </a:solidFill>
                <a:effectLst>
                  <a:outerShdw blurRad="38100" dist="38100" dir="2700000" algn="tl">
                    <a:srgbClr val="000000">
                      <a:alpha val="43137"/>
                    </a:srgbClr>
                  </a:outerShdw>
                </a:effectLst>
                <a:latin typeface="Poor Richard" pitchFamily="18" charset="0"/>
              </a:rPr>
              <a:t> </a:t>
            </a:r>
            <a:r>
              <a:rPr lang="es-PE" sz="1000" b="1" dirty="0" err="1" smtClean="0">
                <a:solidFill>
                  <a:schemeClr val="bg1"/>
                </a:solidFill>
                <a:effectLst>
                  <a:outerShdw blurRad="38100" dist="38100" dir="2700000" algn="tl">
                    <a:srgbClr val="000000">
                      <a:alpha val="43137"/>
                    </a:srgbClr>
                  </a:outerShdw>
                </a:effectLst>
                <a:latin typeface="Poor Richard" pitchFamily="18" charset="0"/>
              </a:rPr>
              <a:t>Power</a:t>
            </a:r>
            <a:r>
              <a:rPr lang="es-PE" sz="1000" b="1" dirty="0" smtClean="0">
                <a:solidFill>
                  <a:schemeClr val="bg1"/>
                </a:solidFill>
                <a:effectLst>
                  <a:outerShdw blurRad="38100" dist="38100" dir="2700000" algn="tl">
                    <a:srgbClr val="000000">
                      <a:alpha val="43137"/>
                    </a:srgbClr>
                  </a:outerShdw>
                </a:effectLst>
                <a:latin typeface="Poor Richard" pitchFamily="18" charset="0"/>
              </a:rPr>
              <a:t> Point :  Sor Pilar Caycho Vela  - Hija de la Caridad de San Vicente </a:t>
            </a:r>
            <a:r>
              <a:rPr lang="es-PE" sz="1000" b="1" smtClean="0">
                <a:solidFill>
                  <a:schemeClr val="bg1"/>
                </a:solidFill>
                <a:effectLst>
                  <a:outerShdw blurRad="38100" dist="38100" dir="2700000" algn="tl">
                    <a:srgbClr val="000000">
                      <a:alpha val="43137"/>
                    </a:srgbClr>
                  </a:outerShdw>
                </a:effectLst>
                <a:latin typeface="Poor Richard" pitchFamily="18" charset="0"/>
              </a:rPr>
              <a:t>de Paúl</a:t>
            </a:r>
            <a:endParaRPr lang="es-PE" sz="1000" b="1" dirty="0" smtClean="0">
              <a:solidFill>
                <a:schemeClr val="bg1"/>
              </a:solidFill>
              <a:effectLst>
                <a:outerShdw blurRad="38100" dist="38100" dir="2700000" algn="tl">
                  <a:srgbClr val="000000">
                    <a:alpha val="43137"/>
                  </a:srgbClr>
                </a:outerShdw>
              </a:effectLst>
              <a:latin typeface="Poor Richard" pitchFamily="18" charset="0"/>
            </a:endParaRPr>
          </a:p>
        </p:txBody>
      </p:sp>
    </p:spTree>
    <p:extLst>
      <p:ext uri="{BB962C8B-B14F-4D97-AF65-F5344CB8AC3E}">
        <p14:creationId xmlns:p14="http://schemas.microsoft.com/office/powerpoint/2010/main" val="3054137897"/>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 calcmode="lin" valueType="num">
                                      <p:cBhvr>
                                        <p:cTn id="9" dur="500" fill="hold"/>
                                        <p:tgtEl>
                                          <p:spTgt spid="13"/>
                                        </p:tgtEl>
                                        <p:attrNameLst>
                                          <p:attrName>style.rotation</p:attrName>
                                        </p:attrNameLst>
                                      </p:cBhvr>
                                      <p:tavLst>
                                        <p:tav tm="0">
                                          <p:val>
                                            <p:fltVal val="360"/>
                                          </p:val>
                                        </p:tav>
                                        <p:tav tm="100000">
                                          <p:val>
                                            <p:fltVal val="0"/>
                                          </p:val>
                                        </p:tav>
                                      </p:tavLst>
                                    </p:anim>
                                    <p:animEffect transition="in" filter="fade">
                                      <p:cBhvr>
                                        <p:cTn id="10" dur="500"/>
                                        <p:tgtEl>
                                          <p:spTgt spid="13"/>
                                        </p:tgtEl>
                                      </p:cBhvr>
                                    </p:animEffect>
                                  </p:childTnLst>
                                </p:cTn>
                              </p:par>
                            </p:childTnLst>
                          </p:cTn>
                        </p:par>
                        <p:par>
                          <p:cTn id="11" fill="hold">
                            <p:stCondLst>
                              <p:cond delay="1800"/>
                            </p:stCondLst>
                            <p:childTnLst>
                              <p:par>
                                <p:cTn id="12" presetID="16" presetClass="entr" presetSubtype="26"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Horizont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14"/>
                                        </p:tgtEl>
                                      </p:cBhvr>
                                    </p:animEffect>
                                    <p:set>
                                      <p:cBhvr>
                                        <p:cTn id="19"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i.pinimg.com/736x/4d/5b/7f/4d5b7ff65f83123a5e21fd69b3b270f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782" y="561108"/>
            <a:ext cx="7959341" cy="5748212"/>
          </a:xfrm>
          <a:prstGeom prst="rect">
            <a:avLst/>
          </a:prstGeom>
          <a:noFill/>
          <a:extLst>
            <a:ext uri="{909E8E84-426E-40DD-AFC4-6F175D3DCCD1}">
              <a14:hiddenFill xmlns:a14="http://schemas.microsoft.com/office/drawing/2010/main">
                <a:solidFill>
                  <a:srgbClr val="FFFFFF"/>
                </a:solidFill>
              </a14:hiddenFill>
            </a:ext>
          </a:extLst>
        </p:spPr>
      </p:pic>
      <p:sp>
        <p:nvSpPr>
          <p:cNvPr id="60423" name="Rectangle 7"/>
          <p:cNvSpPr>
            <a:spLocks noChangeArrowheads="1"/>
          </p:cNvSpPr>
          <p:nvPr/>
        </p:nvSpPr>
        <p:spPr bwMode="auto">
          <a:xfrm>
            <a:off x="468313" y="3933056"/>
            <a:ext cx="8062912"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pPr>
            <a:endParaRPr lang="es-ES" sz="2800" i="1" dirty="0">
              <a:solidFill>
                <a:srgbClr val="FFFF00"/>
              </a:solidFill>
              <a:effectLst>
                <a:glow rad="63500">
                  <a:srgbClr val="000000">
                    <a:satMod val="175000"/>
                    <a:alpha val="40000"/>
                  </a:srgbClr>
                </a:glow>
                <a:outerShdw blurRad="38100" dist="38100" dir="2700000" algn="tl">
                  <a:srgbClr val="000000"/>
                </a:outerShdw>
              </a:effectLst>
              <a:latin typeface="Arial" pitchFamily="34" charset="0"/>
              <a:ea typeface="Times New Roman" pitchFamily="18" charset="0"/>
              <a:cs typeface="Arial" pitchFamily="34" charset="0"/>
            </a:endParaRPr>
          </a:p>
        </p:txBody>
      </p:sp>
      <p:sp>
        <p:nvSpPr>
          <p:cNvPr id="60424" name="Rectangle 8"/>
          <p:cNvSpPr>
            <a:spLocks noChangeArrowheads="1"/>
          </p:cNvSpPr>
          <p:nvPr/>
        </p:nvSpPr>
        <p:spPr bwMode="auto">
          <a:xfrm>
            <a:off x="676245" y="2038198"/>
            <a:ext cx="7966878" cy="308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pPr>
            <a:r>
              <a:rPr lang="es-ES_tradnl" sz="2400" i="1" dirty="0" smtClean="0">
                <a:solidFill>
                  <a:srgbClr val="FFFFFF"/>
                </a:solidFill>
                <a:effectLst>
                  <a:glow rad="63500">
                    <a:srgbClr val="000000">
                      <a:satMod val="175000"/>
                      <a:alpha val="40000"/>
                    </a:srgbClr>
                  </a:glow>
                  <a:outerShdw blurRad="38100" dist="38100" dir="2700000" algn="tl">
                    <a:srgbClr val="000000"/>
                  </a:outerShdw>
                </a:effectLst>
                <a:latin typeface="Swis721 BT" pitchFamily="34" charset="0"/>
                <a:ea typeface="Times New Roman" pitchFamily="18" charset="0"/>
                <a:cs typeface="Arial" pitchFamily="34" charset="0"/>
              </a:rPr>
              <a:t> </a:t>
            </a:r>
            <a:endParaRPr lang="es-ES_tradnl" sz="2400" b="1" i="1" dirty="0" smtClean="0">
              <a:solidFill>
                <a:srgbClr val="FFFFFF"/>
              </a:solidFill>
              <a:effectLst>
                <a:glow rad="63500">
                  <a:srgbClr val="000000">
                    <a:satMod val="175000"/>
                    <a:alpha val="40000"/>
                  </a:srgbClr>
                </a:glow>
                <a:outerShdw blurRad="38100" dist="38100" dir="2700000" algn="tl">
                  <a:srgbClr val="000000"/>
                </a:outerShdw>
              </a:effectLst>
              <a:latin typeface="Swis721 BT" pitchFamily="34" charset="0"/>
              <a:ea typeface="Times New Roman" pitchFamily="18" charset="0"/>
              <a:cs typeface="Arial" pitchFamily="34" charset="0"/>
            </a:endParaRPr>
          </a:p>
          <a:p>
            <a:pPr algn="ctr" fontAlgn="base">
              <a:spcBef>
                <a:spcPct val="0"/>
              </a:spcBef>
              <a:spcAft>
                <a:spcPct val="0"/>
              </a:spcAft>
            </a:pPr>
            <a:r>
              <a:rPr lang="es-ES_tradnl" sz="2400" b="1" i="1" dirty="0" smtClean="0">
                <a:solidFill>
                  <a:srgbClr val="FFFFFF"/>
                </a:solidFill>
                <a:effectLst>
                  <a:glow rad="101600">
                    <a:schemeClr val="accent4">
                      <a:satMod val="175000"/>
                      <a:alpha val="40000"/>
                    </a:schemeClr>
                  </a:glow>
                  <a:outerShdw blurRad="38100" dist="38100" dir="2700000" algn="tl">
                    <a:srgbClr val="000000"/>
                  </a:outerShdw>
                </a:effectLst>
                <a:latin typeface="Swis721 BT" pitchFamily="34" charset="0"/>
                <a:ea typeface="Times New Roman" pitchFamily="18" charset="0"/>
                <a:cs typeface="Arial" pitchFamily="34" charset="0"/>
              </a:rPr>
              <a:t>  </a:t>
            </a:r>
          </a:p>
          <a:p>
            <a:pPr algn="ctr" fontAlgn="base">
              <a:spcBef>
                <a:spcPct val="0"/>
              </a:spcBef>
              <a:spcAft>
                <a:spcPct val="0"/>
              </a:spcAft>
            </a:pPr>
            <a:r>
              <a:rPr lang="es-ES_tradnl" sz="2400" b="1" i="1" dirty="0" smtClean="0">
                <a:solidFill>
                  <a:srgbClr val="FFFFFF"/>
                </a:solidFill>
                <a:effectLst>
                  <a:glow rad="101600">
                    <a:schemeClr val="accent4">
                      <a:satMod val="175000"/>
                      <a:alpha val="40000"/>
                    </a:schemeClr>
                  </a:glow>
                  <a:outerShdw blurRad="38100" dist="38100" dir="2700000" algn="tl">
                    <a:srgbClr val="000000"/>
                  </a:outerShdw>
                </a:effectLst>
                <a:latin typeface="Swis721 BT" pitchFamily="34" charset="0"/>
                <a:ea typeface="Times New Roman" pitchFamily="18" charset="0"/>
                <a:cs typeface="Arial" pitchFamily="34" charset="0"/>
              </a:rPr>
              <a:t>Todas las lecturas se </a:t>
            </a:r>
            <a:r>
              <a:rPr lang="es-MX" sz="2400" b="1" i="1" dirty="0" smtClean="0">
                <a:solidFill>
                  <a:srgbClr val="FFFFFF"/>
                </a:solidFill>
                <a:effectLst>
                  <a:glow rad="101600">
                    <a:schemeClr val="accent4">
                      <a:satMod val="175000"/>
                      <a:alpha val="40000"/>
                    </a:schemeClr>
                  </a:glow>
                  <a:outerShdw blurRad="38100" dist="38100" dir="2700000" algn="tl">
                    <a:srgbClr val="000000"/>
                  </a:outerShdw>
                </a:effectLst>
                <a:latin typeface="Swis721 BT" pitchFamily="34" charset="0"/>
                <a:ea typeface="Times New Roman" pitchFamily="18" charset="0"/>
                <a:cs typeface="Arial" pitchFamily="34" charset="0"/>
              </a:rPr>
              <a:t>hacen </a:t>
            </a:r>
            <a:r>
              <a:rPr lang="es-MX" sz="2400" b="1" i="1" dirty="0">
                <a:solidFill>
                  <a:srgbClr val="FFFFFF"/>
                </a:solidFill>
                <a:effectLst>
                  <a:glow rad="101600">
                    <a:schemeClr val="accent4">
                      <a:satMod val="175000"/>
                      <a:alpha val="40000"/>
                    </a:schemeClr>
                  </a:glow>
                  <a:outerShdw blurRad="38100" dist="38100" dir="2700000" algn="tl">
                    <a:srgbClr val="000000"/>
                  </a:outerShdw>
                </a:effectLst>
                <a:latin typeface="Swis721 BT" pitchFamily="34" charset="0"/>
                <a:ea typeface="Times New Roman" pitchFamily="18" charset="0"/>
                <a:cs typeface="Arial" pitchFamily="34" charset="0"/>
              </a:rPr>
              <a:t>eco de la buena noticia </a:t>
            </a:r>
            <a:endParaRPr lang="es-MX" sz="2400" b="1" i="1" dirty="0" smtClean="0">
              <a:solidFill>
                <a:srgbClr val="FFFFFF"/>
              </a:solidFill>
              <a:effectLst>
                <a:glow rad="101600">
                  <a:schemeClr val="accent4">
                    <a:satMod val="175000"/>
                    <a:alpha val="40000"/>
                  </a:schemeClr>
                </a:glow>
                <a:outerShdw blurRad="38100" dist="38100" dir="2700000" algn="tl">
                  <a:srgbClr val="000000"/>
                </a:outerShdw>
              </a:effectLst>
              <a:latin typeface="Swis721 BT" pitchFamily="34" charset="0"/>
              <a:ea typeface="Times New Roman" pitchFamily="18" charset="0"/>
              <a:cs typeface="Arial" pitchFamily="34" charset="0"/>
            </a:endParaRPr>
          </a:p>
          <a:p>
            <a:pPr algn="ctr" fontAlgn="base">
              <a:spcBef>
                <a:spcPct val="0"/>
              </a:spcBef>
              <a:spcAft>
                <a:spcPct val="0"/>
              </a:spcAft>
            </a:pPr>
            <a:endParaRPr lang="es-MX" sz="2400" b="1" i="1" dirty="0">
              <a:solidFill>
                <a:srgbClr val="FFFFFF"/>
              </a:solidFill>
              <a:effectLst>
                <a:glow rad="101600">
                  <a:schemeClr val="accent4">
                    <a:satMod val="175000"/>
                    <a:alpha val="40000"/>
                  </a:schemeClr>
                </a:glow>
                <a:outerShdw blurRad="38100" dist="38100" dir="2700000" algn="tl">
                  <a:srgbClr val="000000"/>
                </a:outerShdw>
              </a:effectLst>
              <a:latin typeface="Swis721 BT" pitchFamily="34" charset="0"/>
              <a:ea typeface="Times New Roman" pitchFamily="18" charset="0"/>
              <a:cs typeface="Arial" pitchFamily="34" charset="0"/>
            </a:endParaRPr>
          </a:p>
          <a:p>
            <a:pPr algn="ctr" fontAlgn="base">
              <a:spcBef>
                <a:spcPct val="0"/>
              </a:spcBef>
              <a:spcAft>
                <a:spcPct val="0"/>
              </a:spcAft>
            </a:pPr>
            <a:endParaRPr lang="es-MX" sz="2400" b="1" i="1" dirty="0" smtClean="0">
              <a:solidFill>
                <a:srgbClr val="FFFFFF"/>
              </a:solidFill>
              <a:effectLst>
                <a:glow rad="101600">
                  <a:schemeClr val="accent4">
                    <a:satMod val="175000"/>
                    <a:alpha val="40000"/>
                  </a:schemeClr>
                </a:glow>
                <a:outerShdw blurRad="38100" dist="38100" dir="2700000" algn="tl">
                  <a:srgbClr val="000000"/>
                </a:outerShdw>
              </a:effectLst>
              <a:latin typeface="Swis721 BT" pitchFamily="34" charset="0"/>
              <a:ea typeface="Times New Roman" pitchFamily="18" charset="0"/>
              <a:cs typeface="Arial" pitchFamily="34" charset="0"/>
            </a:endParaRPr>
          </a:p>
          <a:p>
            <a:pPr algn="ctr" fontAlgn="base">
              <a:spcBef>
                <a:spcPct val="0"/>
              </a:spcBef>
              <a:spcAft>
                <a:spcPct val="0"/>
              </a:spcAft>
            </a:pPr>
            <a:endParaRPr lang="es-MX" sz="2400" b="1" i="1" dirty="0" smtClean="0">
              <a:solidFill>
                <a:srgbClr val="FFFFFF"/>
              </a:solidFill>
              <a:effectLst>
                <a:glow rad="101600">
                  <a:schemeClr val="accent4">
                    <a:satMod val="175000"/>
                    <a:alpha val="40000"/>
                  </a:schemeClr>
                </a:glow>
                <a:outerShdw blurRad="38100" dist="38100" dir="2700000" algn="tl">
                  <a:srgbClr val="000000"/>
                </a:outerShdw>
              </a:effectLst>
              <a:latin typeface="Swis721 BT" pitchFamily="34" charset="0"/>
              <a:ea typeface="Times New Roman" pitchFamily="18" charset="0"/>
              <a:cs typeface="Arial" pitchFamily="34" charset="0"/>
            </a:endParaRPr>
          </a:p>
          <a:p>
            <a:pPr algn="ctr" fontAlgn="base">
              <a:spcBef>
                <a:spcPct val="0"/>
              </a:spcBef>
              <a:spcAft>
                <a:spcPct val="0"/>
              </a:spcAft>
            </a:pPr>
            <a:endParaRPr lang="es-MX" sz="2400" b="1" i="1" dirty="0">
              <a:solidFill>
                <a:srgbClr val="FFFFFF"/>
              </a:solidFill>
              <a:effectLst>
                <a:glow rad="101600">
                  <a:schemeClr val="accent4">
                    <a:satMod val="175000"/>
                    <a:alpha val="40000"/>
                  </a:schemeClr>
                </a:glow>
                <a:outerShdw blurRad="38100" dist="38100" dir="2700000" algn="tl">
                  <a:srgbClr val="000000"/>
                </a:outerShdw>
              </a:effectLst>
              <a:latin typeface="Swis721 BT" pitchFamily="34" charset="0"/>
              <a:ea typeface="Times New Roman" pitchFamily="18" charset="0"/>
              <a:cs typeface="Arial" pitchFamily="34" charset="0"/>
            </a:endParaRPr>
          </a:p>
          <a:p>
            <a:pPr algn="ctr" fontAlgn="base">
              <a:spcBef>
                <a:spcPct val="0"/>
              </a:spcBef>
              <a:spcAft>
                <a:spcPct val="0"/>
              </a:spcAft>
            </a:pPr>
            <a:endParaRPr lang="es-MX" sz="2400" b="1" i="1" dirty="0" smtClean="0">
              <a:solidFill>
                <a:srgbClr val="FFFFFF"/>
              </a:solidFill>
              <a:effectLst>
                <a:glow rad="101600">
                  <a:schemeClr val="accent4">
                    <a:satMod val="175000"/>
                    <a:alpha val="40000"/>
                  </a:schemeClr>
                </a:glow>
                <a:outerShdw blurRad="38100" dist="38100" dir="2700000" algn="tl">
                  <a:srgbClr val="000000"/>
                </a:outerShdw>
              </a:effectLst>
              <a:latin typeface="Swis721 BT" pitchFamily="34" charset="0"/>
              <a:ea typeface="Times New Roman" pitchFamily="18" charset="0"/>
              <a:cs typeface="Arial" pitchFamily="34" charset="0"/>
            </a:endParaRPr>
          </a:p>
          <a:p>
            <a:pPr algn="ctr" fontAlgn="base">
              <a:spcBef>
                <a:spcPct val="0"/>
              </a:spcBef>
              <a:spcAft>
                <a:spcPct val="0"/>
              </a:spcAft>
            </a:pPr>
            <a:r>
              <a:rPr lang="es-MX" sz="2400" b="1" i="1" dirty="0" smtClean="0">
                <a:solidFill>
                  <a:srgbClr val="FFFFFF"/>
                </a:solidFill>
                <a:effectLst>
                  <a:glow rad="101600">
                    <a:schemeClr val="accent4">
                      <a:satMod val="175000"/>
                      <a:alpha val="40000"/>
                    </a:schemeClr>
                  </a:glow>
                  <a:outerShdw blurRad="38100" dist="38100" dir="2700000" algn="tl">
                    <a:srgbClr val="000000"/>
                  </a:outerShdw>
                </a:effectLst>
                <a:latin typeface="Swis721 BT" pitchFamily="34" charset="0"/>
                <a:ea typeface="Times New Roman" pitchFamily="18" charset="0"/>
                <a:cs typeface="Arial" pitchFamily="34" charset="0"/>
              </a:rPr>
              <a:t>de </a:t>
            </a:r>
            <a:r>
              <a:rPr lang="es-MX" sz="2400" b="1" i="1" dirty="0">
                <a:solidFill>
                  <a:srgbClr val="FFFFFF"/>
                </a:solidFill>
                <a:effectLst>
                  <a:glow rad="101600">
                    <a:schemeClr val="accent4">
                      <a:satMod val="175000"/>
                      <a:alpha val="40000"/>
                    </a:schemeClr>
                  </a:glow>
                  <a:outerShdw blurRad="38100" dist="38100" dir="2700000" algn="tl">
                    <a:srgbClr val="000000"/>
                  </a:outerShdw>
                </a:effectLst>
                <a:latin typeface="Swis721 BT" pitchFamily="34" charset="0"/>
                <a:ea typeface="Times New Roman" pitchFamily="18" charset="0"/>
                <a:cs typeface="Arial" pitchFamily="34" charset="0"/>
              </a:rPr>
              <a:t>Pascua: “Este es el día en que actuó el Señor</a:t>
            </a:r>
            <a:r>
              <a:rPr lang="es-MX" sz="2400" b="1" i="1" dirty="0" smtClean="0">
                <a:solidFill>
                  <a:srgbClr val="FFFFFF"/>
                </a:solidFill>
                <a:effectLst>
                  <a:glow rad="101600">
                    <a:schemeClr val="accent4">
                      <a:satMod val="175000"/>
                      <a:alpha val="40000"/>
                    </a:schemeClr>
                  </a:glow>
                  <a:outerShdw blurRad="38100" dist="38100" dir="2700000" algn="tl">
                    <a:srgbClr val="000000"/>
                  </a:outerShdw>
                </a:effectLst>
                <a:latin typeface="Swis721 BT" pitchFamily="34" charset="0"/>
                <a:ea typeface="Times New Roman" pitchFamily="18" charset="0"/>
                <a:cs typeface="Arial" pitchFamily="34" charset="0"/>
              </a:rPr>
              <a:t>”</a:t>
            </a:r>
          </a:p>
          <a:p>
            <a:pPr algn="ctr" fontAlgn="base">
              <a:spcBef>
                <a:spcPct val="0"/>
              </a:spcBef>
              <a:spcAft>
                <a:spcPct val="0"/>
              </a:spcAft>
            </a:pPr>
            <a:r>
              <a:rPr lang="es-MX" sz="2400" b="1" i="1" dirty="0" smtClean="0">
                <a:solidFill>
                  <a:srgbClr val="FFFFFF"/>
                </a:solidFill>
                <a:effectLst>
                  <a:glow rad="101600">
                    <a:schemeClr val="accent4">
                      <a:satMod val="175000"/>
                      <a:alpha val="40000"/>
                    </a:schemeClr>
                  </a:glow>
                  <a:outerShdw blurRad="38100" dist="38100" dir="2700000" algn="tl">
                    <a:srgbClr val="000000"/>
                  </a:outerShdw>
                </a:effectLst>
                <a:latin typeface="Swis721 BT" pitchFamily="34" charset="0"/>
                <a:ea typeface="Times New Roman" pitchFamily="18" charset="0"/>
                <a:cs typeface="Arial" pitchFamily="34" charset="0"/>
              </a:rPr>
              <a:t>El </a:t>
            </a:r>
            <a:r>
              <a:rPr lang="es-MX" sz="2400" b="1" i="1" dirty="0">
                <a:solidFill>
                  <a:srgbClr val="FFFFFF"/>
                </a:solidFill>
                <a:effectLst>
                  <a:glow rad="101600">
                    <a:schemeClr val="accent4">
                      <a:satMod val="175000"/>
                      <a:alpha val="40000"/>
                    </a:schemeClr>
                  </a:glow>
                  <a:outerShdw blurRad="38100" dist="38100" dir="2700000" algn="tl">
                    <a:srgbClr val="000000"/>
                  </a:outerShdw>
                </a:effectLst>
                <a:latin typeface="Swis721 BT" pitchFamily="34" charset="0"/>
                <a:ea typeface="Times New Roman" pitchFamily="18" charset="0"/>
                <a:cs typeface="Arial" pitchFamily="34" charset="0"/>
              </a:rPr>
              <a:t>Evangelio nos </a:t>
            </a:r>
            <a:r>
              <a:rPr lang="es-MX" sz="2400" b="1" i="1" dirty="0" smtClean="0">
                <a:solidFill>
                  <a:srgbClr val="FFFFFF"/>
                </a:solidFill>
                <a:effectLst>
                  <a:glow rad="101600">
                    <a:schemeClr val="accent4">
                      <a:satMod val="175000"/>
                      <a:alpha val="40000"/>
                    </a:schemeClr>
                  </a:glow>
                  <a:outerShdw blurRad="38100" dist="38100" dir="2700000" algn="tl">
                    <a:srgbClr val="000000"/>
                  </a:outerShdw>
                </a:effectLst>
                <a:latin typeface="Swis721 BT" pitchFamily="34" charset="0"/>
                <a:ea typeface="Times New Roman" pitchFamily="18" charset="0"/>
                <a:cs typeface="Arial" pitchFamily="34" charset="0"/>
              </a:rPr>
              <a:t>traslada      a </a:t>
            </a:r>
            <a:r>
              <a:rPr lang="es-MX" sz="2400" b="1" i="1" dirty="0">
                <a:solidFill>
                  <a:srgbClr val="FFFFFF"/>
                </a:solidFill>
                <a:effectLst>
                  <a:glow rad="101600">
                    <a:schemeClr val="accent4">
                      <a:satMod val="175000"/>
                      <a:alpha val="40000"/>
                    </a:schemeClr>
                  </a:glow>
                  <a:outerShdw blurRad="38100" dist="38100" dir="2700000" algn="tl">
                    <a:srgbClr val="000000"/>
                  </a:outerShdw>
                </a:effectLst>
                <a:latin typeface="Swis721 BT" pitchFamily="34" charset="0"/>
                <a:ea typeface="Times New Roman" pitchFamily="18" charset="0"/>
                <a:cs typeface="Arial" pitchFamily="34" charset="0"/>
              </a:rPr>
              <a:t>la entrada del sepulcro vacío para que, con el discípulo amado, </a:t>
            </a:r>
            <a:r>
              <a:rPr lang="es-MX" sz="2400" b="1" i="1" dirty="0" smtClean="0">
                <a:solidFill>
                  <a:srgbClr val="FFFFFF"/>
                </a:solidFill>
                <a:effectLst>
                  <a:glow rad="101600">
                    <a:schemeClr val="accent4">
                      <a:satMod val="175000"/>
                      <a:alpha val="40000"/>
                    </a:schemeClr>
                  </a:glow>
                  <a:outerShdw blurRad="38100" dist="38100" dir="2700000" algn="tl">
                    <a:srgbClr val="000000"/>
                  </a:outerShdw>
                </a:effectLst>
                <a:latin typeface="Swis721 BT" pitchFamily="34" charset="0"/>
                <a:ea typeface="Times New Roman" pitchFamily="18" charset="0"/>
                <a:cs typeface="Arial" pitchFamily="34" charset="0"/>
              </a:rPr>
              <a:t>               veamos </a:t>
            </a:r>
            <a:r>
              <a:rPr lang="es-MX" sz="2400" b="1" i="1" dirty="0">
                <a:solidFill>
                  <a:srgbClr val="FFFFFF"/>
                </a:solidFill>
                <a:effectLst>
                  <a:glow rad="101600">
                    <a:schemeClr val="accent4">
                      <a:satMod val="175000"/>
                      <a:alpha val="40000"/>
                    </a:schemeClr>
                  </a:glow>
                  <a:outerShdw blurRad="38100" dist="38100" dir="2700000" algn="tl">
                    <a:srgbClr val="000000"/>
                  </a:outerShdw>
                </a:effectLst>
                <a:latin typeface="Swis721 BT" pitchFamily="34" charset="0"/>
                <a:ea typeface="Times New Roman" pitchFamily="18" charset="0"/>
                <a:cs typeface="Arial" pitchFamily="34" charset="0"/>
              </a:rPr>
              <a:t>y creamos.</a:t>
            </a:r>
          </a:p>
          <a:p>
            <a:pPr algn="ctr" fontAlgn="base">
              <a:spcBef>
                <a:spcPct val="0"/>
              </a:spcBef>
              <a:spcAft>
                <a:spcPct val="0"/>
              </a:spcAft>
            </a:pPr>
            <a:r>
              <a:rPr lang="es-MX" sz="2400" b="1" i="1" dirty="0">
                <a:solidFill>
                  <a:srgbClr val="FFFFFF"/>
                </a:solidFill>
                <a:effectLst>
                  <a:glow rad="101600">
                    <a:schemeClr val="accent4">
                      <a:satMod val="175000"/>
                      <a:alpha val="40000"/>
                    </a:schemeClr>
                  </a:glow>
                  <a:outerShdw blurRad="38100" dist="38100" dir="2700000" algn="tl">
                    <a:srgbClr val="000000"/>
                  </a:outerShdw>
                </a:effectLst>
                <a:latin typeface="Swis721 BT" pitchFamily="34" charset="0"/>
                <a:ea typeface="Times New Roman" pitchFamily="18" charset="0"/>
                <a:cs typeface="Arial" pitchFamily="34" charset="0"/>
              </a:rPr>
              <a:t>Proclamemos y celebremos también nosotros que hoy es un día de alegría y gozo porque Jesucristo, el Señor, ha resucitado. Gracias a Él somos personas nuevas. </a:t>
            </a:r>
          </a:p>
          <a:p>
            <a:pPr algn="ctr" fontAlgn="base">
              <a:spcBef>
                <a:spcPct val="0"/>
              </a:spcBef>
              <a:spcAft>
                <a:spcPct val="0"/>
              </a:spcAft>
            </a:pPr>
            <a:r>
              <a:rPr lang="es-ES_tradnl" sz="2400" b="1" i="1" dirty="0" smtClean="0">
                <a:solidFill>
                  <a:srgbClr val="FFFFFF"/>
                </a:solidFill>
                <a:effectLst>
                  <a:glow rad="101600">
                    <a:schemeClr val="accent4">
                      <a:satMod val="175000"/>
                      <a:alpha val="40000"/>
                    </a:schemeClr>
                  </a:glow>
                  <a:outerShdw blurRad="38100" dist="38100" dir="2700000" algn="tl">
                    <a:srgbClr val="000000"/>
                  </a:outerShdw>
                </a:effectLst>
                <a:latin typeface="Swis721 BT" pitchFamily="34" charset="0"/>
                <a:ea typeface="Times New Roman" pitchFamily="18" charset="0"/>
                <a:cs typeface="Arial" pitchFamily="34" charset="0"/>
              </a:rPr>
              <a:t> </a:t>
            </a:r>
            <a:endParaRPr lang="es-ES_tradnl" sz="2400" b="1" i="1" dirty="0">
              <a:solidFill>
                <a:srgbClr val="FFFF00"/>
              </a:solidFill>
              <a:effectLst>
                <a:glow rad="101600">
                  <a:schemeClr val="accent4">
                    <a:satMod val="175000"/>
                    <a:alpha val="40000"/>
                  </a:schemeClr>
                </a:glow>
                <a:outerShdw blurRad="38100" dist="38100" dir="2700000" algn="tl">
                  <a:srgbClr val="000000"/>
                </a:outerShdw>
              </a:effectLst>
              <a:latin typeface="Swis721 BT" pitchFamily="34" charset="0"/>
              <a:ea typeface="Times New Roman" pitchFamily="18" charset="0"/>
              <a:cs typeface="Arial" pitchFamily="34" charset="0"/>
            </a:endParaRPr>
          </a:p>
        </p:txBody>
      </p:sp>
      <p:sp>
        <p:nvSpPr>
          <p:cNvPr id="7" name="Rectangle 8"/>
          <p:cNvSpPr>
            <a:spLocks noChangeArrowheads="1"/>
          </p:cNvSpPr>
          <p:nvPr/>
        </p:nvSpPr>
        <p:spPr bwMode="auto">
          <a:xfrm>
            <a:off x="893572" y="2852937"/>
            <a:ext cx="8062914" cy="1080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pPr>
            <a:endParaRPr lang="es-ES_tradnl" sz="2800" i="1" dirty="0">
              <a:solidFill>
                <a:srgbClr val="FFFF00"/>
              </a:solidFill>
              <a:effectLst>
                <a:glow rad="63500">
                  <a:srgbClr val="000000">
                    <a:satMod val="175000"/>
                    <a:alpha val="40000"/>
                  </a:srgbClr>
                </a:glow>
                <a:outerShdw blurRad="38100" dist="38100" dir="2700000" algn="tl">
                  <a:srgbClr val="000000"/>
                </a:outerShdw>
              </a:effectLst>
              <a:latin typeface="Arial" pitchFamily="34" charset="0"/>
              <a:ea typeface="Times New Roman" pitchFamily="18" charset="0"/>
              <a:cs typeface="Arial" pitchFamily="34" charset="0"/>
            </a:endParaRPr>
          </a:p>
        </p:txBody>
      </p:sp>
      <p:sp>
        <p:nvSpPr>
          <p:cNvPr id="9" name="Rectangle 8"/>
          <p:cNvSpPr>
            <a:spLocks noChangeArrowheads="1"/>
          </p:cNvSpPr>
          <p:nvPr/>
        </p:nvSpPr>
        <p:spPr bwMode="auto">
          <a:xfrm>
            <a:off x="683782" y="3134985"/>
            <a:ext cx="7630438" cy="1101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pPr>
            <a:endParaRPr lang="es-ES_tradnl" sz="2400" b="1" i="1" dirty="0">
              <a:solidFill>
                <a:srgbClr val="FFFF00"/>
              </a:solidFill>
              <a:effectLst>
                <a:glow rad="63500">
                  <a:srgbClr val="000000">
                    <a:satMod val="175000"/>
                    <a:alpha val="40000"/>
                  </a:srgbClr>
                </a:glow>
                <a:outerShdw blurRad="38100" dist="38100" dir="2700000" algn="tl">
                  <a:srgbClr val="000000"/>
                </a:outerShdw>
              </a:effectLst>
              <a:latin typeface="Swis721 BT" pitchFamily="34" charset="0"/>
              <a:ea typeface="Times New Roman" pitchFamily="18" charset="0"/>
              <a:cs typeface="Arial" pitchFamily="34" charset="0"/>
            </a:endParaRPr>
          </a:p>
        </p:txBody>
      </p:sp>
      <p:sp>
        <p:nvSpPr>
          <p:cNvPr id="8" name="4 Rectángulo"/>
          <p:cNvSpPr/>
          <p:nvPr/>
        </p:nvSpPr>
        <p:spPr>
          <a:xfrm>
            <a:off x="723893" y="656065"/>
            <a:ext cx="2704183" cy="52322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_tradnl" sz="2800" b="1" cap="none" spc="0" dirty="0" smtClean="0">
                <a:ln w="11430"/>
                <a:solidFill>
                  <a:schemeClr val="bg1"/>
                </a:solidFill>
                <a:effectLst>
                  <a:glow rad="63500">
                    <a:schemeClr val="accent1">
                      <a:lumMod val="50000"/>
                      <a:alpha val="40000"/>
                    </a:schemeClr>
                  </a:glow>
                  <a:outerShdw blurRad="50800" dist="39000" dir="5460000" algn="tl">
                    <a:srgbClr val="000000">
                      <a:alpha val="38000"/>
                    </a:srgbClr>
                  </a:outerShdw>
                </a:effectLst>
                <a:latin typeface="Swis721 BlkCn BT" panose="020B0806030502040204" pitchFamily="34" charset="0"/>
              </a:rPr>
              <a:t>AMBIENTACIÓN:  </a:t>
            </a:r>
            <a:endParaRPr lang="es-PE" sz="2800" b="1" cap="none" spc="0" dirty="0">
              <a:ln w="11430"/>
              <a:solidFill>
                <a:schemeClr val="bg1"/>
              </a:solidFill>
              <a:effectLst>
                <a:glow rad="63500">
                  <a:schemeClr val="accent1">
                    <a:lumMod val="50000"/>
                    <a:alpha val="40000"/>
                  </a:schemeClr>
                </a:glow>
                <a:outerShdw blurRad="50800" dist="39000" dir="5460000" algn="tl">
                  <a:srgbClr val="000000">
                    <a:alpha val="38000"/>
                  </a:srgbClr>
                </a:outerShdw>
              </a:effectLst>
              <a:latin typeface="Swis721 BlkCn BT" panose="020B0806030502040204" pitchFamily="34" charset="0"/>
            </a:endParaRPr>
          </a:p>
        </p:txBody>
      </p:sp>
    </p:spTree>
    <p:extLst>
      <p:ext uri="{BB962C8B-B14F-4D97-AF65-F5344CB8AC3E}">
        <p14:creationId xmlns:p14="http://schemas.microsoft.com/office/powerpoint/2010/main" val="20086939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0"/>
                                        <p:tgtEl>
                                          <p:spTgt spid="9"/>
                                        </p:tgtEl>
                                      </p:cBhvr>
                                    </p:animEffect>
                                  </p:childTnLst>
                                </p:cTn>
                              </p:par>
                            </p:childTnLst>
                          </p:cTn>
                        </p:par>
                        <p:par>
                          <p:cTn id="8" fill="hold">
                            <p:stCondLst>
                              <p:cond delay="5000"/>
                            </p:stCondLst>
                            <p:childTnLst>
                              <p:par>
                                <p:cTn id="9" presetID="53" presetClass="entr" presetSubtype="0" fill="hold" grpId="0" nodeType="afterEffect">
                                  <p:stCondLst>
                                    <p:cond delay="0"/>
                                  </p:stCondLst>
                                  <p:iterate type="lt">
                                    <p:tmPct val="10000"/>
                                  </p:iterate>
                                  <p:childTnLst>
                                    <p:set>
                                      <p:cBhvr>
                                        <p:cTn id="10" dur="1" fill="hold">
                                          <p:stCondLst>
                                            <p:cond delay="0"/>
                                          </p:stCondLst>
                                        </p:cTn>
                                        <p:tgtEl>
                                          <p:spTgt spid="60424"/>
                                        </p:tgtEl>
                                        <p:attrNameLst>
                                          <p:attrName>style.visibility</p:attrName>
                                        </p:attrNameLst>
                                      </p:cBhvr>
                                      <p:to>
                                        <p:strVal val="visible"/>
                                      </p:to>
                                    </p:set>
                                    <p:anim calcmode="lin" valueType="num">
                                      <p:cBhvr>
                                        <p:cTn id="11" dur="750" fill="hold"/>
                                        <p:tgtEl>
                                          <p:spTgt spid="60424"/>
                                        </p:tgtEl>
                                        <p:attrNameLst>
                                          <p:attrName>ppt_w</p:attrName>
                                        </p:attrNameLst>
                                      </p:cBhvr>
                                      <p:tavLst>
                                        <p:tav tm="0">
                                          <p:val>
                                            <p:fltVal val="0"/>
                                          </p:val>
                                        </p:tav>
                                        <p:tav tm="100000">
                                          <p:val>
                                            <p:strVal val="#ppt_w"/>
                                          </p:val>
                                        </p:tav>
                                      </p:tavLst>
                                    </p:anim>
                                    <p:anim calcmode="lin" valueType="num">
                                      <p:cBhvr>
                                        <p:cTn id="12" dur="750" fill="hold"/>
                                        <p:tgtEl>
                                          <p:spTgt spid="60424"/>
                                        </p:tgtEl>
                                        <p:attrNameLst>
                                          <p:attrName>ppt_h</p:attrName>
                                        </p:attrNameLst>
                                      </p:cBhvr>
                                      <p:tavLst>
                                        <p:tav tm="0">
                                          <p:val>
                                            <p:fltVal val="0"/>
                                          </p:val>
                                        </p:tav>
                                        <p:tav tm="100000">
                                          <p:val>
                                            <p:strVal val="#ppt_h"/>
                                          </p:val>
                                        </p:tav>
                                      </p:tavLst>
                                    </p:anim>
                                    <p:animEffect transition="in" filter="fade">
                                      <p:cBhvr>
                                        <p:cTn id="13" dur="750"/>
                                        <p:tgtEl>
                                          <p:spTgt spid="604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4"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n de Story Pin"/>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623455" y="637968"/>
            <a:ext cx="8011390" cy="5658923"/>
          </a:xfrm>
          <a:prstGeom prst="rect">
            <a:avLst/>
          </a:prstGeom>
          <a:noFill/>
          <a:extLst>
            <a:ext uri="{909E8E84-426E-40DD-AFC4-6F175D3DCCD1}">
              <a14:hiddenFill xmlns:a14="http://schemas.microsoft.com/office/drawing/2010/main">
                <a:solidFill>
                  <a:srgbClr val="FFFFFF"/>
                </a:solidFill>
              </a14:hiddenFill>
            </a:ext>
          </a:extLst>
        </p:spPr>
      </p:pic>
      <p:sp>
        <p:nvSpPr>
          <p:cNvPr id="54280" name="Rectangle 8"/>
          <p:cNvSpPr>
            <a:spLocks noChangeArrowheads="1"/>
          </p:cNvSpPr>
          <p:nvPr/>
        </p:nvSpPr>
        <p:spPr bwMode="auto">
          <a:xfrm>
            <a:off x="1559506" y="2562333"/>
            <a:ext cx="6399934" cy="3734558"/>
          </a:xfrm>
          <a:prstGeom prst="rect">
            <a:avLst/>
          </a:prstGeom>
          <a:noFill/>
          <a:ln>
            <a:noFill/>
          </a:ln>
          <a:effectLst/>
          <a:scene3d>
            <a:camera prst="orthographicFront"/>
            <a:lightRig rig="threePt" dir="t"/>
          </a:scene3d>
          <a:sp3d>
            <a:bevelT w="152400" h="50800" prst="softRound"/>
          </a:sp3d>
          <a:extLst/>
        </p:spPr>
        <p:txBody>
          <a:bodyPr/>
          <a:lstStyle/>
          <a:p>
            <a:pPr algn="ctr" fontAlgn="base">
              <a:spcAft>
                <a:spcPct val="0"/>
              </a:spcAft>
            </a:pPr>
            <a:r>
              <a:rPr lang="es-PE" sz="2000" b="1" dirty="0">
                <a:ln w="9525">
                  <a:solidFill>
                    <a:schemeClr val="bg1"/>
                  </a:solidFill>
                  <a:prstDash val="solid"/>
                </a:ln>
                <a:effectLst>
                  <a:outerShdw blurRad="12700" dist="38100" dir="2700000" algn="tl" rotWithShape="0">
                    <a:schemeClr val="accent5">
                      <a:lumMod val="60000"/>
                      <a:lumOff val="40000"/>
                    </a:schemeClr>
                  </a:outerShdw>
                </a:effectLst>
                <a:latin typeface="Arial Rounded MT Bold" panose="020F0704030504030204" pitchFamily="34" charset="0"/>
              </a:rPr>
              <a:t>Señor Jesús</a:t>
            </a:r>
            <a:r>
              <a:rPr lang="es-PE" sz="2000" b="1" dirty="0" smtClean="0">
                <a:ln w="9525">
                  <a:solidFill>
                    <a:schemeClr val="bg1"/>
                  </a:solidFill>
                  <a:prstDash val="solid"/>
                </a:ln>
                <a:effectLst>
                  <a:outerShdw blurRad="12700" dist="38100" dir="2700000" algn="tl" rotWithShape="0">
                    <a:schemeClr val="accent5">
                      <a:lumMod val="60000"/>
                      <a:lumOff val="40000"/>
                    </a:schemeClr>
                  </a:outerShdw>
                </a:effectLst>
                <a:latin typeface="Arial Rounded MT Bold" panose="020F0704030504030204" pitchFamily="34" charset="0"/>
              </a:rPr>
              <a:t>, después de haber reflexionado y vivido contigo tu pasión, de haberte acompañado en tu </a:t>
            </a:r>
            <a:r>
              <a:rPr lang="es-PE" sz="2000" b="1" dirty="0" smtClean="0">
                <a:ln w="9525">
                  <a:solidFill>
                    <a:schemeClr val="bg1"/>
                  </a:solidFill>
                  <a:prstDash val="solid"/>
                </a:ln>
                <a:effectLst>
                  <a:outerShdw blurRad="12700" dist="38100" dir="2700000" algn="tl" rotWithShape="0">
                    <a:schemeClr val="accent5">
                      <a:lumMod val="60000"/>
                      <a:lumOff val="40000"/>
                    </a:schemeClr>
                  </a:outerShdw>
                </a:effectLst>
                <a:latin typeface="Arial Rounded MT Bold" panose="020F0704030504030204" pitchFamily="34" charset="0"/>
              </a:rPr>
              <a:t>calvario, </a:t>
            </a:r>
            <a:r>
              <a:rPr lang="es-MX" sz="2000" b="1" dirty="0" smtClean="0">
                <a:ln w="9525">
                  <a:solidFill>
                    <a:schemeClr val="bg1"/>
                  </a:solidFill>
                  <a:prstDash val="solid"/>
                </a:ln>
                <a:effectLst>
                  <a:outerShdw blurRad="12700" dist="38100" dir="2700000" algn="tl" rotWithShape="0">
                    <a:schemeClr val="accent5">
                      <a:lumMod val="60000"/>
                      <a:lumOff val="40000"/>
                    </a:schemeClr>
                  </a:outerShdw>
                </a:effectLst>
                <a:latin typeface="Arial Rounded MT Bold" panose="020F0704030504030204" pitchFamily="34" charset="0"/>
              </a:rPr>
              <a:t>de haber aprendido de ti a </a:t>
            </a:r>
            <a:r>
              <a:rPr lang="es-MX" sz="2000" b="1" dirty="0">
                <a:ln w="9525">
                  <a:solidFill>
                    <a:schemeClr val="bg1"/>
                  </a:solidFill>
                  <a:prstDash val="solid"/>
                </a:ln>
                <a:effectLst>
                  <a:outerShdw blurRad="12700" dist="38100" dir="2700000" algn="tl" rotWithShape="0">
                    <a:schemeClr val="accent5">
                      <a:lumMod val="60000"/>
                      <a:lumOff val="40000"/>
                    </a:schemeClr>
                  </a:outerShdw>
                </a:effectLst>
                <a:latin typeface="Arial Rounded MT Bold" panose="020F0704030504030204" pitchFamily="34" charset="0"/>
              </a:rPr>
              <a:t>amar hasta el final, </a:t>
            </a:r>
            <a:r>
              <a:rPr lang="es-MX" sz="2000" b="1" dirty="0" smtClean="0">
                <a:ln w="9525">
                  <a:solidFill>
                    <a:schemeClr val="bg1"/>
                  </a:solidFill>
                  <a:prstDash val="solid"/>
                </a:ln>
                <a:effectLst>
                  <a:outerShdw blurRad="12700" dist="38100" dir="2700000" algn="tl" rotWithShape="0">
                    <a:schemeClr val="accent5">
                      <a:lumMod val="60000"/>
                      <a:lumOff val="40000"/>
                    </a:schemeClr>
                  </a:outerShdw>
                </a:effectLst>
                <a:latin typeface="Arial Rounded MT Bold" panose="020F0704030504030204" pitchFamily="34" charset="0"/>
              </a:rPr>
              <a:t>hasta </a:t>
            </a:r>
            <a:r>
              <a:rPr lang="es-MX" sz="2000" b="1" dirty="0">
                <a:ln w="9525">
                  <a:solidFill>
                    <a:schemeClr val="bg1"/>
                  </a:solidFill>
                  <a:prstDash val="solid"/>
                </a:ln>
                <a:effectLst>
                  <a:outerShdw blurRad="12700" dist="38100" dir="2700000" algn="tl" rotWithShape="0">
                    <a:schemeClr val="accent5">
                      <a:lumMod val="60000"/>
                      <a:lumOff val="40000"/>
                    </a:schemeClr>
                  </a:outerShdw>
                </a:effectLst>
                <a:latin typeface="Arial Rounded MT Bold" panose="020F0704030504030204" pitchFamily="34" charset="0"/>
              </a:rPr>
              <a:t>darte </a:t>
            </a:r>
            <a:r>
              <a:rPr lang="es-MX" sz="2000" b="1" dirty="0" smtClean="0">
                <a:ln w="9525">
                  <a:solidFill>
                    <a:schemeClr val="bg1"/>
                  </a:solidFill>
                  <a:prstDash val="solid"/>
                </a:ln>
                <a:effectLst>
                  <a:outerShdw blurRad="12700" dist="38100" dir="2700000" algn="tl" rotWithShape="0">
                    <a:schemeClr val="accent5">
                      <a:lumMod val="60000"/>
                      <a:lumOff val="40000"/>
                    </a:schemeClr>
                  </a:outerShdw>
                </a:effectLst>
                <a:latin typeface="Arial Rounded MT Bold" panose="020F0704030504030204" pitchFamily="34" charset="0"/>
              </a:rPr>
              <a:t>totalmente ahora celebramos con </a:t>
            </a:r>
            <a:r>
              <a:rPr lang="es-MX" sz="2000" b="1" dirty="0">
                <a:ln w="9525">
                  <a:solidFill>
                    <a:schemeClr val="bg1"/>
                  </a:solidFill>
                  <a:prstDash val="solid"/>
                </a:ln>
                <a:effectLst>
                  <a:outerShdw blurRad="12700" dist="38100" dir="2700000" algn="tl" rotWithShape="0">
                    <a:schemeClr val="accent5">
                      <a:lumMod val="60000"/>
                      <a:lumOff val="40000"/>
                    </a:schemeClr>
                  </a:outerShdw>
                </a:effectLst>
                <a:latin typeface="Arial Rounded MT Bold" panose="020F0704030504030204" pitchFamily="34" charset="0"/>
              </a:rPr>
              <a:t>el corazón rebosante, </a:t>
            </a:r>
            <a:r>
              <a:rPr lang="es-MX" sz="2000" b="1" dirty="0" smtClean="0">
                <a:ln w="9525">
                  <a:solidFill>
                    <a:schemeClr val="bg1"/>
                  </a:solidFill>
                  <a:prstDash val="solid"/>
                </a:ln>
                <a:effectLst>
                  <a:outerShdw blurRad="12700" dist="38100" dir="2700000" algn="tl" rotWithShape="0">
                    <a:schemeClr val="accent5">
                      <a:lumMod val="60000"/>
                      <a:lumOff val="40000"/>
                    </a:schemeClr>
                  </a:outerShdw>
                </a:effectLst>
                <a:latin typeface="Arial Rounded MT Bold" panose="020F0704030504030204" pitchFamily="34" charset="0"/>
              </a:rPr>
              <a:t>              el </a:t>
            </a:r>
            <a:r>
              <a:rPr lang="es-MX" sz="2000" b="1" dirty="0">
                <a:ln w="9525">
                  <a:solidFill>
                    <a:schemeClr val="bg1"/>
                  </a:solidFill>
                  <a:prstDash val="solid"/>
                </a:ln>
                <a:effectLst>
                  <a:outerShdw blurRad="12700" dist="38100" dir="2700000" algn="tl" rotWithShape="0">
                    <a:schemeClr val="accent5">
                      <a:lumMod val="60000"/>
                      <a:lumOff val="40000"/>
                    </a:schemeClr>
                  </a:outerShdw>
                </a:effectLst>
                <a:latin typeface="Arial Rounded MT Bold" panose="020F0704030504030204" pitchFamily="34" charset="0"/>
              </a:rPr>
              <a:t>hecho </a:t>
            </a:r>
            <a:r>
              <a:rPr lang="es-MX" sz="2000" b="1" dirty="0" smtClean="0">
                <a:ln w="9525">
                  <a:solidFill>
                    <a:schemeClr val="bg1"/>
                  </a:solidFill>
                  <a:prstDash val="solid"/>
                </a:ln>
                <a:effectLst>
                  <a:outerShdw blurRad="12700" dist="38100" dir="2700000" algn="tl" rotWithShape="0">
                    <a:schemeClr val="accent5">
                      <a:lumMod val="60000"/>
                      <a:lumOff val="40000"/>
                    </a:schemeClr>
                  </a:outerShdw>
                </a:effectLst>
                <a:latin typeface="Arial Rounded MT Bold" panose="020F0704030504030204" pitchFamily="34" charset="0"/>
              </a:rPr>
              <a:t>de  que  la </a:t>
            </a:r>
            <a:r>
              <a:rPr lang="es-MX" sz="2000" b="1" dirty="0">
                <a:ln w="9525">
                  <a:solidFill>
                    <a:schemeClr val="bg1"/>
                  </a:solidFill>
                  <a:prstDash val="solid"/>
                </a:ln>
                <a:effectLst>
                  <a:outerShdw blurRad="12700" dist="38100" dir="2700000" algn="tl" rotWithShape="0">
                    <a:schemeClr val="accent5">
                      <a:lumMod val="60000"/>
                      <a:lumOff val="40000"/>
                    </a:schemeClr>
                  </a:outerShdw>
                </a:effectLst>
                <a:latin typeface="Arial Rounded MT Bold" panose="020F0704030504030204" pitchFamily="34" charset="0"/>
              </a:rPr>
              <a:t>muerte no te ha </a:t>
            </a:r>
            <a:r>
              <a:rPr lang="es-MX" sz="2000" b="1" dirty="0" smtClean="0">
                <a:ln w="9525">
                  <a:solidFill>
                    <a:schemeClr val="bg1"/>
                  </a:solidFill>
                  <a:prstDash val="solid"/>
                </a:ln>
                <a:effectLst>
                  <a:outerShdw blurRad="12700" dist="38100" dir="2700000" algn="tl" rotWithShape="0">
                    <a:schemeClr val="accent5">
                      <a:lumMod val="60000"/>
                      <a:lumOff val="40000"/>
                    </a:schemeClr>
                  </a:outerShdw>
                </a:effectLst>
                <a:latin typeface="Arial Rounded MT Bold" panose="020F0704030504030204" pitchFamily="34" charset="0"/>
              </a:rPr>
              <a:t>                 vencido</a:t>
            </a:r>
            <a:r>
              <a:rPr lang="es-MX" sz="2000" b="1" dirty="0">
                <a:ln w="9525">
                  <a:solidFill>
                    <a:schemeClr val="bg1"/>
                  </a:solidFill>
                  <a:prstDash val="solid"/>
                </a:ln>
                <a:effectLst>
                  <a:outerShdw blurRad="12700" dist="38100" dir="2700000" algn="tl" rotWithShape="0">
                    <a:schemeClr val="accent5">
                      <a:lumMod val="60000"/>
                      <a:lumOff val="40000"/>
                    </a:schemeClr>
                  </a:outerShdw>
                </a:effectLst>
                <a:latin typeface="Arial Rounded MT Bold" panose="020F0704030504030204" pitchFamily="34" charset="0"/>
              </a:rPr>
              <a:t>, </a:t>
            </a:r>
            <a:r>
              <a:rPr lang="es-MX" sz="2000" b="1" dirty="0" smtClean="0">
                <a:ln w="9525">
                  <a:solidFill>
                    <a:schemeClr val="bg1"/>
                  </a:solidFill>
                  <a:prstDash val="solid"/>
                </a:ln>
                <a:effectLst>
                  <a:outerShdw blurRad="12700" dist="38100" dir="2700000" algn="tl" rotWithShape="0">
                    <a:schemeClr val="accent5">
                      <a:lumMod val="60000"/>
                      <a:lumOff val="40000"/>
                    </a:schemeClr>
                  </a:outerShdw>
                </a:effectLst>
                <a:latin typeface="Arial Rounded MT Bold" panose="020F0704030504030204" pitchFamily="34" charset="0"/>
              </a:rPr>
              <a:t>que </a:t>
            </a:r>
            <a:r>
              <a:rPr lang="es-MX" sz="2000" b="1" dirty="0">
                <a:ln w="9525">
                  <a:solidFill>
                    <a:schemeClr val="bg1"/>
                  </a:solidFill>
                  <a:prstDash val="solid"/>
                </a:ln>
                <a:effectLst>
                  <a:outerShdw blurRad="12700" dist="38100" dir="2700000" algn="tl" rotWithShape="0">
                    <a:schemeClr val="accent5">
                      <a:lumMod val="60000"/>
                      <a:lumOff val="40000"/>
                    </a:schemeClr>
                  </a:outerShdw>
                </a:effectLst>
                <a:latin typeface="Arial Rounded MT Bold" panose="020F0704030504030204" pitchFamily="34" charset="0"/>
              </a:rPr>
              <a:t>la tumba no </a:t>
            </a:r>
            <a:endParaRPr lang="es-MX" sz="2000" b="1" dirty="0" smtClean="0">
              <a:ln w="9525">
                <a:solidFill>
                  <a:schemeClr val="bg1"/>
                </a:solidFill>
                <a:prstDash val="solid"/>
              </a:ln>
              <a:effectLst>
                <a:outerShdw blurRad="12700" dist="38100" dir="2700000" algn="tl" rotWithShape="0">
                  <a:schemeClr val="accent5">
                    <a:lumMod val="60000"/>
                    <a:lumOff val="40000"/>
                  </a:schemeClr>
                </a:outerShdw>
              </a:effectLst>
              <a:latin typeface="Arial Rounded MT Bold" panose="020F0704030504030204" pitchFamily="34" charset="0"/>
            </a:endParaRPr>
          </a:p>
          <a:p>
            <a:pPr algn="ctr" fontAlgn="base">
              <a:spcAft>
                <a:spcPct val="0"/>
              </a:spcAft>
            </a:pPr>
            <a:r>
              <a:rPr lang="es-MX" sz="2000" b="1" dirty="0" smtClean="0">
                <a:ln w="9525">
                  <a:solidFill>
                    <a:schemeClr val="bg1"/>
                  </a:solidFill>
                  <a:prstDash val="solid"/>
                </a:ln>
                <a:effectLst>
                  <a:outerShdw blurRad="12700" dist="38100" dir="2700000" algn="tl" rotWithShape="0">
                    <a:schemeClr val="accent5">
                      <a:lumMod val="60000"/>
                      <a:lumOff val="40000"/>
                    </a:schemeClr>
                  </a:outerShdw>
                </a:effectLst>
                <a:latin typeface="Arial Rounded MT Bold" panose="020F0704030504030204" pitchFamily="34" charset="0"/>
              </a:rPr>
              <a:t>te </a:t>
            </a:r>
            <a:r>
              <a:rPr lang="es-MX" sz="2000" b="1" dirty="0">
                <a:ln w="9525">
                  <a:solidFill>
                    <a:schemeClr val="bg1"/>
                  </a:solidFill>
                  <a:prstDash val="solid"/>
                </a:ln>
                <a:effectLst>
                  <a:outerShdw blurRad="12700" dist="38100" dir="2700000" algn="tl" rotWithShape="0">
                    <a:schemeClr val="accent5">
                      <a:lumMod val="60000"/>
                      <a:lumOff val="40000"/>
                    </a:schemeClr>
                  </a:outerShdw>
                </a:effectLst>
                <a:latin typeface="Arial Rounded MT Bold" panose="020F0704030504030204" pitchFamily="34" charset="0"/>
              </a:rPr>
              <a:t>ha retenido</a:t>
            </a:r>
            <a:r>
              <a:rPr lang="es-MX" sz="2200" b="1" dirty="0">
                <a:ln w="9525">
                  <a:solidFill>
                    <a:schemeClr val="bg1"/>
                  </a:solidFill>
                  <a:prstDash val="solid"/>
                </a:ln>
                <a:effectLst>
                  <a:outerShdw blurRad="12700" dist="38100" dir="2700000" algn="tl" rotWithShape="0">
                    <a:schemeClr val="accent5">
                      <a:lumMod val="60000"/>
                      <a:lumOff val="40000"/>
                    </a:schemeClr>
                  </a:outerShdw>
                </a:effectLst>
                <a:latin typeface="Arial Rounded MT Bold" panose="020F0704030504030204" pitchFamily="34" charset="0"/>
              </a:rPr>
              <a:t>, </a:t>
            </a:r>
            <a:r>
              <a:rPr lang="es-MX" sz="2200" b="1" dirty="0" smtClean="0">
                <a:ln w="9525">
                  <a:solidFill>
                    <a:schemeClr val="bg1"/>
                  </a:solidFill>
                  <a:prstDash val="solid"/>
                </a:ln>
                <a:effectLst>
                  <a:outerShdw blurRad="12700" dist="38100" dir="2700000" algn="tl" rotWithShape="0">
                    <a:schemeClr val="accent5">
                      <a:lumMod val="60000"/>
                      <a:lumOff val="40000"/>
                    </a:schemeClr>
                  </a:outerShdw>
                </a:effectLst>
                <a:latin typeface="Arial Rounded MT Bold" panose="020F0704030504030204" pitchFamily="34" charset="0"/>
              </a:rPr>
              <a:t>     </a:t>
            </a:r>
            <a:endParaRPr lang="es-MX" sz="2200" b="1" dirty="0">
              <a:ln w="9525">
                <a:solidFill>
                  <a:schemeClr val="bg1"/>
                </a:solidFill>
                <a:prstDash val="solid"/>
              </a:ln>
              <a:effectLst>
                <a:outerShdw blurRad="12700" dist="38100" dir="2700000" algn="tl" rotWithShape="0">
                  <a:schemeClr val="accent5">
                    <a:lumMod val="60000"/>
                    <a:lumOff val="40000"/>
                  </a:schemeClr>
                </a:outerShdw>
              </a:effectLst>
              <a:latin typeface="Arial Rounded MT Bold" panose="020F0704030504030204" pitchFamily="34" charset="0"/>
            </a:endParaRPr>
          </a:p>
        </p:txBody>
      </p:sp>
      <p:sp>
        <p:nvSpPr>
          <p:cNvPr id="54281" name="WordArt 9"/>
          <p:cNvSpPr>
            <a:spLocks noChangeArrowheads="1" noChangeShapeType="1" noTextEdit="1"/>
          </p:cNvSpPr>
          <p:nvPr/>
        </p:nvSpPr>
        <p:spPr bwMode="auto">
          <a:xfrm>
            <a:off x="1768877" y="652481"/>
            <a:ext cx="2123262" cy="50285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fontAlgn="base">
              <a:spcBef>
                <a:spcPct val="0"/>
              </a:spcBef>
              <a:spcAft>
                <a:spcPct val="0"/>
              </a:spcAft>
            </a:pPr>
            <a:r>
              <a:rPr lang="es-PE" sz="2400" kern="10" dirty="0">
                <a:solidFill>
                  <a:srgbClr val="FFFFFF"/>
                </a:solidFill>
                <a:effectLst>
                  <a:glow rad="139700">
                    <a:schemeClr val="accent4">
                      <a:satMod val="175000"/>
                      <a:alpha val="40000"/>
                    </a:schemeClr>
                  </a:glow>
                  <a:outerShdw dist="35921" dir="2700000" algn="ctr" rotWithShape="0">
                    <a:srgbClr val="C0C0C0">
                      <a:alpha val="80000"/>
                    </a:srgbClr>
                  </a:outerShdw>
                </a:effectLst>
                <a:latin typeface="Matura MT Script Capitals" panose="03020802060602070202" pitchFamily="66" charset="0"/>
              </a:rPr>
              <a:t>O</a:t>
            </a:r>
            <a:r>
              <a:rPr lang="es-PE" sz="2400" kern="10" dirty="0" smtClean="0">
                <a:solidFill>
                  <a:srgbClr val="FFFFFF"/>
                </a:solidFill>
                <a:effectLst>
                  <a:glow rad="139700">
                    <a:schemeClr val="accent4">
                      <a:satMod val="175000"/>
                      <a:alpha val="40000"/>
                    </a:schemeClr>
                  </a:glow>
                  <a:outerShdw dist="35921" dir="2700000" algn="ctr" rotWithShape="0">
                    <a:srgbClr val="C0C0C0">
                      <a:alpha val="80000"/>
                    </a:srgbClr>
                  </a:outerShdw>
                </a:effectLst>
                <a:latin typeface="Matura MT Script Capitals" panose="03020802060602070202" pitchFamily="66" charset="0"/>
              </a:rPr>
              <a:t>ración </a:t>
            </a:r>
            <a:r>
              <a:rPr lang="es-PE" sz="2400" kern="10" dirty="0">
                <a:solidFill>
                  <a:srgbClr val="FFFFFF"/>
                </a:solidFill>
                <a:effectLst>
                  <a:glow rad="139700">
                    <a:schemeClr val="accent4">
                      <a:satMod val="175000"/>
                      <a:alpha val="40000"/>
                    </a:schemeClr>
                  </a:glow>
                  <a:outerShdw dist="35921" dir="2700000" algn="ctr" rotWithShape="0">
                    <a:srgbClr val="C0C0C0">
                      <a:alpha val="80000"/>
                    </a:srgbClr>
                  </a:outerShdw>
                </a:effectLst>
                <a:latin typeface="Matura MT Script Capitals" panose="03020802060602070202" pitchFamily="66" charset="0"/>
              </a:rPr>
              <a:t>inicial</a:t>
            </a:r>
          </a:p>
        </p:txBody>
      </p:sp>
    </p:spTree>
    <p:extLst>
      <p:ext uri="{BB962C8B-B14F-4D97-AF65-F5344CB8AC3E}">
        <p14:creationId xmlns:p14="http://schemas.microsoft.com/office/powerpoint/2010/main" val="4153752176"/>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54280"/>
                                        </p:tgtEl>
                                        <p:attrNameLst>
                                          <p:attrName>style.visibility</p:attrName>
                                        </p:attrNameLst>
                                      </p:cBhvr>
                                      <p:to>
                                        <p:strVal val="visible"/>
                                      </p:to>
                                    </p:set>
                                    <p:anim calcmode="lin" valueType="num">
                                      <p:cBhvr>
                                        <p:cTn id="7" dur="1750" fill="hold"/>
                                        <p:tgtEl>
                                          <p:spTgt spid="54280"/>
                                        </p:tgtEl>
                                        <p:attrNameLst>
                                          <p:attrName>ppt_w</p:attrName>
                                        </p:attrNameLst>
                                      </p:cBhvr>
                                      <p:tavLst>
                                        <p:tav tm="0">
                                          <p:val>
                                            <p:fltVal val="0"/>
                                          </p:val>
                                        </p:tav>
                                        <p:tav tm="100000">
                                          <p:val>
                                            <p:strVal val="#ppt_w"/>
                                          </p:val>
                                        </p:tav>
                                      </p:tavLst>
                                    </p:anim>
                                    <p:anim calcmode="lin" valueType="num">
                                      <p:cBhvr>
                                        <p:cTn id="8" dur="1750" fill="hold"/>
                                        <p:tgtEl>
                                          <p:spTgt spid="54280"/>
                                        </p:tgtEl>
                                        <p:attrNameLst>
                                          <p:attrName>ppt_h</p:attrName>
                                        </p:attrNameLst>
                                      </p:cBhvr>
                                      <p:tavLst>
                                        <p:tav tm="0">
                                          <p:val>
                                            <p:fltVal val="0"/>
                                          </p:val>
                                        </p:tav>
                                        <p:tav tm="100000">
                                          <p:val>
                                            <p:strVal val="#ppt_h"/>
                                          </p:val>
                                        </p:tav>
                                      </p:tavLst>
                                    </p:anim>
                                    <p:anim calcmode="lin" valueType="num">
                                      <p:cBhvr>
                                        <p:cTn id="9" dur="1750" fill="hold"/>
                                        <p:tgtEl>
                                          <p:spTgt spid="54280"/>
                                        </p:tgtEl>
                                        <p:attrNameLst>
                                          <p:attrName>ppt_x</p:attrName>
                                        </p:attrNameLst>
                                      </p:cBhvr>
                                      <p:tavLst>
                                        <p:tav tm="0">
                                          <p:val>
                                            <p:fltVal val="0.5"/>
                                          </p:val>
                                        </p:tav>
                                        <p:tav tm="100000">
                                          <p:val>
                                            <p:strVal val="#ppt_x"/>
                                          </p:val>
                                        </p:tav>
                                      </p:tavLst>
                                    </p:anim>
                                    <p:anim calcmode="lin" valueType="num">
                                      <p:cBhvr>
                                        <p:cTn id="10" dur="1750" fill="hold"/>
                                        <p:tgtEl>
                                          <p:spTgt spid="5428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8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n de Story Pin"/>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623455" y="637968"/>
            <a:ext cx="8011390" cy="5658923"/>
          </a:xfrm>
          <a:prstGeom prst="rect">
            <a:avLst/>
          </a:prstGeom>
          <a:noFill/>
          <a:extLst>
            <a:ext uri="{909E8E84-426E-40DD-AFC4-6F175D3DCCD1}">
              <a14:hiddenFill xmlns:a14="http://schemas.microsoft.com/office/drawing/2010/main">
                <a:solidFill>
                  <a:srgbClr val="FFFFFF"/>
                </a:solidFill>
              </a14:hiddenFill>
            </a:ext>
          </a:extLst>
        </p:spPr>
      </p:pic>
      <p:sp>
        <p:nvSpPr>
          <p:cNvPr id="54280" name="Rectangle 8"/>
          <p:cNvSpPr>
            <a:spLocks noChangeArrowheads="1"/>
          </p:cNvSpPr>
          <p:nvPr/>
        </p:nvSpPr>
        <p:spPr bwMode="auto">
          <a:xfrm>
            <a:off x="773255" y="2738979"/>
            <a:ext cx="8124825" cy="2851330"/>
          </a:xfrm>
          <a:prstGeom prst="rect">
            <a:avLst/>
          </a:prstGeom>
          <a:noFill/>
          <a:ln>
            <a:noFill/>
          </a:ln>
          <a:effectLst/>
          <a:scene3d>
            <a:camera prst="orthographicFront"/>
            <a:lightRig rig="threePt" dir="t"/>
          </a:scene3d>
          <a:sp3d>
            <a:bevelT w="152400" h="50800" prst="softRound"/>
          </a:sp3d>
          <a:extLst/>
        </p:spPr>
        <p:txBody>
          <a:bodyPr/>
          <a:lstStyle/>
          <a:p>
            <a:pPr algn="ctr" fontAlgn="base">
              <a:spcAft>
                <a:spcPct val="0"/>
              </a:spcAft>
            </a:pPr>
            <a:r>
              <a:rPr lang="es-MX" sz="2200" b="1" dirty="0" smtClean="0">
                <a:ln w="0"/>
                <a:solidFill>
                  <a:schemeClr val="tx1">
                    <a:lumMod val="95000"/>
                    <a:lumOff val="5000"/>
                  </a:schemeClr>
                </a:solidFill>
                <a:latin typeface="Arial Rounded MT Bold" panose="020F0704030504030204" pitchFamily="34" charset="0"/>
              </a:rPr>
              <a:t>que </a:t>
            </a:r>
            <a:r>
              <a:rPr lang="es-MX" sz="2200" b="1" dirty="0">
                <a:ln w="0"/>
                <a:solidFill>
                  <a:schemeClr val="tx1">
                    <a:lumMod val="95000"/>
                    <a:lumOff val="5000"/>
                  </a:schemeClr>
                </a:solidFill>
                <a:latin typeface="Arial Rounded MT Bold" panose="020F0704030504030204" pitchFamily="34" charset="0"/>
              </a:rPr>
              <a:t>has vencido la oscuridad y la sombra, </a:t>
            </a:r>
          </a:p>
          <a:p>
            <a:pPr algn="ctr" fontAlgn="base">
              <a:spcAft>
                <a:spcPct val="0"/>
              </a:spcAft>
            </a:pPr>
            <a:r>
              <a:rPr lang="es-MX" sz="2200" b="1" dirty="0">
                <a:ln w="0"/>
                <a:solidFill>
                  <a:schemeClr val="tx1">
                    <a:lumMod val="95000"/>
                    <a:lumOff val="5000"/>
                  </a:schemeClr>
                </a:solidFill>
                <a:latin typeface="Arial Rounded MT Bold" panose="020F0704030504030204" pitchFamily="34" charset="0"/>
              </a:rPr>
              <a:t>porque has resucitado, </a:t>
            </a:r>
          </a:p>
          <a:p>
            <a:pPr algn="ctr" fontAlgn="base">
              <a:spcAft>
                <a:spcPct val="0"/>
              </a:spcAft>
            </a:pPr>
            <a:r>
              <a:rPr lang="es-MX" sz="2200" b="1" dirty="0">
                <a:ln w="0"/>
                <a:solidFill>
                  <a:schemeClr val="tx1">
                    <a:lumMod val="95000"/>
                    <a:lumOff val="5000"/>
                  </a:schemeClr>
                </a:solidFill>
                <a:latin typeface="Arial Rounded MT Bold" panose="020F0704030504030204" pitchFamily="34" charset="0"/>
              </a:rPr>
              <a:t>porque estás vivo, porque estás junto a </a:t>
            </a:r>
            <a:r>
              <a:rPr lang="es-MX" sz="2200" b="1" dirty="0" smtClean="0">
                <a:ln w="0"/>
                <a:solidFill>
                  <a:schemeClr val="tx1">
                    <a:lumMod val="95000"/>
                    <a:lumOff val="5000"/>
                  </a:schemeClr>
                </a:solidFill>
                <a:latin typeface="Arial Rounded MT Bold" panose="020F0704030504030204" pitchFamily="34" charset="0"/>
              </a:rPr>
              <a:t>                                  nosotros</a:t>
            </a:r>
            <a:r>
              <a:rPr lang="es-MX" sz="2200" b="1" dirty="0">
                <a:ln w="0"/>
                <a:solidFill>
                  <a:schemeClr val="tx1">
                    <a:lumMod val="95000"/>
                    <a:lumOff val="5000"/>
                  </a:schemeClr>
                </a:solidFill>
                <a:latin typeface="Arial Rounded MT Bold" panose="020F0704030504030204" pitchFamily="34" charset="0"/>
              </a:rPr>
              <a:t>, </a:t>
            </a:r>
            <a:r>
              <a:rPr lang="es-MX" sz="2200" b="1" dirty="0" smtClean="0">
                <a:ln w="0"/>
                <a:solidFill>
                  <a:schemeClr val="tx1">
                    <a:lumMod val="95000"/>
                    <a:lumOff val="5000"/>
                  </a:schemeClr>
                </a:solidFill>
                <a:latin typeface="Arial Rounded MT Bold" panose="020F0704030504030204" pitchFamily="34" charset="0"/>
              </a:rPr>
              <a:t>por </a:t>
            </a:r>
            <a:r>
              <a:rPr lang="es-MX" sz="2200" b="1" dirty="0">
                <a:ln w="0"/>
                <a:solidFill>
                  <a:schemeClr val="tx1">
                    <a:lumMod val="95000"/>
                    <a:lumOff val="5000"/>
                  </a:schemeClr>
                </a:solidFill>
                <a:latin typeface="Arial Rounded MT Bold" panose="020F0704030504030204" pitchFamily="34" charset="0"/>
              </a:rPr>
              <a:t>eso, Señor, danos tu </a:t>
            </a:r>
            <a:r>
              <a:rPr lang="es-MX" sz="2200" b="1" dirty="0" smtClean="0">
                <a:ln w="0"/>
                <a:solidFill>
                  <a:schemeClr val="tx1">
                    <a:lumMod val="95000"/>
                    <a:lumOff val="5000"/>
                  </a:schemeClr>
                </a:solidFill>
                <a:latin typeface="Arial Rounded MT Bold" panose="020F0704030504030204" pitchFamily="34" charset="0"/>
              </a:rPr>
              <a:t>                                                Espíritu </a:t>
            </a:r>
            <a:r>
              <a:rPr lang="es-MX" sz="2200" b="1" dirty="0">
                <a:ln w="0"/>
                <a:solidFill>
                  <a:schemeClr val="tx1">
                    <a:lumMod val="95000"/>
                    <a:lumOff val="5000"/>
                  </a:schemeClr>
                </a:solidFill>
                <a:latin typeface="Arial Rounded MT Bold" panose="020F0704030504030204" pitchFamily="34" charset="0"/>
              </a:rPr>
              <a:t>Santo</a:t>
            </a:r>
            <a:r>
              <a:rPr lang="es-MX" sz="2200" b="1" dirty="0" smtClean="0">
                <a:ln w="0"/>
                <a:solidFill>
                  <a:schemeClr val="tx1">
                    <a:lumMod val="95000"/>
                    <a:lumOff val="5000"/>
                  </a:schemeClr>
                </a:solidFill>
                <a:latin typeface="Arial Rounded MT Bold" panose="020F0704030504030204" pitchFamily="34" charset="0"/>
              </a:rPr>
              <a:t>, para </a:t>
            </a:r>
            <a:r>
              <a:rPr lang="es-MX" sz="2200" b="1" dirty="0">
                <a:ln w="0"/>
                <a:solidFill>
                  <a:schemeClr val="tx1">
                    <a:lumMod val="95000"/>
                    <a:lumOff val="5000"/>
                  </a:schemeClr>
                </a:solidFill>
                <a:latin typeface="Arial Rounded MT Bold" panose="020F0704030504030204" pitchFamily="34" charset="0"/>
              </a:rPr>
              <a:t>que podamos dar </a:t>
            </a:r>
            <a:r>
              <a:rPr lang="es-MX" sz="2200" b="1" dirty="0" smtClean="0">
                <a:ln w="0"/>
                <a:solidFill>
                  <a:schemeClr val="tx1">
                    <a:lumMod val="95000"/>
                    <a:lumOff val="5000"/>
                  </a:schemeClr>
                </a:solidFill>
                <a:latin typeface="Arial Rounded MT Bold" panose="020F0704030504030204" pitchFamily="34" charset="0"/>
              </a:rPr>
              <a:t>                                      testimonio </a:t>
            </a:r>
            <a:r>
              <a:rPr lang="es-MX" sz="2200" b="1" dirty="0">
                <a:ln w="0"/>
                <a:solidFill>
                  <a:schemeClr val="tx1">
                    <a:lumMod val="95000"/>
                    <a:lumOff val="5000"/>
                  </a:schemeClr>
                </a:solidFill>
                <a:latin typeface="Arial Rounded MT Bold" panose="020F0704030504030204" pitchFamily="34" charset="0"/>
              </a:rPr>
              <a:t>de ti</a:t>
            </a:r>
            <a:r>
              <a:rPr lang="es-MX" sz="2200" b="1" dirty="0" smtClean="0">
                <a:ln w="0"/>
                <a:solidFill>
                  <a:schemeClr val="tx1">
                    <a:lumMod val="95000"/>
                    <a:lumOff val="5000"/>
                  </a:schemeClr>
                </a:solidFill>
                <a:latin typeface="Arial Rounded MT Bold" panose="020F0704030504030204" pitchFamily="34" charset="0"/>
              </a:rPr>
              <a:t>, anunciando </a:t>
            </a:r>
            <a:r>
              <a:rPr lang="es-MX" sz="2200" b="1" dirty="0">
                <a:ln w="0"/>
                <a:solidFill>
                  <a:schemeClr val="tx1">
                    <a:lumMod val="95000"/>
                    <a:lumOff val="5000"/>
                  </a:schemeClr>
                </a:solidFill>
                <a:latin typeface="Arial Rounded MT Bold" panose="020F0704030504030204" pitchFamily="34" charset="0"/>
              </a:rPr>
              <a:t>a </a:t>
            </a:r>
            <a:endParaRPr lang="es-MX" sz="2200" b="1" dirty="0" smtClean="0">
              <a:ln w="0"/>
              <a:solidFill>
                <a:schemeClr val="tx1">
                  <a:lumMod val="95000"/>
                  <a:lumOff val="5000"/>
                </a:schemeClr>
              </a:solidFill>
              <a:latin typeface="Arial Rounded MT Bold" panose="020F0704030504030204" pitchFamily="34" charset="0"/>
            </a:endParaRPr>
          </a:p>
          <a:p>
            <a:pPr algn="ctr" fontAlgn="base">
              <a:spcAft>
                <a:spcPct val="0"/>
              </a:spcAft>
            </a:pPr>
            <a:r>
              <a:rPr lang="es-MX" sz="2200" b="1" dirty="0" smtClean="0">
                <a:ln w="0"/>
                <a:solidFill>
                  <a:schemeClr val="tx1">
                    <a:lumMod val="95000"/>
                    <a:lumOff val="5000"/>
                  </a:schemeClr>
                </a:solidFill>
                <a:latin typeface="Arial Rounded MT Bold" panose="020F0704030504030204" pitchFamily="34" charset="0"/>
              </a:rPr>
              <a:t>todos</a:t>
            </a:r>
            <a:r>
              <a:rPr lang="es-MX" sz="2200" b="1" dirty="0">
                <a:ln w="0"/>
                <a:solidFill>
                  <a:schemeClr val="tx1">
                    <a:lumMod val="95000"/>
                    <a:lumOff val="5000"/>
                  </a:schemeClr>
                </a:solidFill>
                <a:latin typeface="Arial Rounded MT Bold" panose="020F0704030504030204" pitchFamily="34" charset="0"/>
              </a:rPr>
              <a:t>, que has resucitado, </a:t>
            </a:r>
          </a:p>
          <a:p>
            <a:pPr algn="ctr" fontAlgn="base">
              <a:spcAft>
                <a:spcPct val="0"/>
              </a:spcAft>
            </a:pPr>
            <a:r>
              <a:rPr lang="es-MX" sz="2200" b="1" dirty="0">
                <a:ln w="0"/>
                <a:solidFill>
                  <a:schemeClr val="tx1">
                    <a:lumMod val="95000"/>
                    <a:lumOff val="5000"/>
                  </a:schemeClr>
                </a:solidFill>
                <a:latin typeface="Arial Rounded MT Bold" panose="020F0704030504030204" pitchFamily="34" charset="0"/>
              </a:rPr>
              <a:t>que estás vivo. Que así sea.</a:t>
            </a:r>
          </a:p>
          <a:p>
            <a:pPr algn="ctr" fontAlgn="base">
              <a:spcAft>
                <a:spcPct val="0"/>
              </a:spcAft>
            </a:pPr>
            <a:endParaRPr lang="es-MX" sz="2200" b="1" dirty="0">
              <a:ln w="0"/>
              <a:solidFill>
                <a:schemeClr val="tx1">
                  <a:lumMod val="95000"/>
                  <a:lumOff val="5000"/>
                </a:schemeClr>
              </a:solidFill>
              <a:latin typeface="Arial Rounded MT Bold" panose="020F0704030504030204" pitchFamily="34" charset="0"/>
            </a:endParaRPr>
          </a:p>
          <a:p>
            <a:pPr algn="ctr" fontAlgn="base">
              <a:spcAft>
                <a:spcPct val="0"/>
              </a:spcAft>
            </a:pPr>
            <a:r>
              <a:rPr lang="es-PE" sz="2200" b="1" dirty="0" smtClean="0">
                <a:ln w="0"/>
                <a:solidFill>
                  <a:schemeClr val="tx1">
                    <a:lumMod val="95000"/>
                    <a:lumOff val="5000"/>
                  </a:schemeClr>
                </a:solidFill>
                <a:latin typeface="Arial Rounded MT Bold" panose="020F0704030504030204" pitchFamily="34" charset="0"/>
              </a:rPr>
              <a:t>  </a:t>
            </a:r>
            <a:endParaRPr lang="es-PE" sz="2200" b="1" dirty="0">
              <a:ln w="0"/>
              <a:solidFill>
                <a:schemeClr val="tx1">
                  <a:lumMod val="95000"/>
                  <a:lumOff val="5000"/>
                </a:schemeClr>
              </a:solidFill>
              <a:latin typeface="Arial Rounded MT Bold" panose="020F0704030504030204" pitchFamily="34" charset="0"/>
            </a:endParaRPr>
          </a:p>
        </p:txBody>
      </p:sp>
    </p:spTree>
    <p:extLst>
      <p:ext uri="{BB962C8B-B14F-4D97-AF65-F5344CB8AC3E}">
        <p14:creationId xmlns:p14="http://schemas.microsoft.com/office/powerpoint/2010/main" val="3771510245"/>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54280"/>
                                        </p:tgtEl>
                                        <p:attrNameLst>
                                          <p:attrName>style.visibility</p:attrName>
                                        </p:attrNameLst>
                                      </p:cBhvr>
                                      <p:to>
                                        <p:strVal val="visible"/>
                                      </p:to>
                                    </p:set>
                                    <p:anim calcmode="lin" valueType="num">
                                      <p:cBhvr>
                                        <p:cTn id="7" dur="1750" fill="hold"/>
                                        <p:tgtEl>
                                          <p:spTgt spid="54280"/>
                                        </p:tgtEl>
                                        <p:attrNameLst>
                                          <p:attrName>ppt_w</p:attrName>
                                        </p:attrNameLst>
                                      </p:cBhvr>
                                      <p:tavLst>
                                        <p:tav tm="0">
                                          <p:val>
                                            <p:fltVal val="0"/>
                                          </p:val>
                                        </p:tav>
                                        <p:tav tm="100000">
                                          <p:val>
                                            <p:strVal val="#ppt_w"/>
                                          </p:val>
                                        </p:tav>
                                      </p:tavLst>
                                    </p:anim>
                                    <p:anim calcmode="lin" valueType="num">
                                      <p:cBhvr>
                                        <p:cTn id="8" dur="1750" fill="hold"/>
                                        <p:tgtEl>
                                          <p:spTgt spid="54280"/>
                                        </p:tgtEl>
                                        <p:attrNameLst>
                                          <p:attrName>ppt_h</p:attrName>
                                        </p:attrNameLst>
                                      </p:cBhvr>
                                      <p:tavLst>
                                        <p:tav tm="0">
                                          <p:val>
                                            <p:fltVal val="0"/>
                                          </p:val>
                                        </p:tav>
                                        <p:tav tm="100000">
                                          <p:val>
                                            <p:strVal val="#ppt_h"/>
                                          </p:val>
                                        </p:tav>
                                      </p:tavLst>
                                    </p:anim>
                                    <p:anim calcmode="lin" valueType="num">
                                      <p:cBhvr>
                                        <p:cTn id="9" dur="1750" fill="hold"/>
                                        <p:tgtEl>
                                          <p:spTgt spid="54280"/>
                                        </p:tgtEl>
                                        <p:attrNameLst>
                                          <p:attrName>ppt_x</p:attrName>
                                        </p:attrNameLst>
                                      </p:cBhvr>
                                      <p:tavLst>
                                        <p:tav tm="0">
                                          <p:val>
                                            <p:fltVal val="0.5"/>
                                          </p:val>
                                        </p:tav>
                                        <p:tav tm="100000">
                                          <p:val>
                                            <p:strVal val="#ppt_x"/>
                                          </p:val>
                                        </p:tav>
                                      </p:tavLst>
                                    </p:anim>
                                    <p:anim calcmode="lin" valueType="num">
                                      <p:cBhvr>
                                        <p:cTn id="10" dur="1750" fill="hold"/>
                                        <p:tgtEl>
                                          <p:spTgt spid="5428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8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pinimg.com/736x/75/0e/53/750e532cf589c23c8ef897308f5c1eb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903" y="603002"/>
            <a:ext cx="8086462" cy="5690655"/>
          </a:xfrm>
          <a:prstGeom prst="rect">
            <a:avLst/>
          </a:prstGeom>
          <a:noFill/>
          <a:extLst>
            <a:ext uri="{909E8E84-426E-40DD-AFC4-6F175D3DCCD1}">
              <a14:hiddenFill xmlns:a14="http://schemas.microsoft.com/office/drawing/2010/main">
                <a:solidFill>
                  <a:srgbClr val="FFFFFF"/>
                </a:solidFill>
              </a14:hiddenFill>
            </a:ext>
          </a:extLst>
        </p:spPr>
      </p:pic>
      <p:sp>
        <p:nvSpPr>
          <p:cNvPr id="56329" name="Rectangle 9"/>
          <p:cNvSpPr>
            <a:spLocks noChangeArrowheads="1"/>
          </p:cNvSpPr>
          <p:nvPr/>
        </p:nvSpPr>
        <p:spPr bwMode="auto">
          <a:xfrm>
            <a:off x="5590453" y="907023"/>
            <a:ext cx="2023386" cy="465886"/>
          </a:xfrm>
          <a:prstGeom prst="rect">
            <a:avLst/>
          </a:prstGeom>
          <a:noFill/>
          <a:ln>
            <a:noFill/>
          </a:ln>
          <a:effectLst/>
          <a:extLst/>
        </p:spPr>
        <p:txBody>
          <a:bodyPr/>
          <a:lstStyle/>
          <a:p>
            <a:pPr marL="342900" indent="-342900" fontAlgn="base">
              <a:lnSpc>
                <a:spcPct val="90000"/>
              </a:lnSpc>
              <a:spcBef>
                <a:spcPct val="20000"/>
              </a:spcBef>
              <a:spcAft>
                <a:spcPct val="0"/>
              </a:spcAft>
            </a:pPr>
            <a:r>
              <a:rPr lang="es-ES_tradnl" sz="2400" b="1" dirty="0">
                <a:solidFill>
                  <a:schemeClr val="bg1"/>
                </a:solidFill>
                <a:effectLst>
                  <a:outerShdw blurRad="50800" dist="76200" algn="l" rotWithShape="0">
                    <a:prstClr val="black"/>
                  </a:outerShdw>
                </a:effectLst>
                <a:latin typeface="Swis721 Hv BT" panose="020B0804020202020204" pitchFamily="34" charset="0"/>
              </a:rPr>
              <a:t>Motivación: </a:t>
            </a:r>
            <a:endParaRPr lang="es-ES_tradnl" sz="2400" b="1" dirty="0" smtClean="0">
              <a:solidFill>
                <a:schemeClr val="bg1"/>
              </a:solidFill>
              <a:effectLst>
                <a:outerShdw blurRad="50800" dist="76200" algn="l" rotWithShape="0">
                  <a:prstClr val="black"/>
                </a:outerShdw>
              </a:effectLst>
              <a:latin typeface="Swis721 Hv BT" panose="020B0804020202020204" pitchFamily="34" charset="0"/>
            </a:endParaRPr>
          </a:p>
        </p:txBody>
      </p:sp>
      <p:sp>
        <p:nvSpPr>
          <p:cNvPr id="56330" name="Rectangle 10"/>
          <p:cNvSpPr>
            <a:spLocks noChangeArrowheads="1"/>
          </p:cNvSpPr>
          <p:nvPr/>
        </p:nvSpPr>
        <p:spPr bwMode="auto">
          <a:xfrm>
            <a:off x="3151982" y="2924175"/>
            <a:ext cx="5307806" cy="2089001"/>
          </a:xfrm>
          <a:prstGeom prst="rect">
            <a:avLst/>
          </a:prstGeom>
          <a:noFill/>
          <a:ln>
            <a:noFill/>
          </a:ln>
          <a:effectLst/>
          <a:extLst/>
        </p:spPr>
        <p:txBody>
          <a:bodyPr/>
          <a:lstStyle/>
          <a:p>
            <a:pPr marL="342900" indent="-342900" algn="r" fontAlgn="base">
              <a:spcBef>
                <a:spcPct val="20000"/>
              </a:spcBef>
              <a:spcAft>
                <a:spcPct val="0"/>
              </a:spcAft>
            </a:pPr>
            <a:endParaRPr lang="es-ES" sz="3200" dirty="0">
              <a:ln w="18415" cmpd="sng">
                <a:solidFill>
                  <a:srgbClr val="FFFFFF"/>
                </a:solidFill>
                <a:prstDash val="solid"/>
              </a:ln>
              <a:solidFill>
                <a:srgbClr val="FFFFFF"/>
              </a:solidFill>
              <a:effectLst>
                <a:glow rad="101600">
                  <a:srgbClr val="C00000">
                    <a:alpha val="60000"/>
                  </a:srgbClr>
                </a:glow>
                <a:outerShdw blurRad="50800" dist="38100" dir="10800000" algn="r" rotWithShape="0">
                  <a:srgbClr val="C00000"/>
                </a:outerShdw>
              </a:effectLst>
            </a:endParaRPr>
          </a:p>
        </p:txBody>
      </p:sp>
      <p:sp>
        <p:nvSpPr>
          <p:cNvPr id="56331" name="Rectangle 11"/>
          <p:cNvSpPr>
            <a:spLocks noChangeArrowheads="1"/>
          </p:cNvSpPr>
          <p:nvPr/>
        </p:nvSpPr>
        <p:spPr bwMode="auto">
          <a:xfrm>
            <a:off x="722287" y="5141132"/>
            <a:ext cx="7772400" cy="1152525"/>
          </a:xfrm>
          <a:prstGeom prst="rect">
            <a:avLst/>
          </a:prstGeom>
          <a:noFill/>
          <a:ln>
            <a:noFill/>
          </a:ln>
          <a:effectLst/>
          <a:extLst/>
        </p:spPr>
        <p:txBody>
          <a:bodyPr/>
          <a:lstStyle/>
          <a:p>
            <a:pPr marL="342900" indent="-342900" fontAlgn="base">
              <a:spcBef>
                <a:spcPct val="20000"/>
              </a:spcBef>
              <a:spcAft>
                <a:spcPct val="0"/>
              </a:spcAft>
            </a:pPr>
            <a:r>
              <a:rPr lang="es-ES_tradnl" sz="3600" b="1" i="1" dirty="0">
                <a:solidFill>
                  <a:srgbClr val="FFFF00"/>
                </a:solidFill>
                <a:effectLst>
                  <a:glow rad="139700">
                    <a:srgbClr val="000000">
                      <a:satMod val="175000"/>
                      <a:alpha val="40000"/>
                    </a:srgbClr>
                  </a:glow>
                  <a:outerShdw blurRad="50800" dist="38100" dir="10800000" algn="r" rotWithShape="0">
                    <a:srgbClr val="663300"/>
                  </a:outerShdw>
                </a:effectLst>
              </a:rPr>
              <a:t> </a:t>
            </a:r>
            <a:endParaRPr lang="es-ES" sz="3600" b="1" dirty="0">
              <a:solidFill>
                <a:srgbClr val="FFFF00"/>
              </a:solidFill>
              <a:effectLst>
                <a:glow rad="139700">
                  <a:srgbClr val="000000">
                    <a:satMod val="175000"/>
                    <a:alpha val="40000"/>
                  </a:srgbClr>
                </a:glow>
                <a:outerShdw blurRad="50800" dist="38100" dir="10800000" algn="r" rotWithShape="0">
                  <a:srgbClr val="663300"/>
                </a:outerShdw>
              </a:effectLst>
            </a:endParaRPr>
          </a:p>
        </p:txBody>
      </p:sp>
      <p:sp>
        <p:nvSpPr>
          <p:cNvPr id="8" name="Rectangle 9"/>
          <p:cNvSpPr>
            <a:spLocks noChangeArrowheads="1"/>
          </p:cNvSpPr>
          <p:nvPr/>
        </p:nvSpPr>
        <p:spPr bwMode="auto">
          <a:xfrm>
            <a:off x="737755" y="2300970"/>
            <a:ext cx="7618124" cy="2468462"/>
          </a:xfrm>
          <a:prstGeom prst="rect">
            <a:avLst/>
          </a:prstGeom>
          <a:noFill/>
          <a:ln>
            <a:noFill/>
          </a:ln>
          <a:effectLst/>
          <a:extLst/>
        </p:spPr>
        <p:txBody>
          <a:bodyPr/>
          <a:lstStyle/>
          <a:p>
            <a:pPr marL="342900" indent="-342900" algn="ctr" fontAlgn="base">
              <a:lnSpc>
                <a:spcPct val="90000"/>
              </a:lnSpc>
              <a:spcBef>
                <a:spcPct val="20000"/>
              </a:spcBef>
              <a:spcAft>
                <a:spcPct val="0"/>
              </a:spcAft>
            </a:pPr>
            <a:r>
              <a:rPr lang="es-ES_tradnl" sz="2400" b="1" dirty="0" smtClean="0">
                <a:solidFill>
                  <a:schemeClr val="bg1"/>
                </a:solidFill>
                <a:effectLst>
                  <a:glow rad="139700">
                    <a:schemeClr val="accent4">
                      <a:satMod val="175000"/>
                      <a:alpha val="40000"/>
                    </a:schemeClr>
                  </a:glow>
                  <a:outerShdw blurRad="50800" dist="76200" algn="l" rotWithShape="0">
                    <a:prstClr val="black"/>
                  </a:outerShdw>
                </a:effectLst>
                <a:latin typeface="Arial" panose="020B0604020202020204" pitchFamily="34" charset="0"/>
                <a:cs typeface="Arial" panose="020B0604020202020204" pitchFamily="34" charset="0"/>
              </a:rPr>
              <a:t>El  evangelio</a:t>
            </a:r>
            <a:r>
              <a:rPr lang="es-MX" sz="2400" b="1" dirty="0">
                <a:solidFill>
                  <a:schemeClr val="bg1"/>
                </a:solidFill>
                <a:effectLst>
                  <a:glow rad="139700">
                    <a:schemeClr val="accent4">
                      <a:satMod val="175000"/>
                      <a:alpha val="40000"/>
                    </a:schemeClr>
                  </a:glow>
                  <a:outerShdw blurRad="50800" dist="76200" algn="l" rotWithShape="0">
                    <a:prstClr val="black"/>
                  </a:outerShdw>
                </a:effectLst>
                <a:latin typeface="Arial" panose="020B0604020202020204" pitchFamily="34" charset="0"/>
                <a:cs typeface="Arial" panose="020B0604020202020204" pitchFamily="34" charset="0"/>
              </a:rPr>
              <a:t>: El evangelio gira en torno al sepulcro como lugar del misterio. María Magdalena representa el proceso de la fe en la resurrección. Los dos discípulos lo resumen viendo los signos y creyendo. Escuchemos con atención este anuncio salvador.</a:t>
            </a:r>
            <a:r>
              <a:rPr lang="es-ES_tradnl" sz="2400" b="1" dirty="0" smtClean="0">
                <a:solidFill>
                  <a:schemeClr val="bg1"/>
                </a:solidFill>
                <a:effectLst>
                  <a:glow rad="139700">
                    <a:schemeClr val="accent4">
                      <a:satMod val="175000"/>
                      <a:alpha val="40000"/>
                    </a:schemeClr>
                  </a:glow>
                  <a:outerShdw blurRad="50800" dist="76200" algn="l" rotWithShape="0">
                    <a:prstClr val="black"/>
                  </a:outerShdw>
                </a:effectLst>
                <a:latin typeface="Arial" panose="020B0604020202020204" pitchFamily="34" charset="0"/>
                <a:cs typeface="Arial" panose="020B0604020202020204" pitchFamily="34" charset="0"/>
              </a:rPr>
              <a:t> </a:t>
            </a:r>
            <a:endParaRPr lang="es-ES" sz="2400" b="1" dirty="0">
              <a:solidFill>
                <a:schemeClr val="bg1"/>
              </a:solidFill>
              <a:effectLst>
                <a:glow rad="139700">
                  <a:schemeClr val="accent4">
                    <a:satMod val="175000"/>
                    <a:alpha val="40000"/>
                  </a:schemeClr>
                </a:glow>
                <a:outerShdw blurRad="50800" dist="76200" algn="l" rotWithShape="0">
                  <a:prstClr val="black"/>
                </a:outerShdw>
              </a:effectLst>
              <a:latin typeface="Arial" panose="020B0604020202020204" pitchFamily="34" charset="0"/>
              <a:cs typeface="Arial" panose="020B0604020202020204" pitchFamily="34" charset="0"/>
            </a:endParaRPr>
          </a:p>
        </p:txBody>
      </p:sp>
      <p:pic>
        <p:nvPicPr>
          <p:cNvPr id="2" name="Imagen 1"/>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496429" y="548639"/>
            <a:ext cx="4519708" cy="835152"/>
          </a:xfrm>
          <a:prstGeom prst="roundRect">
            <a:avLst/>
          </a:prstGeom>
        </p:spPr>
      </p:pic>
    </p:spTree>
    <p:extLst>
      <p:ext uri="{BB962C8B-B14F-4D97-AF65-F5344CB8AC3E}">
        <p14:creationId xmlns:p14="http://schemas.microsoft.com/office/powerpoint/2010/main" val="52497960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
                                  </p:iterate>
                                  <p:childTnLst>
                                    <p:set>
                                      <p:cBhvr>
                                        <p:cTn id="6" dur="1" fill="hold">
                                          <p:stCondLst>
                                            <p:cond delay="0"/>
                                          </p:stCondLst>
                                        </p:cTn>
                                        <p:tgtEl>
                                          <p:spTgt spid="56329"/>
                                        </p:tgtEl>
                                        <p:attrNameLst>
                                          <p:attrName>style.visibility</p:attrName>
                                        </p:attrNameLst>
                                      </p:cBhvr>
                                      <p:to>
                                        <p:strVal val="visible"/>
                                      </p:to>
                                    </p:set>
                                    <p:anim calcmode="lin" valueType="num">
                                      <p:cBhvr>
                                        <p:cTn id="7" dur="1750" fill="hold"/>
                                        <p:tgtEl>
                                          <p:spTgt spid="56329"/>
                                        </p:tgtEl>
                                        <p:attrNameLst>
                                          <p:attrName>ppt_w</p:attrName>
                                        </p:attrNameLst>
                                      </p:cBhvr>
                                      <p:tavLst>
                                        <p:tav tm="0">
                                          <p:val>
                                            <p:strVal val="2/3*#ppt_w"/>
                                          </p:val>
                                        </p:tav>
                                        <p:tav tm="100000">
                                          <p:val>
                                            <p:strVal val="#ppt_w"/>
                                          </p:val>
                                        </p:tav>
                                      </p:tavLst>
                                    </p:anim>
                                    <p:anim calcmode="lin" valueType="num">
                                      <p:cBhvr>
                                        <p:cTn id="8" dur="1750" fill="hold"/>
                                        <p:tgtEl>
                                          <p:spTgt spid="56329"/>
                                        </p:tgtEl>
                                        <p:attrNameLst>
                                          <p:attrName>ppt_h</p:attrName>
                                        </p:attrNameLst>
                                      </p:cBhvr>
                                      <p:tavLst>
                                        <p:tav tm="0">
                                          <p:val>
                                            <p:strVal val="2/3*#ppt_h"/>
                                          </p:val>
                                        </p:tav>
                                        <p:tav tm="100000">
                                          <p:val>
                                            <p:strVal val="#ppt_h"/>
                                          </p:val>
                                        </p:tav>
                                      </p:tavLst>
                                    </p:anim>
                                  </p:childTnLst>
                                </p:cTn>
                              </p:par>
                            </p:childTnLst>
                          </p:cTn>
                        </p:par>
                        <p:par>
                          <p:cTn id="9" fill="hold">
                            <p:stCondLst>
                              <p:cond delay="1925"/>
                            </p:stCondLst>
                            <p:childTnLst>
                              <p:par>
                                <p:cTn id="10" presetID="23" presetClass="entr" presetSubtype="272" fill="hold" grpId="0" nodeType="afterEffect">
                                  <p:stCondLst>
                                    <p:cond delay="0"/>
                                  </p:stCondLst>
                                  <p:iterate type="wd">
                                    <p:tmPct val="10000"/>
                                  </p:iterate>
                                  <p:childTnLst>
                                    <p:set>
                                      <p:cBhvr>
                                        <p:cTn id="11" dur="1" fill="hold">
                                          <p:stCondLst>
                                            <p:cond delay="0"/>
                                          </p:stCondLst>
                                        </p:cTn>
                                        <p:tgtEl>
                                          <p:spTgt spid="8"/>
                                        </p:tgtEl>
                                        <p:attrNameLst>
                                          <p:attrName>style.visibility</p:attrName>
                                        </p:attrNameLst>
                                      </p:cBhvr>
                                      <p:to>
                                        <p:strVal val="visible"/>
                                      </p:to>
                                    </p:set>
                                    <p:anim calcmode="lin" valueType="num">
                                      <p:cBhvr>
                                        <p:cTn id="12" dur="1750" fill="hold"/>
                                        <p:tgtEl>
                                          <p:spTgt spid="8"/>
                                        </p:tgtEl>
                                        <p:attrNameLst>
                                          <p:attrName>ppt_w</p:attrName>
                                        </p:attrNameLst>
                                      </p:cBhvr>
                                      <p:tavLst>
                                        <p:tav tm="0">
                                          <p:val>
                                            <p:strVal val="2/3*#ppt_w"/>
                                          </p:val>
                                        </p:tav>
                                        <p:tav tm="100000">
                                          <p:val>
                                            <p:strVal val="#ppt_w"/>
                                          </p:val>
                                        </p:tav>
                                      </p:tavLst>
                                    </p:anim>
                                    <p:anim calcmode="lin" valueType="num">
                                      <p:cBhvr>
                                        <p:cTn id="13" dur="1750" fill="hold"/>
                                        <p:tgtEl>
                                          <p:spTgt spid="8"/>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9"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501553" y="681861"/>
            <a:ext cx="7998211" cy="5764442"/>
          </a:xfrm>
          <a:prstGeom prst="rect">
            <a:avLst/>
          </a:prstGeom>
          <a:scene3d>
            <a:camera prst="orthographicFront"/>
            <a:lightRig rig="threePt" dir="t"/>
          </a:scene3d>
          <a:sp3d>
            <a:bevelT w="114300" prst="hardEdge"/>
          </a:sp3d>
        </p:spPr>
      </p:pic>
      <p:sp>
        <p:nvSpPr>
          <p:cNvPr id="5" name="Rectangle 3"/>
          <p:cNvSpPr>
            <a:spLocks noChangeArrowheads="1"/>
          </p:cNvSpPr>
          <p:nvPr/>
        </p:nvSpPr>
        <p:spPr bwMode="auto">
          <a:xfrm>
            <a:off x="3823855" y="2192482"/>
            <a:ext cx="4515906" cy="3785652"/>
          </a:xfrm>
          <a:prstGeom prst="rect">
            <a:avLst/>
          </a:prstGeom>
          <a:noFill/>
          <a:ln>
            <a:noFill/>
          </a:ln>
          <a:effectLst/>
          <a:extLst/>
        </p:spPr>
        <p:txBody>
          <a:bodyPr wrap="square">
            <a:spAutoFit/>
          </a:bodyPr>
          <a:lstStyle/>
          <a:p>
            <a:pPr algn="ctr" fontAlgn="base">
              <a:spcBef>
                <a:spcPct val="0"/>
              </a:spcBef>
              <a:spcAft>
                <a:spcPct val="0"/>
              </a:spcAft>
            </a:pPr>
            <a:r>
              <a:rPr lang="es-ES" sz="3000" b="1" dirty="0">
                <a:solidFill>
                  <a:schemeClr val="bg1"/>
                </a:solidFill>
                <a:effectLst>
                  <a:glow rad="139700">
                    <a:srgbClr val="000000">
                      <a:satMod val="175000"/>
                      <a:alpha val="40000"/>
                    </a:srgbClr>
                  </a:glow>
                  <a:outerShdw blurRad="50800" dist="38100" dir="10800000" algn="r" rotWithShape="0">
                    <a:srgbClr val="663300"/>
                  </a:outerShdw>
                </a:effectLst>
                <a:latin typeface="AR CENA" panose="02000000000000000000"/>
                <a:cs typeface="Arial" panose="020B0604020202020204" pitchFamily="34" charset="0"/>
              </a:rPr>
              <a:t>El primer día de la semana, María Magdalena fue al sepulcro muy temprano, cuando aún estaba oscuro, </a:t>
            </a:r>
            <a:r>
              <a:rPr lang="es-PE" sz="3000" b="1" dirty="0">
                <a:solidFill>
                  <a:schemeClr val="bg1"/>
                </a:solidFill>
                <a:effectLst>
                  <a:glow rad="139700">
                    <a:srgbClr val="000000">
                      <a:satMod val="175000"/>
                      <a:alpha val="40000"/>
                    </a:srgbClr>
                  </a:glow>
                  <a:outerShdw blurRad="50800" dist="38100" dir="10800000" algn="r" rotWithShape="0">
                    <a:srgbClr val="663300"/>
                  </a:outerShdw>
                </a:effectLst>
                <a:latin typeface="AR CENA" panose="02000000000000000000"/>
                <a:cs typeface="Arial" panose="020B0604020202020204" pitchFamily="34" charset="0"/>
              </a:rPr>
              <a:t>y vio la piedra quitada del sepulcro.</a:t>
            </a:r>
            <a:endParaRPr lang="es-ES" sz="3000" b="1" dirty="0">
              <a:solidFill>
                <a:schemeClr val="bg1"/>
              </a:solidFill>
              <a:effectLst>
                <a:glow rad="139700">
                  <a:srgbClr val="000000">
                    <a:satMod val="175000"/>
                    <a:alpha val="40000"/>
                  </a:srgbClr>
                </a:glow>
                <a:outerShdw blurRad="50800" dist="38100" dir="10800000" algn="r" rotWithShape="0">
                  <a:srgbClr val="663300"/>
                </a:outerShdw>
              </a:effectLst>
              <a:latin typeface="AR CENA" panose="02000000000000000000"/>
              <a:cs typeface="Arial" panose="020B0604020202020204" pitchFamily="34" charset="0"/>
            </a:endParaRPr>
          </a:p>
        </p:txBody>
      </p:sp>
      <p:sp>
        <p:nvSpPr>
          <p:cNvPr id="2" name="CuadroTexto 1"/>
          <p:cNvSpPr txBox="1"/>
          <p:nvPr/>
        </p:nvSpPr>
        <p:spPr>
          <a:xfrm>
            <a:off x="5663045" y="784114"/>
            <a:ext cx="2967661" cy="646331"/>
          </a:xfrm>
          <a:prstGeom prst="rect">
            <a:avLst/>
          </a:prstGeom>
          <a:noFill/>
        </p:spPr>
        <p:txBody>
          <a:bodyPr wrap="square" rtlCol="0">
            <a:spAutoFit/>
          </a:bodyPr>
          <a:lstStyle/>
          <a:p>
            <a:pPr algn="r"/>
            <a:r>
              <a:rPr lang="es-PE" sz="3600" b="1" dirty="0" smtClean="0">
                <a:solidFill>
                  <a:schemeClr val="bg1"/>
                </a:solidFill>
                <a:effectLst>
                  <a:outerShdw blurRad="38100" dist="38100" dir="2700000" algn="tl">
                    <a:srgbClr val="000000">
                      <a:alpha val="43137"/>
                    </a:srgbClr>
                  </a:outerShdw>
                </a:effectLst>
              </a:rPr>
              <a:t>Juan 20, 1-9</a:t>
            </a:r>
            <a:endParaRPr lang="en-US" sz="3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9434535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750" fill="hold"/>
                                        <p:tgtEl>
                                          <p:spTgt spid="5"/>
                                        </p:tgtEl>
                                        <p:attrNameLst>
                                          <p:attrName>ppt_w</p:attrName>
                                        </p:attrNameLst>
                                      </p:cBhvr>
                                      <p:tavLst>
                                        <p:tav tm="0">
                                          <p:val>
                                            <p:strVal val="2/3*#ppt_w"/>
                                          </p:val>
                                        </p:tav>
                                        <p:tav tm="100000">
                                          <p:val>
                                            <p:strVal val="#ppt_w"/>
                                          </p:val>
                                        </p:tav>
                                      </p:tavLst>
                                    </p:anim>
                                    <p:anim calcmode="lin" valueType="num">
                                      <p:cBhvr>
                                        <p:cTn id="8" dur="1750" fill="hold"/>
                                        <p:tgtEl>
                                          <p:spTgt spid="5"/>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482" y="589420"/>
            <a:ext cx="8105609" cy="5762897"/>
          </a:xfrm>
          <a:prstGeom prst="rect">
            <a:avLst/>
          </a:prstGeom>
          <a:scene3d>
            <a:camera prst="orthographicFront"/>
            <a:lightRig rig="threePt" dir="t"/>
          </a:scene3d>
          <a:sp3d>
            <a:bevelT prst="convex"/>
          </a:sp3d>
        </p:spPr>
      </p:pic>
      <p:sp>
        <p:nvSpPr>
          <p:cNvPr id="3" name="Rectangle 5"/>
          <p:cNvSpPr>
            <a:spLocks noChangeArrowheads="1"/>
          </p:cNvSpPr>
          <p:nvPr/>
        </p:nvSpPr>
        <p:spPr bwMode="auto">
          <a:xfrm>
            <a:off x="655655" y="877506"/>
            <a:ext cx="3376018" cy="4031873"/>
          </a:xfrm>
          <a:prstGeom prst="rect">
            <a:avLst/>
          </a:prstGeom>
          <a:noFill/>
          <a:ln w="9525">
            <a:noFill/>
            <a:miter lim="800000"/>
            <a:headEnd/>
            <a:tailEnd/>
          </a:ln>
          <a:effectLst/>
        </p:spPr>
        <p:txBody>
          <a:bodyPr wrap="square">
            <a:spAutoFit/>
          </a:bodyPr>
          <a:lstStyle/>
          <a:p>
            <a:pPr eaLnBrk="0" fontAlgn="base" hangingPunct="0">
              <a:spcBef>
                <a:spcPct val="0"/>
              </a:spcBef>
              <a:spcAft>
                <a:spcPct val="0"/>
              </a:spcAft>
            </a:pPr>
            <a:r>
              <a:rPr lang="es-PE" sz="3200" b="1" dirty="0">
                <a:solidFill>
                  <a:schemeClr val="bg1"/>
                </a:solidFill>
                <a:effectLst>
                  <a:glow rad="139700">
                    <a:schemeClr val="accent4">
                      <a:satMod val="175000"/>
                      <a:alpha val="40000"/>
                    </a:schemeClr>
                  </a:glow>
                  <a:outerShdw blurRad="50800" dist="38100" algn="l" rotWithShape="0">
                    <a:prstClr val="black"/>
                  </a:outerShdw>
                </a:effectLst>
                <a:latin typeface="AR CENA" panose="02000000000000000000"/>
                <a:cs typeface="Arial" panose="020B0604020202020204" pitchFamily="34" charset="0"/>
              </a:rPr>
              <a:t>Echó a correr y fue donde estaba Simón Pedro y el otro discípulo, a quien tanto quería Jesús</a:t>
            </a:r>
            <a:r>
              <a:rPr lang="es-PE" sz="3200" b="1" dirty="0" smtClean="0">
                <a:solidFill>
                  <a:schemeClr val="bg1"/>
                </a:solidFill>
                <a:effectLst>
                  <a:glow rad="139700">
                    <a:schemeClr val="accent4">
                      <a:satMod val="175000"/>
                      <a:alpha val="40000"/>
                    </a:schemeClr>
                  </a:glow>
                  <a:outerShdw blurRad="50800" dist="38100" algn="l" rotWithShape="0">
                    <a:prstClr val="black"/>
                  </a:outerShdw>
                </a:effectLst>
                <a:latin typeface="AR CENA" panose="02000000000000000000"/>
                <a:cs typeface="Arial" panose="020B0604020202020204" pitchFamily="34" charset="0"/>
              </a:rPr>
              <a:t>,                y les dijo: </a:t>
            </a:r>
            <a:endParaRPr lang="es-ES" sz="3200" b="1" dirty="0">
              <a:solidFill>
                <a:schemeClr val="bg1"/>
              </a:solidFill>
              <a:effectLst>
                <a:glow rad="139700">
                  <a:schemeClr val="accent4">
                    <a:satMod val="175000"/>
                    <a:alpha val="40000"/>
                  </a:schemeClr>
                </a:glow>
                <a:outerShdw blurRad="50800" dist="38100" algn="l" rotWithShape="0">
                  <a:prstClr val="black"/>
                </a:outerShdw>
              </a:effectLst>
              <a:latin typeface="AR CENA" panose="02000000000000000000"/>
              <a:cs typeface="Arial" panose="020B0604020202020204" pitchFamily="34" charset="0"/>
            </a:endParaRPr>
          </a:p>
        </p:txBody>
      </p:sp>
    </p:spTree>
    <p:extLst>
      <p:ext uri="{BB962C8B-B14F-4D97-AF65-F5344CB8AC3E}">
        <p14:creationId xmlns:p14="http://schemas.microsoft.com/office/powerpoint/2010/main" val="313594245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750" fill="hold"/>
                                        <p:tgtEl>
                                          <p:spTgt spid="3"/>
                                        </p:tgtEl>
                                        <p:attrNameLst>
                                          <p:attrName>ppt_w</p:attrName>
                                        </p:attrNameLst>
                                      </p:cBhvr>
                                      <p:tavLst>
                                        <p:tav tm="0">
                                          <p:val>
                                            <p:strVal val="2/3*#ppt_w"/>
                                          </p:val>
                                        </p:tav>
                                        <p:tav tm="100000">
                                          <p:val>
                                            <p:strVal val="#ppt_w"/>
                                          </p:val>
                                        </p:tav>
                                      </p:tavLst>
                                    </p:anim>
                                    <p:anim calcmode="lin" valueType="num">
                                      <p:cBhvr>
                                        <p:cTn id="8" dur="1750" fill="hold"/>
                                        <p:tgtEl>
                                          <p:spTgt spid="3"/>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1_Diseño predeterminado">
  <a:themeElements>
    <a:clrScheme name="1_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iseño predeterminado">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Diseño predeterminado">
  <a:themeElements>
    <a:clrScheme name="1_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iseño predeterminado">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En blanco">
  <a:themeElements>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 blanco">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 blanc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 blanc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 blanc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 blanc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 blanc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 blanc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 blanc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 blanc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 blanc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 blanc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 blanc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iseño predeterminado">
  <a:themeElements>
    <a:clrScheme name="2_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1_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Office Theme</Template>
  <TotalTime>2555</TotalTime>
  <Words>1320</Words>
  <Application>Microsoft Office PowerPoint</Application>
  <PresentationFormat>Presentación en pantalla (4:3)</PresentationFormat>
  <Paragraphs>119</Paragraphs>
  <Slides>31</Slides>
  <Notes>0</Notes>
  <HiddenSlides>0</HiddenSlides>
  <MMClips>1</MMClips>
  <ScaleCrop>false</ScaleCrop>
  <HeadingPairs>
    <vt:vector size="6" baseType="variant">
      <vt:variant>
        <vt:lpstr>Fuentes usadas</vt:lpstr>
      </vt:variant>
      <vt:variant>
        <vt:i4>21</vt:i4>
      </vt:variant>
      <vt:variant>
        <vt:lpstr>Tema</vt:lpstr>
      </vt:variant>
      <vt:variant>
        <vt:i4>4</vt:i4>
      </vt:variant>
      <vt:variant>
        <vt:lpstr>Títulos de diapositiva</vt:lpstr>
      </vt:variant>
      <vt:variant>
        <vt:i4>31</vt:i4>
      </vt:variant>
    </vt:vector>
  </HeadingPairs>
  <TitlesOfParts>
    <vt:vector size="56" baseType="lpstr">
      <vt:lpstr>MS UI Gothic</vt:lpstr>
      <vt:lpstr>AR CENA</vt:lpstr>
      <vt:lpstr>AR ESSENCE</vt:lpstr>
      <vt:lpstr>Arial</vt:lpstr>
      <vt:lpstr>Arial Black</vt:lpstr>
      <vt:lpstr>Arial Narrow</vt:lpstr>
      <vt:lpstr>Arial Rounded MT Bold</vt:lpstr>
      <vt:lpstr>Calibri</vt:lpstr>
      <vt:lpstr>Comic Sans MS</vt:lpstr>
      <vt:lpstr>Georgia</vt:lpstr>
      <vt:lpstr>Gungsuh</vt:lpstr>
      <vt:lpstr>Impact</vt:lpstr>
      <vt:lpstr>Matura MT Script Capitals</vt:lpstr>
      <vt:lpstr>Poor Richard</vt:lpstr>
      <vt:lpstr>Swis721 BlkCn BT</vt:lpstr>
      <vt:lpstr>Swis721 BT</vt:lpstr>
      <vt:lpstr>Swis721 Hv BT</vt:lpstr>
      <vt:lpstr>Tekton Pro</vt:lpstr>
      <vt:lpstr>Times</vt:lpstr>
      <vt:lpstr>Times New Roman</vt:lpstr>
      <vt:lpstr>Wingdings</vt:lpstr>
      <vt:lpstr>1_Diseño predeterminado</vt:lpstr>
      <vt:lpstr>4_Diseño predeterminado</vt:lpstr>
      <vt:lpstr>En blanco</vt:lpstr>
      <vt:lpstr>2_Diseño predeterminado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PILAR</dc:creator>
  <cp:lastModifiedBy>Admin</cp:lastModifiedBy>
  <cp:revision>281</cp:revision>
  <dcterms:created xsi:type="dcterms:W3CDTF">2018-03-26T14:36:36Z</dcterms:created>
  <dcterms:modified xsi:type="dcterms:W3CDTF">2025-04-17T20:49:08Z</dcterms:modified>
</cp:coreProperties>
</file>