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3" r:id="rId6"/>
    <p:sldMasterId id="2147483745" r:id="rId7"/>
    <p:sldMasterId id="2147483757" r:id="rId8"/>
  </p:sldMasterIdLst>
  <p:sldIdLst>
    <p:sldId id="299" r:id="rId9"/>
    <p:sldId id="259" r:id="rId10"/>
    <p:sldId id="260" r:id="rId11"/>
    <p:sldId id="261" r:id="rId12"/>
    <p:sldId id="263" r:id="rId13"/>
    <p:sldId id="264" r:id="rId14"/>
    <p:sldId id="265" r:id="rId15"/>
    <p:sldId id="266" r:id="rId16"/>
    <p:sldId id="267" r:id="rId17"/>
    <p:sldId id="268" r:id="rId18"/>
    <p:sldId id="276" r:id="rId19"/>
    <p:sldId id="277" r:id="rId20"/>
    <p:sldId id="278" r:id="rId21"/>
    <p:sldId id="279" r:id="rId22"/>
    <p:sldId id="280" r:id="rId23"/>
    <p:sldId id="282" r:id="rId24"/>
    <p:sldId id="283" r:id="rId25"/>
    <p:sldId id="284" r:id="rId26"/>
    <p:sldId id="285" r:id="rId27"/>
    <p:sldId id="288" r:id="rId28"/>
    <p:sldId id="289" r:id="rId29"/>
    <p:sldId id="290" r:id="rId30"/>
    <p:sldId id="291" r:id="rId31"/>
    <p:sldId id="292" r:id="rId32"/>
    <p:sldId id="300" r:id="rId33"/>
    <p:sldId id="293" r:id="rId34"/>
    <p:sldId id="295" r:id="rId35"/>
    <p:sldId id="296" r:id="rId36"/>
    <p:sldId id="301"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550" y="48"/>
      </p:cViewPr>
      <p:guideLst/>
    </p:cSldViewPr>
  </p:slideViewPr>
  <p:notesTextViewPr>
    <p:cViewPr>
      <p:scale>
        <a:sx n="1" d="1"/>
        <a:sy n="1" d="1"/>
      </p:scale>
      <p:origin x="0" y="0"/>
    </p:cViewPr>
  </p:notesTextViewPr>
  <p:sorterViewPr>
    <p:cViewPr>
      <p:scale>
        <a:sx n="100" d="100"/>
        <a:sy n="100" d="100"/>
      </p:scale>
      <p:origin x="0" y="-631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C3E540-8BEE-4EE6-9C43-17D9DD4D3447}" type="slidenum">
              <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3700921635"/>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72CB18-6898-4337-975B-96A47B43C489}" type="slidenum">
              <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340716681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A76C4A-16FA-4052-8D17-BC80AF5CE0ED}" type="slidenum">
              <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3606636001"/>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4A5CF3-3842-47C2-9D59-66DAA66F5E7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746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0A4948-8C22-47EE-BF76-78E15C3F799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7281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5C35C3-4332-46EC-BC2D-DA9B9872E340}"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93500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4EBDEB-7020-46D9-B59B-392C0E28CB3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43159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6D7D35-DBE0-4989-BDC0-A70E0F52190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37530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3DD29B-5F7E-404C-BC7C-D097FF226235}"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252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4D41F4-A172-407D-AEA3-9F86435027B8}"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61740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60C5E3-16E2-47EC-B825-3AE0FFBBBC46}"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2189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1EE60B-F948-48C8-98E9-E3977CEF5BBE}" type="slidenum">
              <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3772556991"/>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07E0D4-DD87-401C-A4CF-9001D3FFB81F}"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91746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58A9D3-B811-43A0-926E-900CFFFBA35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67357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29930-3150-403D-9D03-9A58C87CA50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49794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7BEEC3-E65D-4EE2-AE8A-49FADBAD7E6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40424237"/>
      </p:ext>
    </p:extLst>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19096-B4A6-4F92-B354-46FB5E3F202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071088606"/>
      </p:ext>
    </p:extLst>
  </p:cSld>
  <p:clrMapOvr>
    <a:masterClrMapping/>
  </p:clrMapOvr>
  <p:transition spd="med">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AB1776-9453-4E62-B9A7-52137BC10B6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25043132"/>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776B44-1CAD-4B5B-B45E-68B7705BC661}"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743987583"/>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EE0C4E-F499-4C71-977F-942922950308}"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01445740"/>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3CBA63-EBBA-4DC0-9275-18D63D7111FB}"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519820817"/>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11C2E4-1A1A-4EE1-B82D-B86AEC800BC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84045844"/>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28C9A0-5E9B-4A57-B6A1-3A65CCC52EFE}" type="slidenum">
              <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783369831"/>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4C7D43-769C-4E91-ADC2-DCA52CFC12B9}"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543422103"/>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9AF7E-6D8A-4E44-A575-A4EFDCB3D6FA}"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729412036"/>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DA29BD-DFD6-47E5-8D8E-75CE0515E981}"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282969989"/>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423EDA-2669-4265-BFF8-0986117EE8E0}"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01516948"/>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98AF14-9B06-44D7-80BA-4155DA0B169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387007037"/>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408BB1-0ECD-409F-90EF-B610C6196BA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212065643"/>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F47138-FC51-417D-9B98-8501C904A63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805440213"/>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54AF71-0CC7-4745-9066-2B84F8FD52B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393529581"/>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182EC3-3021-4D2B-888F-5C2ED4C898D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439131572"/>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214523-0FCD-486E-92DD-1FA530B1CEE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54188673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780DA9-3FCA-429F-B889-BB53393ADA8A}" type="slidenum">
              <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2069336175"/>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761F6B-5DE5-47A8-BC33-5373726D939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073037459"/>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43F090-0BE4-45DF-9994-ED1376AFB33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33873536"/>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BDE82F-31BC-4FC6-922E-BE20C51F11C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437818158"/>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8661F3-7E3B-4437-BA42-36E4968713B1}"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428106781"/>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25AAB0-1634-4D06-B397-D637070D1BA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283702220"/>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C35792-203D-48E1-A02F-5A7BAB16963E}"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298299023"/>
      </p:ext>
    </p:extLst>
  </p:cSld>
  <p:clrMapOvr>
    <a:masterClrMapping/>
  </p:clrMapOvr>
  <p:transition spd="med">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7B53F8-684F-4312-AF16-F69A1A6DCB14}"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01756218"/>
      </p:ext>
    </p:extLst>
  </p:cSld>
  <p:clrMapOvr>
    <a:masterClrMapping/>
  </p:clrMapOvr>
  <p:transition spd="med">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2B84DF-73BA-4DCB-9398-21EDBB43FE75}"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116109299"/>
      </p:ext>
    </p:extLst>
  </p:cSld>
  <p:clrMapOvr>
    <a:masterClrMapping/>
  </p:clrMapOvr>
  <p:transition spd="med">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EE1CC4-7D02-46B0-A7F3-8C25B217823C}"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958526427"/>
      </p:ext>
    </p:extLst>
  </p:cSld>
  <p:clrMapOvr>
    <a:masterClrMapping/>
  </p:clrMapOvr>
  <p:transition spd="med">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B9F19-C414-4DC1-8716-76B2B657385B}"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8752135"/>
      </p:ext>
    </p:extLst>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2766B0-BFCF-4D92-9D5C-6D7986C6FAC7}" type="slidenum">
              <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1038694073"/>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3032CE-ED34-4529-86E1-B69BD04220F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25437470"/>
      </p:ext>
    </p:extLst>
  </p:cSld>
  <p:clrMapOvr>
    <a:masterClrMapping/>
  </p:clrMapOvr>
  <p:transition spd="med">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CBF9DE-8D79-4D2A-8FD8-B27560EEECE4}"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624721591"/>
      </p:ext>
    </p:extLst>
  </p:cSld>
  <p:clrMapOvr>
    <a:masterClrMapping/>
  </p:clrMapOvr>
  <p:transition spd="med">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48B215-8033-4172-AE50-81CB473AE1A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899097564"/>
      </p:ext>
    </p:extLst>
  </p:cSld>
  <p:clrMapOvr>
    <a:masterClrMapping/>
  </p:clrMapOvr>
  <p:transition spd="med">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552EF5-EB21-45EE-A4C7-A813470741BE}"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603781430"/>
      </p:ext>
    </p:extLst>
  </p:cSld>
  <p:clrMapOvr>
    <a:masterClrMapping/>
  </p:clrMapOvr>
  <p:transition spd="med">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4EF4F-E928-4DAD-A648-E6862125F12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907769522"/>
      </p:ext>
    </p:extLst>
  </p:cSld>
  <p:clrMapOvr>
    <a:masterClrMapping/>
  </p:clrMapOvr>
  <p:transition spd="med">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5F2D73-5CE9-4AFF-BEA4-6A598F72BA0C}"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60277001"/>
      </p:ext>
    </p:extLst>
  </p:cSld>
  <p:clrMapOvr>
    <a:masterClrMapping/>
  </p:clrMapOvr>
  <p:transition spd="med">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ABD0C1-F773-46DD-8F94-3000218582D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29426156"/>
      </p:ext>
    </p:extLst>
  </p:cSld>
  <p:clrMapOvr>
    <a:masterClrMapping/>
  </p:clrMapOvr>
  <p:transition spd="med">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990E54-A3AA-489F-86F4-5124C264353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19505919"/>
      </p:ext>
    </p:extLst>
  </p:cSld>
  <p:clrMapOvr>
    <a:masterClrMapping/>
  </p:clrMapOvr>
  <p:transition spd="slow">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CDD4FE-893E-4D1F-99A2-EF11D12B98B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284722307"/>
      </p:ext>
    </p:extLst>
  </p:cSld>
  <p:clrMapOvr>
    <a:masterClrMapping/>
  </p:clrMapOvr>
  <p:transition spd="slow">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66BC1A-C271-447D-B749-0873348B8F7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947732476"/>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D27AC4-01E4-45EC-923E-D1AF9110DA62}" type="slidenum">
              <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927366059"/>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8C6F8-E56A-4BA3-806E-4D219B83BBF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24170464"/>
      </p:ext>
    </p:extLst>
  </p:cSld>
  <p:clrMapOvr>
    <a:masterClrMapping/>
  </p:clrMapOvr>
  <p:transition spd="slow">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39F17D-0DB1-42D4-9FDF-48BF50B84B5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119463595"/>
      </p:ext>
    </p:extLst>
  </p:cSld>
  <p:clrMapOvr>
    <a:masterClrMapping/>
  </p:clrMapOvr>
  <p:transition spd="slow">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672A7B-148B-40A5-AF6B-0094F64B35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69421074"/>
      </p:ext>
    </p:extLst>
  </p:cSld>
  <p:clrMapOvr>
    <a:masterClrMapping/>
  </p:clrMapOvr>
  <p:transition spd="slow">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1A6384-96EB-467D-A9A3-E6FCCBA71A9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197695447"/>
      </p:ext>
    </p:extLst>
  </p:cSld>
  <p:clrMapOvr>
    <a:masterClrMapping/>
  </p:clrMapOvr>
  <p:transition spd="slow">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423714-1394-4148-A9B1-B1D14B3368A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704150314"/>
      </p:ext>
    </p:extLst>
  </p:cSld>
  <p:clrMapOvr>
    <a:masterClrMapping/>
  </p:clrMapOvr>
  <p:transition spd="slow">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3F7F5F-480E-4429-B62A-C91ACC9BACB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99341901"/>
      </p:ext>
    </p:extLst>
  </p:cSld>
  <p:clrMapOvr>
    <a:masterClrMapping/>
  </p:clrMapOvr>
  <p:transition spd="slow">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8CEA0B-CFFF-44D4-91A1-7EDF54CE9B0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72485418"/>
      </p:ext>
    </p:extLst>
  </p:cSld>
  <p:clrMapOvr>
    <a:masterClrMapping/>
  </p:clrMapOvr>
  <p:transition spd="slow">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EB16B3-0C86-4A11-A9AA-F0BAA5502CC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88815128"/>
      </p:ext>
    </p:extLst>
  </p:cSld>
  <p:clrMapOvr>
    <a:masterClrMapping/>
  </p:clrMapOvr>
  <p:transition spd="slow">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81BB96-E537-455B-ACC5-5FB7B2C30604}"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17254840"/>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9F6BB9A-5E55-4772-AE19-59B34FB548A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668021761"/>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385043-B76D-4AE1-A95D-1F92B542ADC8}" type="slidenum">
              <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3830655817"/>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F19C4C-768B-4574-9860-4131BD2F993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074772911"/>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E46699-868E-4005-A6F7-90CCCF4CD21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616205819"/>
      </p:ext>
    </p:extLst>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E70352-4934-4ADF-ADF3-837E4456C2C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709707292"/>
      </p:ext>
    </p:extLst>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8D8851-CBC0-49F0-B6E1-B98338DD653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072544363"/>
      </p:ext>
    </p:extLst>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B8DB78-23A6-40F8-878D-BCBF93A1E8F9}"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630169232"/>
      </p:ext>
    </p:extLst>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171FF2-8310-438C-AB8D-554BCB4EC65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904980013"/>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7DDD0A-B69C-4B24-BD27-5266C819F23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783737824"/>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2D8C7-9803-4243-A132-B0EEA7A9DC1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234487829"/>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877EEA-7BA2-4959-ACC2-FCC489095D7B}"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904363125"/>
      </p:ext>
    </p:extLst>
  </p:cSld>
  <p:clrMapOvr>
    <a:masterClrMapping/>
  </p:clrMapOvr>
  <p:transition spd="slow">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54E8FE-FF08-4EE2-B7F5-C0F2349354E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7766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A75B4-7A3E-498A-9D65-57957161BAD6}" type="slidenum">
              <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2827821254"/>
      </p:ext>
    </p:extLst>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C1DFA1-A970-4F40-95F9-A2BA3DE2EC1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979565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69278B-E889-4E72-9F49-3FFA818C2FE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6719882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D7560E-05CD-47F8-AF41-2EEC0F6BD50A}"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52841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06DE54-D9F4-4602-A8E1-A21403FD48F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14595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00F31A-5277-4F22-AEF2-E4CFAAFC9B7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5209216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14E62D-2A79-4615-AFF0-8F60CC65E42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1151067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5B059D-4156-4B51-9589-24DF244B4E0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0627633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E30D9F-8943-4CBF-AEBB-DD29DE4CF5A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9663091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A5655E-1B06-4352-822D-0D252631E17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450379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7B22F0-F022-49FD-94B8-DF3162A22C8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2366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087D4B-E530-4DDD-9C80-5AF803187BDF}" type="slidenum">
              <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charset="0"/>
              <a:ea typeface="+mn-ea"/>
              <a:cs typeface="Times New Roman" charset="0"/>
            </a:endParaRPr>
          </a:p>
        </p:txBody>
      </p:sp>
    </p:spTree>
    <p:extLst>
      <p:ext uri="{BB962C8B-B14F-4D97-AF65-F5344CB8AC3E}">
        <p14:creationId xmlns:p14="http://schemas.microsoft.com/office/powerpoint/2010/main" val="1294220373"/>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cs typeface="Times New Roman"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n-ea"/>
              <a:cs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cs typeface="Times New Roman"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n-ea"/>
              <a:cs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charset="0"/>
                <a:cs typeface="Times New Roman"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FAA223-8DDA-408B-8BF2-D33619176DBB}"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n-ea"/>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n-ea"/>
              <a:cs typeface="Times New Roman" charset="0"/>
            </a:endParaRPr>
          </a:p>
        </p:txBody>
      </p:sp>
    </p:spTree>
    <p:extLst>
      <p:ext uri="{BB962C8B-B14F-4D97-AF65-F5344CB8AC3E}">
        <p14:creationId xmlns:p14="http://schemas.microsoft.com/office/powerpoint/2010/main" val="209244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5C427D-9CBA-40D7-BE7B-25B43A18A17B}"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787955910"/>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314835-F09B-40D4-9312-73ADA38A3E43}"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Tree>
    <p:extLst>
      <p:ext uri="{BB962C8B-B14F-4D97-AF65-F5344CB8AC3E}">
        <p14:creationId xmlns:p14="http://schemas.microsoft.com/office/powerpoint/2010/main" val="403775374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amon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1942C9-379C-49A7-8F02-95B5540CE9EB}"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8366670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3E08AE-972F-4BF7-AC64-9726A1142C3F}"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Tree>
    <p:extLst>
      <p:ext uri="{BB962C8B-B14F-4D97-AF65-F5344CB8AC3E}">
        <p14:creationId xmlns:p14="http://schemas.microsoft.com/office/powerpoint/2010/main" val="2925670637"/>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med">
    <p:comb/>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2D95D2-6DEA-46E6-8E08-592050DD1C6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02653475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0D0134-80F5-4759-A923-CD00EB8CE274}"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300434698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13B69E-0C8F-4E0F-995A-4D067E5C2F73}"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70800166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7 Povo Sagr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8379" y="569852"/>
            <a:ext cx="8205653" cy="5740340"/>
          </a:xfrm>
          <a:prstGeom prst="rect">
            <a:avLst/>
          </a:prstGeom>
        </p:spPr>
      </p:pic>
      <p:sp>
        <p:nvSpPr>
          <p:cNvPr id="5" name="Rectángulo 4"/>
          <p:cNvSpPr/>
          <p:nvPr/>
        </p:nvSpPr>
        <p:spPr>
          <a:xfrm>
            <a:off x="557348" y="5971638"/>
            <a:ext cx="114005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Imagen de Portada: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P</a:t>
            </a:r>
            <a:r>
              <a:rPr kumimoji="0" lang="es-ES_tradnl" sz="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Erick Félix, CM</a:t>
            </a:r>
            <a:endPar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995925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ús enseñando en una antigua sinagoga de Israel"/>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17"/>
          <a:stretch/>
        </p:blipFill>
        <p:spPr bwMode="auto">
          <a:xfrm>
            <a:off x="504825" y="523875"/>
            <a:ext cx="8125369" cy="577215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ChangeArrowheads="1"/>
          </p:cNvSpPr>
          <p:nvPr/>
        </p:nvSpPr>
        <p:spPr bwMode="auto">
          <a:xfrm>
            <a:off x="504825" y="523875"/>
            <a:ext cx="4486275" cy="5016758"/>
          </a:xfrm>
          <a:prstGeom prst="rect">
            <a:avLst/>
          </a:prstGeom>
          <a:noFill/>
          <a:ln w="9525">
            <a:noFill/>
            <a:miter lim="800000"/>
            <a:headEnd/>
            <a:tailEnd/>
          </a:ln>
          <a:effectLst/>
        </p:spPr>
        <p:txBody>
          <a:bodyPr wrap="square">
            <a:spAutoFit/>
          </a:bodyPr>
          <a:lstStyle/>
          <a:p>
            <a:pPr lvl="0" fontAlgn="base">
              <a:spcBef>
                <a:spcPct val="0"/>
              </a:spcBef>
              <a:spcAft>
                <a:spcPct val="0"/>
              </a:spcAft>
              <a:defRPr/>
            </a:pPr>
            <a:r>
              <a:rPr kumimoji="0" lang="es-ES" sz="32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ekton Pro" panose="020F0603020208020904" pitchFamily="34" charset="0"/>
                <a:ea typeface="+mn-ea"/>
                <a:cs typeface="Times New Roman" charset="0"/>
              </a:rPr>
              <a:t>Y enrollando </a:t>
            </a:r>
            <a:r>
              <a:rPr lang="es-MX" sz="3200"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charset="0"/>
              </a:rPr>
              <a:t>el rollo y devolviéndolo al que lo ayudaba, se sentó.</a:t>
            </a:r>
          </a:p>
          <a:p>
            <a:pPr lvl="0" fontAlgn="base">
              <a:spcBef>
                <a:spcPct val="0"/>
              </a:spcBef>
              <a:spcAft>
                <a:spcPct val="0"/>
              </a:spcAft>
              <a:defRPr/>
            </a:pPr>
            <a:r>
              <a:rPr lang="es-MX" sz="3200"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charset="0"/>
              </a:rPr>
              <a:t>Toda la sinagoga tenía los ojos clavados en El. Y El comenzó a decirles: </a:t>
            </a:r>
            <a:r>
              <a:rPr lang="es-MX" sz="3200" dirty="0" smtClean="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charset="0"/>
              </a:rPr>
              <a:t>                     «</a:t>
            </a:r>
            <a:r>
              <a:rPr lang="es-MX" sz="3200"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charset="0"/>
              </a:rPr>
              <a:t>Hoy se ha cumplido esta Escritura que acaban </a:t>
            </a:r>
            <a:r>
              <a:rPr lang="es-MX" sz="3200" dirty="0" smtClean="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charset="0"/>
              </a:rPr>
              <a:t>              de </a:t>
            </a:r>
            <a:r>
              <a:rPr lang="es-MX" sz="3200" dirty="0">
                <a:solidFill>
                  <a:srgbClr val="FFFFFF"/>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charset="0"/>
              </a:rPr>
              <a:t>oír».</a:t>
            </a:r>
          </a:p>
          <a:p>
            <a:pPr marL="0" marR="0" lvl="0" indent="0" defTabSz="914400" rtl="0" eaLnBrk="1" fontAlgn="base" latinLnBrk="0" hangingPunct="1">
              <a:lnSpc>
                <a:spcPct val="100000"/>
              </a:lnSpc>
              <a:spcBef>
                <a:spcPct val="0"/>
              </a:spcBef>
              <a:spcAft>
                <a:spcPct val="0"/>
              </a:spcAft>
              <a:buClrTx/>
              <a:buSzTx/>
              <a:buFontTx/>
              <a:buNone/>
              <a:tabLst/>
              <a:defRPr/>
            </a:pPr>
            <a:r>
              <a:rPr kumimoji="0" lang="es-ES" sz="32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ekton Pro" panose="020F0603020208020904" pitchFamily="34" charset="0"/>
                <a:ea typeface="+mn-ea"/>
                <a:cs typeface="Times New Roman" charset="0"/>
              </a:rPr>
              <a:t> </a:t>
            </a:r>
            <a:endParaRPr kumimoji="0" lang="es-ES" sz="36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ekton Pro" panose="020F0603020208020904" pitchFamily="34" charset="0"/>
              <a:ea typeface="+mn-ea"/>
              <a:cs typeface="Times New Roman" charset="0"/>
            </a:endParaRPr>
          </a:p>
        </p:txBody>
      </p:sp>
    </p:spTree>
    <p:extLst>
      <p:ext uri="{BB962C8B-B14F-4D97-AF65-F5344CB8AC3E}">
        <p14:creationId xmlns:p14="http://schemas.microsoft.com/office/powerpoint/2010/main" val="2376094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250" fill="hold"/>
                                        <p:tgtEl>
                                          <p:spTgt spid="4098"/>
                                        </p:tgtEl>
                                        <p:attrNameLst>
                                          <p:attrName>ppt_w</p:attrName>
                                        </p:attrNameLst>
                                      </p:cBhvr>
                                      <p:tavLst>
                                        <p:tav tm="0">
                                          <p:val>
                                            <p:strVal val="4/3*#ppt_w"/>
                                          </p:val>
                                        </p:tav>
                                        <p:tav tm="100000">
                                          <p:val>
                                            <p:strVal val="#ppt_w"/>
                                          </p:val>
                                        </p:tav>
                                      </p:tavLst>
                                    </p:anim>
                                    <p:anim calcmode="lin" valueType="num">
                                      <p:cBhvr>
                                        <p:cTn id="8" dur="250" fill="hold"/>
                                        <p:tgtEl>
                                          <p:spTgt spid="409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04825" y="542925"/>
            <a:ext cx="8164286" cy="5766395"/>
          </a:xfrm>
          <a:prstGeom prst="rect">
            <a:avLst/>
          </a:prstGeom>
          <a:scene3d>
            <a:camera prst="orthographicFront"/>
            <a:lightRig rig="threePt" dir="t"/>
          </a:scene3d>
          <a:sp3d>
            <a:bevelT prst="relaxedInset"/>
          </a:sp3d>
        </p:spPr>
      </p:pic>
      <p:sp>
        <p:nvSpPr>
          <p:cNvPr id="56327" name="Rectangle 7"/>
          <p:cNvSpPr>
            <a:spLocks noChangeArrowheads="1"/>
          </p:cNvSpPr>
          <p:nvPr/>
        </p:nvSpPr>
        <p:spPr bwMode="auto">
          <a:xfrm>
            <a:off x="582658" y="4626859"/>
            <a:ext cx="7772128" cy="1507533"/>
          </a:xfrm>
          <a:prstGeom prst="rect">
            <a:avLst/>
          </a:prstGeom>
          <a:noFill/>
          <a:ln w="9525">
            <a:noFill/>
            <a:miter lim="800000"/>
            <a:headEnd/>
            <a:tailEnd/>
          </a:ln>
          <a:effectLst/>
        </p:spPr>
        <p:txBody>
          <a:bodyPr/>
          <a:lstStyle/>
          <a:p>
            <a:pPr marL="571500" lvl="0" indent="-571500" algn="ctr" fontAlgn="base">
              <a:spcBef>
                <a:spcPct val="20000"/>
              </a:spcBef>
              <a:spcAft>
                <a:spcPct val="0"/>
              </a:spcAft>
              <a:buFont typeface="Wingdings" panose="05000000000000000000" pitchFamily="2" charset="2"/>
              <a:buChar char="ü"/>
              <a:defRPr/>
            </a:pPr>
            <a:r>
              <a:rPr lang="es-MX" sz="3200" dirty="0" smtClean="0">
                <a:solidFill>
                  <a:srgbClr val="FFFF99"/>
                </a:solidFill>
                <a:effectLst>
                  <a:glow rad="101600">
                    <a:srgbClr val="000000">
                      <a:satMod val="175000"/>
                      <a:alpha val="40000"/>
                    </a:srgbClr>
                  </a:glow>
                  <a:outerShdw blurRad="50800" dist="38100" algn="l" rotWithShape="0">
                    <a:prstClr val="black"/>
                  </a:outerShdw>
                </a:effectLst>
                <a:latin typeface="Comic Sans MS" pitchFamily="66" charset="0"/>
              </a:rPr>
              <a:t>•</a:t>
            </a:r>
            <a:r>
              <a:rPr lang="es-MX" sz="3200" dirty="0">
                <a:solidFill>
                  <a:srgbClr val="FFFF99"/>
                </a:solidFill>
                <a:effectLst>
                  <a:glow rad="101600">
                    <a:srgbClr val="000000">
                      <a:satMod val="175000"/>
                      <a:alpha val="40000"/>
                    </a:srgbClr>
                  </a:glow>
                  <a:outerShdw blurRad="50800" dist="38100" algn="l" rotWithShape="0">
                    <a:prstClr val="black"/>
                  </a:outerShdw>
                </a:effectLst>
                <a:latin typeface="Comic Sans MS" pitchFamily="66" charset="0"/>
              </a:rPr>
              <a:t>	</a:t>
            </a:r>
            <a:r>
              <a:rPr lang="es-MX" sz="3200" b="1" dirty="0">
                <a:solidFill>
                  <a:schemeClr val="bg1"/>
                </a:solidFill>
                <a:effectLst>
                  <a:glow rad="101600">
                    <a:srgbClr val="000000">
                      <a:satMod val="175000"/>
                      <a:alpha val="40000"/>
                    </a:srgbClr>
                  </a:glow>
                  <a:outerShdw blurRad="50800" dist="38100" algn="l" rotWithShape="0">
                    <a:prstClr val="black"/>
                  </a:outerShdw>
                </a:effectLst>
                <a:latin typeface="Comic Sans MS" pitchFamily="66" charset="0"/>
              </a:rPr>
              <a:t>¿Qué pretende hacer Lucas con su Evangelio? </a:t>
            </a:r>
            <a:r>
              <a:rPr lang="es-MX" sz="3200" b="1" dirty="0" smtClean="0">
                <a:solidFill>
                  <a:schemeClr val="bg1"/>
                </a:solidFill>
                <a:effectLst>
                  <a:glow rad="101600">
                    <a:srgbClr val="000000">
                      <a:satMod val="175000"/>
                      <a:alpha val="40000"/>
                    </a:srgbClr>
                  </a:glow>
                  <a:outerShdw blurRad="50800" dist="38100" algn="l" rotWithShape="0">
                    <a:prstClr val="black"/>
                  </a:outerShdw>
                </a:effectLst>
                <a:latin typeface="Comic Sans MS" pitchFamily="66" charset="0"/>
              </a:rPr>
              <a:t>                                 ¿</a:t>
            </a:r>
            <a:r>
              <a:rPr lang="es-MX" sz="3200" b="1" dirty="0">
                <a:solidFill>
                  <a:schemeClr val="bg1"/>
                </a:solidFill>
                <a:effectLst>
                  <a:glow rad="101600">
                    <a:srgbClr val="000000">
                      <a:satMod val="175000"/>
                      <a:alpha val="40000"/>
                    </a:srgbClr>
                  </a:glow>
                  <a:outerShdw blurRad="50800" dist="38100" algn="l" rotWithShape="0">
                    <a:prstClr val="black"/>
                  </a:outerShdw>
                </a:effectLst>
                <a:latin typeface="Comic Sans MS" pitchFamily="66" charset="0"/>
              </a:rPr>
              <a:t>Para qué lo escribe</a:t>
            </a:r>
            <a:r>
              <a:rPr lang="es-MX" sz="3200" b="1" dirty="0" smtClean="0">
                <a:solidFill>
                  <a:schemeClr val="bg1"/>
                </a:solidFill>
                <a:effectLst>
                  <a:glow rad="101600">
                    <a:srgbClr val="000000">
                      <a:satMod val="175000"/>
                      <a:alpha val="40000"/>
                    </a:srgbClr>
                  </a:glow>
                  <a:outerShdw blurRad="50800" dist="38100" algn="l" rotWithShape="0">
                    <a:prstClr val="black"/>
                  </a:outerShdw>
                </a:effectLst>
                <a:latin typeface="Comic Sans MS" pitchFamily="66" charset="0"/>
              </a:rPr>
              <a:t>?.</a:t>
            </a:r>
            <a:endParaRPr kumimoji="0" lang="es-ES_tradnl" sz="3200" b="1" i="0" u="none" strike="noStrike" kern="1200" cap="none" spc="0" normalizeH="0" baseline="0" noProof="0" dirty="0">
              <a:ln>
                <a:noFill/>
              </a:ln>
              <a:solidFill>
                <a:schemeClr val="bg1"/>
              </a:solidFill>
              <a:effectLst>
                <a:glow rad="101600">
                  <a:srgbClr val="000000">
                    <a:satMod val="175000"/>
                    <a:alpha val="40000"/>
                  </a:srgbClr>
                </a:glow>
                <a:outerShdw blurRad="50800" dist="38100" algn="l" rotWithShape="0">
                  <a:prstClr val="black"/>
                </a:outerShdw>
              </a:effectLst>
              <a:uLnTx/>
              <a:uFillTx/>
              <a:latin typeface="Comic Sans MS" pitchFamily="66" charset="0"/>
              <a:cs typeface="Times New Roman"/>
            </a:endParaRPr>
          </a:p>
        </p:txBody>
      </p:sp>
      <p:sp>
        <p:nvSpPr>
          <p:cNvPr id="6" name="Rectangle 7"/>
          <p:cNvSpPr>
            <a:spLocks noChangeArrowheads="1"/>
          </p:cNvSpPr>
          <p:nvPr/>
        </p:nvSpPr>
        <p:spPr bwMode="auto">
          <a:xfrm>
            <a:off x="2652864" y="4451932"/>
            <a:ext cx="5500694" cy="1857388"/>
          </a:xfrm>
          <a:prstGeom prst="rect">
            <a:avLst/>
          </a:prstGeom>
          <a:noFill/>
          <a:ln w="9525">
            <a:noFill/>
            <a:miter lim="800000"/>
            <a:headEnd/>
            <a:tailEnd/>
          </a:ln>
          <a:effectLst/>
        </p:spPr>
        <p:txBody>
          <a:bodyPr>
            <a:prstTxWarp prst="textDoubleWave1">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4400" b="0" i="0" u="none" strike="noStrike" kern="1200" cap="none" spc="0" normalizeH="0" baseline="0" noProof="0" dirty="0">
              <a:ln>
                <a:noFill/>
              </a:ln>
              <a:solidFill>
                <a:srgbClr val="FFFFFF"/>
              </a:solidFill>
              <a:effectLst>
                <a:glow rad="101600">
                  <a:srgbClr val="3A1D00">
                    <a:alpha val="40000"/>
                  </a:srgbClr>
                </a:glow>
              </a:effectLst>
              <a:uLnTx/>
              <a:uFillTx/>
              <a:latin typeface="Tekton Pro" pitchFamily="34" charset="0"/>
              <a:ea typeface="+mn-ea"/>
              <a:cs typeface="Times New Roman"/>
            </a:endParaRPr>
          </a:p>
        </p:txBody>
      </p:sp>
      <p:sp>
        <p:nvSpPr>
          <p:cNvPr id="2" name="1 Rectángulo"/>
          <p:cNvSpPr/>
          <p:nvPr/>
        </p:nvSpPr>
        <p:spPr>
          <a:xfrm>
            <a:off x="769155" y="365720"/>
            <a:ext cx="668106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1" i="0" u="none" strike="noStrike" kern="1200" cap="none" spc="50" normalizeH="0" baseline="0" noProof="0" dirty="0">
                <a:ln w="11430"/>
                <a:solidFill>
                  <a:srgbClr val="FFFF00"/>
                </a:solidFill>
                <a:effectLst>
                  <a:glow rad="101600">
                    <a:schemeClr val="accent4">
                      <a:satMod val="175000"/>
                      <a:alpha val="40000"/>
                    </a:schemeClr>
                  </a:glow>
                  <a:outerShdw blurRad="50800" dist="38100" algn="l" rotWithShape="0">
                    <a:prstClr val="black"/>
                  </a:outerShdw>
                </a:effectLst>
                <a:uLnTx/>
                <a:uFillTx/>
                <a:latin typeface="Times New Roman"/>
                <a:ea typeface="+mn-ea"/>
                <a:cs typeface="Times New Roman"/>
              </a:rPr>
              <a:t>Preguntas para la Lectura</a:t>
            </a:r>
          </a:p>
        </p:txBody>
      </p:sp>
    </p:spTree>
    <p:extLst>
      <p:ext uri="{BB962C8B-B14F-4D97-AF65-F5344CB8AC3E}">
        <p14:creationId xmlns:p14="http://schemas.microsoft.com/office/powerpoint/2010/main" val="31313491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6327"/>
                                        </p:tgtEl>
                                        <p:attrNameLst>
                                          <p:attrName>style.visibility</p:attrName>
                                        </p:attrNameLst>
                                      </p:cBhvr>
                                      <p:to>
                                        <p:strVal val="visible"/>
                                      </p:to>
                                    </p:set>
                                    <p:anim calcmode="lin" valueType="num">
                                      <p:cBhvr>
                                        <p:cTn id="7" dur="250" fill="hold"/>
                                        <p:tgtEl>
                                          <p:spTgt spid="56327"/>
                                        </p:tgtEl>
                                        <p:attrNameLst>
                                          <p:attrName>ppt_w</p:attrName>
                                        </p:attrNameLst>
                                      </p:cBhvr>
                                      <p:tavLst>
                                        <p:tav tm="0">
                                          <p:val>
                                            <p:fltVal val="0"/>
                                          </p:val>
                                        </p:tav>
                                        <p:tav tm="100000">
                                          <p:val>
                                            <p:strVal val="#ppt_w"/>
                                          </p:val>
                                        </p:tav>
                                      </p:tavLst>
                                    </p:anim>
                                    <p:anim calcmode="lin" valueType="num">
                                      <p:cBhvr>
                                        <p:cTn id="8" dur="250" fill="hold"/>
                                        <p:tgtEl>
                                          <p:spTgt spid="56327"/>
                                        </p:tgtEl>
                                        <p:attrNameLst>
                                          <p:attrName>ppt_h</p:attrName>
                                        </p:attrNameLst>
                                      </p:cBhvr>
                                      <p:tavLst>
                                        <p:tav tm="0">
                                          <p:val>
                                            <p:fltVal val="0"/>
                                          </p:val>
                                        </p:tav>
                                        <p:tav tm="100000">
                                          <p:val>
                                            <p:strVal val="#ppt_h"/>
                                          </p:val>
                                        </p:tav>
                                      </p:tavLst>
                                    </p:anim>
                                    <p:anim calcmode="lin" valueType="num">
                                      <p:cBhvr>
                                        <p:cTn id="9" dur="250" fill="hold"/>
                                        <p:tgtEl>
                                          <p:spTgt spid="56327"/>
                                        </p:tgtEl>
                                        <p:attrNameLst>
                                          <p:attrName>ppt_x</p:attrName>
                                        </p:attrNameLst>
                                      </p:cBhvr>
                                      <p:tavLst>
                                        <p:tav tm="0">
                                          <p:val>
                                            <p:fltVal val="0.5"/>
                                          </p:val>
                                        </p:tav>
                                        <p:tav tm="100000">
                                          <p:val>
                                            <p:strVal val="#ppt_x"/>
                                          </p:val>
                                        </p:tav>
                                      </p:tavLst>
                                    </p:anim>
                                    <p:anim calcmode="lin" valueType="num">
                                      <p:cBhvr>
                                        <p:cTn id="10" dur="250" fill="hold"/>
                                        <p:tgtEl>
                                          <p:spTgt spid="563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193" t="-10345" r="-2193" b="8793"/>
          <a:stretch/>
        </p:blipFill>
        <p:spPr>
          <a:xfrm>
            <a:off x="559906" y="104776"/>
            <a:ext cx="8253413" cy="6247038"/>
          </a:xfrm>
          <a:prstGeom prst="rect">
            <a:avLst/>
          </a:prstGeom>
        </p:spPr>
      </p:pic>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7298" y="935491"/>
            <a:ext cx="3583469" cy="4757058"/>
          </a:xfrm>
          <a:prstGeom prst="rect">
            <a:avLst/>
          </a:prstGeom>
        </p:spPr>
      </p:pic>
      <p:sp>
        <p:nvSpPr>
          <p:cNvPr id="70663" name="Rectangle 7"/>
          <p:cNvSpPr>
            <a:spLocks noChangeArrowheads="1"/>
          </p:cNvSpPr>
          <p:nvPr/>
        </p:nvSpPr>
        <p:spPr bwMode="auto">
          <a:xfrm>
            <a:off x="4448174" y="1076325"/>
            <a:ext cx="3514725" cy="3262720"/>
          </a:xfrm>
          <a:prstGeom prst="rect">
            <a:avLst/>
          </a:prstGeom>
          <a:noFill/>
          <a:ln w="9525">
            <a:noFill/>
            <a:miter lim="800000"/>
            <a:headEnd/>
            <a:tailEnd/>
          </a:ln>
          <a:effectLst/>
          <a:scene3d>
            <a:camera prst="orthographicFront"/>
            <a:lightRig rig="threePt" dir="t"/>
          </a:scene3d>
          <a:sp3d>
            <a:bevelT prst="slope"/>
          </a:sp3d>
        </p:spPr>
        <p:txBody>
          <a:bodyPr/>
          <a:lstStyle/>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es-MX" sz="3600" b="1" dirty="0" smtClean="0">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a:t>
            </a:r>
            <a:r>
              <a:rPr lang="es-MX" sz="3600" b="1" dirty="0">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	¿Qué hace el Señor luego del acontecimiento de las tentaciones en el desierto?</a:t>
            </a:r>
            <a:r>
              <a:rPr kumimoji="0" lang="es-PE" sz="3600" b="1" i="0" u="none" strike="noStrike" kern="1200" cap="none" spc="0" normalizeH="0" baseline="0" noProof="0" dirty="0" smtClean="0">
                <a:ln>
                  <a:noFill/>
                </a:ln>
                <a:solidFill>
                  <a:srgbClr val="FFFF00"/>
                </a:solidFill>
                <a:effectLst>
                  <a:glow rad="635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Times New Roman"/>
              </a:rPr>
              <a:t> </a:t>
            </a:r>
          </a:p>
          <a:p>
            <a:pPr algn="ctr" fontAlgn="base">
              <a:spcBef>
                <a:spcPct val="20000"/>
              </a:spcBef>
              <a:spcAft>
                <a:spcPct val="0"/>
              </a:spcAft>
              <a:defRPr/>
            </a:pPr>
            <a:r>
              <a:rPr lang="es-ES_tradnl" dirty="0" smtClean="0">
                <a:effectLst>
                  <a:glow rad="63500">
                    <a:schemeClr val="accent4">
                      <a:satMod val="175000"/>
                      <a:alpha val="40000"/>
                    </a:schemeClr>
                  </a:glow>
                </a:effectLst>
              </a:rPr>
              <a:t>¿</a:t>
            </a:r>
            <a:endParaRPr kumimoji="0" lang="es-PE" sz="3600" b="1" i="0" u="none" strike="noStrike" kern="1200" cap="none" spc="0" normalizeH="0" baseline="0" noProof="0" dirty="0" smtClean="0">
              <a:ln>
                <a:noFill/>
              </a:ln>
              <a:solidFill>
                <a:srgbClr val="FFFF00"/>
              </a:solidFill>
              <a:effectLst>
                <a:glow rad="63500">
                  <a:schemeClr val="accent4">
                    <a:satMod val="175000"/>
                    <a:alpha val="40000"/>
                  </a:schemeClr>
                </a:glow>
              </a:effectLst>
              <a:uLnTx/>
              <a:uFillTx/>
              <a:latin typeface="Comic Sans MS" panose="030F0702030302020204" pitchFamily="66" charset="0"/>
              <a:cs typeface="Times New Roman"/>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600" b="1" i="0" u="none" strike="noStrike" kern="1200" cap="none" spc="0" normalizeH="0" baseline="0" noProof="0" dirty="0">
              <a:ln>
                <a:noFill/>
              </a:ln>
              <a:solidFill>
                <a:srgbClr val="FFFF00"/>
              </a:solidFill>
              <a:effectLst>
                <a:glow rad="635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Times New Roman"/>
            </a:endParaRPr>
          </a:p>
        </p:txBody>
      </p:sp>
    </p:spTree>
    <p:extLst>
      <p:ext uri="{BB962C8B-B14F-4D97-AF65-F5344CB8AC3E}">
        <p14:creationId xmlns:p14="http://schemas.microsoft.com/office/powerpoint/2010/main" val="252357478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70663"/>
                                        </p:tgtEl>
                                        <p:attrNameLst>
                                          <p:attrName>style.visibility</p:attrName>
                                        </p:attrNameLst>
                                      </p:cBhvr>
                                      <p:to>
                                        <p:strVal val="visible"/>
                                      </p:to>
                                    </p:set>
                                    <p:anim calcmode="lin" valueType="num">
                                      <p:cBhvr>
                                        <p:cTn id="7" dur="250" fill="hold"/>
                                        <p:tgtEl>
                                          <p:spTgt spid="70663"/>
                                        </p:tgtEl>
                                        <p:attrNameLst>
                                          <p:attrName>ppt_w</p:attrName>
                                        </p:attrNameLst>
                                      </p:cBhvr>
                                      <p:tavLst>
                                        <p:tav tm="0">
                                          <p:val>
                                            <p:fltVal val="0"/>
                                          </p:val>
                                        </p:tav>
                                        <p:tav tm="100000">
                                          <p:val>
                                            <p:strVal val="#ppt_w"/>
                                          </p:val>
                                        </p:tav>
                                      </p:tavLst>
                                    </p:anim>
                                    <p:anim calcmode="lin" valueType="num">
                                      <p:cBhvr>
                                        <p:cTn id="8" dur="250" fill="hold"/>
                                        <p:tgtEl>
                                          <p:spTgt spid="70663"/>
                                        </p:tgtEl>
                                        <p:attrNameLst>
                                          <p:attrName>ppt_h</p:attrName>
                                        </p:attrNameLst>
                                      </p:cBhvr>
                                      <p:tavLst>
                                        <p:tav tm="0">
                                          <p:val>
                                            <p:fltVal val="0"/>
                                          </p:val>
                                        </p:tav>
                                        <p:tav tm="100000">
                                          <p:val>
                                            <p:strVal val="#ppt_h"/>
                                          </p:val>
                                        </p:tav>
                                      </p:tavLst>
                                    </p:anim>
                                    <p:anim calcmode="lin" valueType="num">
                                      <p:cBhvr>
                                        <p:cTn id="9" dur="250" fill="hold"/>
                                        <p:tgtEl>
                                          <p:spTgt spid="70663"/>
                                        </p:tgtEl>
                                        <p:attrNameLst>
                                          <p:attrName>ppt_x</p:attrName>
                                        </p:attrNameLst>
                                      </p:cBhvr>
                                      <p:tavLst>
                                        <p:tav tm="0">
                                          <p:val>
                                            <p:fltVal val="0.5"/>
                                          </p:val>
                                        </p:tav>
                                        <p:tav tm="100000">
                                          <p:val>
                                            <p:strVal val="#ppt_x"/>
                                          </p:val>
                                        </p:tav>
                                      </p:tavLst>
                                    </p:anim>
                                    <p:anim calcmode="lin" valueType="num">
                                      <p:cBhvr>
                                        <p:cTn id="10" dur="250" fill="hold"/>
                                        <p:tgtEl>
                                          <p:spTgt spid="7066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2193" t="-10345" r="-2193" b="8793"/>
          <a:stretch/>
        </p:blipFill>
        <p:spPr>
          <a:xfrm>
            <a:off x="598005" y="0"/>
            <a:ext cx="8253413" cy="6247038"/>
          </a:xfrm>
          <a:prstGeom prst="rect">
            <a:avLst/>
          </a:prstGeom>
        </p:spPr>
      </p:pic>
      <p:sp>
        <p:nvSpPr>
          <p:cNvPr id="4" name="Rectangle 6"/>
          <p:cNvSpPr>
            <a:spLocks noChangeArrowheads="1"/>
          </p:cNvSpPr>
          <p:nvPr/>
        </p:nvSpPr>
        <p:spPr bwMode="auto">
          <a:xfrm>
            <a:off x="1048062" y="1539280"/>
            <a:ext cx="3181038" cy="2936275"/>
          </a:xfrm>
          <a:prstGeom prst="rect">
            <a:avLst/>
          </a:prstGeom>
          <a:noFill/>
          <a:ln w="9525">
            <a:noFill/>
            <a:miter lim="800000"/>
            <a:headEnd/>
            <a:tailEnd/>
          </a:ln>
        </p:spPr>
        <p:txBody>
          <a:bodyPr/>
          <a:lstStyle/>
          <a:p>
            <a:pPr marL="571500" lvl="0" indent="-571500" algn="ctr" fontAlgn="base">
              <a:lnSpc>
                <a:spcPct val="90000"/>
              </a:lnSpc>
              <a:spcBef>
                <a:spcPct val="20000"/>
              </a:spcBef>
              <a:spcAft>
                <a:spcPct val="0"/>
              </a:spcAft>
              <a:buFont typeface="Wingdings" panose="05000000000000000000" pitchFamily="2" charset="2"/>
              <a:buChar char="ü"/>
              <a:defRPr/>
            </a:pPr>
            <a:r>
              <a:rPr lang="es-MX" sz="4000" b="1" dirty="0" smtClean="0">
                <a:solidFill>
                  <a:srgbClr val="FF0000"/>
                </a:solidFill>
                <a:effectLst>
                  <a:outerShdw blurRad="50800" dist="38100" algn="l" rotWithShape="0">
                    <a:prstClr val="black"/>
                  </a:outerShdw>
                </a:effectLst>
                <a:latin typeface="Comic Sans MS" panose="030F0702030302020204" pitchFamily="66" charset="0"/>
                <a:ea typeface="Segoe UI Symbol" pitchFamily="34" charset="0"/>
              </a:rPr>
              <a:t>•</a:t>
            </a:r>
            <a:r>
              <a:rPr lang="es-MX" sz="4000" b="1" dirty="0">
                <a:solidFill>
                  <a:srgbClr val="FF0000"/>
                </a:solidFill>
                <a:effectLst>
                  <a:outerShdw blurRad="50800" dist="38100" algn="l" rotWithShape="0">
                    <a:prstClr val="black"/>
                  </a:outerShdw>
                </a:effectLst>
                <a:latin typeface="Comic Sans MS" panose="030F0702030302020204" pitchFamily="66" charset="0"/>
                <a:ea typeface="Segoe UI Symbol" pitchFamily="34" charset="0"/>
              </a:rPr>
              <a:t>	¿Qué dice el texto del profeta Isaías</a:t>
            </a:r>
            <a:r>
              <a:rPr lang="es-MX" sz="4000" b="1" dirty="0" smtClean="0">
                <a:solidFill>
                  <a:srgbClr val="FF0000"/>
                </a:solidFill>
                <a:effectLst>
                  <a:outerShdw blurRad="50800" dist="38100" algn="l" rotWithShape="0">
                    <a:prstClr val="black"/>
                  </a:outerShdw>
                </a:effectLst>
                <a:latin typeface="Comic Sans MS" panose="030F0702030302020204" pitchFamily="66" charset="0"/>
                <a:ea typeface="Segoe UI Symbol" pitchFamily="34" charset="0"/>
              </a:rPr>
              <a:t>?</a:t>
            </a:r>
            <a:endParaRPr kumimoji="0" lang="es-ES" sz="4000" b="1" i="0" u="none" strike="noStrike" kern="1200" cap="none" spc="0" normalizeH="0" baseline="0" noProof="0" dirty="0">
              <a:ln>
                <a:noFill/>
              </a:ln>
              <a:solidFill>
                <a:srgbClr val="FF0000"/>
              </a:solidFill>
              <a:effectLst>
                <a:glow rad="101600">
                  <a:srgbClr val="000000">
                    <a:satMod val="175000"/>
                    <a:alpha val="40000"/>
                  </a:srgbClr>
                </a:glow>
                <a:outerShdw blurRad="50800" dist="38100" algn="l" rotWithShape="0">
                  <a:prstClr val="black"/>
                </a:outerShdw>
              </a:effectLst>
              <a:uLnTx/>
              <a:uFillTx/>
              <a:latin typeface="Comic Sans MS" panose="030F0702030302020204" pitchFamily="66" charset="0"/>
              <a:ea typeface="Segoe UI Symbol" pitchFamily="34" charset="0"/>
              <a:cs typeface="Times New Roman"/>
            </a:endParaRPr>
          </a:p>
        </p:txBody>
      </p:sp>
      <p:pic>
        <p:nvPicPr>
          <p:cNvPr id="5" name="Imagen 4"/>
          <p:cNvPicPr>
            <a:picLocks noChangeAspect="1"/>
          </p:cNvPicPr>
          <p:nvPr/>
        </p:nvPicPr>
        <p:blipFill>
          <a:blip r:embed="rId3"/>
          <a:stretch>
            <a:fillRect/>
          </a:stretch>
        </p:blipFill>
        <p:spPr>
          <a:xfrm>
            <a:off x="5016932" y="704850"/>
            <a:ext cx="3218104" cy="5019675"/>
          </a:xfrm>
          <a:prstGeom prst="rect">
            <a:avLst/>
          </a:prstGeom>
        </p:spPr>
      </p:pic>
    </p:spTree>
    <p:extLst>
      <p:ext uri="{BB962C8B-B14F-4D97-AF65-F5344CB8AC3E}">
        <p14:creationId xmlns:p14="http://schemas.microsoft.com/office/powerpoint/2010/main" val="146537529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 calcmode="lin" valueType="num">
                                      <p:cBhvr>
                                        <p:cTn id="9" dur="400" fill="hold"/>
                                        <p:tgtEl>
                                          <p:spTgt spid="4"/>
                                        </p:tgtEl>
                                        <p:attrNameLst>
                                          <p:attrName>ppt_x</p:attrName>
                                        </p:attrNameLst>
                                      </p:cBhvr>
                                      <p:tavLst>
                                        <p:tav tm="0">
                                          <p:val>
                                            <p:fltVal val="0.5"/>
                                          </p:val>
                                        </p:tav>
                                        <p:tav tm="100000">
                                          <p:val>
                                            <p:strVal val="#ppt_x"/>
                                          </p:val>
                                        </p:tav>
                                      </p:tavLst>
                                    </p:anim>
                                    <p:anim calcmode="lin" valueType="num">
                                      <p:cBhvr>
                                        <p:cTn id="10" dur="4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2193" t="-10345" r="-2193" b="8793"/>
          <a:stretch/>
        </p:blipFill>
        <p:spPr>
          <a:xfrm>
            <a:off x="541587" y="0"/>
            <a:ext cx="8253413" cy="6247038"/>
          </a:xfrm>
          <a:prstGeom prst="rect">
            <a:avLst/>
          </a:prstGeom>
        </p:spPr>
      </p:pic>
      <p:pic>
        <p:nvPicPr>
          <p:cNvPr id="10242"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23" y="640590"/>
            <a:ext cx="8152402" cy="564778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9"/>
          <p:cNvSpPr>
            <a:spLocks noChangeArrowheads="1"/>
          </p:cNvSpPr>
          <p:nvPr/>
        </p:nvSpPr>
        <p:spPr bwMode="auto">
          <a:xfrm>
            <a:off x="4350973" y="640590"/>
            <a:ext cx="4269152" cy="3952875"/>
          </a:xfrm>
          <a:prstGeom prst="rect">
            <a:avLst/>
          </a:prstGeom>
          <a:noFill/>
          <a:ln w="9525">
            <a:noFill/>
            <a:miter lim="800000"/>
            <a:headEnd/>
            <a:tailEnd/>
          </a:ln>
        </p:spPr>
        <p:txBody>
          <a:bodyPr/>
          <a:lstStyle/>
          <a:p>
            <a:pPr lvl="0" fontAlgn="base">
              <a:spcAft>
                <a:spcPct val="0"/>
              </a:spcAft>
              <a:defRPr/>
            </a:pPr>
            <a:r>
              <a:rPr lang="es-MX" sz="3200" b="1" dirty="0">
                <a:ln w="6600">
                  <a:solidFill>
                    <a:srgbClr val="3333CC"/>
                  </a:solidFill>
                  <a:prstDash val="solid"/>
                </a:ln>
                <a:solidFill>
                  <a:srgbClr val="FFFF00"/>
                </a:solidFill>
                <a:effectLst>
                  <a:glow rad="101600">
                    <a:srgbClr val="000000">
                      <a:satMod val="175000"/>
                      <a:alpha val="40000"/>
                    </a:srgbClr>
                  </a:glow>
                  <a:outerShdw blurRad="50800" dist="38100" algn="l" rotWithShape="0">
                    <a:prstClr val="black"/>
                  </a:outerShdw>
                </a:effectLst>
                <a:latin typeface="Comic Sans MS" panose="030F0702030302020204" pitchFamily="66" charset="0"/>
              </a:rPr>
              <a:t>	¿Cómo se sintetiza toda la misión del “profeta” presentada en este texto de Isaías?</a:t>
            </a:r>
            <a:endParaRPr kumimoji="0" lang="es-ES" sz="3200" b="1" i="0" u="none" strike="noStrike" kern="1200" cap="none" spc="0" normalizeH="0" baseline="0" noProof="0" dirty="0">
              <a:ln w="6600">
                <a:solidFill>
                  <a:srgbClr val="3333CC"/>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a:endParaRPr>
          </a:p>
        </p:txBody>
      </p:sp>
      <p:sp>
        <p:nvSpPr>
          <p:cNvPr id="6" name="Rectangle 8"/>
          <p:cNvSpPr>
            <a:spLocks noChangeArrowheads="1"/>
          </p:cNvSpPr>
          <p:nvPr/>
        </p:nvSpPr>
        <p:spPr bwMode="auto">
          <a:xfrm rot="21286640">
            <a:off x="3585854" y="4846345"/>
            <a:ext cx="4728103" cy="1755483"/>
          </a:xfrm>
          <a:prstGeom prst="rect">
            <a:avLst/>
          </a:prstGeom>
          <a:noFill/>
          <a:ln w="9525">
            <a:noFill/>
            <a:miter lim="800000"/>
            <a:headEnd/>
            <a:tailEnd/>
          </a:ln>
        </p:spPr>
        <p:txBody>
          <a:bodyPr>
            <a:prstTxWarp prst="textInflateBottom">
              <a:avLst/>
            </a:prstTxWarp>
          </a:bodyPr>
          <a:lstStyle/>
          <a:p>
            <a:pPr marL="342900" marR="0" lvl="0" indent="-342900" algn="r" defTabSz="914400" rtl="0" eaLnBrk="1" fontAlgn="base" latinLnBrk="0" hangingPunct="1">
              <a:lnSpc>
                <a:spcPct val="90000"/>
              </a:lnSpc>
              <a:spcBef>
                <a:spcPct val="20000"/>
              </a:spcBef>
              <a:spcAft>
                <a:spcPct val="0"/>
              </a:spcAft>
              <a:buClrTx/>
              <a:buSzTx/>
              <a:buFontTx/>
              <a:buNone/>
              <a:tabLst/>
              <a:defRPr/>
            </a:pPr>
            <a:endParaRPr kumimoji="0" lang="es-ES" sz="3600" b="1" i="0" u="none" strike="noStrike" kern="1200" cap="none" spc="0" normalizeH="0" baseline="0" noProof="0" dirty="0">
              <a:ln>
                <a:noFill/>
              </a:ln>
              <a:solidFill>
                <a:srgbClr val="FFFF00"/>
              </a:solidFill>
              <a:effectLst>
                <a:glow rad="139700">
                  <a:srgbClr val="000000">
                    <a:satMod val="175000"/>
                    <a:alpha val="40000"/>
                  </a:srgbClr>
                </a:glow>
              </a:effectLst>
              <a:uLnTx/>
              <a:uFillTx/>
              <a:latin typeface="Rockwell" panose="02060603020205020403" pitchFamily="18" charset="0"/>
              <a:ea typeface="Segoe UI Symbol" pitchFamily="34" charset="0"/>
              <a:cs typeface="Times New Roman"/>
            </a:endParaRPr>
          </a:p>
        </p:txBody>
      </p:sp>
    </p:spTree>
    <p:extLst>
      <p:ext uri="{BB962C8B-B14F-4D97-AF65-F5344CB8AC3E}">
        <p14:creationId xmlns:p14="http://schemas.microsoft.com/office/powerpoint/2010/main" val="186655733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 calcmode="lin" valueType="num">
                                      <p:cBhvr>
                                        <p:cTn id="9" dur="250" fill="hold"/>
                                        <p:tgtEl>
                                          <p:spTgt spid="5"/>
                                        </p:tgtEl>
                                        <p:attrNameLst>
                                          <p:attrName>ppt_x</p:attrName>
                                        </p:attrNameLst>
                                      </p:cBhvr>
                                      <p:tavLst>
                                        <p:tav tm="0">
                                          <p:val>
                                            <p:fltVal val="0.5"/>
                                          </p:val>
                                        </p:tav>
                                        <p:tav tm="100000">
                                          <p:val>
                                            <p:strVal val="#ppt_x"/>
                                          </p:val>
                                        </p:tav>
                                      </p:tavLst>
                                    </p:anim>
                                    <p:anim calcmode="lin" valueType="num">
                                      <p:cBhvr>
                                        <p:cTn id="10" dur="2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t="-1500"/>
          <a:stretch/>
        </p:blipFill>
        <p:spPr>
          <a:xfrm>
            <a:off x="495299" y="465363"/>
            <a:ext cx="8105775" cy="5887812"/>
          </a:xfrm>
          <a:prstGeom prst="rect">
            <a:avLst/>
          </a:prstGeom>
          <a:scene3d>
            <a:camera prst="orthographicFront"/>
            <a:lightRig rig="threePt" dir="t"/>
          </a:scene3d>
          <a:sp3d>
            <a:bevelT w="152400" h="50800" prst="softRound"/>
          </a:sp3d>
        </p:spPr>
      </p:pic>
      <p:sp>
        <p:nvSpPr>
          <p:cNvPr id="8" name="Rectángulo 7"/>
          <p:cNvSpPr/>
          <p:nvPr/>
        </p:nvSpPr>
        <p:spPr>
          <a:xfrm>
            <a:off x="1065517" y="522513"/>
            <a:ext cx="6984776" cy="2431435"/>
          </a:xfrm>
          <a:prstGeom prst="rect">
            <a:avLst/>
          </a:prstGeom>
        </p:spPr>
        <p:txBody>
          <a:bodyPr wrap="square">
            <a:spAutoFit/>
          </a:bodyPr>
          <a:lstStyle/>
          <a:p>
            <a:pPr lvl="0" algn="ctr" fontAlgn="base">
              <a:spcBef>
                <a:spcPct val="0"/>
              </a:spcBef>
              <a:spcAft>
                <a:spcPct val="0"/>
              </a:spcAft>
              <a:defRPr/>
            </a:pPr>
            <a:r>
              <a:rPr lang="es-MX"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a typeface="Times New Roman" panose="02020603050405020304" pitchFamily="18" charset="0"/>
              </a:rPr>
              <a:t>Para </a:t>
            </a:r>
            <a:r>
              <a:rPr lang="es-MX"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a typeface="Times New Roman" panose="02020603050405020304" pitchFamily="18" charset="0"/>
              </a:rPr>
              <a:t>Jesús: ¿quién es ese “profeta” que es elegido y que tiene una misión que cumplir?</a:t>
            </a:r>
          </a:p>
          <a:p>
            <a:pPr marL="457200" lvl="0" indent="-457200" algn="ctr" fontAlgn="base">
              <a:spcBef>
                <a:spcPct val="0"/>
              </a:spcBef>
              <a:spcAft>
                <a:spcPct val="0"/>
              </a:spcAft>
              <a:buFont typeface="Wingdings" panose="05000000000000000000" pitchFamily="2" charset="2"/>
              <a:buChar char="ü"/>
              <a:defRPr/>
            </a:pPr>
            <a:endPar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a typeface="Times New Roman" panose="02020603050405020304" pitchFamily="18" charset="0"/>
            </a:endParaRPr>
          </a:p>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s-PE" sz="2800" b="1" i="0" u="none" strike="noStrike" kern="1200" cap="none" spc="0" normalizeH="0" baseline="0" noProof="0" dirty="0">
              <a:ln>
                <a:noFill/>
              </a:ln>
              <a:solidFill>
                <a:srgbClr val="FFFF00"/>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cs typeface="+mn-cs"/>
            </a:endParaRPr>
          </a:p>
        </p:txBody>
      </p:sp>
    </p:spTree>
    <p:extLst>
      <p:ext uri="{BB962C8B-B14F-4D97-AF65-F5344CB8AC3E}">
        <p14:creationId xmlns:p14="http://schemas.microsoft.com/office/powerpoint/2010/main" val="391560385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 calcmode="lin" valueType="num">
                                      <p:cBhvr>
                                        <p:cTn id="9" dur="300" fill="hold"/>
                                        <p:tgtEl>
                                          <p:spTgt spid="8"/>
                                        </p:tgtEl>
                                        <p:attrNameLst>
                                          <p:attrName>ppt_x</p:attrName>
                                        </p:attrNameLst>
                                      </p:cBhvr>
                                      <p:tavLst>
                                        <p:tav tm="0">
                                          <p:val>
                                            <p:fltVal val="0.5"/>
                                          </p:val>
                                        </p:tav>
                                        <p:tav tm="100000">
                                          <p:val>
                                            <p:strVal val="#ppt_x"/>
                                          </p:val>
                                        </p:tav>
                                      </p:tavLst>
                                    </p:anim>
                                    <p:anim calcmode="lin" valueType="num">
                                      <p:cBhvr>
                                        <p:cTn id="10" dur="3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49" y="571501"/>
            <a:ext cx="8091620" cy="5763945"/>
          </a:xfrm>
          <a:prstGeom prst="rect">
            <a:avLst/>
          </a:prstGeom>
        </p:spPr>
      </p:pic>
      <p:sp>
        <p:nvSpPr>
          <p:cNvPr id="58377" name="Rectangle 9"/>
          <p:cNvSpPr>
            <a:spLocks noChangeArrowheads="1"/>
          </p:cNvSpPr>
          <p:nvPr/>
        </p:nvSpPr>
        <p:spPr bwMode="auto">
          <a:xfrm>
            <a:off x="509449" y="2688269"/>
            <a:ext cx="8263075" cy="2274255"/>
          </a:xfrm>
          <a:prstGeom prst="rect">
            <a:avLst/>
          </a:prstGeom>
          <a:noFill/>
          <a:ln w="9525">
            <a:noFill/>
            <a:miter lim="800000"/>
            <a:headEnd/>
            <a:tailEnd/>
          </a:ln>
          <a:effectLst/>
        </p:spPr>
        <p:txBody>
          <a:bodyPr/>
          <a:lstStyle/>
          <a:p>
            <a:pPr lvl="0" algn="ctr" fontAlgn="base">
              <a:spcBef>
                <a:spcPct val="0"/>
              </a:spcBef>
              <a:spcAft>
                <a:spcPct val="0"/>
              </a:spcAft>
              <a:defRPr/>
            </a:pPr>
            <a:r>
              <a:rPr lang="es-MX" sz="2600" b="1" dirty="0" smtClean="0">
                <a:solidFill>
                  <a:srgbClr val="FFFFFF"/>
                </a:solidFill>
                <a:effectLst>
                  <a:glow rad="101600">
                    <a:srgbClr val="000000">
                      <a:alpha val="60000"/>
                    </a:srgbClr>
                  </a:glow>
                  <a:outerShdw blurRad="38100" dist="38100" dir="2700000" algn="tl">
                    <a:srgbClr val="000000">
                      <a:alpha val="43137"/>
                    </a:srgbClr>
                  </a:outerShdw>
                </a:effectLst>
                <a:latin typeface="Schadow BT" panose="02060504050505030204" pitchFamily="18" charset="0"/>
              </a:rPr>
              <a:t>Jesús reflexiona en la sinagoga, a la luz de la Palabra y en un contexto de oración, sobre la realidad en que vive su pueblo. Hace suyo el programa de actuación señalado en el libro de Isaías y llega a decir: “Hoy se ha cumplido ante ustedes esta profecía”. También nosotros debemos intentar descubrir lo que quiere decirnos esta Palabra en la situación concreta de nuestra vida.</a:t>
            </a:r>
            <a:endParaRPr kumimoji="0" lang="es-ES" sz="2600" b="1"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Schadow BT" panose="02060504050505030204" pitchFamily="18" charset="0"/>
              <a:cs typeface="Times New Roman"/>
            </a:endParaRPr>
          </a:p>
        </p:txBody>
      </p:sp>
      <p:sp>
        <p:nvSpPr>
          <p:cNvPr id="10" name="AutoShape 2"/>
          <p:cNvSpPr>
            <a:spLocks noChangeArrowheads="1"/>
          </p:cNvSpPr>
          <p:nvPr/>
        </p:nvSpPr>
        <p:spPr bwMode="auto">
          <a:xfrm>
            <a:off x="509449" y="571501"/>
            <a:ext cx="3378274" cy="1039150"/>
          </a:xfrm>
          <a:prstGeom prst="roundRect">
            <a:avLst>
              <a:gd name="adj" fmla="val 16667"/>
            </a:avLst>
          </a:prstGeom>
          <a:solidFill>
            <a:srgbClr val="007635"/>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dice el texto?</a:t>
            </a: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2" name="Rectángulo 1"/>
          <p:cNvSpPr/>
          <p:nvPr/>
        </p:nvSpPr>
        <p:spPr>
          <a:xfrm>
            <a:off x="4705355" y="608675"/>
            <a:ext cx="2108269" cy="461665"/>
          </a:xfrm>
          <a:prstGeom prst="rect">
            <a:avLst/>
          </a:prstGeom>
        </p:spPr>
        <p:txBody>
          <a:bodyPr wrap="none">
            <a:spAutoFit/>
          </a:bodyPr>
          <a:lstStyle/>
          <a:p>
            <a:pPr lvl="0" fontAlgn="base">
              <a:spcBef>
                <a:spcPct val="0"/>
              </a:spcBef>
              <a:spcAft>
                <a:spcPct val="0"/>
              </a:spcAft>
              <a:defRPr/>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Schadow BT" panose="02060504050505030204" pitchFamily="18" charset="0"/>
              </a:rPr>
              <a:t>Motivación</a:t>
            </a:r>
            <a:r>
              <a:rPr lang="es-PE" sz="2400" b="1" dirty="0" smtClean="0">
                <a:solidFill>
                  <a:srgbClr val="FFFFFF"/>
                </a:solidFill>
                <a:effectLst>
                  <a:glow rad="101600">
                    <a:srgbClr val="000000">
                      <a:alpha val="60000"/>
                    </a:srgbClr>
                  </a:glow>
                  <a:outerShdw blurRad="38100" dist="38100" dir="2700000" algn="tl">
                    <a:srgbClr val="000000">
                      <a:alpha val="43137"/>
                    </a:srgbClr>
                  </a:outerShdw>
                </a:effectLst>
                <a:latin typeface="Schadow BT" panose="02060504050505030204" pitchFamily="18" charset="0"/>
              </a:rPr>
              <a:t>:</a:t>
            </a:r>
            <a:r>
              <a:rPr lang="es-MX" sz="2400" b="1" dirty="0" smtClean="0">
                <a:solidFill>
                  <a:srgbClr val="FFFFFF"/>
                </a:solidFill>
                <a:effectLst>
                  <a:glow rad="101600">
                    <a:srgbClr val="000000">
                      <a:alpha val="60000"/>
                    </a:srgbClr>
                  </a:glow>
                  <a:outerShdw blurRad="38100" dist="38100" dir="2700000" algn="tl">
                    <a:srgbClr val="000000">
                      <a:alpha val="43137"/>
                    </a:srgbClr>
                  </a:outerShdw>
                </a:effectLst>
                <a:latin typeface="Schadow BT" panose="02060504050505030204" pitchFamily="18" charset="0"/>
              </a:rPr>
              <a:t> </a:t>
            </a:r>
            <a:endParaRPr lang="es-MX" sz="2400" b="1" dirty="0">
              <a:solidFill>
                <a:srgbClr val="FFFFFF"/>
              </a:solidFill>
              <a:effectLst>
                <a:glow rad="101600">
                  <a:srgbClr val="000000">
                    <a:alpha val="60000"/>
                  </a:srgbClr>
                </a:glow>
                <a:outerShdw blurRad="38100" dist="38100" dir="2700000" algn="tl">
                  <a:srgbClr val="000000">
                    <a:alpha val="43137"/>
                  </a:srgbClr>
                </a:outerShdw>
              </a:effectLst>
              <a:latin typeface="Schadow BT" panose="02060504050505030204" pitchFamily="18" charset="0"/>
            </a:endParaRPr>
          </a:p>
        </p:txBody>
      </p:sp>
    </p:spTree>
    <p:extLst>
      <p:ext uri="{BB962C8B-B14F-4D97-AF65-F5344CB8AC3E}">
        <p14:creationId xmlns:p14="http://schemas.microsoft.com/office/powerpoint/2010/main" val="22958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9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8377"/>
                                        </p:tgtEl>
                                        <p:attrNameLst>
                                          <p:attrName>style.visibility</p:attrName>
                                        </p:attrNameLst>
                                      </p:cBhvr>
                                      <p:to>
                                        <p:strVal val="visible"/>
                                      </p:to>
                                    </p:set>
                                    <p:anim calcmode="lin" valueType="num">
                                      <p:cBhvr>
                                        <p:cTn id="7" dur="250" fill="hold"/>
                                        <p:tgtEl>
                                          <p:spTgt spid="58377"/>
                                        </p:tgtEl>
                                        <p:attrNameLst>
                                          <p:attrName>ppt_w</p:attrName>
                                        </p:attrNameLst>
                                      </p:cBhvr>
                                      <p:tavLst>
                                        <p:tav tm="0">
                                          <p:val>
                                            <p:strVal val="4/3*#ppt_w"/>
                                          </p:val>
                                        </p:tav>
                                        <p:tav tm="100000">
                                          <p:val>
                                            <p:strVal val="#ppt_w"/>
                                          </p:val>
                                        </p:tav>
                                      </p:tavLst>
                                    </p:anim>
                                    <p:anim calcmode="lin" valueType="num">
                                      <p:cBhvr>
                                        <p:cTn id="8" dur="250" fill="hold"/>
                                        <p:tgtEl>
                                          <p:spTgt spid="5837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5060" y="453665"/>
            <a:ext cx="8345429" cy="5950131"/>
          </a:xfrm>
          <a:prstGeom prst="rect">
            <a:avLst/>
          </a:prstGeom>
        </p:spPr>
      </p:pic>
      <p:sp>
        <p:nvSpPr>
          <p:cNvPr id="4" name="Rectangle 5"/>
          <p:cNvSpPr txBox="1">
            <a:spLocks noChangeArrowheads="1"/>
          </p:cNvSpPr>
          <p:nvPr/>
        </p:nvSpPr>
        <p:spPr>
          <a:xfrm>
            <a:off x="275060" y="4162155"/>
            <a:ext cx="8278389" cy="1526176"/>
          </a:xfrm>
          <a:prstGeom prst="rect">
            <a:avLst/>
          </a:prstGeom>
          <a:noFill/>
          <a:ln/>
          <a:scene3d>
            <a:camera prst="orthographicFront"/>
            <a:lightRig rig="threePt" dir="t"/>
          </a:scene3d>
          <a:sp3d>
            <a:bevelT prst="relaxedInset"/>
          </a:sp3d>
        </p:spPr>
        <p:txBody>
          <a:bodyPr/>
          <a:lstStyle/>
          <a:p>
            <a:pPr marL="457200" lvl="0" indent="-457200" algn="ctr" eaLnBrk="0" fontAlgn="base" hangingPunct="0">
              <a:spcBef>
                <a:spcPct val="20000"/>
              </a:spcBef>
              <a:spcAft>
                <a:spcPct val="0"/>
              </a:spcAft>
              <a:buFont typeface="Wingdings" panose="05000000000000000000" pitchFamily="2" charset="2"/>
              <a:buChar char="Ø"/>
              <a:defRPr/>
            </a:pPr>
            <a:r>
              <a:rPr kumimoji="0" lang="es-PE" sz="3200" b="1" i="1" u="none" strike="noStrike" kern="0" cap="none" spc="0" normalizeH="0" baseline="0" noProof="0" dirty="0" smtClean="0">
                <a:ln>
                  <a:noFill/>
                </a:ln>
                <a:solidFill>
                  <a:srgbClr val="FFFF00"/>
                </a:solidFill>
                <a:effectLst>
                  <a:glow rad="63500">
                    <a:srgbClr val="2E1700">
                      <a:alpha val="40000"/>
                    </a:srgbClr>
                  </a:glow>
                </a:effectLst>
                <a:uLnTx/>
                <a:uFillTx/>
                <a:ea typeface="+mn-ea"/>
                <a:cs typeface="+mn-cs"/>
              </a:rPr>
              <a:t> </a:t>
            </a:r>
            <a:r>
              <a:rPr lang="es-MX" sz="3200" i="1" kern="0" dirty="0" smtClean="0">
                <a:ln w="18415" cmpd="sng">
                  <a:solidFill>
                    <a:srgbClr val="FFFFFF"/>
                  </a:solidFill>
                  <a:prstDash val="solid"/>
                </a:ln>
                <a:solidFill>
                  <a:srgbClr val="FFFFFF"/>
                </a:solidFill>
                <a:effectLst>
                  <a:glow rad="101600">
                    <a:srgbClr val="663300">
                      <a:alpha val="60000"/>
                    </a:srgbClr>
                  </a:glow>
                  <a:outerShdw blurRad="63500" dir="3600000" algn="tl" rotWithShape="0">
                    <a:srgbClr val="000000">
                      <a:alpha val="70000"/>
                    </a:srgbClr>
                  </a:outerShdw>
                </a:effectLst>
              </a:rPr>
              <a:t>•</a:t>
            </a:r>
            <a:r>
              <a:rPr lang="es-MX" sz="3200" i="1" kern="0" dirty="0">
                <a:ln w="18415" cmpd="sng">
                  <a:solidFill>
                    <a:srgbClr val="FFFFFF"/>
                  </a:solidFill>
                  <a:prstDash val="solid"/>
                </a:ln>
                <a:solidFill>
                  <a:srgbClr val="FFFFFF"/>
                </a:solidFill>
                <a:effectLst>
                  <a:glow rad="101600">
                    <a:srgbClr val="663300">
                      <a:alpha val="60000"/>
                    </a:srgbClr>
                  </a:glow>
                  <a:outerShdw blurRad="63500" dir="3600000" algn="tl" rotWithShape="0">
                    <a:srgbClr val="000000">
                      <a:alpha val="70000"/>
                    </a:srgbClr>
                  </a:outerShdw>
                </a:effectLst>
              </a:rPr>
              <a:t>	</a:t>
            </a:r>
            <a:r>
              <a:rPr lang="es-MX" sz="3200" kern="0" dirty="0">
                <a:ln w="18415" cmpd="sng">
                  <a:solidFill>
                    <a:srgbClr val="FFFFFF"/>
                  </a:solidFill>
                  <a:prstDash val="solid"/>
                </a:ln>
                <a:solidFill>
                  <a:srgbClr val="FFFFFF"/>
                </a:solidFill>
                <a:effectLst>
                  <a:glow rad="101600">
                    <a:srgbClr val="663300">
                      <a:alpha val="60000"/>
                    </a:srgbClr>
                  </a:glow>
                  <a:outerShdw blurRad="63500" dir="3600000" algn="tl" rotWithShape="0">
                    <a:srgbClr val="000000">
                      <a:alpha val="70000"/>
                    </a:srgbClr>
                  </a:outerShdw>
                </a:effectLst>
              </a:rPr>
              <a:t>Viendo cómo el Señor Jesús llevó la Buena Nueva a los pobres, ¿qué puedo hacer para actuar de la misma manera?, ¿cómo, dónde y a quiénes lo debo hacer? </a:t>
            </a:r>
            <a:endParaRPr kumimoji="0" lang="es-ES_tradnl" sz="3200" b="1" u="none" strike="noStrike" kern="0" cap="none" spc="0" normalizeH="0" baseline="0" noProof="0" dirty="0">
              <a:ln>
                <a:noFill/>
              </a:ln>
              <a:solidFill>
                <a:srgbClr val="FFFF00"/>
              </a:solidFill>
              <a:effectLst>
                <a:glow rad="101600">
                  <a:srgbClr val="663300">
                    <a:alpha val="60000"/>
                  </a:srgbClr>
                </a:glow>
                <a:outerShdw blurRad="63500" dir="3600000" algn="tl" rotWithShape="0">
                  <a:srgbClr val="000000">
                    <a:alpha val="70000"/>
                  </a:srgbClr>
                </a:outerShdw>
              </a:effectLst>
              <a:uLnTx/>
              <a:uFillTx/>
            </a:endParaRPr>
          </a:p>
        </p:txBody>
      </p:sp>
    </p:spTree>
    <p:extLst>
      <p:ext uri="{BB962C8B-B14F-4D97-AF65-F5344CB8AC3E}">
        <p14:creationId xmlns:p14="http://schemas.microsoft.com/office/powerpoint/2010/main" val="193712466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7997" y="473311"/>
            <a:ext cx="8328006" cy="5911378"/>
          </a:xfrm>
          <a:prstGeom prst="rect">
            <a:avLst/>
          </a:prstGeom>
        </p:spPr>
      </p:pic>
      <p:sp>
        <p:nvSpPr>
          <p:cNvPr id="72710" name="Rectangle 6"/>
          <p:cNvSpPr>
            <a:spLocks noChangeArrowheads="1"/>
          </p:cNvSpPr>
          <p:nvPr/>
        </p:nvSpPr>
        <p:spPr bwMode="auto">
          <a:xfrm>
            <a:off x="552461" y="2758264"/>
            <a:ext cx="4185002" cy="2684593"/>
          </a:xfrm>
          <a:prstGeom prst="rect">
            <a:avLst/>
          </a:prstGeom>
          <a:noFill/>
          <a:ln w="9525">
            <a:noFill/>
            <a:miter lim="800000"/>
            <a:headEnd/>
            <a:tailEnd/>
          </a:ln>
          <a:effectLst/>
          <a:scene3d>
            <a:camera prst="orthographicFront"/>
            <a:lightRig rig="threePt" dir="t"/>
          </a:scene3d>
          <a:sp3d>
            <a:bevelT w="101600" prst="riblet"/>
          </a:sp3d>
        </p:spPr>
        <p:txBody>
          <a:bodyPr/>
          <a:lstStyle/>
          <a:p>
            <a:pPr marL="571500" lvl="0" indent="-571500" fontAlgn="base">
              <a:lnSpc>
                <a:spcPct val="90000"/>
              </a:lnSpc>
              <a:spcAft>
                <a:spcPct val="0"/>
              </a:spcAft>
              <a:buFont typeface="Wingdings" panose="05000000000000000000" pitchFamily="2" charset="2"/>
              <a:buChar char="Ø"/>
              <a:defRPr/>
            </a:pPr>
            <a:r>
              <a:rPr kumimoji="0" lang="es-PE" sz="3200" b="0" i="0" u="none" strike="noStrike" kern="1200" cap="none" spc="0" normalizeH="0" baseline="0" noProof="0" dirty="0" smtClean="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Times New Roman" panose="02020603050405020304" pitchFamily="18" charset="0"/>
                <a:cs typeface="Times New Roman" panose="02020603050405020304" pitchFamily="18" charset="0"/>
              </a:rPr>
              <a:t> </a:t>
            </a:r>
            <a:r>
              <a:rPr lang="es-MX" sz="3200" dirty="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 qué me compromete el hecho que Jesús haya liberado a los oprimidos y dado libertad a los cautivos?</a:t>
            </a:r>
            <a:endParaRPr kumimoji="0" lang="es-PE" sz="3200" b="0" i="0" u="none" strike="noStrike" kern="1200" cap="none" spc="0" normalizeH="0" baseline="0" noProof="0" dirty="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709464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72710"/>
                                        </p:tgtEl>
                                        <p:attrNameLst>
                                          <p:attrName>style.visibility</p:attrName>
                                        </p:attrNameLst>
                                      </p:cBhvr>
                                      <p:to>
                                        <p:strVal val="visible"/>
                                      </p:to>
                                    </p:set>
                                    <p:anim calcmode="lin" valueType="num">
                                      <p:cBhvr>
                                        <p:cTn id="7" dur="250" fill="hold"/>
                                        <p:tgtEl>
                                          <p:spTgt spid="72710"/>
                                        </p:tgtEl>
                                        <p:attrNameLst>
                                          <p:attrName>ppt_w</p:attrName>
                                        </p:attrNameLst>
                                      </p:cBhvr>
                                      <p:tavLst>
                                        <p:tav tm="0">
                                          <p:val>
                                            <p:fltVal val="0"/>
                                          </p:val>
                                        </p:tav>
                                        <p:tav tm="100000">
                                          <p:val>
                                            <p:strVal val="#ppt_w"/>
                                          </p:val>
                                        </p:tav>
                                      </p:tavLst>
                                    </p:anim>
                                    <p:anim calcmode="lin" valueType="num">
                                      <p:cBhvr>
                                        <p:cTn id="8" dur="250" fill="hold"/>
                                        <p:tgtEl>
                                          <p:spTgt spid="72710"/>
                                        </p:tgtEl>
                                        <p:attrNameLst>
                                          <p:attrName>ppt_h</p:attrName>
                                        </p:attrNameLst>
                                      </p:cBhvr>
                                      <p:tavLst>
                                        <p:tav tm="0">
                                          <p:val>
                                            <p:fltVal val="0"/>
                                          </p:val>
                                        </p:tav>
                                        <p:tav tm="100000">
                                          <p:val>
                                            <p:strVal val="#ppt_h"/>
                                          </p:val>
                                        </p:tav>
                                      </p:tavLst>
                                    </p:anim>
                                    <p:anim calcmode="lin" valueType="num">
                                      <p:cBhvr>
                                        <p:cTn id="9" dur="250" fill="hold"/>
                                        <p:tgtEl>
                                          <p:spTgt spid="72710"/>
                                        </p:tgtEl>
                                        <p:attrNameLst>
                                          <p:attrName>ppt_x</p:attrName>
                                        </p:attrNameLst>
                                      </p:cBhvr>
                                      <p:tavLst>
                                        <p:tav tm="0">
                                          <p:val>
                                            <p:fltVal val="0.5"/>
                                          </p:val>
                                        </p:tav>
                                        <p:tav tm="100000">
                                          <p:val>
                                            <p:strVal val="#ppt_x"/>
                                          </p:val>
                                        </p:tav>
                                      </p:tavLst>
                                    </p:anim>
                                    <p:anim calcmode="lin" valueType="num">
                                      <p:cBhvr>
                                        <p:cTn id="10" dur="250" fill="hold"/>
                                        <p:tgtEl>
                                          <p:spTgt spid="727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95300" y="447918"/>
            <a:ext cx="8092797" cy="5876681"/>
          </a:xfrm>
          <a:prstGeom prst="rect">
            <a:avLst/>
          </a:prstGeom>
          <a:scene3d>
            <a:camera prst="orthographicFront"/>
            <a:lightRig rig="threePt" dir="t"/>
          </a:scene3d>
          <a:sp3d>
            <a:bevelT prst="convex"/>
          </a:sp3d>
        </p:spPr>
      </p:pic>
      <p:sp>
        <p:nvSpPr>
          <p:cNvPr id="6" name="Rectangle 6"/>
          <p:cNvSpPr>
            <a:spLocks noChangeArrowheads="1"/>
          </p:cNvSpPr>
          <p:nvPr/>
        </p:nvSpPr>
        <p:spPr bwMode="auto">
          <a:xfrm>
            <a:off x="1186783" y="5157192"/>
            <a:ext cx="6601300" cy="1008112"/>
          </a:xfrm>
          <a:prstGeom prst="rect">
            <a:avLst/>
          </a:prstGeom>
          <a:noFill/>
          <a:ln w="9525">
            <a:noFill/>
            <a:miter lim="800000"/>
            <a:headEnd/>
            <a:tailEnd/>
          </a:ln>
          <a:effectLst/>
        </p:spPr>
        <p:txBody>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s-ES_tradnl" sz="3200" b="0" i="1" u="none" strike="noStrike" kern="1200" cap="none" spc="0" normalizeH="0" baseline="0" noProof="0" dirty="0">
              <a:ln w="18415" cmpd="sng">
                <a:solidFill>
                  <a:srgbClr val="FFFFFF"/>
                </a:solidFill>
                <a:prstDash val="solid"/>
              </a:ln>
              <a:solidFill>
                <a:srgbClr val="FFFF00"/>
              </a:solidFill>
              <a:effectLst>
                <a:outerShdw blurRad="63500" dir="3600000" algn="tl" rotWithShape="0">
                  <a:srgbClr val="000000">
                    <a:alpha val="70000"/>
                  </a:srgbClr>
                </a:outerShdw>
              </a:effectLst>
              <a:uLnTx/>
              <a:uFillTx/>
              <a:latin typeface="Rockwell Extra Bold" panose="02060903040505020403" pitchFamily="18" charset="0"/>
              <a:ea typeface="Segoe UI Symbol" pitchFamily="34" charset="0"/>
              <a:cs typeface="Times New Roman"/>
            </a:endParaRPr>
          </a:p>
        </p:txBody>
      </p:sp>
      <p:sp>
        <p:nvSpPr>
          <p:cNvPr id="71686" name="Rectangle 6"/>
          <p:cNvSpPr>
            <a:spLocks noChangeArrowheads="1"/>
          </p:cNvSpPr>
          <p:nvPr/>
        </p:nvSpPr>
        <p:spPr bwMode="auto">
          <a:xfrm>
            <a:off x="731917" y="3233402"/>
            <a:ext cx="8069183" cy="2348248"/>
          </a:xfrm>
          <a:prstGeom prst="rect">
            <a:avLst/>
          </a:prstGeom>
          <a:noFill/>
          <a:ln w="9525">
            <a:noFill/>
            <a:miter lim="800000"/>
            <a:headEnd/>
            <a:tailEnd/>
          </a:ln>
          <a:effectLst/>
        </p:spPr>
        <p:txBody>
          <a:bodyPr/>
          <a:lstStyle/>
          <a:p>
            <a:pPr marL="514350" lvl="0" indent="-514350" algn="ctr" fontAlgn="base">
              <a:spcBef>
                <a:spcPct val="20000"/>
              </a:spcBef>
              <a:spcAft>
                <a:spcPct val="0"/>
              </a:spcAft>
              <a:buFont typeface="Wingdings" panose="05000000000000000000" pitchFamily="2" charset="2"/>
              <a:buChar char="Ø"/>
              <a:defRPr/>
            </a:pPr>
            <a:r>
              <a:rPr kumimoji="0" lang="es-PE" sz="3200" b="0" u="none" strike="noStrike" kern="1200" cap="none" spc="0" normalizeH="0" baseline="0" noProof="0" dirty="0" smtClean="0">
                <a:ln w="18415" cmpd="sng">
                  <a:solidFill>
                    <a:srgbClr val="FFFFFF"/>
                  </a:solidFill>
                  <a:prstDash val="solid"/>
                </a:ln>
                <a:solidFill>
                  <a:srgbClr val="FFFF00"/>
                </a:solidFill>
                <a:effectLst>
                  <a:outerShdw blurRad="63500" dir="3600000" algn="tl" rotWithShape="0">
                    <a:srgbClr val="000000">
                      <a:alpha val="70000"/>
                    </a:srgbClr>
                  </a:outerShdw>
                </a:effectLst>
                <a:uLnTx/>
                <a:uFillTx/>
                <a:latin typeface="Times New Roman" panose="02020603050405020304" pitchFamily="18" charset="0"/>
                <a:ea typeface="Segoe UI Symbol" pitchFamily="34" charset="0"/>
                <a:cs typeface="Times New Roman" panose="02020603050405020304" pitchFamily="18" charset="0"/>
              </a:rPr>
              <a:t>   </a:t>
            </a:r>
            <a:r>
              <a:rPr lang="es-MX"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ea typeface="Segoe UI Symbol" pitchFamily="34" charset="0"/>
                <a:cs typeface="Times New Roman" panose="02020603050405020304" pitchFamily="18" charset="0"/>
              </a:rPr>
              <a:t>• En </a:t>
            </a:r>
            <a:r>
              <a:rPr lang="es-MX" sz="32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ea typeface="Segoe UI Symbol" pitchFamily="34" charset="0"/>
                <a:cs typeface="Times New Roman" panose="02020603050405020304" pitchFamily="18" charset="0"/>
              </a:rPr>
              <a:t>mi realidad, ¿quiénes son los oprimidos, los marginalizados, los cautivos, aquellos que necesitan liberarse de sus esclavitudes y dependencias?, </a:t>
            </a:r>
            <a:r>
              <a:rPr lang="es-MX"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ea typeface="Segoe UI Symbol" pitchFamily="34" charset="0"/>
                <a:cs typeface="Times New Roman" panose="02020603050405020304" pitchFamily="18" charset="0"/>
              </a:rPr>
              <a:t>                                   ¿</a:t>
            </a:r>
            <a:r>
              <a:rPr lang="es-MX" sz="32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ea typeface="Segoe UI Symbol" pitchFamily="34" charset="0"/>
                <a:cs typeface="Times New Roman" panose="02020603050405020304" pitchFamily="18" charset="0"/>
              </a:rPr>
              <a:t>qué puedo hacer por ellos? </a:t>
            </a:r>
            <a:r>
              <a:rPr kumimoji="0" lang="es-PE" sz="3200" b="0" u="none" strike="noStrike" kern="1200" cap="none" spc="0" normalizeH="0" noProof="0" dirty="0" smtClean="0">
                <a:ln w="18415" cmpd="sng">
                  <a:solidFill>
                    <a:srgbClr val="FFFFFF"/>
                  </a:solidFill>
                  <a:prstDash val="solid"/>
                </a:ln>
                <a:solidFill>
                  <a:srgbClr val="FFFF00"/>
                </a:solidFill>
                <a:effectLst>
                  <a:outerShdw blurRad="63500" dir="3600000" algn="tl" rotWithShape="0">
                    <a:srgbClr val="000000">
                      <a:alpha val="70000"/>
                    </a:srgbClr>
                  </a:outerShdw>
                </a:effectLst>
                <a:uLnTx/>
                <a:uFillTx/>
                <a:latin typeface="Times New Roman" panose="02020603050405020304" pitchFamily="18" charset="0"/>
                <a:ea typeface="Segoe UI Symbol" pitchFamily="34" charset="0"/>
                <a:cs typeface="Times New Roman" panose="02020603050405020304" pitchFamily="18" charset="0"/>
              </a:rPr>
              <a:t> </a:t>
            </a:r>
            <a:endParaRPr kumimoji="0" lang="es-ES_tradnl" sz="3200" b="0" u="none" strike="noStrike" kern="1200" cap="none" spc="0" normalizeH="0" baseline="0" noProof="0" dirty="0">
              <a:ln w="18415" cmpd="sng">
                <a:solidFill>
                  <a:srgbClr val="FFFFFF"/>
                </a:solidFill>
                <a:prstDash val="solid"/>
              </a:ln>
              <a:solidFill>
                <a:srgbClr val="FFFF00"/>
              </a:solidFill>
              <a:effectLst>
                <a:outerShdw blurRad="63500" dir="3600000" algn="tl" rotWithShape="0">
                  <a:srgbClr val="000000">
                    <a:alpha val="70000"/>
                  </a:srgbClr>
                </a:outerShdw>
              </a:effectLst>
              <a:uLnTx/>
              <a:uFillTx/>
              <a:latin typeface="Times New Roman" panose="02020603050405020304" pitchFamily="18" charset="0"/>
              <a:ea typeface="Segoe UI Symbol" pitchFamily="34" charset="0"/>
              <a:cs typeface="Times New Roman" panose="02020603050405020304" pitchFamily="18" charset="0"/>
            </a:endParaRPr>
          </a:p>
        </p:txBody>
      </p:sp>
    </p:spTree>
    <p:extLst>
      <p:ext uri="{BB962C8B-B14F-4D97-AF65-F5344CB8AC3E}">
        <p14:creationId xmlns:p14="http://schemas.microsoft.com/office/powerpoint/2010/main" val="210627208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71686"/>
                                        </p:tgtEl>
                                        <p:attrNameLst>
                                          <p:attrName>style.visibility</p:attrName>
                                        </p:attrNameLst>
                                      </p:cBhvr>
                                      <p:to>
                                        <p:strVal val="visible"/>
                                      </p:to>
                                    </p:set>
                                    <p:anim calcmode="lin" valueType="num">
                                      <p:cBhvr>
                                        <p:cTn id="7" dur="250" fill="hold"/>
                                        <p:tgtEl>
                                          <p:spTgt spid="71686"/>
                                        </p:tgtEl>
                                        <p:attrNameLst>
                                          <p:attrName>ppt_w</p:attrName>
                                        </p:attrNameLst>
                                      </p:cBhvr>
                                      <p:tavLst>
                                        <p:tav tm="0">
                                          <p:val>
                                            <p:fltVal val="0"/>
                                          </p:val>
                                        </p:tav>
                                        <p:tav tm="100000">
                                          <p:val>
                                            <p:strVal val="#ppt_w"/>
                                          </p:val>
                                        </p:tav>
                                      </p:tavLst>
                                    </p:anim>
                                    <p:anim calcmode="lin" valueType="num">
                                      <p:cBhvr>
                                        <p:cTn id="8" dur="250" fill="hold"/>
                                        <p:tgtEl>
                                          <p:spTgt spid="71686"/>
                                        </p:tgtEl>
                                        <p:attrNameLst>
                                          <p:attrName>ppt_h</p:attrName>
                                        </p:attrNameLst>
                                      </p:cBhvr>
                                      <p:tavLst>
                                        <p:tav tm="0">
                                          <p:val>
                                            <p:fltVal val="0"/>
                                          </p:val>
                                        </p:tav>
                                        <p:tav tm="100000">
                                          <p:val>
                                            <p:strVal val="#ppt_h"/>
                                          </p:val>
                                        </p:tav>
                                      </p:tavLst>
                                    </p:anim>
                                    <p:anim calcmode="lin" valueType="num">
                                      <p:cBhvr>
                                        <p:cTn id="9" dur="250" fill="hold"/>
                                        <p:tgtEl>
                                          <p:spTgt spid="71686"/>
                                        </p:tgtEl>
                                        <p:attrNameLst>
                                          <p:attrName>ppt_x</p:attrName>
                                        </p:attrNameLst>
                                      </p:cBhvr>
                                      <p:tavLst>
                                        <p:tav tm="0">
                                          <p:val>
                                            <p:fltVal val="0.5"/>
                                          </p:val>
                                        </p:tav>
                                        <p:tav tm="100000">
                                          <p:val>
                                            <p:strVal val="#ppt_x"/>
                                          </p:val>
                                        </p:tav>
                                      </p:tavLst>
                                    </p:anim>
                                    <p:anim calcmode="lin" valueType="num">
                                      <p:cBhvr>
                                        <p:cTn id="10" dur="250" fill="hold"/>
                                        <p:tgtEl>
                                          <p:spTgt spid="7168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736x/30/d5/ab/30d5ab4c68c109793916ec9e87e45cbf.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94178" y="528300"/>
            <a:ext cx="8188326" cy="5773545"/>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2" name="2 Marcador de contenido"/>
          <p:cNvSpPr txBox="1">
            <a:spLocks/>
          </p:cNvSpPr>
          <p:nvPr/>
        </p:nvSpPr>
        <p:spPr>
          <a:xfrm>
            <a:off x="494178" y="5825796"/>
            <a:ext cx="8459322" cy="476049"/>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a:defRPr/>
            </a:pPr>
            <a:r>
              <a:rPr lang="es-ES_tradnl" sz="2400" dirty="0" smtClean="0">
                <a:effectLst>
                  <a:outerShdw blurRad="38100" dist="38100" dir="2700000" algn="tl">
                    <a:srgbClr val="000000">
                      <a:alpha val="43137"/>
                    </a:srgbClr>
                  </a:outerShdw>
                </a:effectLst>
                <a:latin typeface="Agency FB" panose="020B0503020202020204" pitchFamily="34" charset="0"/>
              </a:rPr>
              <a:t>Cantos sugeridos: </a:t>
            </a:r>
            <a:r>
              <a:rPr lang="es-ES_tradnl" sz="2400" b="1" dirty="0">
                <a:latin typeface="Arial Narrow" panose="020B0606020202030204" pitchFamily="34" charset="0"/>
                <a:ea typeface="Times New Roman" panose="02020603050405020304" pitchFamily="18" charset="0"/>
                <a:cs typeface="Arial" panose="020B0604020202020204" pitchFamily="34" charset="0"/>
              </a:rPr>
              <a:t>Espíritu de Dios está sobre mí, Bendigamos al Señor.</a:t>
            </a:r>
            <a:endParaRPr lang="es-PE" sz="3600" b="1" dirty="0">
              <a:latin typeface="Times New Roman" panose="02020603050405020304" pitchFamily="18" charset="0"/>
              <a:ea typeface="Times New Roman" panose="02020603050405020304" pitchFamily="18" charset="0"/>
            </a:endParaRPr>
          </a:p>
          <a:p>
            <a:pPr lvl="0" algn="ctr">
              <a:defRPr/>
            </a:pPr>
            <a:endParaRPr kumimoji="0" lang="es-PE" sz="2400" b="1" i="0" u="none" strike="noStrike" kern="0" cap="none" spc="0" normalizeH="0" baseline="0" noProof="0" dirty="0">
              <a:ln>
                <a:noFill/>
              </a:ln>
              <a:effectLst>
                <a:outerShdw blurRad="38100" dist="38100" dir="2700000" algn="tl">
                  <a:srgbClr val="000000">
                    <a:alpha val="43137"/>
                  </a:srgbClr>
                </a:outerShdw>
              </a:effectLst>
              <a:uLnTx/>
              <a:uFillTx/>
              <a:latin typeface="Agency FB" panose="020B0503020202020204" pitchFamily="34" charset="0"/>
            </a:endParaRPr>
          </a:p>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400" b="1" i="0" u="none" strike="noStrike" kern="0" cap="none" spc="0" normalizeH="0" baseline="0" noProof="0" dirty="0">
              <a:ln>
                <a:noFill/>
              </a:ln>
              <a:effectLst>
                <a:outerShdw blurRad="38100" dist="38100" dir="2700000" algn="tl">
                  <a:srgbClr val="000000">
                    <a:alpha val="43137"/>
                  </a:srgbClr>
                </a:outerShdw>
              </a:effectLst>
              <a:uLnTx/>
              <a:uFillTx/>
              <a:latin typeface="Agency FB" panose="020B0503020202020204" pitchFamily="34" charset="0"/>
            </a:endParaRPr>
          </a:p>
        </p:txBody>
      </p:sp>
      <p:sp>
        <p:nvSpPr>
          <p:cNvPr id="8" name="2 Marcador de contenido"/>
          <p:cNvSpPr txBox="1">
            <a:spLocks/>
          </p:cNvSpPr>
          <p:nvPr/>
        </p:nvSpPr>
        <p:spPr>
          <a:xfrm>
            <a:off x="623707" y="491983"/>
            <a:ext cx="7929268" cy="1105833"/>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lvl="0" algn="ctr">
              <a:defRPr/>
            </a:pPr>
            <a:r>
              <a:rPr lang="es-ES_tradnl" sz="3200" b="1" u="sng" kern="0" dirty="0" smtClean="0">
                <a:ln w="9525">
                  <a:solidFill>
                    <a:schemeClr val="bg1"/>
                  </a:solidFill>
                  <a:prstDash val="solid"/>
                </a:ln>
                <a:effectLst>
                  <a:outerShdw blurRad="12700" dist="38100" dir="2700000" algn="tl" rotWithShape="0">
                    <a:schemeClr val="bg1">
                      <a:lumMod val="50000"/>
                    </a:schemeClr>
                  </a:outerShdw>
                </a:effectLst>
                <a:latin typeface="Agency FB" panose="020B0503020202020204" pitchFamily="34" charset="0"/>
              </a:rPr>
              <a:t>Ambientación</a:t>
            </a:r>
            <a:r>
              <a:rPr lang="es-ES_tradnl" sz="2400" b="1" u="sng" kern="0" dirty="0" smtClean="0">
                <a:ln w="9525">
                  <a:solidFill>
                    <a:schemeClr val="bg1"/>
                  </a:solidFill>
                  <a:prstDash val="solid"/>
                </a:ln>
                <a:effectLst>
                  <a:outerShdw blurRad="12700" dist="38100" dir="2700000" algn="tl" rotWithShape="0">
                    <a:schemeClr val="bg1">
                      <a:lumMod val="50000"/>
                    </a:schemeClr>
                  </a:outerShdw>
                </a:effectLst>
                <a:latin typeface="Agency FB" panose="020B0503020202020204" pitchFamily="34" charset="0"/>
              </a:rPr>
              <a:t> : </a:t>
            </a:r>
            <a:r>
              <a:rPr lang="es-ES_tradnl" sz="3200" b="1" dirty="0" smtClean="0">
                <a:ln w="9525">
                  <a:solidFill>
                    <a:schemeClr val="bg1"/>
                  </a:solidFill>
                  <a:prstDash val="solid"/>
                </a:ln>
                <a:effectLst>
                  <a:outerShdw blurRad="12700" dist="38100" dir="2700000" algn="tl" rotWithShape="0">
                    <a:schemeClr val="bg1">
                      <a:lumMod val="50000"/>
                    </a:schemeClr>
                  </a:outerShdw>
                </a:effectLst>
                <a:latin typeface="Arial Narrow" panose="020B0606020202030204" pitchFamily="34" charset="0"/>
                <a:ea typeface="Times New Roman" panose="02020603050405020304" pitchFamily="18" charset="0"/>
                <a:cs typeface="Tahoma" panose="020B0604030504040204" pitchFamily="34" charset="0"/>
              </a:rPr>
              <a:t>Biblia </a:t>
            </a:r>
            <a:r>
              <a:rPr lang="es-ES_tradnl" sz="3200" b="1" dirty="0">
                <a:ln w="9525">
                  <a:solidFill>
                    <a:schemeClr val="bg1"/>
                  </a:solidFill>
                  <a:prstDash val="solid"/>
                </a:ln>
                <a:effectLst>
                  <a:outerShdw blurRad="12700" dist="38100" dir="2700000" algn="tl" rotWithShape="0">
                    <a:schemeClr val="bg1">
                      <a:lumMod val="50000"/>
                    </a:schemeClr>
                  </a:outerShdw>
                </a:effectLst>
                <a:latin typeface="Arial Narrow" panose="020B0606020202030204" pitchFamily="34" charset="0"/>
                <a:ea typeface="Times New Roman" panose="02020603050405020304" pitchFamily="18" charset="0"/>
                <a:cs typeface="Tahoma" panose="020B0604030504040204" pitchFamily="34" charset="0"/>
              </a:rPr>
              <a:t>abierta al centro, sobre ella un cartel que </a:t>
            </a:r>
            <a:r>
              <a:rPr lang="es-ES_tradnl" sz="3200" b="1" dirty="0" smtClean="0">
                <a:ln w="9525">
                  <a:solidFill>
                    <a:schemeClr val="bg1"/>
                  </a:solidFill>
                  <a:prstDash val="solid"/>
                </a:ln>
                <a:effectLst>
                  <a:outerShdw blurRad="12700" dist="38100" dir="2700000" algn="tl" rotWithShape="0">
                    <a:schemeClr val="bg1">
                      <a:lumMod val="50000"/>
                    </a:schemeClr>
                  </a:outerShdw>
                </a:effectLst>
                <a:latin typeface="Arial Narrow" panose="020B0606020202030204" pitchFamily="34" charset="0"/>
                <a:ea typeface="Times New Roman" panose="02020603050405020304" pitchFamily="18" charset="0"/>
                <a:cs typeface="Tahoma" panose="020B0604030504040204" pitchFamily="34" charset="0"/>
              </a:rPr>
              <a:t>diga:  HOY </a:t>
            </a:r>
          </a:p>
        </p:txBody>
      </p:sp>
      <p:sp>
        <p:nvSpPr>
          <p:cNvPr id="2" name="Rectángulo redondeado 1"/>
          <p:cNvSpPr/>
          <p:nvPr/>
        </p:nvSpPr>
        <p:spPr>
          <a:xfrm>
            <a:off x="3633787" y="3258077"/>
            <a:ext cx="2066925" cy="797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uadroTexto 2"/>
          <p:cNvSpPr txBox="1"/>
          <p:nvPr/>
        </p:nvSpPr>
        <p:spPr>
          <a:xfrm>
            <a:off x="3514725" y="3472079"/>
            <a:ext cx="2305050" cy="369332"/>
          </a:xfrm>
          <a:prstGeom prst="rect">
            <a:avLst/>
          </a:prstGeom>
          <a:noFill/>
        </p:spPr>
        <p:txBody>
          <a:bodyPr wrap="square" rtlCol="0">
            <a:spAutoFit/>
          </a:bodyPr>
          <a:lstStyle/>
          <a:p>
            <a:endParaRPr lang="es-PE" dirty="0">
              <a:latin typeface="Arial Black" panose="020B0A04020102020204" pitchFamily="34" charset="0"/>
            </a:endParaRPr>
          </a:p>
        </p:txBody>
      </p:sp>
      <p:sp>
        <p:nvSpPr>
          <p:cNvPr id="4" name="Rectángulo 3"/>
          <p:cNvSpPr/>
          <p:nvPr/>
        </p:nvSpPr>
        <p:spPr>
          <a:xfrm>
            <a:off x="3920890" y="3132083"/>
            <a:ext cx="1492717"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a:t>
            </a: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oy</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13086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42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1750" fill="hold"/>
                                        <p:tgtEl>
                                          <p:spTgt spid="12"/>
                                        </p:tgtEl>
                                        <p:attrNameLst>
                                          <p:attrName>ppt_w</p:attrName>
                                        </p:attrNameLst>
                                      </p:cBhvr>
                                      <p:tavLst>
                                        <p:tav tm="0">
                                          <p:val>
                                            <p:fltVal val="0"/>
                                          </p:val>
                                        </p:tav>
                                        <p:tav tm="100000">
                                          <p:val>
                                            <p:strVal val="#ppt_w"/>
                                          </p:val>
                                        </p:tav>
                                      </p:tavLst>
                                    </p:anim>
                                    <p:anim calcmode="lin" valueType="num">
                                      <p:cBhvr>
                                        <p:cTn id="13" dur="175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38174" y="540602"/>
            <a:ext cx="8001549" cy="5764948"/>
          </a:xfrm>
          <a:prstGeom prst="rect">
            <a:avLst/>
          </a:prstGeom>
        </p:spPr>
      </p:pic>
      <p:sp>
        <p:nvSpPr>
          <p:cNvPr id="77835" name="Rectangle 11"/>
          <p:cNvSpPr>
            <a:spLocks noChangeArrowheads="1"/>
          </p:cNvSpPr>
          <p:nvPr/>
        </p:nvSpPr>
        <p:spPr bwMode="auto">
          <a:xfrm>
            <a:off x="638174" y="705347"/>
            <a:ext cx="8006799" cy="2795634"/>
          </a:xfrm>
          <a:prstGeom prst="rect">
            <a:avLst/>
          </a:prstGeom>
          <a:noFill/>
          <a:ln w="9525">
            <a:noFill/>
            <a:miter lim="800000"/>
            <a:headEnd/>
            <a:tailEnd/>
          </a:ln>
          <a:effectLst/>
        </p:spPr>
        <p:txBody>
          <a:bodyPr/>
          <a:lstStyle/>
          <a:p>
            <a:pPr marL="342900" lvl="0" indent="-342900" algn="ctr" fontAlgn="base">
              <a:spcBef>
                <a:spcPct val="20000"/>
              </a:spcBef>
              <a:spcAft>
                <a:spcPct val="0"/>
              </a:spcAft>
              <a:defRPr/>
            </a:pPr>
            <a:r>
              <a:rPr kumimoji="0" lang="es-PE" sz="2400" b="1" i="1" u="none" strike="noStrike" kern="1200" cap="none" spc="0" normalizeH="0" baseline="0" noProof="0" dirty="0" smtClean="0">
                <a:ln w="10160">
                  <a:solidFill>
                    <a:srgbClr val="AAE2CA"/>
                  </a:solidFill>
                  <a:prstDash val="solid"/>
                </a:ln>
                <a:solidFill>
                  <a:srgbClr val="FFFFFF"/>
                </a:solidFill>
                <a:effectLst>
                  <a:glow rad="101600">
                    <a:srgbClr val="000000">
                      <a:satMod val="175000"/>
                      <a:alpha val="40000"/>
                    </a:srgbClr>
                  </a:glow>
                  <a:outerShdw blurRad="50800" dist="38100" algn="l" rotWithShape="0">
                    <a:prstClr val="black"/>
                  </a:outerShdw>
                </a:effectLst>
                <a:uLnTx/>
                <a:uFillTx/>
                <a:latin typeface="Times New Roman"/>
                <a:ea typeface="+mn-ea"/>
                <a:cs typeface="Times New Roman"/>
              </a:rPr>
              <a:t>Motivación: </a:t>
            </a:r>
            <a:r>
              <a:rPr lang="es-MX" sz="2400" b="1" i="1" dirty="0">
                <a:ln w="10160">
                  <a:solidFill>
                    <a:srgbClr val="AAE2CA"/>
                  </a:solidFill>
                  <a:prstDash val="solid"/>
                </a:ln>
                <a:solidFill>
                  <a:srgbClr val="FFFFFF"/>
                </a:solidFill>
                <a:effectLst>
                  <a:glow rad="101600">
                    <a:srgbClr val="000000">
                      <a:satMod val="175000"/>
                      <a:alpha val="40000"/>
                    </a:srgbClr>
                  </a:glow>
                  <a:outerShdw blurRad="50800" dist="38100" algn="l" rotWithShape="0">
                    <a:prstClr val="black"/>
                  </a:outerShdw>
                </a:effectLst>
              </a:rPr>
              <a:t>: </a:t>
            </a:r>
          </a:p>
          <a:p>
            <a:pPr marL="342900" lvl="0" indent="-342900" algn="ctr" fontAlgn="base">
              <a:spcBef>
                <a:spcPct val="20000"/>
              </a:spcBef>
              <a:spcAft>
                <a:spcPct val="0"/>
              </a:spcAft>
              <a:defRPr/>
            </a:pPr>
            <a:endParaRPr lang="es-MX" sz="2400" b="1" i="1" dirty="0" smtClean="0">
              <a:ln w="10160">
                <a:solidFill>
                  <a:srgbClr val="AAE2CA"/>
                </a:solidFill>
                <a:prstDash val="solid"/>
              </a:ln>
              <a:solidFill>
                <a:srgbClr val="FFFFFF"/>
              </a:solidFill>
              <a:effectLst>
                <a:glow rad="101600">
                  <a:srgbClr val="000000">
                    <a:satMod val="175000"/>
                    <a:alpha val="40000"/>
                  </a:srgbClr>
                </a:glow>
                <a:outerShdw blurRad="50800" dist="38100" algn="l" rotWithShape="0">
                  <a:prstClr val="black"/>
                </a:outerShdw>
              </a:effectLst>
            </a:endParaRPr>
          </a:p>
          <a:p>
            <a:pPr marL="342900" lvl="0" indent="-342900" algn="ctr" fontAlgn="base">
              <a:spcBef>
                <a:spcPct val="20000"/>
              </a:spcBef>
              <a:spcAft>
                <a:spcPct val="0"/>
              </a:spcAft>
              <a:defRPr/>
            </a:pPr>
            <a:endParaRPr lang="es-MX" sz="2400" b="1" i="1" dirty="0" smtClean="0">
              <a:ln w="10160">
                <a:solidFill>
                  <a:srgbClr val="AAE2CA"/>
                </a:solidFill>
                <a:prstDash val="solid"/>
              </a:ln>
              <a:solidFill>
                <a:srgbClr val="FFFFFF"/>
              </a:solidFill>
              <a:effectLst>
                <a:glow rad="101600">
                  <a:srgbClr val="000000">
                    <a:satMod val="175000"/>
                    <a:alpha val="40000"/>
                  </a:srgbClr>
                </a:glow>
                <a:outerShdw blurRad="50800" dist="38100" algn="l" rotWithShape="0">
                  <a:prstClr val="black"/>
                </a:outerShdw>
              </a:effectLst>
            </a:endParaRPr>
          </a:p>
          <a:p>
            <a:pPr marL="342900" lvl="0" indent="-342900" algn="ctr" fontAlgn="base">
              <a:spcBef>
                <a:spcPct val="20000"/>
              </a:spcBef>
              <a:spcAft>
                <a:spcPct val="0"/>
              </a:spcAft>
              <a:defRPr/>
            </a:pPr>
            <a:endParaRPr lang="es-MX" sz="2400" b="1" i="1" dirty="0">
              <a:ln w="10160">
                <a:solidFill>
                  <a:srgbClr val="AAE2CA"/>
                </a:solidFill>
                <a:prstDash val="solid"/>
              </a:ln>
              <a:solidFill>
                <a:srgbClr val="FFFFFF"/>
              </a:solidFill>
              <a:effectLst>
                <a:glow rad="101600">
                  <a:srgbClr val="000000">
                    <a:satMod val="175000"/>
                    <a:alpha val="40000"/>
                  </a:srgbClr>
                </a:glow>
                <a:outerShdw blurRad="50800" dist="38100" algn="l" rotWithShape="0">
                  <a:prstClr val="black"/>
                </a:outerShdw>
              </a:effectLst>
            </a:endParaRPr>
          </a:p>
          <a:p>
            <a:pPr marL="342900" lvl="0" indent="-342900" algn="ctr" fontAlgn="base">
              <a:spcBef>
                <a:spcPct val="20000"/>
              </a:spcBef>
              <a:spcAft>
                <a:spcPct val="0"/>
              </a:spcAft>
              <a:defRPr/>
            </a:pPr>
            <a:endParaRPr lang="es-MX" sz="2400" b="1" i="1" dirty="0" smtClean="0">
              <a:ln w="10160">
                <a:solidFill>
                  <a:srgbClr val="AAE2CA"/>
                </a:solidFill>
                <a:prstDash val="solid"/>
              </a:ln>
              <a:solidFill>
                <a:srgbClr val="FFFFFF"/>
              </a:solidFill>
              <a:effectLst>
                <a:glow rad="101600">
                  <a:srgbClr val="000000">
                    <a:satMod val="175000"/>
                    <a:alpha val="40000"/>
                  </a:srgbClr>
                </a:glow>
                <a:outerShdw blurRad="50800" dist="38100" algn="l" rotWithShape="0">
                  <a:prstClr val="black"/>
                </a:outerShdw>
              </a:effectLst>
            </a:endParaRPr>
          </a:p>
          <a:p>
            <a:pPr marL="342900" lvl="0" indent="-342900" algn="ctr" fontAlgn="base">
              <a:spcBef>
                <a:spcPct val="20000"/>
              </a:spcBef>
              <a:spcAft>
                <a:spcPct val="0"/>
              </a:spcAft>
              <a:defRPr/>
            </a:pPr>
            <a:endParaRPr lang="es-MX" sz="2400" b="1" i="1" dirty="0" smtClean="0">
              <a:ln w="10160">
                <a:solidFill>
                  <a:srgbClr val="AAE2CA"/>
                </a:solidFill>
                <a:prstDash val="solid"/>
              </a:ln>
              <a:solidFill>
                <a:srgbClr val="FFFFFF"/>
              </a:solidFill>
              <a:effectLst>
                <a:glow rad="101600">
                  <a:srgbClr val="000000">
                    <a:satMod val="175000"/>
                    <a:alpha val="40000"/>
                  </a:srgbClr>
                </a:glow>
                <a:outerShdw blurRad="50800" dist="38100" algn="l" rotWithShape="0">
                  <a:prstClr val="black"/>
                </a:outerShdw>
              </a:effectLst>
            </a:endParaRPr>
          </a:p>
          <a:p>
            <a:pPr marL="342900" lvl="0" indent="-342900" algn="ctr" fontAlgn="base">
              <a:spcBef>
                <a:spcPct val="20000"/>
              </a:spcBef>
              <a:spcAft>
                <a:spcPct val="0"/>
              </a:spcAft>
              <a:defRPr/>
            </a:pPr>
            <a:r>
              <a:rPr lang="es-MX" sz="2800" b="1" dirty="0" smtClean="0">
                <a:ln w="10160">
                  <a:solidFill>
                    <a:srgbClr val="AAE2CA"/>
                  </a:solidFill>
                  <a:prstDash val="solid"/>
                </a:ln>
                <a:solidFill>
                  <a:srgbClr val="FFFFFF"/>
                </a:solidFill>
                <a:effectLst>
                  <a:glow rad="101600">
                    <a:srgbClr val="000000">
                      <a:satMod val="175000"/>
                      <a:alpha val="40000"/>
                    </a:srgbClr>
                  </a:glow>
                  <a:outerShdw blurRad="50800" dist="38100" algn="l" rotWithShape="0">
                    <a:prstClr val="black"/>
                  </a:outerShdw>
                </a:effectLst>
              </a:rPr>
              <a:t>La </a:t>
            </a:r>
            <a:r>
              <a:rPr lang="es-MX" sz="2800" b="1" dirty="0">
                <a:ln w="10160">
                  <a:solidFill>
                    <a:srgbClr val="AAE2CA"/>
                  </a:solidFill>
                  <a:prstDash val="solid"/>
                </a:ln>
                <a:solidFill>
                  <a:srgbClr val="FFFFFF"/>
                </a:solidFill>
                <a:effectLst>
                  <a:glow rad="101600">
                    <a:srgbClr val="000000">
                      <a:satMod val="175000"/>
                      <a:alpha val="40000"/>
                    </a:srgbClr>
                  </a:glow>
                  <a:outerShdw blurRad="50800" dist="38100" algn="l" rotWithShape="0">
                    <a:prstClr val="black"/>
                  </a:outerShdw>
                </a:effectLst>
              </a:rPr>
              <a:t>sinagoga era lugar de escucha de la Palabra, de oración y de instrucción. Nosotros hemos escuchado este evangelio, hemos aprendido cosas sobre Jesús y su misión y ahora tenemos que llevar a la oración todo eso que ha resonado en nuestros corazones</a:t>
            </a:r>
            <a:r>
              <a:rPr lang="es-MX" sz="2800" b="1" i="1" dirty="0">
                <a:ln w="10160">
                  <a:solidFill>
                    <a:srgbClr val="AAE2CA"/>
                  </a:solidFill>
                  <a:prstDash val="solid"/>
                </a:ln>
                <a:solidFill>
                  <a:srgbClr val="FFFFFF"/>
                </a:solidFill>
                <a:effectLst>
                  <a:glow rad="101600">
                    <a:srgbClr val="000000">
                      <a:satMod val="175000"/>
                      <a:alpha val="40000"/>
                    </a:srgbClr>
                  </a:glow>
                  <a:outerShdw blurRad="50800" dist="38100" algn="l" rotWithShape="0">
                    <a:prstClr val="black"/>
                  </a:outerShdw>
                </a:effectLst>
              </a:rPr>
              <a:t>.</a:t>
            </a:r>
            <a:endParaRPr kumimoji="0" lang="es-ES" sz="2800" b="1" i="1" u="none" strike="noStrike" kern="1200" cap="none" spc="0" normalizeH="0" baseline="0" noProof="0" dirty="0">
              <a:ln w="10160">
                <a:solidFill>
                  <a:srgbClr val="AAE2CA"/>
                </a:solidFill>
                <a:prstDash val="solid"/>
              </a:ln>
              <a:solidFill>
                <a:srgbClr val="FFFFFF"/>
              </a:solidFill>
              <a:effectLst>
                <a:glow rad="101600">
                  <a:srgbClr val="000000">
                    <a:satMod val="175000"/>
                    <a:alpha val="40000"/>
                  </a:srgbClr>
                </a:glow>
                <a:outerShdw blurRad="50800" dist="38100" algn="l" rotWithShape="0">
                  <a:prstClr val="black"/>
                </a:outerShdw>
              </a:effectLst>
              <a:uLnTx/>
              <a:uFillTx/>
              <a:latin typeface="Times New Roman"/>
              <a:cs typeface="Times New Roman"/>
            </a:endParaRPr>
          </a:p>
        </p:txBody>
      </p:sp>
      <p:sp>
        <p:nvSpPr>
          <p:cNvPr id="10" name="AutoShape 2"/>
          <p:cNvSpPr>
            <a:spLocks noChangeArrowheads="1"/>
          </p:cNvSpPr>
          <p:nvPr/>
        </p:nvSpPr>
        <p:spPr bwMode="auto">
          <a:xfrm>
            <a:off x="479425" y="540602"/>
            <a:ext cx="2281192" cy="1174987"/>
          </a:xfrm>
          <a:prstGeom prst="roundRect">
            <a:avLst>
              <a:gd name="adj" fmla="val 16667"/>
            </a:avLst>
          </a:prstGeom>
          <a:solidFill>
            <a:srgbClr val="007635"/>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le digo al Señor motivado por su Palabra?</a:t>
            </a:r>
            <a:endParaRPr kumimoji="0" lang="es-PE"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752800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9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77835"/>
                                        </p:tgtEl>
                                        <p:attrNameLst>
                                          <p:attrName>style.visibility</p:attrName>
                                        </p:attrNameLst>
                                      </p:cBhvr>
                                      <p:to>
                                        <p:strVal val="visible"/>
                                      </p:to>
                                    </p:set>
                                    <p:anim calcmode="lin" valueType="num">
                                      <p:cBhvr>
                                        <p:cTn id="7" dur="250" fill="hold"/>
                                        <p:tgtEl>
                                          <p:spTgt spid="77835"/>
                                        </p:tgtEl>
                                        <p:attrNameLst>
                                          <p:attrName>ppt_w</p:attrName>
                                        </p:attrNameLst>
                                      </p:cBhvr>
                                      <p:tavLst>
                                        <p:tav tm="0">
                                          <p:val>
                                            <p:strVal val="2/3*#ppt_w"/>
                                          </p:val>
                                        </p:tav>
                                        <p:tav tm="100000">
                                          <p:val>
                                            <p:strVal val="#ppt_w"/>
                                          </p:val>
                                        </p:tav>
                                      </p:tavLst>
                                    </p:anim>
                                    <p:anim calcmode="lin" valueType="num">
                                      <p:cBhvr>
                                        <p:cTn id="8" dur="250" fill="hold"/>
                                        <p:tgtEl>
                                          <p:spTgt spid="7783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Pedro y Andrés dejan las redes y siguen a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7" y="528489"/>
            <a:ext cx="8157528" cy="5796111"/>
          </a:xfrm>
          <a:prstGeom prst="rect">
            <a:avLst/>
          </a:prstGeom>
          <a:noFill/>
          <a:extLst>
            <a:ext uri="{909E8E84-426E-40DD-AFC4-6F175D3DCCD1}">
              <a14:hiddenFill xmlns:a14="http://schemas.microsoft.com/office/drawing/2010/main">
                <a:solidFill>
                  <a:srgbClr val="FFFFFF"/>
                </a:solidFill>
              </a14:hiddenFill>
            </a:ext>
          </a:extLst>
        </p:spPr>
      </p:pic>
      <p:sp>
        <p:nvSpPr>
          <p:cNvPr id="79878" name="Rectangle 6"/>
          <p:cNvSpPr>
            <a:spLocks noGrp="1" noChangeArrowheads="1"/>
          </p:cNvSpPr>
          <p:nvPr>
            <p:ph type="body" idx="1"/>
          </p:nvPr>
        </p:nvSpPr>
        <p:spPr>
          <a:xfrm>
            <a:off x="481646" y="528489"/>
            <a:ext cx="8064896" cy="864096"/>
          </a:xfrm>
          <a:noFill/>
          <a:ln/>
        </p:spPr>
        <p:style>
          <a:lnRef idx="0">
            <a:schemeClr val="accent4"/>
          </a:lnRef>
          <a:fillRef idx="3">
            <a:schemeClr val="accent4"/>
          </a:fillRef>
          <a:effectRef idx="3">
            <a:schemeClr val="accent4"/>
          </a:effectRef>
          <a:fontRef idx="minor">
            <a:schemeClr val="lt1"/>
          </a:fontRef>
        </p:style>
        <p:txBody>
          <a:bodyPr/>
          <a:lstStyle/>
          <a:p>
            <a:pPr algn="ctr">
              <a:lnSpc>
                <a:spcPct val="80000"/>
              </a:lnSpc>
            </a:pPr>
            <a:r>
              <a:rPr lang="es-MX" sz="1800" b="1" dirty="0" smtClean="0">
                <a:effectLst>
                  <a:glow rad="63500">
                    <a:schemeClr val="accent4">
                      <a:satMod val="175000"/>
                      <a:alpha val="40000"/>
                    </a:schemeClr>
                  </a:glow>
                  <a:outerShdw blurRad="38100" dist="38100" dir="2700000" algn="tl">
                    <a:srgbClr val="000000">
                      <a:alpha val="43137"/>
                    </a:srgbClr>
                  </a:outerShdw>
                </a:effectLst>
              </a:rPr>
              <a:t>•</a:t>
            </a:r>
            <a:r>
              <a:rPr lang="es-MX" sz="1800" b="1" dirty="0">
                <a:effectLst>
                  <a:glow rad="63500">
                    <a:schemeClr val="accent4">
                      <a:satMod val="175000"/>
                      <a:alpha val="40000"/>
                    </a:schemeClr>
                  </a:glow>
                  <a:outerShdw blurRad="38100" dist="38100" dir="2700000" algn="tl">
                    <a:srgbClr val="000000">
                      <a:alpha val="43137"/>
                    </a:srgbClr>
                  </a:outerShdw>
                </a:effectLst>
              </a:rPr>
              <a:t>	</a:t>
            </a:r>
            <a:r>
              <a:rPr lang="es-MX" sz="1800" b="1" dirty="0" smtClean="0">
                <a:effectLst>
                  <a:glow rad="63500">
                    <a:schemeClr val="accent4">
                      <a:satMod val="175000"/>
                      <a:alpha val="40000"/>
                    </a:schemeClr>
                  </a:glow>
                  <a:outerShdw blurRad="38100" dist="38100" dir="2700000" algn="tl">
                    <a:srgbClr val="000000">
                      <a:alpha val="43137"/>
                    </a:srgbClr>
                  </a:outerShdw>
                </a:effectLst>
              </a:rPr>
              <a:t>•</a:t>
            </a:r>
            <a:r>
              <a:rPr lang="es-MX" sz="1800" b="1" dirty="0">
                <a:effectLst>
                  <a:glow rad="63500">
                    <a:schemeClr val="accent4">
                      <a:satMod val="175000"/>
                      <a:alpha val="40000"/>
                    </a:schemeClr>
                  </a:glow>
                  <a:outerShdw blurRad="38100" dist="38100" dir="2700000" algn="tl">
                    <a:srgbClr val="000000">
                      <a:alpha val="43137"/>
                    </a:srgbClr>
                  </a:outerShdw>
                </a:effectLst>
              </a:rPr>
              <a:t>	Se puede, también, recitar el salmo responsorial que corresponde a este domingo (Salmo 18).)</a:t>
            </a:r>
            <a:r>
              <a:rPr lang="es-PE" sz="1800" b="1" dirty="0" smtClean="0">
                <a:effectLst>
                  <a:glow rad="63500">
                    <a:schemeClr val="accent4">
                      <a:satMod val="175000"/>
                      <a:alpha val="40000"/>
                    </a:schemeClr>
                  </a:glow>
                  <a:outerShdw blurRad="38100" dist="38100" dir="2700000" algn="tl">
                    <a:srgbClr val="000000">
                      <a:alpha val="43137"/>
                    </a:srgbClr>
                  </a:outerShdw>
                </a:effectLst>
              </a:rPr>
              <a:t>.</a:t>
            </a:r>
            <a:endParaRPr lang="es-ES_tradnl" sz="1800" b="1" dirty="0">
              <a:effectLst>
                <a:glow rad="635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7967090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strips(downLeft)">
                                      <p:cBhvr>
                                        <p:cTn id="7" dur="2000"/>
                                        <p:tgtEl>
                                          <p:spTgt spid="798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79878"/>
                                        </p:tgtEl>
                                        <p:attrNameLst>
                                          <p:attrName>ppt_x</p:attrName>
                                        </p:attrNameLst>
                                      </p:cBhvr>
                                      <p:tavLst>
                                        <p:tav tm="0">
                                          <p:val>
                                            <p:strVal val="ppt_x"/>
                                          </p:val>
                                        </p:tav>
                                        <p:tav tm="100000">
                                          <p:val>
                                            <p:strVal val="1+ppt_w/2"/>
                                          </p:val>
                                        </p:tav>
                                      </p:tavLst>
                                    </p:anim>
                                    <p:anim calcmode="lin" valueType="num">
                                      <p:cBhvr additive="base">
                                        <p:cTn id="12" dur="500"/>
                                        <p:tgtEl>
                                          <p:spTgt spid="79878"/>
                                        </p:tgtEl>
                                        <p:attrNameLst>
                                          <p:attrName>ppt_y</p:attrName>
                                        </p:attrNameLst>
                                      </p:cBhvr>
                                      <p:tavLst>
                                        <p:tav tm="0">
                                          <p:val>
                                            <p:strVal val="ppt_y"/>
                                          </p:val>
                                        </p:tav>
                                        <p:tav tm="100000">
                                          <p:val>
                                            <p:strVal val="ppt_y"/>
                                          </p:val>
                                        </p:tav>
                                      </p:tavLst>
                                    </p:anim>
                                    <p:set>
                                      <p:cBhvr>
                                        <p:cTn id="13" dur="1" fill="hold">
                                          <p:stCondLst>
                                            <p:cond delay="499"/>
                                          </p:stCondLst>
                                        </p:cTn>
                                        <p:tgtEl>
                                          <p:spTgt spid="798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67407" y="545919"/>
            <a:ext cx="8189576" cy="5759631"/>
          </a:xfrm>
          <a:prstGeom prst="rect">
            <a:avLst/>
          </a:prstGeom>
          <a:scene3d>
            <a:camera prst="orthographicFront"/>
            <a:lightRig rig="threePt" dir="t"/>
          </a:scene3d>
          <a:sp3d>
            <a:bevelT prst="convex"/>
          </a:sp3d>
        </p:spPr>
      </p:pic>
      <p:sp>
        <p:nvSpPr>
          <p:cNvPr id="10243" name="Text Box 3"/>
          <p:cNvSpPr txBox="1">
            <a:spLocks noChangeArrowheads="1"/>
          </p:cNvSpPr>
          <p:nvPr/>
        </p:nvSpPr>
        <p:spPr bwMode="auto">
          <a:xfrm>
            <a:off x="3143405" y="545919"/>
            <a:ext cx="2379177" cy="584775"/>
          </a:xfrm>
          <a:prstGeom prst="rect">
            <a:avLst/>
          </a:prstGeom>
          <a:noFill/>
          <a:ln w="9525">
            <a:noFill/>
            <a:miter lim="800000"/>
            <a:headEnd/>
            <a:tailEnd/>
          </a:ln>
          <a:effectLst>
            <a:outerShdw dist="63500" dir="3187806" algn="ctr" rotWithShape="0">
              <a:schemeClr val="tx1">
                <a:alpha val="50000"/>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a:ln>
                  <a:noFill/>
                </a:ln>
                <a:solidFill>
                  <a:srgbClr val="0F1BFF"/>
                </a:solidFill>
                <a:effectLst>
                  <a:glow rad="127000">
                    <a:srgbClr val="FFFFFF"/>
                  </a:glow>
                  <a:outerShdw blurRad="50800" dist="38100" algn="l" rotWithShape="0">
                    <a:srgbClr val="FFFFFF"/>
                  </a:outerShdw>
                </a:effectLst>
                <a:uLnTx/>
                <a:uFillTx/>
                <a:latin typeface="Comic Sans MS" pitchFamily="66" charset="0"/>
                <a:ea typeface="+mn-ea"/>
                <a:cs typeface="+mn-cs"/>
              </a:rPr>
              <a:t> </a:t>
            </a:r>
            <a:r>
              <a:rPr kumimoji="0" lang="ca-ES" sz="3200" b="1" i="1" u="none" strike="noStrike" kern="1200" cap="none" spc="0" normalizeH="0" baseline="0" noProof="0" dirty="0" err="1">
                <a:ln>
                  <a:noFill/>
                </a:ln>
                <a:solidFill>
                  <a:srgbClr val="0F1BFF"/>
                </a:solidFill>
                <a:effectLst>
                  <a:glow rad="127000">
                    <a:srgbClr val="FFFFFF"/>
                  </a:glow>
                  <a:outerShdw blurRad="50800" dist="38100" algn="l" rotWithShape="0">
                    <a:srgbClr val="FFFFFF"/>
                  </a:outerShdw>
                </a:effectLst>
                <a:uLnTx/>
                <a:uFillTx/>
                <a:latin typeface="Comic Sans MS" pitchFamily="66" charset="0"/>
                <a:ea typeface="+mn-ea"/>
                <a:cs typeface="+mn-cs"/>
              </a:rPr>
              <a:t>Salmo</a:t>
            </a:r>
            <a:r>
              <a:rPr kumimoji="0" lang="ca-ES" sz="3200" b="1" i="1" u="none" strike="noStrike" kern="1200" cap="none" spc="0" normalizeH="0" baseline="0" noProof="0" dirty="0">
                <a:ln>
                  <a:noFill/>
                </a:ln>
                <a:solidFill>
                  <a:srgbClr val="0F1BFF"/>
                </a:solidFill>
                <a:effectLst>
                  <a:glow rad="127000">
                    <a:srgbClr val="FFFFFF"/>
                  </a:glow>
                  <a:outerShdw blurRad="50800" dist="38100" algn="l" rotWithShape="0">
                    <a:srgbClr val="FFFFFF"/>
                  </a:outerShdw>
                </a:effectLst>
                <a:uLnTx/>
                <a:uFillTx/>
                <a:latin typeface="Comic Sans MS" pitchFamily="66" charset="0"/>
                <a:ea typeface="+mn-ea"/>
                <a:cs typeface="+mn-cs"/>
              </a:rPr>
              <a:t> </a:t>
            </a:r>
            <a:r>
              <a:rPr kumimoji="0" lang="ca-ES" sz="3200" b="1" i="1" u="none" strike="noStrike" kern="1200" cap="none" spc="0" normalizeH="0" baseline="0" noProof="0" dirty="0" smtClean="0">
                <a:ln>
                  <a:noFill/>
                </a:ln>
                <a:solidFill>
                  <a:srgbClr val="0F1BFF"/>
                </a:solidFill>
                <a:effectLst>
                  <a:glow rad="127000">
                    <a:srgbClr val="FFFFFF"/>
                  </a:glow>
                  <a:outerShdw blurRad="50800" dist="38100" algn="l" rotWithShape="0">
                    <a:srgbClr val="FFFFFF"/>
                  </a:outerShdw>
                </a:effectLst>
                <a:uLnTx/>
                <a:uFillTx/>
                <a:latin typeface="Comic Sans MS" pitchFamily="66" charset="0"/>
                <a:ea typeface="+mn-ea"/>
                <a:cs typeface="+mn-cs"/>
              </a:rPr>
              <a:t>18 </a:t>
            </a:r>
            <a:endParaRPr kumimoji="0" lang="ca-ES" sz="3200" b="1" i="1" u="none" strike="noStrike" kern="1200" cap="none" spc="0" normalizeH="0" baseline="0" noProof="0" dirty="0">
              <a:ln>
                <a:noFill/>
              </a:ln>
              <a:solidFill>
                <a:srgbClr val="0F1BFF"/>
              </a:solidFill>
              <a:effectLst>
                <a:glow rad="127000">
                  <a:srgbClr val="FFFFFF"/>
                </a:glow>
                <a:outerShdw blurRad="50800" dist="38100" algn="l" rotWithShape="0">
                  <a:srgbClr val="FFFFFF"/>
                </a:outerShdw>
              </a:effectLst>
              <a:uLnTx/>
              <a:uFillTx/>
              <a:latin typeface="Comic Sans MS" pitchFamily="66" charset="0"/>
              <a:ea typeface="+mn-ea"/>
              <a:cs typeface="+mn-cs"/>
            </a:endParaRPr>
          </a:p>
        </p:txBody>
      </p:sp>
      <p:sp>
        <p:nvSpPr>
          <p:cNvPr id="10244" name="Rectangle 4"/>
          <p:cNvSpPr>
            <a:spLocks noChangeArrowheads="1"/>
          </p:cNvSpPr>
          <p:nvPr/>
        </p:nvSpPr>
        <p:spPr bwMode="auto">
          <a:xfrm>
            <a:off x="3893195" y="1548745"/>
            <a:ext cx="3755380" cy="304698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1200" cap="none" spc="0" normalizeH="0" baseline="0" noProof="0" dirty="0" smtClean="0">
                <a:ln>
                  <a:noFill/>
                </a:ln>
                <a:solidFill>
                  <a:srgbClr val="E00E0E"/>
                </a:solidFill>
                <a:effectLst>
                  <a:glow rad="101600">
                    <a:srgbClr val="FFFFFF"/>
                  </a:glow>
                  <a:outerShdw blurRad="38100" dist="38100" dir="2700000" algn="tl">
                    <a:srgbClr val="000000">
                      <a:alpha val="43137"/>
                    </a:srgbClr>
                  </a:outerShdw>
                </a:effectLst>
                <a:uLnTx/>
                <a:uFillTx/>
                <a:latin typeface="Comic Sans MS" pitchFamily="66" charset="0"/>
                <a:ea typeface="+mn-ea"/>
                <a:cs typeface="Times New Roman" pitchFamily="18" charset="0"/>
              </a:rPr>
              <a:t>La Ley del Señor  es descanso del </a:t>
            </a:r>
            <a:r>
              <a:rPr kumimoji="0" lang="es-ES" sz="3200" b="1" i="1" u="none" strike="noStrike" kern="1200" cap="none" spc="0" normalizeH="0" noProof="0" dirty="0" smtClean="0">
                <a:ln>
                  <a:noFill/>
                </a:ln>
                <a:solidFill>
                  <a:srgbClr val="E00E0E"/>
                </a:solidFill>
                <a:effectLst>
                  <a:glow rad="101600">
                    <a:srgbClr val="FFFFFF"/>
                  </a:glow>
                  <a:outerShdw blurRad="38100" dist="38100" dir="2700000" algn="tl">
                    <a:srgbClr val="000000">
                      <a:alpha val="43137"/>
                    </a:srgbClr>
                  </a:outerShdw>
                </a:effectLst>
                <a:uLnTx/>
                <a:uFillTx/>
                <a:latin typeface="Comic Sans MS" pitchFamily="66" charset="0"/>
                <a:ea typeface="+mn-ea"/>
                <a:cs typeface="Times New Roman" pitchFamily="18" charset="0"/>
              </a:rPr>
              <a:t> alma  el precepto del Señor es fiel he </a:t>
            </a:r>
            <a:r>
              <a:rPr kumimoji="0" lang="es-ES" sz="3200" b="1" i="1" u="none" strike="noStrike" kern="1200" cap="none" spc="0" normalizeH="0" noProof="0" dirty="0" err="1" smtClean="0">
                <a:ln>
                  <a:noFill/>
                </a:ln>
                <a:solidFill>
                  <a:srgbClr val="E00E0E"/>
                </a:solidFill>
                <a:effectLst>
                  <a:glow rad="101600">
                    <a:srgbClr val="FFFFFF"/>
                  </a:glow>
                  <a:outerShdw blurRad="38100" dist="38100" dir="2700000" algn="tl">
                    <a:srgbClr val="000000">
                      <a:alpha val="43137"/>
                    </a:srgbClr>
                  </a:outerShdw>
                </a:effectLst>
                <a:uLnTx/>
                <a:uFillTx/>
                <a:latin typeface="Comic Sans MS" pitchFamily="66" charset="0"/>
                <a:ea typeface="+mn-ea"/>
                <a:cs typeface="Times New Roman" pitchFamily="18" charset="0"/>
              </a:rPr>
              <a:t>instrute</a:t>
            </a:r>
            <a:r>
              <a:rPr kumimoji="0" lang="es-ES" sz="3200" b="1" i="1" u="none" strike="noStrike" kern="1200" cap="none" spc="0" normalizeH="0" noProof="0" dirty="0" smtClean="0">
                <a:ln>
                  <a:noFill/>
                </a:ln>
                <a:solidFill>
                  <a:srgbClr val="E00E0E"/>
                </a:solidFill>
                <a:effectLst>
                  <a:glow rad="101600">
                    <a:srgbClr val="FFFFFF"/>
                  </a:glow>
                  <a:outerShdw blurRad="38100" dist="38100" dir="2700000" algn="tl">
                    <a:srgbClr val="000000">
                      <a:alpha val="43137"/>
                    </a:srgbClr>
                  </a:outerShdw>
                </a:effectLst>
                <a:uLnTx/>
                <a:uFillTx/>
                <a:latin typeface="Comic Sans MS" pitchFamily="66" charset="0"/>
                <a:ea typeface="+mn-ea"/>
                <a:cs typeface="Times New Roman" pitchFamily="18" charset="0"/>
              </a:rPr>
              <a:t> a los ignorantes.</a:t>
            </a:r>
            <a:endParaRPr kumimoji="0" lang="ca-ES" sz="3200" b="1" i="1" u="none" strike="noStrike" kern="1200" cap="none" spc="0" normalizeH="0" baseline="0" noProof="0" dirty="0">
              <a:ln>
                <a:noFill/>
              </a:ln>
              <a:solidFill>
                <a:srgbClr val="E00E0E"/>
              </a:solidFill>
              <a:effectLst>
                <a:glow rad="101600">
                  <a:srgbClr val="FFFFFF"/>
                </a:glow>
                <a:outerShdw blurRad="38100" dist="38100" dir="2700000" algn="tl">
                  <a:srgbClr val="000000">
                    <a:alpha val="43137"/>
                  </a:srgbClr>
                </a:outerShdw>
              </a:effectLst>
              <a:uLnTx/>
              <a:uFillTx/>
              <a:latin typeface="Comic Sans MS" pitchFamily="66" charset="0"/>
              <a:ea typeface="+mn-ea"/>
            </a:endParaRPr>
          </a:p>
        </p:txBody>
      </p:sp>
      <p:sp>
        <p:nvSpPr>
          <p:cNvPr id="10245" name="Rectangle 5"/>
          <p:cNvSpPr>
            <a:spLocks noChangeArrowheads="1"/>
          </p:cNvSpPr>
          <p:nvPr/>
        </p:nvSpPr>
        <p:spPr bwMode="auto">
          <a:xfrm>
            <a:off x="2922993" y="4613674"/>
            <a:ext cx="5325657" cy="1077218"/>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ca-ES" sz="3200" b="1" i="1" dirty="0" smtClean="0">
                <a:solidFill>
                  <a:srgbClr val="FFFF00"/>
                </a:solidFill>
                <a:effectLst>
                  <a:glow rad="139700">
                    <a:srgbClr val="462300"/>
                  </a:glow>
                  <a:outerShdw blurRad="38100" dist="38100" dir="2700000" algn="tl">
                    <a:srgbClr val="C0C0C0"/>
                  </a:outerShdw>
                </a:effectLst>
                <a:latin typeface="Comic Sans MS" pitchFamily="66" charset="0"/>
              </a:rPr>
              <a:t>Tus </a:t>
            </a:r>
            <a:r>
              <a:rPr lang="ca-ES" sz="3200" b="1" i="1" dirty="0" err="1" smtClean="0">
                <a:solidFill>
                  <a:srgbClr val="FFFF00"/>
                </a:solidFill>
                <a:effectLst>
                  <a:glow rad="139700">
                    <a:srgbClr val="462300"/>
                  </a:glow>
                  <a:outerShdw blurRad="38100" dist="38100" dir="2700000" algn="tl">
                    <a:srgbClr val="C0C0C0"/>
                  </a:outerShdw>
                </a:effectLst>
                <a:latin typeface="Comic Sans MS" pitchFamily="66" charset="0"/>
              </a:rPr>
              <a:t>palabras</a:t>
            </a:r>
            <a:r>
              <a:rPr lang="ca-ES" sz="3200" b="1" i="1" dirty="0" smtClean="0">
                <a:solidFill>
                  <a:srgbClr val="FFFF00"/>
                </a:solidFill>
                <a:effectLst>
                  <a:glow rad="139700">
                    <a:srgbClr val="462300"/>
                  </a:glow>
                  <a:outerShdw blurRad="38100" dist="38100" dir="2700000" algn="tl">
                    <a:srgbClr val="C0C0C0"/>
                  </a:outerShdw>
                </a:effectLst>
                <a:latin typeface="Comic Sans MS" pitchFamily="66" charset="0"/>
              </a:rPr>
              <a:t> </a:t>
            </a:r>
            <a:r>
              <a:rPr lang="ca-ES" sz="3200" b="1" i="1" dirty="0" err="1" smtClean="0">
                <a:solidFill>
                  <a:srgbClr val="FFFF00"/>
                </a:solidFill>
                <a:effectLst>
                  <a:glow rad="139700">
                    <a:srgbClr val="462300"/>
                  </a:glow>
                  <a:outerShdw blurRad="38100" dist="38100" dir="2700000" algn="tl">
                    <a:srgbClr val="C0C0C0"/>
                  </a:outerShdw>
                </a:effectLst>
                <a:latin typeface="Comic Sans MS" pitchFamily="66" charset="0"/>
              </a:rPr>
              <a:t>Señor</a:t>
            </a:r>
            <a:r>
              <a:rPr lang="ca-ES" sz="3200" b="1" i="1" dirty="0" smtClean="0">
                <a:solidFill>
                  <a:srgbClr val="FFFF00"/>
                </a:solidFill>
                <a:effectLst>
                  <a:glow rad="139700">
                    <a:srgbClr val="462300"/>
                  </a:glow>
                  <a:outerShdw blurRad="38100" dist="38100" dir="2700000" algn="tl">
                    <a:srgbClr val="C0C0C0"/>
                  </a:outerShdw>
                </a:effectLst>
                <a:latin typeface="Comic Sans MS" pitchFamily="66" charset="0"/>
              </a:rPr>
              <a:t> , son </a:t>
            </a:r>
            <a:r>
              <a:rPr lang="ca-ES" sz="3200" b="1" i="1" dirty="0" err="1" smtClean="0">
                <a:solidFill>
                  <a:srgbClr val="FFFF00"/>
                </a:solidFill>
                <a:effectLst>
                  <a:glow rad="139700">
                    <a:srgbClr val="462300"/>
                  </a:glow>
                  <a:outerShdw blurRad="38100" dist="38100" dir="2700000" algn="tl">
                    <a:srgbClr val="C0C0C0"/>
                  </a:outerShdw>
                </a:effectLst>
                <a:latin typeface="Comic Sans MS" pitchFamily="66" charset="0"/>
              </a:rPr>
              <a:t>espiritu</a:t>
            </a:r>
            <a:r>
              <a:rPr lang="ca-ES" sz="3200" b="1" i="1" dirty="0" smtClean="0">
                <a:solidFill>
                  <a:srgbClr val="FFFF00"/>
                </a:solidFill>
                <a:effectLst>
                  <a:glow rad="139700">
                    <a:srgbClr val="462300"/>
                  </a:glow>
                  <a:outerShdw blurRad="38100" dist="38100" dir="2700000" algn="tl">
                    <a:srgbClr val="C0C0C0"/>
                  </a:outerShdw>
                </a:effectLst>
                <a:latin typeface="Comic Sans MS" pitchFamily="66" charset="0"/>
              </a:rPr>
              <a:t> y vida</a:t>
            </a:r>
            <a:endParaRPr kumimoji="0" lang="ca-ES" sz="3200" b="1" i="1" u="none" strike="noStrike" kern="1200" cap="none" spc="0" normalizeH="0" baseline="0" noProof="0" dirty="0">
              <a:ln>
                <a:noFill/>
              </a:ln>
              <a:solidFill>
                <a:srgbClr val="FFFF00"/>
              </a:solidFill>
              <a:effectLst>
                <a:glow rad="139700">
                  <a:srgbClr val="462300"/>
                </a:glow>
                <a:outerShdw blurRad="38100" dist="38100" dir="2700000" algn="tl">
                  <a:srgbClr val="C0C0C0"/>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3521372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0244"/>
                                        </p:tgtEl>
                                        <p:attrNameLst>
                                          <p:attrName>style.visibility</p:attrName>
                                        </p:attrNameLst>
                                      </p:cBhvr>
                                      <p:to>
                                        <p:strVal val="visible"/>
                                      </p:to>
                                    </p:set>
                                    <p:anim calcmode="lin" valueType="num">
                                      <p:cBhvr>
                                        <p:cTn id="7" dur="250" fill="hold"/>
                                        <p:tgtEl>
                                          <p:spTgt spid="10244"/>
                                        </p:tgtEl>
                                        <p:attrNameLst>
                                          <p:attrName>ppt_w</p:attrName>
                                        </p:attrNameLst>
                                      </p:cBhvr>
                                      <p:tavLst>
                                        <p:tav tm="0">
                                          <p:val>
                                            <p:fltVal val="0"/>
                                          </p:val>
                                        </p:tav>
                                        <p:tav tm="100000">
                                          <p:val>
                                            <p:strVal val="#ppt_w"/>
                                          </p:val>
                                        </p:tav>
                                      </p:tavLst>
                                    </p:anim>
                                    <p:anim calcmode="lin" valueType="num">
                                      <p:cBhvr>
                                        <p:cTn id="8" dur="250" fill="hold"/>
                                        <p:tgtEl>
                                          <p:spTgt spid="10244"/>
                                        </p:tgtEl>
                                        <p:attrNameLst>
                                          <p:attrName>ppt_h</p:attrName>
                                        </p:attrNameLst>
                                      </p:cBhvr>
                                      <p:tavLst>
                                        <p:tav tm="0">
                                          <p:val>
                                            <p:fltVal val="0"/>
                                          </p:val>
                                        </p:tav>
                                        <p:tav tm="100000">
                                          <p:val>
                                            <p:strVal val="#ppt_h"/>
                                          </p:val>
                                        </p:tav>
                                      </p:tavLst>
                                    </p:anim>
                                    <p:anim calcmode="lin" valueType="num">
                                      <p:cBhvr>
                                        <p:cTn id="9" dur="250" fill="hold"/>
                                        <p:tgtEl>
                                          <p:spTgt spid="10244"/>
                                        </p:tgtEl>
                                        <p:attrNameLst>
                                          <p:attrName>ppt_x</p:attrName>
                                        </p:attrNameLst>
                                      </p:cBhvr>
                                      <p:tavLst>
                                        <p:tav tm="0">
                                          <p:val>
                                            <p:fltVal val="0.5"/>
                                          </p:val>
                                        </p:tav>
                                        <p:tav tm="100000">
                                          <p:val>
                                            <p:strVal val="#ppt_x"/>
                                          </p:val>
                                        </p:tav>
                                      </p:tavLst>
                                    </p:anim>
                                    <p:anim calcmode="lin" valueType="num">
                                      <p:cBhvr>
                                        <p:cTn id="10" dur="250" fill="hold"/>
                                        <p:tgtEl>
                                          <p:spTgt spid="10244"/>
                                        </p:tgtEl>
                                        <p:attrNameLst>
                                          <p:attrName>ppt_y</p:attrName>
                                        </p:attrNameLst>
                                      </p:cBhvr>
                                      <p:tavLst>
                                        <p:tav tm="0">
                                          <p:val>
                                            <p:fltVal val="0.5"/>
                                          </p:val>
                                        </p:tav>
                                        <p:tav tm="100000">
                                          <p:val>
                                            <p:strVal val="#ppt_y"/>
                                          </p:val>
                                        </p:tav>
                                      </p:tavLst>
                                    </p:anim>
                                  </p:childTnLst>
                                </p:cTn>
                              </p:par>
                            </p:childTnLst>
                          </p:cTn>
                        </p:par>
                        <p:par>
                          <p:cTn id="11" fill="hold">
                            <p:stCondLst>
                              <p:cond delay="5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10245"/>
                                        </p:tgtEl>
                                        <p:attrNameLst>
                                          <p:attrName>style.visibility</p:attrName>
                                        </p:attrNameLst>
                                      </p:cBhvr>
                                      <p:to>
                                        <p:strVal val="visible"/>
                                      </p:to>
                                    </p:set>
                                    <p:anim calcmode="lin" valueType="num">
                                      <p:cBhvr>
                                        <p:cTn id="14" dur="250" fill="hold"/>
                                        <p:tgtEl>
                                          <p:spTgt spid="10245"/>
                                        </p:tgtEl>
                                        <p:attrNameLst>
                                          <p:attrName>ppt_w</p:attrName>
                                        </p:attrNameLst>
                                      </p:cBhvr>
                                      <p:tavLst>
                                        <p:tav tm="0">
                                          <p:val>
                                            <p:fltVal val="0"/>
                                          </p:val>
                                        </p:tav>
                                        <p:tav tm="100000">
                                          <p:val>
                                            <p:strVal val="#ppt_w"/>
                                          </p:val>
                                        </p:tav>
                                      </p:tavLst>
                                    </p:anim>
                                    <p:anim calcmode="lin" valueType="num">
                                      <p:cBhvr>
                                        <p:cTn id="15" dur="250" fill="hold"/>
                                        <p:tgtEl>
                                          <p:spTgt spid="10245"/>
                                        </p:tgtEl>
                                        <p:attrNameLst>
                                          <p:attrName>ppt_h</p:attrName>
                                        </p:attrNameLst>
                                      </p:cBhvr>
                                      <p:tavLst>
                                        <p:tav tm="0">
                                          <p:val>
                                            <p:fltVal val="0"/>
                                          </p:val>
                                        </p:tav>
                                        <p:tav tm="100000">
                                          <p:val>
                                            <p:strVal val="#ppt_h"/>
                                          </p:val>
                                        </p:tav>
                                      </p:tavLst>
                                    </p:anim>
                                    <p:anim calcmode="lin" valueType="num">
                                      <p:cBhvr>
                                        <p:cTn id="16" dur="250" fill="hold"/>
                                        <p:tgtEl>
                                          <p:spTgt spid="10245"/>
                                        </p:tgtEl>
                                        <p:attrNameLst>
                                          <p:attrName>ppt_x</p:attrName>
                                        </p:attrNameLst>
                                      </p:cBhvr>
                                      <p:tavLst>
                                        <p:tav tm="0">
                                          <p:val>
                                            <p:fltVal val="0.5"/>
                                          </p:val>
                                        </p:tav>
                                        <p:tav tm="100000">
                                          <p:val>
                                            <p:strVal val="#ppt_x"/>
                                          </p:val>
                                        </p:tav>
                                      </p:tavLst>
                                    </p:anim>
                                    <p:anim calcmode="lin" valueType="num">
                                      <p:cBhvr>
                                        <p:cTn id="17" dur="250" fill="hold"/>
                                        <p:tgtEl>
                                          <p:spTgt spid="1024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456" y="587523"/>
            <a:ext cx="8209571" cy="5810795"/>
          </a:xfrm>
          <a:prstGeom prst="rect">
            <a:avLst/>
          </a:prstGeom>
          <a:scene3d>
            <a:camera prst="orthographicFront"/>
            <a:lightRig rig="threePt" dir="t"/>
          </a:scene3d>
          <a:sp3d>
            <a:bevelT prst="convex"/>
          </a:sp3d>
        </p:spPr>
      </p:pic>
      <p:sp>
        <p:nvSpPr>
          <p:cNvPr id="2051" name="Rectangle 3"/>
          <p:cNvSpPr>
            <a:spLocks noChangeArrowheads="1"/>
          </p:cNvSpPr>
          <p:nvPr/>
        </p:nvSpPr>
        <p:spPr bwMode="auto">
          <a:xfrm>
            <a:off x="3667125" y="815264"/>
            <a:ext cx="4606018" cy="341632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600" b="0" i="1"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Comic Sans MS" pitchFamily="66" charset="0"/>
              </a:rPr>
              <a:t> </a:t>
            </a:r>
            <a:r>
              <a:rPr lang="es-ES" sz="3600" b="1" i="1" dirty="0" smtClean="0">
                <a:solidFill>
                  <a:srgbClr val="FFFFFF"/>
                </a:solidFill>
                <a:effectLst>
                  <a:glow rad="101600">
                    <a:srgbClr val="000000">
                      <a:alpha val="60000"/>
                    </a:srgbClr>
                  </a:glow>
                  <a:outerShdw blurRad="38100" dist="38100" dir="2700000" algn="tl">
                    <a:srgbClr val="000000">
                      <a:alpha val="43137"/>
                    </a:srgbClr>
                  </a:outerShdw>
                </a:effectLst>
                <a:latin typeface="Comic Sans MS" pitchFamily="66" charset="0"/>
                <a:cs typeface="Times New Roman" pitchFamily="18" charset="0"/>
              </a:rPr>
              <a:t>Los mandatos del Señor son rectos y alegran el corazón; la norma del  Señor es limpia y da luz a los ojos          ;</a:t>
            </a:r>
            <a:endParaRPr kumimoji="0" lang="ca-ES" sz="3600" b="1" i="1"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Verdana" pitchFamily="34" charset="0"/>
              <a:cs typeface="Times New Roman" pitchFamily="18" charset="0"/>
            </a:endParaRPr>
          </a:p>
        </p:txBody>
      </p:sp>
      <p:sp>
        <p:nvSpPr>
          <p:cNvPr id="2053" name="Rectangle 5"/>
          <p:cNvSpPr>
            <a:spLocks noChangeArrowheads="1"/>
          </p:cNvSpPr>
          <p:nvPr/>
        </p:nvSpPr>
        <p:spPr bwMode="auto">
          <a:xfrm>
            <a:off x="2990850" y="4808658"/>
            <a:ext cx="5674177" cy="1077218"/>
          </a:xfrm>
          <a:prstGeom prst="rect">
            <a:avLst/>
          </a:prstGeom>
          <a:solidFill>
            <a:schemeClr val="bg1">
              <a:alpha val="50000"/>
            </a:schemeClr>
          </a:solidFill>
          <a:ln w="9525">
            <a:noFill/>
            <a:miter lim="800000"/>
            <a:headEnd/>
            <a:tailEnd/>
          </a:ln>
          <a:effectLst>
            <a:softEdge rad="317500"/>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1200" b="1" i="1" u="none" strike="noStrike" kern="1200" cap="none" spc="0" normalizeH="0" baseline="0" noProof="0" dirty="0">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rPr>
              <a:t> </a:t>
            </a:r>
            <a:r>
              <a:rPr kumimoji="0" lang="ca-ES" sz="3200" b="1" i="1" u="none" strike="noStrike" kern="1200" cap="none" spc="0" normalizeH="0" baseline="0" noProof="0" dirty="0" smtClean="0">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rPr>
              <a:t>Tus</a:t>
            </a:r>
            <a:r>
              <a:rPr kumimoji="0" lang="ca-ES" sz="3200" b="1" i="1" u="none" strike="noStrike" kern="1200" cap="none" spc="0" normalizeH="0" noProof="0" dirty="0" smtClean="0">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rPr>
              <a:t> </a:t>
            </a:r>
            <a:r>
              <a:rPr kumimoji="0" lang="ca-ES" sz="3200" b="1" i="1" u="none" strike="noStrike" kern="1200" cap="none" spc="0" normalizeH="0" noProof="0" dirty="0" err="1" smtClean="0">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rPr>
              <a:t>Palabras</a:t>
            </a:r>
            <a:r>
              <a:rPr kumimoji="0" lang="ca-ES" sz="3200" b="1" i="1" u="none" strike="noStrike" kern="1200" cap="none" spc="0" normalizeH="0" noProof="0" dirty="0" smtClean="0">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rPr>
              <a:t> </a:t>
            </a:r>
            <a:r>
              <a:rPr kumimoji="0" lang="ca-ES" sz="3200" b="1" i="1" u="none" strike="noStrike" kern="1200" cap="none" spc="0" normalizeH="0" baseline="0" noProof="0" dirty="0" smtClean="0">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rPr>
              <a:t> </a:t>
            </a:r>
            <a:r>
              <a:rPr kumimoji="0" lang="ca-ES" sz="3200" b="1" i="1" u="none" strike="noStrike" kern="1200" cap="none" spc="0" normalizeH="0" baseline="0" noProof="0" dirty="0" err="1">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rPr>
              <a:t>Señor</a:t>
            </a:r>
            <a:r>
              <a:rPr kumimoji="0" lang="ca-ES" sz="3200" b="1" i="1" u="none" strike="noStrike" kern="1200" cap="none" spc="0" normalizeH="0" baseline="0" noProof="0" dirty="0">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rPr>
              <a:t>eson</a:t>
            </a:r>
            <a:r>
              <a:rPr kumimoji="0" lang="ca-ES" sz="3200" b="1" i="1" u="none" strike="noStrike" kern="1200" cap="none" spc="0" normalizeH="0" baseline="0" noProof="0" dirty="0" smtClean="0">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rPr>
              <a:t>espiritu</a:t>
            </a:r>
            <a:r>
              <a:rPr kumimoji="0" lang="ca-ES" sz="3200" b="1" i="1" u="none" strike="noStrike" kern="1200" cap="none" spc="0" normalizeH="0" baseline="0" noProof="0" dirty="0" smtClean="0">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rPr>
              <a:t>  y</a:t>
            </a:r>
            <a:r>
              <a:rPr lang="ca-ES" sz="3200" b="1" i="1" dirty="0" smtClean="0">
                <a:solidFill>
                  <a:srgbClr val="FFFF00"/>
                </a:solidFill>
                <a:effectLst>
                  <a:glow rad="228600">
                    <a:srgbClr val="12124A"/>
                  </a:glow>
                  <a:outerShdw blurRad="38100" dist="38100" dir="2700000" algn="tl">
                    <a:srgbClr val="C0C0C0"/>
                  </a:outerShdw>
                </a:effectLst>
                <a:latin typeface="Comic Sans MS" pitchFamily="66" charset="0"/>
              </a:rPr>
              <a:t> </a:t>
            </a:r>
            <a:r>
              <a:rPr lang="ca-ES" sz="3200" b="1" i="1" dirty="0" err="1" smtClean="0">
                <a:solidFill>
                  <a:srgbClr val="FFFF00"/>
                </a:solidFill>
                <a:effectLst>
                  <a:glow rad="228600">
                    <a:srgbClr val="12124A"/>
                  </a:glow>
                  <a:outerShdw blurRad="38100" dist="38100" dir="2700000" algn="tl">
                    <a:srgbClr val="C0C0C0"/>
                  </a:outerShdw>
                </a:effectLst>
                <a:latin typeface="Comic Sans MS" pitchFamily="66" charset="0"/>
              </a:rPr>
              <a:t>vid.a</a:t>
            </a:r>
            <a:endParaRPr kumimoji="0" lang="ca-ES" sz="1200" b="1" i="1" u="none" strike="noStrike" kern="1200" cap="none" spc="0" normalizeH="0" baseline="0" noProof="0" dirty="0">
              <a:ln>
                <a:noFill/>
              </a:ln>
              <a:solidFill>
                <a:srgbClr val="FFFF00"/>
              </a:solidFill>
              <a:effectLst>
                <a:glow rad="228600">
                  <a:srgbClr val="12124A"/>
                </a:glow>
                <a:outerShdw blurRad="38100" dist="38100" dir="2700000" algn="tl">
                  <a:srgbClr val="C0C0C0"/>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2360647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2051"/>
                                        </p:tgtEl>
                                        <p:attrNameLst>
                                          <p:attrName>style.visibility</p:attrName>
                                        </p:attrNameLst>
                                      </p:cBhvr>
                                      <p:to>
                                        <p:strVal val="visible"/>
                                      </p:to>
                                    </p:set>
                                    <p:anim calcmode="lin" valueType="num">
                                      <p:cBhvr>
                                        <p:cTn id="7" dur="250" fill="hold"/>
                                        <p:tgtEl>
                                          <p:spTgt spid="2051"/>
                                        </p:tgtEl>
                                        <p:attrNameLst>
                                          <p:attrName>ppt_w</p:attrName>
                                        </p:attrNameLst>
                                      </p:cBhvr>
                                      <p:tavLst>
                                        <p:tav tm="0">
                                          <p:val>
                                            <p:fltVal val="0"/>
                                          </p:val>
                                        </p:tav>
                                        <p:tav tm="100000">
                                          <p:val>
                                            <p:strVal val="#ppt_w"/>
                                          </p:val>
                                        </p:tav>
                                      </p:tavLst>
                                    </p:anim>
                                    <p:anim calcmode="lin" valueType="num">
                                      <p:cBhvr>
                                        <p:cTn id="8" dur="250" fill="hold"/>
                                        <p:tgtEl>
                                          <p:spTgt spid="2051"/>
                                        </p:tgtEl>
                                        <p:attrNameLst>
                                          <p:attrName>ppt_h</p:attrName>
                                        </p:attrNameLst>
                                      </p:cBhvr>
                                      <p:tavLst>
                                        <p:tav tm="0">
                                          <p:val>
                                            <p:fltVal val="0"/>
                                          </p:val>
                                        </p:tav>
                                        <p:tav tm="100000">
                                          <p:val>
                                            <p:strVal val="#ppt_h"/>
                                          </p:val>
                                        </p:tav>
                                      </p:tavLst>
                                    </p:anim>
                                  </p:childTnLst>
                                </p:cTn>
                              </p:par>
                            </p:childTnLst>
                          </p:cTn>
                        </p:par>
                        <p:par>
                          <p:cTn id="9" fill="hold">
                            <p:stCondLst>
                              <p:cond delay="6250"/>
                            </p:stCondLst>
                            <p:childTnLst>
                              <p:par>
                                <p:cTn id="10" presetID="23" presetClass="entr" presetSubtype="16" fill="hold" grpId="0" nodeType="afterEffect">
                                  <p:stCondLst>
                                    <p:cond delay="0"/>
                                  </p:stCondLst>
                                  <p:iterate type="wd">
                                    <p:tmPct val="100000"/>
                                  </p:iterate>
                                  <p:childTnLst>
                                    <p:set>
                                      <p:cBhvr>
                                        <p:cTn id="11" dur="1" fill="hold">
                                          <p:stCondLst>
                                            <p:cond delay="0"/>
                                          </p:stCondLst>
                                        </p:cTn>
                                        <p:tgtEl>
                                          <p:spTgt spid="2053"/>
                                        </p:tgtEl>
                                        <p:attrNameLst>
                                          <p:attrName>style.visibility</p:attrName>
                                        </p:attrNameLst>
                                      </p:cBhvr>
                                      <p:to>
                                        <p:strVal val="visible"/>
                                      </p:to>
                                    </p:set>
                                    <p:anim calcmode="lin" valueType="num">
                                      <p:cBhvr>
                                        <p:cTn id="12" dur="250" fill="hold"/>
                                        <p:tgtEl>
                                          <p:spTgt spid="2053"/>
                                        </p:tgtEl>
                                        <p:attrNameLst>
                                          <p:attrName>ppt_w</p:attrName>
                                        </p:attrNameLst>
                                      </p:cBhvr>
                                      <p:tavLst>
                                        <p:tav tm="0">
                                          <p:val>
                                            <p:fltVal val="0"/>
                                          </p:val>
                                        </p:tav>
                                        <p:tav tm="100000">
                                          <p:val>
                                            <p:strVal val="#ppt_w"/>
                                          </p:val>
                                        </p:tav>
                                      </p:tavLst>
                                    </p:anim>
                                    <p:anim calcmode="lin" valueType="num">
                                      <p:cBhvr>
                                        <p:cTn id="13" dur="250" fill="hold"/>
                                        <p:tgtEl>
                                          <p:spTgt spid="20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logger.googleusercontent.com/img/b/R29vZ2xl/AVvXsEiY15IDQa1nUJfmixrUF_DMWdPpBg8c0bi4xXkyULa8US5Y-EQPPdiHZtFp5IAOsdKcg6a37D6SE5f-kc65JDtlBTyQUcTwLgLRMsgZYxix2eVnTaWdChCtHlXWxrJQTq_sLBYzduMxYd2Q/s1600/1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5066" y="609600"/>
            <a:ext cx="8153159" cy="5724525"/>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5"/>
          <p:cNvSpPr>
            <a:spLocks noChangeArrowheads="1"/>
          </p:cNvSpPr>
          <p:nvPr/>
        </p:nvSpPr>
        <p:spPr bwMode="auto">
          <a:xfrm>
            <a:off x="1455640" y="5579624"/>
            <a:ext cx="6740948" cy="5847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a:ln>
                  <a:noFill/>
                </a:ln>
                <a:solidFill>
                  <a:schemeClr val="bg1"/>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mn-cs"/>
              </a:rPr>
              <a:t>El </a:t>
            </a:r>
            <a:r>
              <a:rPr kumimoji="0" lang="ca-ES" sz="3200" b="1" i="1" u="none" strike="noStrike" kern="1200" cap="none" spc="0" normalizeH="0" baseline="0" noProof="0" dirty="0" err="1">
                <a:ln>
                  <a:noFill/>
                </a:ln>
                <a:solidFill>
                  <a:schemeClr val="bg1"/>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mn-cs"/>
              </a:rPr>
              <a:t>Señor</a:t>
            </a:r>
            <a:r>
              <a:rPr kumimoji="0" lang="ca-ES" sz="3200" b="1" i="1" u="none" strike="noStrike" kern="1200" cap="none" spc="0" normalizeH="0" baseline="0" noProof="0" dirty="0">
                <a:ln>
                  <a:noFill/>
                </a:ln>
                <a:solidFill>
                  <a:schemeClr val="bg1"/>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mn-cs"/>
              </a:rPr>
              <a:t> es mi </a:t>
            </a:r>
            <a:r>
              <a:rPr kumimoji="0" lang="ca-ES" sz="3200" b="1" i="1" u="none" strike="noStrike" kern="1200" cap="none" spc="0" normalizeH="0" baseline="0" noProof="0" dirty="0" err="1">
                <a:ln>
                  <a:noFill/>
                </a:ln>
                <a:solidFill>
                  <a:schemeClr val="bg1"/>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mn-cs"/>
              </a:rPr>
              <a:t>luz</a:t>
            </a:r>
            <a:r>
              <a:rPr kumimoji="0" lang="ca-ES" sz="3200" b="1" i="1" u="none" strike="noStrike" kern="1200" cap="none" spc="0" normalizeH="0" baseline="0" noProof="0" dirty="0">
                <a:ln>
                  <a:noFill/>
                </a:ln>
                <a:solidFill>
                  <a:schemeClr val="bg1"/>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mn-cs"/>
              </a:rPr>
              <a:t> y mi </a:t>
            </a:r>
            <a:r>
              <a:rPr kumimoji="0" lang="ca-ES" sz="3200" b="1" i="1" u="none" strike="noStrike" kern="1200" cap="none" spc="0" normalizeH="0" baseline="0" noProof="0" dirty="0" err="1">
                <a:ln>
                  <a:noFill/>
                </a:ln>
                <a:solidFill>
                  <a:schemeClr val="bg1"/>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mn-cs"/>
              </a:rPr>
              <a:t>salvación</a:t>
            </a:r>
            <a:endParaRPr kumimoji="0" lang="ca-ES" sz="3200" b="1" i="1" u="none" strike="noStrike" kern="1200" cap="none" spc="0" normalizeH="0" baseline="0" noProof="0" dirty="0">
              <a:ln>
                <a:noFill/>
              </a:ln>
              <a:solidFill>
                <a:schemeClr val="bg1"/>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mn-cs"/>
            </a:endParaRPr>
          </a:p>
        </p:txBody>
      </p:sp>
      <p:sp>
        <p:nvSpPr>
          <p:cNvPr id="2" name="Rectángulo 1"/>
          <p:cNvSpPr/>
          <p:nvPr/>
        </p:nvSpPr>
        <p:spPr>
          <a:xfrm>
            <a:off x="809624" y="679056"/>
            <a:ext cx="4743451" cy="2246769"/>
          </a:xfrm>
          <a:prstGeom prst="rect">
            <a:avLst/>
          </a:prstGeom>
        </p:spPr>
        <p:txBody>
          <a:bodyPr wrap="square">
            <a:spAutoFit/>
          </a:bodyPr>
          <a:lstStyle/>
          <a:p>
            <a:r>
              <a:rPr lang="es-ES" sz="2800" b="1" i="1" dirty="0" err="1" smtClean="0">
                <a:solidFill>
                  <a:srgbClr val="FFFFFF"/>
                </a:solidFill>
                <a:effectLst>
                  <a:glow rad="101600">
                    <a:srgbClr val="000000">
                      <a:alpha val="60000"/>
                    </a:srgbClr>
                  </a:glow>
                  <a:outerShdw blurRad="38100" dist="38100" dir="2700000" algn="tl">
                    <a:srgbClr val="000000">
                      <a:alpha val="43137"/>
                    </a:srgbClr>
                  </a:outerShdw>
                </a:effectLst>
                <a:latin typeface="Comic Sans MS" pitchFamily="66" charset="0"/>
                <a:cs typeface="Times New Roman" pitchFamily="18" charset="0"/>
              </a:rPr>
              <a:t>LEn</a:t>
            </a:r>
            <a:r>
              <a:rPr lang="es-ES" sz="2800" b="1" i="1" dirty="0" smtClean="0">
                <a:solidFill>
                  <a:srgbClr val="FFFFFF"/>
                </a:solidFill>
                <a:effectLst>
                  <a:glow rad="101600">
                    <a:srgbClr val="000000">
                      <a:alpha val="60000"/>
                    </a:srgbClr>
                  </a:glow>
                  <a:outerShdw blurRad="38100" dist="38100" dir="2700000" algn="tl">
                    <a:srgbClr val="000000">
                      <a:alpha val="43137"/>
                    </a:srgbClr>
                  </a:outerShdw>
                </a:effectLst>
                <a:latin typeface="Comic Sans MS" pitchFamily="66" charset="0"/>
                <a:cs typeface="Times New Roman" pitchFamily="18" charset="0"/>
              </a:rPr>
              <a:t> mi angustia invoqué al SEÑOR, clamé a mi Dios y él me escuchó desde su templo, i mi clamor llegó  a sus oídos !.</a:t>
            </a:r>
            <a:endParaRPr lang="es-PE" sz="2800" dirty="0"/>
          </a:p>
        </p:txBody>
      </p:sp>
    </p:spTree>
    <p:extLst>
      <p:ext uri="{BB962C8B-B14F-4D97-AF65-F5344CB8AC3E}">
        <p14:creationId xmlns:p14="http://schemas.microsoft.com/office/powerpoint/2010/main" val="2853997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6750"/>
                            </p:stCondLst>
                            <p:childTnLst>
                              <p:par>
                                <p:cTn id="10" presetID="23" presetClass="entr" presetSubtype="16" fill="hold" grpId="0" nodeType="afterEffect">
                                  <p:stCondLst>
                                    <p:cond delay="0"/>
                                  </p:stCondLst>
                                  <p:iterate type="wd">
                                    <p:tmPct val="100000"/>
                                  </p:iterate>
                                  <p:childTnLst>
                                    <p:set>
                                      <p:cBhvr>
                                        <p:cTn id="11" dur="1" fill="hold">
                                          <p:stCondLst>
                                            <p:cond delay="0"/>
                                          </p:stCondLst>
                                        </p:cTn>
                                        <p:tgtEl>
                                          <p:spTgt spid="5125"/>
                                        </p:tgtEl>
                                        <p:attrNameLst>
                                          <p:attrName>style.visibility</p:attrName>
                                        </p:attrNameLst>
                                      </p:cBhvr>
                                      <p:to>
                                        <p:strVal val="visible"/>
                                      </p:to>
                                    </p:set>
                                    <p:anim calcmode="lin" valueType="num">
                                      <p:cBhvr>
                                        <p:cTn id="12" dur="250" fill="hold"/>
                                        <p:tgtEl>
                                          <p:spTgt spid="5125"/>
                                        </p:tgtEl>
                                        <p:attrNameLst>
                                          <p:attrName>ppt_w</p:attrName>
                                        </p:attrNameLst>
                                      </p:cBhvr>
                                      <p:tavLst>
                                        <p:tav tm="0">
                                          <p:val>
                                            <p:fltVal val="0"/>
                                          </p:val>
                                        </p:tav>
                                        <p:tav tm="100000">
                                          <p:val>
                                            <p:strVal val="#ppt_w"/>
                                          </p:val>
                                        </p:tav>
                                      </p:tavLst>
                                    </p:anim>
                                    <p:anim calcmode="lin" valueType="num">
                                      <p:cBhvr>
                                        <p:cTn id="13" dur="250" fill="hold"/>
                                        <p:tgtEl>
                                          <p:spTgt spid="51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4574" y="534730"/>
            <a:ext cx="8171137" cy="5788237"/>
          </a:xfrm>
          <a:prstGeom prst="rect">
            <a:avLst/>
          </a:prstGeom>
        </p:spPr>
      </p:pic>
      <p:sp>
        <p:nvSpPr>
          <p:cNvPr id="4" name="Rectangle 8"/>
          <p:cNvSpPr txBox="1">
            <a:spLocks noChangeArrowheads="1"/>
          </p:cNvSpPr>
          <p:nvPr/>
        </p:nvSpPr>
        <p:spPr bwMode="auto">
          <a:xfrm>
            <a:off x="2041573" y="2091219"/>
            <a:ext cx="6604138" cy="3443618"/>
          </a:xfrm>
          <a:prstGeom prst="rect">
            <a:avLst/>
          </a:prstGeom>
          <a:noFill/>
          <a:ln w="9525">
            <a:noFill/>
            <a:miter lim="800000"/>
            <a:headEnd/>
            <a:tailEnd/>
          </a:ln>
          <a:effectLst/>
        </p:spPr>
        <p:txBody>
          <a:bodyPr vert="horz" wrap="square" lIns="91440" tIns="45720" rIns="91440" bIns="45720" numCol="1" anchor="t" anchorCtr="0" compatLnSpc="1"/>
          <a:lstStyle/>
          <a:p>
            <a:pPr marL="342900" lvl="0" indent="-342900" algn="ctr" fontAlgn="base">
              <a:spcBef>
                <a:spcPct val="20000"/>
              </a:spcBef>
              <a:spcAft>
                <a:spcPct val="0"/>
              </a:spcAft>
              <a:defRPr/>
            </a:pPr>
            <a:r>
              <a:rPr kumimoji="0" lang="es-PE" sz="2400" b="1" i="0" u="none" strike="noStrike" kern="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Rockwell" panose="02060603020205020403" pitchFamily="18" charset="0"/>
                <a:cs typeface="Times New Roman"/>
              </a:rPr>
              <a:t>Motivación: </a:t>
            </a:r>
          </a:p>
          <a:p>
            <a:pPr marL="342900" lvl="0" indent="-342900" algn="ctr" fontAlgn="base">
              <a:spcBef>
                <a:spcPct val="20000"/>
              </a:spcBef>
              <a:spcAft>
                <a:spcPct val="0"/>
              </a:spcAft>
              <a:defRPr/>
            </a:pPr>
            <a:r>
              <a:rPr lang="es-MX" sz="2400" b="1" kern="0" dirty="0" smtClean="0">
                <a:solidFill>
                  <a:srgbClr val="FFFFFF"/>
                </a:solidFill>
                <a:effectLst>
                  <a:glow rad="139700">
                    <a:schemeClr val="accent4">
                      <a:satMod val="175000"/>
                      <a:alpha val="40000"/>
                    </a:schemeClr>
                  </a:glow>
                  <a:outerShdw blurRad="50800" dist="38100" algn="l" rotWithShape="0">
                    <a:prstClr val="black"/>
                  </a:outerShdw>
                </a:effectLst>
                <a:latin typeface="Rockwell" panose="02060603020205020403" pitchFamily="18" charset="0"/>
              </a:rPr>
              <a:t>Vicente</a:t>
            </a:r>
            <a:r>
              <a:rPr lang="es-MX" sz="2400" b="1" kern="0" dirty="0">
                <a:solidFill>
                  <a:srgbClr val="FFFFFF"/>
                </a:solidFill>
                <a:effectLst>
                  <a:glow rad="139700">
                    <a:schemeClr val="accent4">
                      <a:satMod val="175000"/>
                      <a:alpha val="40000"/>
                    </a:schemeClr>
                  </a:glow>
                  <a:outerShdw blurRad="50800" dist="38100" algn="l" rotWithShape="0">
                    <a:prstClr val="black"/>
                  </a:outerShdw>
                </a:effectLst>
                <a:latin typeface="Rockwell" panose="02060603020205020403" pitchFamily="18" charset="0"/>
              </a:rPr>
              <a:t>, en una conferencia a los misioneros sobre la conformidad con la voluntad de Dios, les transmite la alegría y el gozo de continuar, nosotros, la misión que fue anunciada por la boca del profeta Isaías y realizada en plenitud por Cristo: “¡Qué dicha, padres, hacer siempre y en todas las cosas la voluntad de Dios! </a:t>
            </a:r>
            <a:endParaRPr kumimoji="0" lang="es-PE" sz="2000" b="1" i="0" u="none" strike="noStrike" kern="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Rockwell" panose="02060603020205020403" pitchFamily="18" charset="0"/>
              <a:cs typeface="Times New Roman"/>
            </a:endParaRPr>
          </a:p>
        </p:txBody>
      </p:sp>
      <p:sp>
        <p:nvSpPr>
          <p:cNvPr id="5" name="AutoShape 2"/>
          <p:cNvSpPr>
            <a:spLocks noChangeArrowheads="1"/>
          </p:cNvSpPr>
          <p:nvPr/>
        </p:nvSpPr>
        <p:spPr bwMode="auto">
          <a:xfrm>
            <a:off x="3495909" y="629980"/>
            <a:ext cx="3695466" cy="1151536"/>
          </a:xfrm>
          <a:prstGeom prst="roundRect">
            <a:avLst>
              <a:gd name="adj" fmla="val 16667"/>
            </a:avLst>
          </a:prstGeom>
          <a:solidFill>
            <a:srgbClr val="007635"/>
          </a:solidFill>
          <a:ln w="12700">
            <a:solidFill>
              <a:srgbClr val="FFC000"/>
            </a:solidFill>
            <a:round/>
            <a:headEnd/>
            <a:tailEnd/>
          </a:ln>
          <a:effectLst>
            <a:outerShdw dist="28398" dir="3806097" algn="ctr" rotWithShape="0">
              <a:srgbClr val="7F5F00"/>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lleva a hacer el texto?</a:t>
            </a:r>
            <a:endParaRPr kumimoji="0" lang="es-PE"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186440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9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380" fill="hold"/>
                                        <p:tgtEl>
                                          <p:spTgt spid="4"/>
                                        </p:tgtEl>
                                        <p:attrNameLst>
                                          <p:attrName>ppt_w</p:attrName>
                                        </p:attrNameLst>
                                      </p:cBhvr>
                                      <p:tavLst>
                                        <p:tav tm="0">
                                          <p:val>
                                            <p:strVal val="4/3*#ppt_w"/>
                                          </p:val>
                                        </p:tav>
                                        <p:tav tm="100000">
                                          <p:val>
                                            <p:strVal val="#ppt_w"/>
                                          </p:val>
                                        </p:tav>
                                      </p:tavLst>
                                    </p:anim>
                                    <p:anim calcmode="lin" valueType="num">
                                      <p:cBhvr>
                                        <p:cTn id="8" dur="38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85775" y="581025"/>
            <a:ext cx="8109360" cy="5753099"/>
          </a:xfrm>
          <a:prstGeom prst="rect">
            <a:avLst/>
          </a:prstGeom>
        </p:spPr>
      </p:pic>
      <p:sp>
        <p:nvSpPr>
          <p:cNvPr id="4" name="Rectangle 8"/>
          <p:cNvSpPr txBox="1">
            <a:spLocks noChangeArrowheads="1"/>
          </p:cNvSpPr>
          <p:nvPr/>
        </p:nvSpPr>
        <p:spPr bwMode="auto">
          <a:xfrm>
            <a:off x="2088424" y="1986444"/>
            <a:ext cx="6604138" cy="3443618"/>
          </a:xfrm>
          <a:prstGeom prst="rect">
            <a:avLst/>
          </a:prstGeom>
          <a:noFill/>
          <a:ln w="9525">
            <a:noFill/>
            <a:miter lim="800000"/>
            <a:headEnd/>
            <a:tailEnd/>
          </a:ln>
          <a:effectLst/>
        </p:spPr>
        <p:txBody>
          <a:bodyPr vert="horz" wrap="square" lIns="91440" tIns="45720" rIns="91440" bIns="45720" numCol="1" anchor="t" anchorCtr="0" compatLnSpc="1"/>
          <a:lstStyle/>
          <a:p>
            <a:pPr marL="342900" lvl="0" indent="-342900" algn="ctr" fontAlgn="base">
              <a:spcBef>
                <a:spcPct val="20000"/>
              </a:spcBef>
              <a:spcAft>
                <a:spcPct val="0"/>
              </a:spcAft>
              <a:defRPr/>
            </a:pPr>
            <a:r>
              <a:rPr lang="es-MX" sz="2400" b="1" kern="0" dirty="0" smtClean="0">
                <a:solidFill>
                  <a:srgbClr val="FFFFFF"/>
                </a:solidFill>
                <a:effectLst>
                  <a:glow rad="101600">
                    <a:schemeClr val="accent4">
                      <a:satMod val="175000"/>
                      <a:alpha val="40000"/>
                    </a:schemeClr>
                  </a:glow>
                  <a:outerShdw blurRad="50800" dist="38100" algn="l" rotWithShape="0">
                    <a:prstClr val="black"/>
                  </a:outerShdw>
                </a:effectLst>
                <a:latin typeface="Rockwell" panose="02060603020205020403" pitchFamily="18" charset="0"/>
              </a:rPr>
              <a:t>No </a:t>
            </a:r>
            <a:r>
              <a:rPr lang="es-MX" sz="2400" b="1" kern="0" dirty="0">
                <a:solidFill>
                  <a:srgbClr val="FFFFFF"/>
                </a:solidFill>
                <a:effectLst>
                  <a:glow rad="101600">
                    <a:schemeClr val="accent4">
                      <a:satMod val="175000"/>
                      <a:alpha val="40000"/>
                    </a:schemeClr>
                  </a:glow>
                  <a:outerShdw blurRad="50800" dist="38100" algn="l" rotWithShape="0">
                    <a:prstClr val="black"/>
                  </a:outerShdw>
                </a:effectLst>
                <a:latin typeface="Rockwell" panose="02060603020205020403" pitchFamily="18" charset="0"/>
              </a:rPr>
              <a:t>es esto hacer lo que el Hijo de Dios </a:t>
            </a:r>
            <a:r>
              <a:rPr lang="es-MX" sz="2400" b="1" kern="0" dirty="0" smtClean="0">
                <a:solidFill>
                  <a:srgbClr val="FFFFFF"/>
                </a:solidFill>
                <a:effectLst>
                  <a:glow rad="101600">
                    <a:schemeClr val="accent4">
                      <a:satMod val="175000"/>
                      <a:alpha val="40000"/>
                    </a:schemeClr>
                  </a:glow>
                  <a:outerShdw blurRad="50800" dist="38100" algn="l" rotWithShape="0">
                    <a:prstClr val="black"/>
                  </a:outerShdw>
                </a:effectLst>
                <a:latin typeface="Rockwell" panose="02060603020205020403" pitchFamily="18" charset="0"/>
              </a:rPr>
              <a:t>     vino </a:t>
            </a:r>
            <a:r>
              <a:rPr lang="es-MX" sz="2400" b="1" kern="0" dirty="0">
                <a:solidFill>
                  <a:srgbClr val="FFFFFF"/>
                </a:solidFill>
                <a:effectLst>
                  <a:glow rad="101600">
                    <a:schemeClr val="accent4">
                      <a:satMod val="175000"/>
                      <a:alpha val="40000"/>
                    </a:schemeClr>
                  </a:glow>
                  <a:outerShdw blurRad="50800" dist="38100" algn="l" rotWithShape="0">
                    <a:prstClr val="black"/>
                  </a:outerShdw>
                </a:effectLst>
                <a:latin typeface="Rockwell" panose="02060603020205020403" pitchFamily="18" charset="0"/>
              </a:rPr>
              <a:t>a hacer en la tierra, como ya hemos dicho? El Hijo de Dios vino a evangelizar a los pobres; y nosotros, padres, ¿no hemos sido enviados a lo mismo? Sí, los misioneros han sido enviados a evangelizar a los pobres. ¡Qué dicha hacer en la tierra lo mismo que hizo nuestro Señor, que es enseñar el camino del cielo a los pobres</a:t>
            </a:r>
            <a:r>
              <a:rPr lang="es-MX" sz="2400" b="1" kern="0" dirty="0" smtClean="0">
                <a:solidFill>
                  <a:srgbClr val="FFFFFF"/>
                </a:solidFill>
                <a:effectLst>
                  <a:glow rad="101600">
                    <a:schemeClr val="accent4">
                      <a:satMod val="175000"/>
                      <a:alpha val="40000"/>
                    </a:schemeClr>
                  </a:glow>
                  <a:outerShdw blurRad="50800" dist="38100" algn="l" rotWithShape="0">
                    <a:prstClr val="black"/>
                  </a:outerShdw>
                </a:effectLst>
                <a:latin typeface="Rockwell" panose="02060603020205020403" pitchFamily="18" charset="0"/>
              </a:rPr>
              <a:t>!”                    </a:t>
            </a:r>
            <a:r>
              <a:rPr lang="es-MX" sz="2400" b="1" kern="0" dirty="0">
                <a:solidFill>
                  <a:srgbClr val="FFFFFF"/>
                </a:solidFill>
                <a:effectLst>
                  <a:glow rad="101600">
                    <a:schemeClr val="accent4">
                      <a:satMod val="175000"/>
                      <a:alpha val="40000"/>
                    </a:schemeClr>
                  </a:glow>
                  <a:outerShdw blurRad="50800" dist="38100" algn="l" rotWithShape="0">
                    <a:prstClr val="black"/>
                  </a:outerShdw>
                </a:effectLst>
                <a:latin typeface="Rockwell" panose="02060603020205020403" pitchFamily="18" charset="0"/>
              </a:rPr>
              <a:t>(XI, 209)</a:t>
            </a:r>
          </a:p>
          <a:p>
            <a:pPr marL="342900" lvl="0" indent="-342900" algn="ctr" fontAlgn="base">
              <a:spcBef>
                <a:spcPct val="20000"/>
              </a:spcBef>
              <a:spcAft>
                <a:spcPct val="0"/>
              </a:spcAft>
              <a:defRPr/>
            </a:pPr>
            <a:endParaRPr lang="es-MX" sz="2400" b="1" kern="0" dirty="0">
              <a:solidFill>
                <a:srgbClr val="FFFFFF"/>
              </a:solidFill>
              <a:effectLst>
                <a:glow rad="63500">
                  <a:schemeClr val="accent4">
                    <a:satMod val="175000"/>
                    <a:alpha val="40000"/>
                  </a:schemeClr>
                </a:glow>
                <a:outerShdw blurRad="50800" dist="38100" algn="l" rotWithShape="0">
                  <a:prstClr val="black"/>
                </a:outerShdw>
              </a:effectLst>
              <a:latin typeface="Rockwell" panose="02060603020205020403"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000" b="1" i="0" u="none" strike="noStrike" kern="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Rockwell" panose="02060603020205020403" pitchFamily="18" charset="0"/>
              <a:cs typeface="Times New Roman"/>
            </a:endParaRPr>
          </a:p>
        </p:txBody>
      </p:sp>
    </p:spTree>
    <p:extLst>
      <p:ext uri="{BB962C8B-B14F-4D97-AF65-F5344CB8AC3E}">
        <p14:creationId xmlns:p14="http://schemas.microsoft.com/office/powerpoint/2010/main" val="3624735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380" fill="hold"/>
                                        <p:tgtEl>
                                          <p:spTgt spid="4"/>
                                        </p:tgtEl>
                                        <p:attrNameLst>
                                          <p:attrName>ppt_w</p:attrName>
                                        </p:attrNameLst>
                                      </p:cBhvr>
                                      <p:tavLst>
                                        <p:tav tm="0">
                                          <p:val>
                                            <p:strVal val="4/3*#ppt_w"/>
                                          </p:val>
                                        </p:tav>
                                        <p:tav tm="100000">
                                          <p:val>
                                            <p:strVal val="#ppt_w"/>
                                          </p:val>
                                        </p:tav>
                                      </p:tavLst>
                                    </p:anim>
                                    <p:anim calcmode="lin" valueType="num">
                                      <p:cBhvr>
                                        <p:cTn id="8" dur="38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3479" y="519326"/>
            <a:ext cx="8155424" cy="5785680"/>
          </a:xfrm>
          <a:prstGeom prst="rect">
            <a:avLst/>
          </a:prstGeom>
          <a:scene3d>
            <a:camera prst="orthographicFront"/>
            <a:lightRig rig="threePt" dir="t"/>
          </a:scene3d>
          <a:sp3d>
            <a:bevelT prst="convex"/>
          </a:sp3d>
        </p:spPr>
      </p:pic>
      <p:sp>
        <p:nvSpPr>
          <p:cNvPr id="2" name="1 Rectángulo"/>
          <p:cNvSpPr/>
          <p:nvPr/>
        </p:nvSpPr>
        <p:spPr>
          <a:xfrm>
            <a:off x="3015125" y="519326"/>
            <a:ext cx="2520818"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50" normalizeH="0" baseline="0" noProof="0" dirty="0">
                <a:ln w="11430"/>
                <a:solidFill>
                  <a:srgbClr val="00B050"/>
                </a:solidFill>
                <a:effectLst>
                  <a:outerShdw blurRad="76200" dist="50800" dir="5400000" algn="tl" rotWithShape="0">
                    <a:srgbClr val="000000">
                      <a:alpha val="65000"/>
                    </a:srgbClr>
                  </a:outerShdw>
                </a:effectLst>
                <a:uLnTx/>
                <a:uFillTx/>
                <a:latin typeface="Times New Roman"/>
                <a:ea typeface="+mn-ea"/>
                <a:cs typeface="+mn-cs"/>
              </a:rPr>
              <a:t>Compromiso</a:t>
            </a:r>
          </a:p>
        </p:txBody>
      </p:sp>
      <p:sp>
        <p:nvSpPr>
          <p:cNvPr id="8" name="7 Rectángulo"/>
          <p:cNvSpPr/>
          <p:nvPr/>
        </p:nvSpPr>
        <p:spPr>
          <a:xfrm>
            <a:off x="1343225" y="1457784"/>
            <a:ext cx="5864618"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defRPr/>
            </a:pPr>
            <a:r>
              <a:rPr lang="es-MX" sz="3200" b="1" dirty="0" smtClean="0">
                <a:ln w="11430"/>
                <a:solidFill>
                  <a:srgbClr val="FFFFFF"/>
                </a:solidFill>
                <a:effectLst>
                  <a:glow rad="63500">
                    <a:srgbClr val="000000">
                      <a:satMod val="175000"/>
                      <a:alpha val="40000"/>
                    </a:srgbClr>
                  </a:glow>
                  <a:outerShdw blurRad="50800" dist="38100" algn="l" rotWithShape="0">
                    <a:prstClr val="black"/>
                  </a:outerShdw>
                </a:effectLst>
                <a:latin typeface="Tekton Pro" pitchFamily="34" charset="0"/>
              </a:rPr>
              <a:t>Mejorar </a:t>
            </a:r>
            <a:r>
              <a:rPr lang="es-MX" sz="3200" b="1" dirty="0">
                <a:ln w="11430"/>
                <a:solidFill>
                  <a:srgbClr val="FFFFFF"/>
                </a:solidFill>
                <a:effectLst>
                  <a:glow rad="63500">
                    <a:srgbClr val="000000">
                      <a:satMod val="175000"/>
                      <a:alpha val="40000"/>
                    </a:srgbClr>
                  </a:glow>
                  <a:outerShdw blurRad="50800" dist="38100" algn="l" rotWithShape="0">
                    <a:prstClr val="black"/>
                  </a:outerShdw>
                </a:effectLst>
                <a:latin typeface="Tekton Pro" pitchFamily="34" charset="0"/>
              </a:rPr>
              <a:t>nuestra escucha de la Palabra, dejando que ella sea el centro de nuestras decisiones y que nuestros actos sean hoy Buena Nueva a los pobres. </a:t>
            </a:r>
            <a:endParaRPr kumimoji="0" lang="es-ES" sz="3200" b="1" i="0" u="none" strike="noStrike" kern="1200" cap="none" spc="0" normalizeH="0" baseline="0" noProof="0" dirty="0">
              <a:ln w="11430"/>
              <a:solidFill>
                <a:srgbClr val="FFFFFF"/>
              </a:solidFill>
              <a:effectLst>
                <a:glow rad="63500">
                  <a:srgbClr val="000000">
                    <a:satMod val="175000"/>
                    <a:alpha val="40000"/>
                  </a:srgbClr>
                </a:glow>
                <a:outerShdw blurRad="50800" dist="38100" algn="l" rotWithShape="0">
                  <a:prstClr val="black"/>
                </a:outerShdw>
              </a:effectLst>
              <a:uLnTx/>
              <a:uFillTx/>
              <a:latin typeface="Tekton Pro" pitchFamily="34" charset="0"/>
            </a:endParaRPr>
          </a:p>
        </p:txBody>
      </p:sp>
      <p:sp>
        <p:nvSpPr>
          <p:cNvPr id="5" name="AutoShape 16" descr="Resultado de imagen para rayos de luz para photoshop png"/>
          <p:cNvSpPr>
            <a:spLocks noChangeAspect="1" noChangeArrowheads="1"/>
          </p:cNvSpPr>
          <p:nvPr/>
        </p:nvSpPr>
        <p:spPr bwMode="auto">
          <a:xfrm>
            <a:off x="155575" y="-144463"/>
            <a:ext cx="4384750" cy="43847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16647537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3.bp.blogspot.com/-osoKrhBLyS0/ULMUfDbfAPI/AAAAAAAAAa0/spM9PTt7w4U/s1600/Sacramentodenuestrafe.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38544" y="539124"/>
            <a:ext cx="8171359" cy="575893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2950" name="Rectangle 6"/>
          <p:cNvSpPr>
            <a:spLocks noGrp="1" noChangeArrowheads="1"/>
          </p:cNvSpPr>
          <p:nvPr>
            <p:ph type="body" idx="1"/>
          </p:nvPr>
        </p:nvSpPr>
        <p:spPr>
          <a:xfrm>
            <a:off x="524270" y="1026936"/>
            <a:ext cx="5333606" cy="4173713"/>
          </a:xfrm>
          <a:noFill/>
          <a:ln/>
          <a:scene3d>
            <a:camera prst="orthographicFront"/>
            <a:lightRig rig="threePt" dir="t"/>
          </a:scene3d>
          <a:sp3d>
            <a:bevelT prst="slope"/>
          </a:sp3d>
        </p:spPr>
        <p:txBody>
          <a:bodyPr/>
          <a:lstStyle/>
          <a:p>
            <a:pPr marL="0" indent="0">
              <a:lnSpc>
                <a:spcPct val="80000"/>
              </a:lnSpc>
              <a:spcBef>
                <a:spcPts val="0"/>
              </a:spcBef>
              <a:buNone/>
            </a:pPr>
            <a:r>
              <a:rPr lang="es-MX" sz="2800" i="1" dirty="0" smtClean="0">
                <a:solidFill>
                  <a:schemeClr val="bg1"/>
                </a:solidFill>
                <a:effectLst>
                  <a:glow rad="101600">
                    <a:srgbClr val="020202"/>
                  </a:glow>
                  <a:outerShdw blurRad="76200" dist="88900" dir="1800000" algn="l" rotWithShape="0">
                    <a:srgbClr val="1E0F00"/>
                  </a:outerShdw>
                </a:effectLst>
                <a:latin typeface="Tekton Pro" pitchFamily="34" charset="0"/>
              </a:rPr>
              <a:t>En </a:t>
            </a: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tu caminar por nuestra tierra,</a:t>
            </a: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has dado cumplimiento a las </a:t>
            </a:r>
            <a:r>
              <a:rPr lang="es-MX" sz="2800" i="1" dirty="0" smtClean="0">
                <a:solidFill>
                  <a:schemeClr val="bg1"/>
                </a:solidFill>
                <a:effectLst>
                  <a:glow rad="101600">
                    <a:srgbClr val="020202"/>
                  </a:glow>
                  <a:outerShdw blurRad="76200" dist="88900" dir="1800000" algn="l" rotWithShape="0">
                    <a:srgbClr val="1E0F00"/>
                  </a:outerShdw>
                </a:effectLst>
                <a:latin typeface="Tekton Pro" pitchFamily="34" charset="0"/>
              </a:rPr>
              <a:t>                                                                    profecías </a:t>
            </a: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antiguas:</a:t>
            </a: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has llenado nuestros anhelos,</a:t>
            </a: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has superado nuestras </a:t>
            </a:r>
            <a:r>
              <a:rPr lang="es-MX" sz="2800" i="1" dirty="0" smtClean="0">
                <a:solidFill>
                  <a:schemeClr val="bg1"/>
                </a:solidFill>
                <a:effectLst>
                  <a:glow rad="101600">
                    <a:srgbClr val="020202"/>
                  </a:glow>
                  <a:outerShdw blurRad="76200" dist="88900" dir="1800000" algn="l" rotWithShape="0">
                    <a:srgbClr val="1E0F00"/>
                  </a:outerShdw>
                </a:effectLst>
                <a:latin typeface="Tekton Pro" pitchFamily="34" charset="0"/>
              </a:rPr>
              <a:t>                                esperanzas</a:t>
            </a: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a:t>
            </a: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¡Oh Cristo, palabra hecha carne</a:t>
            </a: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que cumples el hoy de la </a:t>
            </a:r>
            <a:r>
              <a:rPr lang="es-MX" sz="2800" i="1" dirty="0" smtClean="0">
                <a:solidFill>
                  <a:schemeClr val="bg1"/>
                </a:solidFill>
                <a:effectLst>
                  <a:glow rad="101600">
                    <a:srgbClr val="020202"/>
                  </a:glow>
                  <a:outerShdw blurRad="76200" dist="88900" dir="1800000" algn="l" rotWithShape="0">
                    <a:srgbClr val="1E0F00"/>
                  </a:outerShdw>
                </a:effectLst>
                <a:latin typeface="Tekton Pro" pitchFamily="34" charset="0"/>
              </a:rPr>
              <a:t>misericordia en </a:t>
            </a: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tu viaje de amor, de </a:t>
            </a:r>
            <a:r>
              <a:rPr lang="es-MX" sz="2800" i="1" dirty="0" smtClean="0">
                <a:solidFill>
                  <a:schemeClr val="bg1"/>
                </a:solidFill>
                <a:effectLst>
                  <a:glow rad="101600">
                    <a:srgbClr val="020202"/>
                  </a:glow>
                  <a:outerShdw blurRad="76200" dist="88900" dir="1800000" algn="l" rotWithShape="0">
                    <a:srgbClr val="1E0F00"/>
                  </a:outerShdw>
                </a:effectLst>
                <a:latin typeface="Tekton Pro" pitchFamily="34" charset="0"/>
              </a:rPr>
              <a:t>perdón y </a:t>
            </a: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de consuelo a todos los hombres!</a:t>
            </a: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acoge nuestras súplicas</a:t>
            </a: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en favor de todos los que, también hoy</a:t>
            </a:r>
            <a:r>
              <a:rPr lang="es-MX" sz="2800" i="1" dirty="0" smtClean="0">
                <a:solidFill>
                  <a:schemeClr val="bg1"/>
                </a:solidFill>
                <a:effectLst>
                  <a:glow rad="101600">
                    <a:srgbClr val="020202"/>
                  </a:glow>
                  <a:outerShdw blurRad="76200" dist="88900" dir="1800000" algn="l" rotWithShape="0">
                    <a:srgbClr val="1E0F00"/>
                  </a:outerShdw>
                </a:effectLst>
                <a:latin typeface="Tekton Pro" pitchFamily="34" charset="0"/>
              </a:rPr>
              <a:t>, necesitan </a:t>
            </a: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tu visita de gracia y </a:t>
            </a:r>
            <a:r>
              <a:rPr lang="es-MX" sz="2800" i="1" dirty="0" smtClean="0">
                <a:solidFill>
                  <a:schemeClr val="bg1"/>
                </a:solidFill>
                <a:effectLst>
                  <a:glow rad="101600">
                    <a:srgbClr val="020202"/>
                  </a:glow>
                  <a:outerShdw blurRad="76200" dist="88900" dir="1800000" algn="l" rotWithShape="0">
                    <a:srgbClr val="1E0F00"/>
                  </a:outerShdw>
                </a:effectLst>
                <a:latin typeface="Tekton Pro" pitchFamily="34" charset="0"/>
              </a:rPr>
              <a:t>perdón</a:t>
            </a:r>
          </a:p>
          <a:p>
            <a:pPr marL="0" indent="0">
              <a:lnSpc>
                <a:spcPct val="80000"/>
              </a:lnSpc>
              <a:spcBef>
                <a:spcPts val="0"/>
              </a:spcBef>
              <a:buNone/>
            </a:pPr>
            <a:r>
              <a:rPr lang="es-MX" sz="2800" i="1" dirty="0" smtClean="0">
                <a:solidFill>
                  <a:schemeClr val="bg1"/>
                </a:solidFill>
                <a:effectLst>
                  <a:glow rad="101600">
                    <a:srgbClr val="020202"/>
                  </a:glow>
                  <a:outerShdw blurRad="76200" dist="88900" dir="1800000" algn="l" rotWithShape="0">
                    <a:srgbClr val="1E0F00"/>
                  </a:outerShdw>
                </a:effectLst>
                <a:latin typeface="Tekton Pro" pitchFamily="34" charset="0"/>
              </a:rPr>
              <a:t>.</a:t>
            </a:r>
          </a:p>
          <a:p>
            <a:pPr marL="0" indent="0">
              <a:lnSpc>
                <a:spcPct val="80000"/>
              </a:lnSpc>
              <a:spcBef>
                <a:spcPts val="0"/>
              </a:spcBef>
              <a:buNone/>
            </a:pPr>
            <a:endParaRPr lang="es-MX" sz="2800" i="1" dirty="0">
              <a:solidFill>
                <a:schemeClr val="bg1"/>
              </a:solidFill>
              <a:effectLst>
                <a:glow rad="101600">
                  <a:srgbClr val="020202"/>
                </a:glow>
                <a:outerShdw blurRad="76200" dist="88900" dir="1800000" algn="l" rotWithShape="0">
                  <a:srgbClr val="1E0F00"/>
                </a:outerShdw>
              </a:effectLst>
              <a:latin typeface="Tekton Pro" pitchFamily="34" charset="0"/>
            </a:endParaRPr>
          </a:p>
        </p:txBody>
      </p:sp>
      <p:sp>
        <p:nvSpPr>
          <p:cNvPr id="2" name="Rectángulo 1"/>
          <p:cNvSpPr/>
          <p:nvPr/>
        </p:nvSpPr>
        <p:spPr>
          <a:xfrm>
            <a:off x="1858135" y="622836"/>
            <a:ext cx="2270172"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Kristen ITC" panose="03050502040202030202" pitchFamily="66" charset="0"/>
                <a:ea typeface="Times New Roman" panose="02020603050405020304" pitchFamily="18" charset="0"/>
                <a:cs typeface="Arial" panose="020B0604020202020204" pitchFamily="34" charset="0"/>
              </a:rPr>
              <a:t>Oración final </a:t>
            </a:r>
            <a:endParaRPr kumimoji="0" lang="es-PE"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Times New Roman" panose="02020603050405020304" pitchFamily="18" charset="0"/>
              <a:cs typeface="Times New Roman"/>
            </a:endParaRPr>
          </a:p>
        </p:txBody>
      </p:sp>
    </p:spTree>
    <p:extLst>
      <p:ext uri="{BB962C8B-B14F-4D97-AF65-F5344CB8AC3E}">
        <p14:creationId xmlns:p14="http://schemas.microsoft.com/office/powerpoint/2010/main" val="40962313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82950"/>
                                        </p:tgtEl>
                                        <p:attrNameLst>
                                          <p:attrName>style.visibility</p:attrName>
                                        </p:attrNameLst>
                                      </p:cBhvr>
                                      <p:to>
                                        <p:strVal val="visible"/>
                                      </p:to>
                                    </p:set>
                                    <p:anim calcmode="lin" valueType="num">
                                      <p:cBhvr>
                                        <p:cTn id="7" dur="350" fill="hold"/>
                                        <p:tgtEl>
                                          <p:spTgt spid="82950"/>
                                        </p:tgtEl>
                                        <p:attrNameLst>
                                          <p:attrName>ppt_w</p:attrName>
                                        </p:attrNameLst>
                                      </p:cBhvr>
                                      <p:tavLst>
                                        <p:tav tm="0">
                                          <p:val>
                                            <p:fltVal val="0"/>
                                          </p:val>
                                        </p:tav>
                                        <p:tav tm="100000">
                                          <p:val>
                                            <p:strVal val="#ppt_w"/>
                                          </p:val>
                                        </p:tav>
                                      </p:tavLst>
                                    </p:anim>
                                    <p:anim calcmode="lin" valueType="num">
                                      <p:cBhvr>
                                        <p:cTn id="8" dur="350" fill="hold"/>
                                        <p:tgtEl>
                                          <p:spTgt spid="82950"/>
                                        </p:tgtEl>
                                        <p:attrNameLst>
                                          <p:attrName>ppt_h</p:attrName>
                                        </p:attrNameLst>
                                      </p:cBhvr>
                                      <p:tavLst>
                                        <p:tav tm="0">
                                          <p:val>
                                            <p:fltVal val="0"/>
                                          </p:val>
                                        </p:tav>
                                        <p:tav tm="100000">
                                          <p:val>
                                            <p:strVal val="#ppt_h"/>
                                          </p:val>
                                        </p:tav>
                                      </p:tavLst>
                                    </p:anim>
                                    <p:anim calcmode="lin" valueType="num">
                                      <p:cBhvr>
                                        <p:cTn id="9" dur="350" fill="hold"/>
                                        <p:tgtEl>
                                          <p:spTgt spid="82950"/>
                                        </p:tgtEl>
                                        <p:attrNameLst>
                                          <p:attrName>ppt_x</p:attrName>
                                        </p:attrNameLst>
                                      </p:cBhvr>
                                      <p:tavLst>
                                        <p:tav tm="0">
                                          <p:val>
                                            <p:fltVal val="0.5"/>
                                          </p:val>
                                        </p:tav>
                                        <p:tav tm="100000">
                                          <p:val>
                                            <p:strVal val="#ppt_x"/>
                                          </p:val>
                                        </p:tav>
                                      </p:tavLst>
                                    </p:anim>
                                    <p:anim calcmode="lin" valueType="num">
                                      <p:cBhvr>
                                        <p:cTn id="10" dur="350" fill="hold"/>
                                        <p:tgtEl>
                                          <p:spTgt spid="829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3.bp.blogspot.com/-osoKrhBLyS0/ULMUfDbfAPI/AAAAAAAAAa0/spM9PTt7w4U/s1600/Sacramentodenuestrafe.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76645" y="534913"/>
            <a:ext cx="8171359" cy="575893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2950" name="Rectangle 6"/>
          <p:cNvSpPr>
            <a:spLocks noGrp="1" noChangeArrowheads="1"/>
          </p:cNvSpPr>
          <p:nvPr>
            <p:ph type="body" idx="1"/>
          </p:nvPr>
        </p:nvSpPr>
        <p:spPr>
          <a:xfrm>
            <a:off x="669250" y="400049"/>
            <a:ext cx="4502825" cy="3543301"/>
          </a:xfrm>
          <a:noFill/>
          <a:ln/>
          <a:scene3d>
            <a:camera prst="orthographicFront"/>
            <a:lightRig rig="threePt" dir="t"/>
          </a:scene3d>
          <a:sp3d>
            <a:bevelT prst="slope"/>
          </a:sp3d>
        </p:spPr>
        <p:txBody>
          <a:bodyPr/>
          <a:lstStyle/>
          <a:p>
            <a:pPr marL="0" indent="0">
              <a:lnSpc>
                <a:spcPct val="80000"/>
              </a:lnSpc>
              <a:spcBef>
                <a:spcPts val="0"/>
              </a:spcBef>
              <a:buNone/>
            </a:pPr>
            <a:endParaRPr lang="es-MX" sz="2800" i="1" dirty="0">
              <a:solidFill>
                <a:schemeClr val="bg1"/>
              </a:solidFill>
              <a:effectLst>
                <a:glow rad="101600">
                  <a:srgbClr val="020202"/>
                </a:glow>
                <a:outerShdw blurRad="76200" dist="88900" dir="1800000" algn="l" rotWithShape="0">
                  <a:srgbClr val="1E0F00"/>
                </a:outerShdw>
              </a:effectLst>
              <a:latin typeface="Tekton Pro" pitchFamily="34" charset="0"/>
            </a:endParaRP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Los ciegos ante la verdad,</a:t>
            </a: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los oprimidos por la injusticia,</a:t>
            </a: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los que no son libres porque no tienen la paz.</a:t>
            </a: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Y no permitas que nuestra </a:t>
            </a:r>
            <a:r>
              <a:rPr lang="es-MX" sz="2800" i="1" dirty="0" smtClean="0">
                <a:solidFill>
                  <a:schemeClr val="bg1"/>
                </a:solidFill>
                <a:effectLst>
                  <a:glow rad="101600">
                    <a:srgbClr val="020202"/>
                  </a:glow>
                  <a:outerShdw blurRad="76200" dist="88900" dir="1800000" algn="l" rotWithShape="0">
                    <a:srgbClr val="1E0F00"/>
                  </a:outerShdw>
                </a:effectLst>
                <a:latin typeface="Tekton Pro" pitchFamily="34" charset="0"/>
              </a:rPr>
              <a:t>mirada se </a:t>
            </a: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aparte ya de ti,</a:t>
            </a: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oh sabiduría verdadera</a:t>
            </a: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que se cumple hoy </a:t>
            </a:r>
            <a:r>
              <a:rPr lang="es-MX" sz="2800" i="1" dirty="0" smtClean="0">
                <a:solidFill>
                  <a:schemeClr val="bg1"/>
                </a:solidFill>
                <a:effectLst>
                  <a:glow rad="101600">
                    <a:srgbClr val="020202"/>
                  </a:glow>
                  <a:outerShdw blurRad="76200" dist="88900" dir="1800000" algn="l" rotWithShape="0">
                    <a:srgbClr val="1E0F00"/>
                  </a:outerShdw>
                </a:effectLst>
                <a:latin typeface="Tekton Pro" pitchFamily="34" charset="0"/>
              </a:rPr>
              <a:t>                                     en </a:t>
            </a: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nuestra tierra. </a:t>
            </a:r>
            <a:endParaRPr lang="es-MX" sz="2800" i="1" dirty="0" smtClean="0">
              <a:solidFill>
                <a:schemeClr val="bg1"/>
              </a:solidFill>
              <a:effectLst>
                <a:glow rad="101600">
                  <a:srgbClr val="020202"/>
                </a:glow>
                <a:outerShdw blurRad="76200" dist="88900" dir="1800000" algn="l" rotWithShape="0">
                  <a:srgbClr val="1E0F00"/>
                </a:outerShdw>
              </a:effectLst>
              <a:latin typeface="Tekton Pro" pitchFamily="34" charset="0"/>
            </a:endParaRPr>
          </a:p>
          <a:p>
            <a:pPr marL="0" indent="0">
              <a:lnSpc>
                <a:spcPct val="80000"/>
              </a:lnSpc>
              <a:spcBef>
                <a:spcPts val="0"/>
              </a:spcBef>
              <a:buNone/>
            </a:pPr>
            <a:r>
              <a:rPr lang="es-MX" sz="2800" i="1" dirty="0">
                <a:solidFill>
                  <a:schemeClr val="bg1"/>
                </a:solidFill>
                <a:effectLst>
                  <a:glow rad="101600">
                    <a:srgbClr val="020202"/>
                  </a:glow>
                  <a:outerShdw blurRad="76200" dist="88900" dir="1800000" algn="l" rotWithShape="0">
                    <a:srgbClr val="1E0F00"/>
                  </a:outerShdw>
                </a:effectLst>
                <a:latin typeface="Tekton Pro" pitchFamily="34" charset="0"/>
              </a:rPr>
              <a:t> </a:t>
            </a:r>
            <a:r>
              <a:rPr lang="es-MX" sz="2800" i="1" dirty="0" smtClean="0">
                <a:solidFill>
                  <a:schemeClr val="bg1"/>
                </a:solidFill>
                <a:effectLst>
                  <a:glow rad="101600">
                    <a:srgbClr val="020202"/>
                  </a:glow>
                  <a:outerShdw blurRad="76200" dist="88900" dir="1800000" algn="l" rotWithShape="0">
                    <a:srgbClr val="1E0F00"/>
                  </a:outerShdw>
                </a:effectLst>
                <a:latin typeface="Tekton Pro" pitchFamily="34" charset="0"/>
              </a:rPr>
              <a:t>    Amén</a:t>
            </a:r>
            <a:endParaRPr lang="es-MX" sz="2800" i="1" dirty="0">
              <a:solidFill>
                <a:schemeClr val="bg1"/>
              </a:solidFill>
              <a:effectLst>
                <a:glow rad="101600">
                  <a:srgbClr val="020202"/>
                </a:glow>
                <a:outerShdw blurRad="76200" dist="88900" dir="1800000" algn="l" rotWithShape="0">
                  <a:srgbClr val="1E0F00"/>
                </a:outerShdw>
              </a:effectLst>
              <a:latin typeface="Tekton Pro" pitchFamily="34" charset="0"/>
            </a:endParaRPr>
          </a:p>
          <a:p>
            <a:pPr marL="0" indent="0">
              <a:lnSpc>
                <a:spcPct val="80000"/>
              </a:lnSpc>
              <a:spcBef>
                <a:spcPts val="0"/>
              </a:spcBef>
              <a:buNone/>
            </a:pPr>
            <a:endParaRPr lang="es-PE" sz="2800" i="1" dirty="0">
              <a:solidFill>
                <a:schemeClr val="bg1"/>
              </a:solidFill>
              <a:effectLst>
                <a:glow rad="101600">
                  <a:srgbClr val="020202"/>
                </a:glow>
                <a:outerShdw blurRad="76200" dist="88900" dir="1800000" algn="l" rotWithShape="0">
                  <a:srgbClr val="1E0F00"/>
                </a:outerShdw>
              </a:effectLst>
              <a:latin typeface="Tekton Pro" pitchFamily="34" charset="0"/>
            </a:endParaRPr>
          </a:p>
        </p:txBody>
      </p:sp>
      <p:sp>
        <p:nvSpPr>
          <p:cNvPr id="6" name="Rectangle 6"/>
          <p:cNvSpPr txBox="1">
            <a:spLocks noChangeArrowheads="1"/>
          </p:cNvSpPr>
          <p:nvPr/>
        </p:nvSpPr>
        <p:spPr bwMode="auto">
          <a:xfrm>
            <a:off x="476645" y="5269565"/>
            <a:ext cx="8081712" cy="842683"/>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1" fontAlgn="base" latinLnBrk="0" hangingPunct="1">
              <a:lnSpc>
                <a:spcPct val="80000"/>
              </a:lnSpc>
              <a:spcBef>
                <a:spcPts val="0"/>
              </a:spcBef>
              <a:spcAft>
                <a:spcPct val="0"/>
              </a:spcAft>
              <a:buClrTx/>
              <a:buSzTx/>
              <a:buFontTx/>
              <a:buNone/>
              <a:tabLst/>
              <a:defRPr/>
            </a:pPr>
            <a:endParaRPr kumimoji="0" lang="es-PE" sz="2400" b="0" i="0" u="none" strike="noStrike" kern="0" cap="none" spc="0" normalizeH="0" baseline="0" noProof="0" dirty="0">
              <a:ln>
                <a:noFill/>
              </a:ln>
              <a:solidFill>
                <a:srgbClr val="FFFFFF"/>
              </a:solidFill>
              <a:effectLst>
                <a:glow rad="101600">
                  <a:srgbClr val="020202"/>
                </a:glow>
                <a:outerShdw blurRad="76200" dist="88900" dir="1800000" algn="l" rotWithShape="0">
                  <a:srgbClr val="1E0F00"/>
                </a:outerShdw>
              </a:effectLst>
              <a:uLnTx/>
              <a:uFillTx/>
              <a:latin typeface="Tekton Pro" pitchFamily="34" charset="0"/>
              <a:ea typeface="+mn-ea"/>
              <a:cs typeface="Times New Roman"/>
            </a:endParaRPr>
          </a:p>
        </p:txBody>
      </p:sp>
    </p:spTree>
    <p:extLst>
      <p:ext uri="{BB962C8B-B14F-4D97-AF65-F5344CB8AC3E}">
        <p14:creationId xmlns:p14="http://schemas.microsoft.com/office/powerpoint/2010/main" val="12102601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82950"/>
                                        </p:tgtEl>
                                        <p:attrNameLst>
                                          <p:attrName>style.visibility</p:attrName>
                                        </p:attrNameLst>
                                      </p:cBhvr>
                                      <p:to>
                                        <p:strVal val="visible"/>
                                      </p:to>
                                    </p:set>
                                    <p:anim calcmode="lin" valueType="num">
                                      <p:cBhvr>
                                        <p:cTn id="7" dur="350" fill="hold"/>
                                        <p:tgtEl>
                                          <p:spTgt spid="82950"/>
                                        </p:tgtEl>
                                        <p:attrNameLst>
                                          <p:attrName>ppt_w</p:attrName>
                                        </p:attrNameLst>
                                      </p:cBhvr>
                                      <p:tavLst>
                                        <p:tav tm="0">
                                          <p:val>
                                            <p:fltVal val="0"/>
                                          </p:val>
                                        </p:tav>
                                        <p:tav tm="100000">
                                          <p:val>
                                            <p:strVal val="#ppt_w"/>
                                          </p:val>
                                        </p:tav>
                                      </p:tavLst>
                                    </p:anim>
                                    <p:anim calcmode="lin" valueType="num">
                                      <p:cBhvr>
                                        <p:cTn id="8" dur="350" fill="hold"/>
                                        <p:tgtEl>
                                          <p:spTgt spid="82950"/>
                                        </p:tgtEl>
                                        <p:attrNameLst>
                                          <p:attrName>ppt_h</p:attrName>
                                        </p:attrNameLst>
                                      </p:cBhvr>
                                      <p:tavLst>
                                        <p:tav tm="0">
                                          <p:val>
                                            <p:fltVal val="0"/>
                                          </p:val>
                                        </p:tav>
                                        <p:tav tm="100000">
                                          <p:val>
                                            <p:strVal val="#ppt_h"/>
                                          </p:val>
                                        </p:tav>
                                      </p:tavLst>
                                    </p:anim>
                                    <p:anim calcmode="lin" valueType="num">
                                      <p:cBhvr>
                                        <p:cTn id="9" dur="350" fill="hold"/>
                                        <p:tgtEl>
                                          <p:spTgt spid="82950"/>
                                        </p:tgtEl>
                                        <p:attrNameLst>
                                          <p:attrName>ppt_x</p:attrName>
                                        </p:attrNameLst>
                                      </p:cBhvr>
                                      <p:tavLst>
                                        <p:tav tm="0">
                                          <p:val>
                                            <p:fltVal val="0.5"/>
                                          </p:val>
                                        </p:tav>
                                        <p:tav tm="100000">
                                          <p:val>
                                            <p:strVal val="#ppt_x"/>
                                          </p:val>
                                        </p:tav>
                                      </p:tavLst>
                                    </p:anim>
                                    <p:anim calcmode="lin" valueType="num">
                                      <p:cBhvr>
                                        <p:cTn id="10" dur="350" fill="hold"/>
                                        <p:tgtEl>
                                          <p:spTgt spid="829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471"/>
          <a:stretch/>
        </p:blipFill>
        <p:spPr bwMode="auto">
          <a:xfrm>
            <a:off x="491991" y="547076"/>
            <a:ext cx="8123717" cy="579657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375279" y="2129544"/>
            <a:ext cx="8240429" cy="1815801"/>
          </a:xfrm>
          <a:prstGeom prst="rect">
            <a:avLst/>
          </a:prstGeom>
          <a:noFill/>
          <a:ln w="9525">
            <a:noFill/>
            <a:miter lim="800000"/>
            <a:headEnd/>
            <a:tailEnd/>
          </a:ln>
          <a:effectLst/>
        </p:spPr>
        <p:txBody>
          <a:bodyPr/>
          <a:lstStyle/>
          <a:p>
            <a:pPr lvl="0" algn="ctr" fontAlgn="base">
              <a:spcAft>
                <a:spcPct val="0"/>
              </a:spcAft>
              <a:defRPr/>
            </a:pPr>
            <a:r>
              <a:rPr kumimoji="0" lang="es-ES_tradnl" sz="2400" b="1" i="0" u="none" strike="noStrike" kern="1200" cap="none" spc="0" normalizeH="0" baseline="0" noProof="0" dirty="0" smtClean="0">
                <a:ln>
                  <a:noFill/>
                </a:ln>
                <a:solidFill>
                  <a:srgbClr val="FFFFFF"/>
                </a:solidFill>
                <a:effectLst>
                  <a:glow rad="63500">
                    <a:srgbClr val="003399">
                      <a:satMod val="175000"/>
                      <a:alpha val="40000"/>
                    </a:srgbClr>
                  </a:glow>
                  <a:outerShdw blurRad="88900" dist="101600" dir="1800000" algn="l" rotWithShape="0">
                    <a:srgbClr val="000B22"/>
                  </a:outerShdw>
                </a:effectLst>
                <a:uLnTx/>
                <a:uFillTx/>
                <a:latin typeface="News706 BT" panose="02040804060705020204" pitchFamily="18" charset="0"/>
                <a:ea typeface="Segoe UI Symbol" pitchFamily="34" charset="0"/>
                <a:cs typeface="Arial"/>
              </a:rPr>
              <a:t>    Señor </a:t>
            </a:r>
            <a:r>
              <a:rPr lang="es-MX" sz="2400" b="1" dirty="0">
                <a:solidFill>
                  <a:srgbClr val="FFFFFF"/>
                </a:solidFill>
                <a:effectLst>
                  <a:glow rad="63500">
                    <a:srgbClr val="003399">
                      <a:satMod val="175000"/>
                      <a:alpha val="40000"/>
                    </a:srgbClr>
                  </a:glow>
                  <a:outerShdw blurRad="88900" dist="101600" dir="1800000" algn="l" rotWithShape="0">
                    <a:srgbClr val="000B22"/>
                  </a:outerShdw>
                </a:effectLst>
                <a:latin typeface="News706 BT" panose="02040804060705020204" pitchFamily="18" charset="0"/>
                <a:ea typeface="Segoe UI Symbol" pitchFamily="34" charset="0"/>
              </a:rPr>
              <a:t>En este domingo, dedicado de modo especial a honrar la Palabra de Dios, retomamos la lectura del evangelio de san Lucas. </a:t>
            </a:r>
          </a:p>
          <a:p>
            <a:pPr lvl="0" algn="ctr" fontAlgn="base">
              <a:spcAft>
                <a:spcPct val="0"/>
              </a:spcAft>
              <a:defRPr/>
            </a:pPr>
            <a:r>
              <a:rPr lang="es-MX" sz="2400" b="1" dirty="0">
                <a:solidFill>
                  <a:srgbClr val="FFFFFF"/>
                </a:solidFill>
                <a:effectLst>
                  <a:glow rad="63500">
                    <a:srgbClr val="003399">
                      <a:satMod val="175000"/>
                      <a:alpha val="40000"/>
                    </a:srgbClr>
                  </a:glow>
                  <a:outerShdw blurRad="88900" dist="101600" dir="1800000" algn="l" rotWithShape="0">
                    <a:srgbClr val="000B22"/>
                  </a:outerShdw>
                </a:effectLst>
                <a:latin typeface="News706 BT" panose="02040804060705020204" pitchFamily="18" charset="0"/>
                <a:ea typeface="Segoe UI Symbol" pitchFamily="34" charset="0"/>
              </a:rPr>
              <a:t>El pueblo restaurado tras el exilio inicia su nuevo caminar con la lectura del libro de la ley. Jesús, ante un pueblo de pobres, cautivos y ciegos, todos ellos por restaurar, comienza su tarea mesiánica leyendo un texto del profeta Isaías. Tanto Nehemías como Jesús insisten en el “hoy” como día consagrado a Dios, como el tiempo de salvación, como ocasión para la alegría y la celebración</a:t>
            </a:r>
          </a:p>
          <a:p>
            <a:pPr lvl="0" algn="ctr" fontAlgn="base">
              <a:spcAft>
                <a:spcPct val="0"/>
              </a:spcAft>
              <a:defRPr/>
            </a:pPr>
            <a:endParaRPr kumimoji="0" lang="es-ES_tradnl" sz="2400" b="1" i="0" u="none" strike="noStrike" kern="1200" cap="none" spc="0" normalizeH="0" baseline="0" noProof="0" dirty="0">
              <a:ln>
                <a:noFill/>
              </a:ln>
              <a:solidFill>
                <a:srgbClr val="FFFFFF"/>
              </a:solidFill>
              <a:effectLst>
                <a:glow rad="63500">
                  <a:srgbClr val="003399">
                    <a:satMod val="175000"/>
                    <a:alpha val="40000"/>
                  </a:srgbClr>
                </a:glow>
                <a:outerShdw blurRad="88900" dist="101600" dir="1800000" algn="l" rotWithShape="0">
                  <a:srgbClr val="000B22"/>
                </a:outerShdw>
              </a:effectLst>
              <a:uLnTx/>
              <a:uFillTx/>
              <a:latin typeface="News706 BT" panose="02040804060705020204" pitchFamily="18" charset="0"/>
              <a:ea typeface="Segoe UI Symbol" pitchFamily="34" charset="0"/>
              <a:cs typeface="Arial"/>
            </a:endParaRPr>
          </a:p>
        </p:txBody>
      </p:sp>
      <p:sp>
        <p:nvSpPr>
          <p:cNvPr id="7" name="6 Rectángulo"/>
          <p:cNvSpPr/>
          <p:nvPr/>
        </p:nvSpPr>
        <p:spPr>
          <a:xfrm>
            <a:off x="436594" y="632801"/>
            <a:ext cx="2791150"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a:ln w="10160">
                  <a:solidFill>
                    <a:srgbClr val="AAADCA"/>
                  </a:solidFill>
                  <a:prstDash val="solid"/>
                </a:ln>
                <a:solidFill>
                  <a:srgbClr val="FFFFFF"/>
                </a:solidFill>
                <a:effectLst>
                  <a:outerShdw blurRad="50800" dist="38100" algn="l" rotWithShape="0">
                    <a:prstClr val="black"/>
                  </a:outerShdw>
                </a:effectLst>
                <a:uLnTx/>
                <a:uFillTx/>
                <a:latin typeface="Swis721 BlkCn BT" panose="020B0806030502040204" pitchFamily="34" charset="0"/>
                <a:cs typeface="Arial"/>
              </a:rPr>
              <a:t>AMBIENTACIÓN:  </a:t>
            </a:r>
            <a:endParaRPr kumimoji="0" lang="es-PE" sz="2800" b="1" i="0" u="none" strike="noStrike" kern="1200" cap="none" spc="0" normalizeH="0" baseline="0" noProof="0" dirty="0">
              <a:ln w="10160">
                <a:solidFill>
                  <a:srgbClr val="AAADCA"/>
                </a:solidFill>
                <a:prstDash val="solid"/>
              </a:ln>
              <a:solidFill>
                <a:srgbClr val="FFFFFF"/>
              </a:solidFill>
              <a:effectLst>
                <a:outerShdw blurRad="50800" dist="38100" algn="l" rotWithShape="0">
                  <a:prstClr val="black"/>
                </a:outerShdw>
              </a:effectLst>
              <a:uLnTx/>
              <a:uFillTx/>
              <a:latin typeface="Swis721 BlkCn BT" panose="020B0806030502040204" pitchFamily="34" charset="0"/>
              <a:cs typeface="Arial"/>
            </a:endParaRPr>
          </a:p>
        </p:txBody>
      </p:sp>
      <p:sp>
        <p:nvSpPr>
          <p:cNvPr id="6" name="Rectangle 8"/>
          <p:cNvSpPr>
            <a:spLocks noChangeArrowheads="1"/>
          </p:cNvSpPr>
          <p:nvPr/>
        </p:nvSpPr>
        <p:spPr bwMode="auto">
          <a:xfrm>
            <a:off x="395536" y="4459436"/>
            <a:ext cx="5374858" cy="1561852"/>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_tradnl" sz="2400" b="0" i="1" u="none" strike="noStrike" kern="1200" cap="none" spc="0" normalizeH="0" baseline="0" noProof="0" dirty="0">
                <a:ln>
                  <a:noFill/>
                </a:ln>
                <a:solidFill>
                  <a:srgbClr val="FFFFFF"/>
                </a:solidFill>
                <a:effectLst>
                  <a:glow rad="63500">
                    <a:srgbClr val="003399">
                      <a:satMod val="175000"/>
                      <a:alpha val="40000"/>
                    </a:srgbClr>
                  </a:glow>
                  <a:outerShdw blurRad="76200" dist="101600" dir="1800000" algn="l" rotWithShape="0">
                    <a:srgbClr val="000B22"/>
                  </a:outerShdw>
                </a:effectLst>
                <a:uLnTx/>
                <a:uFillTx/>
                <a:latin typeface="Segoe UI Symbol" pitchFamily="34" charset="0"/>
                <a:ea typeface="Segoe UI Symbol" pitchFamily="34" charset="0"/>
                <a:cs typeface="Arial"/>
              </a:rPr>
              <a:t>   </a:t>
            </a:r>
            <a:endParaRPr kumimoji="0" lang="es-ES_tradnl" sz="2400" b="0" i="0" u="none" strike="noStrike" kern="1200" cap="none" spc="0" normalizeH="0" baseline="0" noProof="0" dirty="0">
              <a:ln>
                <a:noFill/>
              </a:ln>
              <a:solidFill>
                <a:srgbClr val="FFFFFF"/>
              </a:solidFill>
              <a:effectLst>
                <a:glow rad="63500">
                  <a:srgbClr val="003399">
                    <a:satMod val="175000"/>
                    <a:alpha val="40000"/>
                  </a:srgbClr>
                </a:glow>
                <a:outerShdw blurRad="76200" dist="101600" dir="1800000" algn="l" rotWithShape="0">
                  <a:srgbClr val="000B22"/>
                </a:outerShdw>
              </a:effectLst>
              <a:uLnTx/>
              <a:uFillTx/>
              <a:latin typeface="Segoe UI Symbol" pitchFamily="34" charset="0"/>
              <a:ea typeface="Segoe UI Symbol" pitchFamily="34" charset="0"/>
              <a:cs typeface="Arial"/>
            </a:endParaRPr>
          </a:p>
        </p:txBody>
      </p:sp>
    </p:spTree>
    <p:extLst>
      <p:ext uri="{BB962C8B-B14F-4D97-AF65-F5344CB8AC3E}">
        <p14:creationId xmlns:p14="http://schemas.microsoft.com/office/powerpoint/2010/main" val="33415149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jXYRBABZu9I/UpXoJR0UNfI/AAAAAAABarM/jD6SwMmwkl4/s1600/Virgen-Medalla-Milagrosa-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97" y="534546"/>
            <a:ext cx="8125097" cy="5805294"/>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2446872" y="6155174"/>
            <a:ext cx="4605672" cy="507831"/>
          </a:xfrm>
          <a:prstGeom prst="rect">
            <a:avLst/>
          </a:prstGeom>
          <a:solidFill>
            <a:srgbClr val="1A5304"/>
          </a:solidFill>
          <a:ln w="9525">
            <a:solidFill>
              <a:schemeClr val="accent1">
                <a:lumMod val="60000"/>
                <a:lumOff val="40000"/>
              </a:schemeClr>
            </a:solid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Alva</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(Chuno)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Caycho</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Vela  - Hija de la Caridad de San Vicente de </a:t>
            </a:r>
            <a:r>
              <a:rPr kumimoji="0" lang="es-PE" sz="9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Paúl</a:t>
            </a:r>
          </a:p>
          <a:p>
            <a:pPr lvl="0" algn="ctr" fontAlgn="base">
              <a:spcAft>
                <a:spcPct val="0"/>
              </a:spcAft>
              <a:defRPr/>
            </a:pPr>
            <a:r>
              <a:rPr kumimoji="0" lang="es-MX" sz="9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Imagen de Portada  : </a:t>
            </a:r>
            <a:r>
              <a:rPr lang="es-MX" sz="900" dirty="0">
                <a:solidFill>
                  <a:srgbClr val="FFFFFF"/>
                </a:solidFill>
                <a:effectLst>
                  <a:outerShdw blurRad="38100" dist="38100" dir="2700000" algn="tl">
                    <a:srgbClr val="000000">
                      <a:alpha val="43137"/>
                    </a:srgbClr>
                  </a:outerShdw>
                </a:effectLst>
                <a:latin typeface="Poor Richard" pitchFamily="18" charset="0"/>
              </a:rPr>
              <a:t>Padre : P. Erick Félix, CM</a:t>
            </a:r>
            <a:endPar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endParaRPr>
          </a:p>
        </p:txBody>
      </p:sp>
    </p:spTree>
    <p:extLst>
      <p:ext uri="{BB962C8B-B14F-4D97-AF65-F5344CB8AC3E}">
        <p14:creationId xmlns:p14="http://schemas.microsoft.com/office/powerpoint/2010/main" val="2176560482"/>
      </p:ext>
    </p:extLst>
  </p:cSld>
  <p:clrMapOvr>
    <a:masterClrMapping/>
  </p:clrMapOvr>
  <mc:AlternateContent xmlns:mc="http://schemas.openxmlformats.org/markup-compatibility/2006" xmlns:p14="http://schemas.microsoft.com/office/powerpoint/2010/main">
    <mc:Choice Requires="p14">
      <p:transition spd="slow" p14:dur="9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99518" y="543125"/>
            <a:ext cx="8149182" cy="577029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6 Rectángulo"/>
          <p:cNvSpPr/>
          <p:nvPr/>
        </p:nvSpPr>
        <p:spPr>
          <a:xfrm>
            <a:off x="862149" y="4675869"/>
            <a:ext cx="7488832"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0"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alibri Light" pitchFamily="34" charset="0"/>
              <a:ea typeface="+mn-ea"/>
              <a:cs typeface="Aparajita" pitchFamily="34" charset="0"/>
            </a:endParaRPr>
          </a:p>
        </p:txBody>
      </p:sp>
      <p:sp>
        <p:nvSpPr>
          <p:cNvPr id="11" name="10 Rectángulo"/>
          <p:cNvSpPr/>
          <p:nvPr/>
        </p:nvSpPr>
        <p:spPr>
          <a:xfrm>
            <a:off x="633634" y="543125"/>
            <a:ext cx="224773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000" b="1" i="0" u="none" strike="noStrike" kern="1200" cap="none" spc="0" normalizeH="0" baseline="0" noProof="0" dirty="0">
                <a:ln w="11430"/>
                <a:solidFill>
                  <a:srgbClr val="BABAFC"/>
                </a:solidFill>
                <a:effectLst>
                  <a:outerShdw blurRad="50800" dist="39000" dir="5460000" algn="tl">
                    <a:srgbClr val="000000">
                      <a:alpha val="38000"/>
                    </a:srgbClr>
                  </a:outerShdw>
                </a:effectLst>
                <a:uLnTx/>
                <a:uFillTx/>
                <a:latin typeface="Showcard Gothic" pitchFamily="82" charset="0"/>
                <a:ea typeface="+mn-ea"/>
                <a:cs typeface="Times New Roman"/>
              </a:rPr>
              <a:t>Oración inicial</a:t>
            </a:r>
            <a:endParaRPr kumimoji="0" lang="es-PE" sz="2000" b="1" i="0" u="none" strike="noStrike" kern="1200" cap="none" spc="0" normalizeH="0" baseline="0" noProof="0" dirty="0">
              <a:ln w="11430"/>
              <a:solidFill>
                <a:srgbClr val="BABAFC"/>
              </a:solidFill>
              <a:effectLst>
                <a:outerShdw blurRad="50800" dist="39000" dir="5460000" algn="tl">
                  <a:srgbClr val="000000">
                    <a:alpha val="38000"/>
                  </a:srgbClr>
                </a:outerShdw>
              </a:effectLst>
              <a:uLnTx/>
              <a:uFillTx/>
              <a:latin typeface="Showcard Gothic" pitchFamily="82" charset="0"/>
              <a:ea typeface="+mn-ea"/>
              <a:cs typeface="Times New Roman"/>
            </a:endParaRPr>
          </a:p>
        </p:txBody>
      </p:sp>
      <p:sp>
        <p:nvSpPr>
          <p:cNvPr id="8" name="7 Rectángulo"/>
          <p:cNvSpPr/>
          <p:nvPr/>
        </p:nvSpPr>
        <p:spPr>
          <a:xfrm>
            <a:off x="6588224" y="2837254"/>
            <a:ext cx="1910936" cy="523220"/>
          </a:xfrm>
          <a:prstGeom prst="rect">
            <a:avLst/>
          </a:prstGeom>
          <a:noFill/>
        </p:spPr>
        <p:txBody>
          <a:bodyPr wrap="square" lIns="91440" tIns="45720" rIns="91440" bIns="4572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PE" sz="2800" b="0" i="0" u="none" strike="noStrike" kern="1200" cap="none" spc="0" normalizeH="0" baseline="0" noProof="0" dirty="0">
              <a:ln>
                <a:noFill/>
              </a:ln>
              <a:solidFill>
                <a:srgbClr val="FFFFFF"/>
              </a:solidFill>
              <a:effectLst>
                <a:glow rad="101600">
                  <a:srgbClr val="000000"/>
                </a:glow>
              </a:effectLst>
              <a:uLnTx/>
              <a:uFillTx/>
              <a:latin typeface="Calibri Light" pitchFamily="34" charset="0"/>
              <a:ea typeface="+mn-ea"/>
              <a:cs typeface="Aparajita" pitchFamily="34" charset="0"/>
            </a:endParaRPr>
          </a:p>
        </p:txBody>
      </p:sp>
      <p:sp>
        <p:nvSpPr>
          <p:cNvPr id="12" name="11 Rectángulo"/>
          <p:cNvSpPr/>
          <p:nvPr/>
        </p:nvSpPr>
        <p:spPr>
          <a:xfrm>
            <a:off x="766900" y="449172"/>
            <a:ext cx="7881800" cy="6093976"/>
          </a:xfrm>
          <a:prstGeom prst="rect">
            <a:avLst/>
          </a:prstGeom>
          <a:noFill/>
        </p:spPr>
        <p:txBody>
          <a:bodyPr wrap="square" lIns="91440" tIns="45720" rIns="91440" bIns="45720">
            <a:spAutoFit/>
          </a:bodyPr>
          <a:lstStyle/>
          <a:p>
            <a:pPr lvl="0" algn="r" fontAlgn="base">
              <a:spcBef>
                <a:spcPct val="0"/>
              </a:spcBef>
              <a:spcAft>
                <a:spcPct val="0"/>
              </a:spcAft>
              <a:defRPr/>
            </a:pPr>
            <a:r>
              <a:rPr kumimoji="0" lang="es-PE" sz="2600" b="0" i="0" u="none" strike="noStrike" kern="1200" cap="none" spc="0" normalizeH="0" baseline="0" noProof="0" dirty="0" smtClean="0">
                <a:ln>
                  <a:noFill/>
                </a:ln>
                <a:solidFill>
                  <a:srgbClr val="FFFFFF"/>
                </a:solidFill>
                <a:effectLst>
                  <a:glow rad="101600">
                    <a:srgbClr val="000000"/>
                  </a:glow>
                </a:effectLst>
                <a:uLnTx/>
                <a:uFillTx/>
                <a:latin typeface="Tekton Pro Cond" panose="020F0606020208020904" pitchFamily="34" charset="0"/>
                <a:ea typeface="+mn-ea"/>
                <a:cs typeface="Aparajita" pitchFamily="34" charset="0"/>
              </a:rPr>
              <a:t>Señor Jesús, </a:t>
            </a:r>
            <a:r>
              <a:rPr lang="es-MX" sz="2600" dirty="0">
                <a:solidFill>
                  <a:srgbClr val="FFFFFF"/>
                </a:solidFill>
                <a:effectLst>
                  <a:glow rad="101600">
                    <a:srgbClr val="000000"/>
                  </a:glow>
                </a:effectLst>
                <a:latin typeface="Tekton Pro Cond" panose="020F0606020208020904" pitchFamily="34" charset="0"/>
                <a:cs typeface="Aparajita" pitchFamily="34" charset="0"/>
              </a:rPr>
              <a:t>inicias tu ministerio público </a:t>
            </a:r>
          </a:p>
          <a:p>
            <a:pPr lvl="0" algn="r" fontAlgn="base">
              <a:spcBef>
                <a:spcPct val="0"/>
              </a:spcBef>
              <a:spcAft>
                <a:spcPct val="0"/>
              </a:spcAft>
              <a:defRPr/>
            </a:pPr>
            <a:r>
              <a:rPr lang="es-MX" sz="2600" dirty="0">
                <a:solidFill>
                  <a:srgbClr val="FFFFFF"/>
                </a:solidFill>
                <a:effectLst>
                  <a:glow rad="101600">
                    <a:srgbClr val="000000"/>
                  </a:glow>
                </a:effectLst>
                <a:latin typeface="Tekton Pro Cond" panose="020F0606020208020904" pitchFamily="34" charset="0"/>
                <a:cs typeface="Aparajita" pitchFamily="34" charset="0"/>
              </a:rPr>
              <a:t>entre los tuyos, entre los que te conocían, </a:t>
            </a:r>
          </a:p>
          <a:p>
            <a:pPr lvl="0" algn="r" fontAlgn="base">
              <a:spcBef>
                <a:spcPct val="0"/>
              </a:spcBef>
              <a:spcAft>
                <a:spcPct val="0"/>
              </a:spcAft>
              <a:defRPr/>
            </a:pPr>
            <a:r>
              <a:rPr lang="es-MX" sz="2600" dirty="0">
                <a:solidFill>
                  <a:srgbClr val="FFFFFF"/>
                </a:solidFill>
                <a:effectLst>
                  <a:glow rad="101600">
                    <a:srgbClr val="000000"/>
                  </a:glow>
                </a:effectLst>
                <a:latin typeface="Tekton Pro Cond" panose="020F0606020208020904" pitchFamily="34" charset="0"/>
                <a:cs typeface="Aparajita" pitchFamily="34" charset="0"/>
              </a:rPr>
              <a:t>es allí en Nazaret, en la </a:t>
            </a:r>
            <a:r>
              <a:rPr lang="es-MX" sz="2600" dirty="0" smtClean="0">
                <a:solidFill>
                  <a:srgbClr val="FFFFFF"/>
                </a:solidFill>
                <a:effectLst>
                  <a:glow rad="101600">
                    <a:srgbClr val="000000"/>
                  </a:glow>
                </a:effectLst>
                <a:latin typeface="Tekton Pro Cond" panose="020F0606020208020904" pitchFamily="34" charset="0"/>
                <a:cs typeface="Aparajita" pitchFamily="34" charset="0"/>
              </a:rPr>
              <a:t>Sinagoga donde </a:t>
            </a:r>
            <a:endParaRPr lang="es-MX" sz="2600" dirty="0">
              <a:solidFill>
                <a:srgbClr val="FFFFFF"/>
              </a:solidFill>
              <a:effectLst>
                <a:glow rad="101600">
                  <a:srgbClr val="000000"/>
                </a:glow>
              </a:effectLst>
              <a:latin typeface="Tekton Pro Cond" panose="020F0606020208020904" pitchFamily="34" charset="0"/>
              <a:cs typeface="Aparajita" pitchFamily="34" charset="0"/>
            </a:endParaRPr>
          </a:p>
          <a:p>
            <a:pPr lvl="0" algn="r" fontAlgn="base">
              <a:spcBef>
                <a:spcPct val="0"/>
              </a:spcBef>
              <a:spcAft>
                <a:spcPct val="0"/>
              </a:spcAft>
              <a:defRPr/>
            </a:pPr>
            <a:r>
              <a:rPr lang="es-MX" sz="2600" dirty="0" smtClean="0">
                <a:solidFill>
                  <a:srgbClr val="FFFFFF"/>
                </a:solidFill>
                <a:effectLst>
                  <a:glow rad="101600">
                    <a:srgbClr val="000000"/>
                  </a:glow>
                </a:effectLst>
                <a:latin typeface="Tekton Pro Cond" panose="020F0606020208020904" pitchFamily="34" charset="0"/>
                <a:cs typeface="Aparajita" pitchFamily="34" charset="0"/>
              </a:rPr>
              <a:t>frecuentabas </a:t>
            </a:r>
            <a:r>
              <a:rPr lang="es-MX" sz="2600" dirty="0">
                <a:solidFill>
                  <a:srgbClr val="FFFFFF"/>
                </a:solidFill>
                <a:effectLst>
                  <a:glow rad="101600">
                    <a:srgbClr val="000000"/>
                  </a:glow>
                </a:effectLst>
                <a:latin typeface="Tekton Pro Cond" panose="020F0606020208020904" pitchFamily="34" charset="0"/>
                <a:cs typeface="Aparajita" pitchFamily="34" charset="0"/>
              </a:rPr>
              <a:t>los </a:t>
            </a:r>
            <a:r>
              <a:rPr lang="es-MX" sz="2600" dirty="0" smtClean="0">
                <a:solidFill>
                  <a:srgbClr val="FFFFFF"/>
                </a:solidFill>
                <a:effectLst>
                  <a:glow rad="101600">
                    <a:srgbClr val="000000"/>
                  </a:glow>
                </a:effectLst>
                <a:latin typeface="Tekton Pro Cond" panose="020F0606020208020904" pitchFamily="34" charset="0"/>
                <a:cs typeface="Aparajita" pitchFamily="34" charset="0"/>
              </a:rPr>
              <a:t>sábados para  </a:t>
            </a:r>
            <a:endParaRPr lang="es-MX" sz="2600" dirty="0">
              <a:solidFill>
                <a:srgbClr val="FFFFFF"/>
              </a:solidFill>
              <a:effectLst>
                <a:glow rad="101600">
                  <a:srgbClr val="000000"/>
                </a:glow>
              </a:effectLst>
              <a:latin typeface="Tekton Pro Cond" panose="020F0606020208020904" pitchFamily="34" charset="0"/>
              <a:cs typeface="Aparajita" pitchFamily="34" charset="0"/>
            </a:endParaRPr>
          </a:p>
          <a:p>
            <a:pPr lvl="0" algn="r" fontAlgn="base">
              <a:spcBef>
                <a:spcPct val="0"/>
              </a:spcBef>
              <a:spcAft>
                <a:spcPct val="0"/>
              </a:spcAft>
              <a:defRPr/>
            </a:pPr>
            <a:r>
              <a:rPr lang="es-MX" sz="2600" dirty="0" smtClean="0">
                <a:solidFill>
                  <a:srgbClr val="FFFFFF"/>
                </a:solidFill>
                <a:effectLst>
                  <a:glow rad="101600">
                    <a:srgbClr val="000000"/>
                  </a:glow>
                </a:effectLst>
                <a:latin typeface="Tekton Pro Cond" panose="020F0606020208020904" pitchFamily="34" charset="0"/>
                <a:cs typeface="Aparajita" pitchFamily="34" charset="0"/>
              </a:rPr>
              <a:t> </a:t>
            </a:r>
            <a:r>
              <a:rPr lang="es-MX" sz="2600" dirty="0">
                <a:solidFill>
                  <a:srgbClr val="FFFFFF"/>
                </a:solidFill>
                <a:effectLst>
                  <a:glow rad="101600">
                    <a:srgbClr val="000000"/>
                  </a:glow>
                </a:effectLst>
                <a:latin typeface="Tekton Pro Cond" panose="020F0606020208020904" pitchFamily="34" charset="0"/>
                <a:cs typeface="Aparajita" pitchFamily="34" charset="0"/>
              </a:rPr>
              <a:t>reunirte con los que adoraban a Dios, </a:t>
            </a:r>
          </a:p>
          <a:p>
            <a:pPr lvl="0" algn="r" fontAlgn="base">
              <a:spcBef>
                <a:spcPct val="0"/>
              </a:spcBef>
              <a:spcAft>
                <a:spcPct val="0"/>
              </a:spcAft>
              <a:defRPr/>
            </a:pPr>
            <a:r>
              <a:rPr lang="es-MX" sz="2600" dirty="0">
                <a:solidFill>
                  <a:srgbClr val="FFFFFF"/>
                </a:solidFill>
                <a:effectLst>
                  <a:glow rad="101600">
                    <a:srgbClr val="000000"/>
                  </a:glow>
                </a:effectLst>
                <a:latin typeface="Tekton Pro Cond" panose="020F0606020208020904" pitchFamily="34" charset="0"/>
                <a:cs typeface="Aparajita" pitchFamily="34" charset="0"/>
              </a:rPr>
              <a:t>ahí fue que tomaste el pasaje del profeta, </a:t>
            </a:r>
          </a:p>
          <a:p>
            <a:pPr lvl="0" algn="r" fontAlgn="base">
              <a:spcBef>
                <a:spcPct val="0"/>
              </a:spcBef>
              <a:spcAft>
                <a:spcPct val="0"/>
              </a:spcAft>
              <a:defRPr/>
            </a:pPr>
            <a:r>
              <a:rPr lang="es-MX" sz="2600" dirty="0">
                <a:solidFill>
                  <a:srgbClr val="FFFFFF"/>
                </a:solidFill>
                <a:effectLst>
                  <a:glow rad="101600">
                    <a:srgbClr val="000000"/>
                  </a:glow>
                </a:effectLst>
                <a:latin typeface="Tekton Pro Cond" panose="020F0606020208020904" pitchFamily="34" charset="0"/>
                <a:cs typeface="Aparajita" pitchFamily="34" charset="0"/>
              </a:rPr>
              <a:t>lo leíste e hiciste la afirmación, </a:t>
            </a:r>
          </a:p>
          <a:p>
            <a:pPr lvl="0" algn="r" fontAlgn="base">
              <a:spcBef>
                <a:spcPct val="0"/>
              </a:spcBef>
              <a:spcAft>
                <a:spcPct val="0"/>
              </a:spcAft>
              <a:defRPr/>
            </a:pPr>
            <a:r>
              <a:rPr lang="es-MX" sz="2600" dirty="0">
                <a:solidFill>
                  <a:srgbClr val="FFFFFF"/>
                </a:solidFill>
                <a:effectLst>
                  <a:glow rad="101600">
                    <a:srgbClr val="000000"/>
                  </a:glow>
                </a:effectLst>
                <a:latin typeface="Tekton Pro Cond" panose="020F0606020208020904" pitchFamily="34" charset="0"/>
                <a:cs typeface="Aparajita" pitchFamily="34" charset="0"/>
              </a:rPr>
              <a:t>que causó admiración y sorpresa: </a:t>
            </a:r>
          </a:p>
          <a:p>
            <a:pPr lvl="0" algn="r" fontAlgn="base">
              <a:spcBef>
                <a:spcPct val="0"/>
              </a:spcBef>
              <a:spcAft>
                <a:spcPct val="0"/>
              </a:spcAft>
              <a:defRPr/>
            </a:pPr>
            <a:r>
              <a:rPr lang="es-MX" sz="2600" dirty="0">
                <a:solidFill>
                  <a:srgbClr val="FFFFFF"/>
                </a:solidFill>
                <a:effectLst>
                  <a:glow rad="101600">
                    <a:srgbClr val="000000"/>
                  </a:glow>
                </a:effectLst>
                <a:latin typeface="Tekton Pro Cond" panose="020F0606020208020904" pitchFamily="34" charset="0"/>
                <a:cs typeface="Aparajita" pitchFamily="34" charset="0"/>
              </a:rPr>
              <a:t>…Hoy se ha cumplido esta Escritura…, </a:t>
            </a:r>
          </a:p>
          <a:p>
            <a:pPr lvl="0" algn="r" fontAlgn="base">
              <a:spcBef>
                <a:spcPct val="0"/>
              </a:spcBef>
              <a:spcAft>
                <a:spcPct val="0"/>
              </a:spcAft>
              <a:defRPr/>
            </a:pPr>
            <a:r>
              <a:rPr lang="es-MX" sz="2600" dirty="0">
                <a:solidFill>
                  <a:srgbClr val="FFFFFF"/>
                </a:solidFill>
                <a:effectLst>
                  <a:glow rad="101600">
                    <a:srgbClr val="000000"/>
                  </a:glow>
                </a:effectLst>
                <a:latin typeface="Tekton Pro Cond" panose="020F0606020208020904" pitchFamily="34" charset="0"/>
                <a:cs typeface="Aparajita" pitchFamily="34" charset="0"/>
              </a:rPr>
              <a:t>fue tu comentario. </a:t>
            </a:r>
          </a:p>
          <a:p>
            <a:pPr lvl="0" algn="r" fontAlgn="base">
              <a:spcBef>
                <a:spcPct val="0"/>
              </a:spcBef>
              <a:spcAft>
                <a:spcPct val="0"/>
              </a:spcAft>
              <a:defRPr/>
            </a:pPr>
            <a:r>
              <a:rPr lang="es-MX" sz="2600" dirty="0">
                <a:solidFill>
                  <a:srgbClr val="FFFFFF"/>
                </a:solidFill>
                <a:effectLst>
                  <a:glow rad="101600">
                    <a:srgbClr val="000000"/>
                  </a:glow>
                </a:effectLst>
                <a:latin typeface="Tekton Pro Cond" panose="020F0606020208020904" pitchFamily="34" charset="0"/>
                <a:cs typeface="Aparajita" pitchFamily="34" charset="0"/>
              </a:rPr>
              <a:t>Hoy nuevamente</a:t>
            </a:r>
            <a:r>
              <a:rPr lang="es-MX" sz="2600" dirty="0" smtClean="0">
                <a:solidFill>
                  <a:srgbClr val="FFFFFF"/>
                </a:solidFill>
                <a:effectLst>
                  <a:glow rad="101600">
                    <a:srgbClr val="000000"/>
                  </a:glow>
                </a:effectLst>
                <a:latin typeface="Tekton Pro Cond" panose="020F0606020208020904" pitchFamily="34" charset="0"/>
                <a:cs typeface="Aparajita" pitchFamily="34" charset="0"/>
              </a:rPr>
              <a:t>, ven </a:t>
            </a:r>
            <a:r>
              <a:rPr lang="es-MX" sz="2600" dirty="0">
                <a:solidFill>
                  <a:srgbClr val="FFFFFF"/>
                </a:solidFill>
                <a:effectLst>
                  <a:glow rad="101600">
                    <a:srgbClr val="000000"/>
                  </a:glow>
                </a:effectLst>
                <a:latin typeface="Tekton Pro Cond" panose="020F0606020208020904" pitchFamily="34" charset="0"/>
                <a:cs typeface="Aparajita" pitchFamily="34" charset="0"/>
              </a:rPr>
              <a:t>en nuestra ayuda </a:t>
            </a:r>
          </a:p>
          <a:p>
            <a:pPr lvl="0" algn="r" fontAlgn="base">
              <a:spcBef>
                <a:spcPct val="0"/>
              </a:spcBef>
              <a:spcAft>
                <a:spcPct val="0"/>
              </a:spcAft>
              <a:defRPr/>
            </a:pPr>
            <a:r>
              <a:rPr lang="es-MX" sz="2600" dirty="0">
                <a:solidFill>
                  <a:srgbClr val="FFFFFF"/>
                </a:solidFill>
                <a:effectLst>
                  <a:glow rad="101600">
                    <a:srgbClr val="000000"/>
                  </a:glow>
                </a:effectLst>
                <a:latin typeface="Tekton Pro Cond" panose="020F0606020208020904" pitchFamily="34" charset="0"/>
                <a:cs typeface="Aparajita" pitchFamily="34" charset="0"/>
              </a:rPr>
              <a:t>y derrama tu gracia en nosotros </a:t>
            </a:r>
          </a:p>
          <a:p>
            <a:pPr lvl="0" algn="r" fontAlgn="base">
              <a:spcBef>
                <a:spcPct val="0"/>
              </a:spcBef>
              <a:spcAft>
                <a:spcPct val="0"/>
              </a:spcAft>
              <a:defRPr/>
            </a:pPr>
            <a:r>
              <a:rPr lang="es-MX" sz="2600" dirty="0">
                <a:solidFill>
                  <a:srgbClr val="FFFFFF"/>
                </a:solidFill>
                <a:effectLst>
                  <a:glow rad="101600">
                    <a:srgbClr val="000000"/>
                  </a:glow>
                </a:effectLst>
                <a:latin typeface="Tekton Pro Cond" panose="020F0606020208020904" pitchFamily="34" charset="0"/>
                <a:cs typeface="Aparajita" pitchFamily="34" charset="0"/>
              </a:rPr>
              <a:t>para que te conozcamos </a:t>
            </a:r>
            <a:r>
              <a:rPr lang="es-MX" sz="2600" dirty="0" smtClean="0">
                <a:solidFill>
                  <a:srgbClr val="FFFFFF"/>
                </a:solidFill>
                <a:effectLst>
                  <a:glow rad="101600">
                    <a:srgbClr val="000000"/>
                  </a:glow>
                </a:effectLst>
                <a:latin typeface="Tekton Pro Cond" panose="020F0606020208020904" pitchFamily="34" charset="0"/>
                <a:cs typeface="Aparajita" pitchFamily="34" charset="0"/>
              </a:rPr>
              <a:t> </a:t>
            </a:r>
            <a:endParaRPr lang="es-MX" sz="2600" dirty="0">
              <a:solidFill>
                <a:srgbClr val="FFFFFF"/>
              </a:solidFill>
              <a:effectLst>
                <a:glow rad="101600">
                  <a:srgbClr val="000000"/>
                </a:glow>
              </a:effectLst>
              <a:latin typeface="Tekton Pro Cond" panose="020F0606020208020904" pitchFamily="34" charset="0"/>
              <a:cs typeface="Aparajita" pitchFamily="34" charset="0"/>
            </a:endParaRPr>
          </a:p>
          <a:p>
            <a:pPr lvl="0" algn="r" fontAlgn="base">
              <a:spcBef>
                <a:spcPct val="0"/>
              </a:spcBef>
              <a:spcAft>
                <a:spcPct val="0"/>
              </a:spcAft>
              <a:defRPr/>
            </a:pPr>
            <a:r>
              <a:rPr lang="es-MX" sz="2600" dirty="0">
                <a:solidFill>
                  <a:srgbClr val="FFFFFF"/>
                </a:solidFill>
                <a:effectLst>
                  <a:glow rad="101600">
                    <a:srgbClr val="000000"/>
                  </a:glow>
                </a:effectLst>
                <a:latin typeface="Tekton Pro Cond" panose="020F0606020208020904" pitchFamily="34" charset="0"/>
                <a:cs typeface="Aparajita" pitchFamily="34" charset="0"/>
              </a:rPr>
              <a:t>así te sigamos con toda convicción y </a:t>
            </a:r>
            <a:r>
              <a:rPr lang="es-MX" sz="2600" dirty="0" smtClean="0">
                <a:solidFill>
                  <a:srgbClr val="FFFFFF"/>
                </a:solidFill>
                <a:effectLst>
                  <a:glow rad="101600">
                    <a:srgbClr val="000000"/>
                  </a:glow>
                </a:effectLst>
                <a:latin typeface="Tekton Pro Cond" panose="020F0606020208020904" pitchFamily="34" charset="0"/>
                <a:cs typeface="Aparajita" pitchFamily="34" charset="0"/>
              </a:rPr>
              <a:t>entrega. Amén. </a:t>
            </a:r>
            <a:endParaRPr lang="es-MX" sz="2600" dirty="0">
              <a:solidFill>
                <a:srgbClr val="FFFFFF"/>
              </a:solidFill>
              <a:effectLst>
                <a:glow rad="101600">
                  <a:srgbClr val="000000"/>
                </a:glow>
              </a:effectLst>
              <a:latin typeface="Tekton Pro Cond" panose="020F0606020208020904" pitchFamily="34" charset="0"/>
              <a:cs typeface="Aparajita"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smtClean="0">
                <a:ln>
                  <a:noFill/>
                </a:ln>
                <a:solidFill>
                  <a:srgbClr val="FFFFFF"/>
                </a:solidFill>
                <a:effectLst>
                  <a:glow rad="101600">
                    <a:srgbClr val="000000"/>
                  </a:glow>
                </a:effectLst>
                <a:uLnTx/>
                <a:uFillTx/>
                <a:latin typeface="Tekton Pro Cond" panose="020F0606020208020904" pitchFamily="34" charset="0"/>
                <a:ea typeface="+mn-ea"/>
                <a:cs typeface="Aparajita" pitchFamily="34" charset="0"/>
              </a:rPr>
              <a:t>                         </a:t>
            </a:r>
            <a:endParaRPr kumimoji="0" lang="es-PE" sz="2600" b="0" i="0" u="none" strike="noStrike" kern="1200" cap="none" spc="0" normalizeH="0" baseline="0" noProof="0" dirty="0">
              <a:ln>
                <a:noFill/>
              </a:ln>
              <a:solidFill>
                <a:srgbClr val="FFFFFF"/>
              </a:solidFill>
              <a:effectLst>
                <a:glow rad="101600">
                  <a:srgbClr val="000000"/>
                </a:glow>
              </a:effectLst>
              <a:uLnTx/>
              <a:uFillTx/>
              <a:latin typeface="Tekton Pro Cond" panose="020F0606020208020904" pitchFamily="34" charset="0"/>
              <a:ea typeface="+mn-ea"/>
              <a:cs typeface="Aparajita" pitchFamily="34" charset="0"/>
            </a:endParaRPr>
          </a:p>
        </p:txBody>
      </p:sp>
    </p:spTree>
    <p:extLst>
      <p:ext uri="{BB962C8B-B14F-4D97-AF65-F5344CB8AC3E}">
        <p14:creationId xmlns:p14="http://schemas.microsoft.com/office/powerpoint/2010/main" val="1087718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wd">
                                    <p:tmPct val="10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87678" y="548639"/>
            <a:ext cx="8159933" cy="5799909"/>
          </a:xfrm>
          <a:prstGeom prst="rect">
            <a:avLst/>
          </a:prstGeom>
        </p:spPr>
      </p:pic>
      <p:sp>
        <p:nvSpPr>
          <p:cNvPr id="12" name="Rectangle 9"/>
          <p:cNvSpPr txBox="1">
            <a:spLocks noChangeArrowheads="1"/>
          </p:cNvSpPr>
          <p:nvPr/>
        </p:nvSpPr>
        <p:spPr bwMode="auto">
          <a:xfrm>
            <a:off x="395156" y="3787130"/>
            <a:ext cx="8252455" cy="1879822"/>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fontAlgn="base">
              <a:spcBef>
                <a:spcPct val="20000"/>
              </a:spcBef>
              <a:spcAft>
                <a:spcPct val="0"/>
              </a:spcAft>
              <a:defRPr/>
            </a:pPr>
            <a:r>
              <a:rPr kumimoji="0" lang="es-ES_tradnl" sz="2400" b="1" i="0" u="none" strike="noStrike" kern="1200" cap="none" spc="0" normalizeH="0" baseline="0" noProof="0" dirty="0">
                <a:ln>
                  <a:noFill/>
                </a:ln>
                <a:solidFill>
                  <a:srgbClr val="FFFFFF"/>
                </a:solidFill>
                <a:effectLst>
                  <a:glow rad="63500">
                    <a:schemeClr val="bg1">
                      <a:alpha val="40000"/>
                    </a:schemeClr>
                  </a:glow>
                  <a:outerShdw blurRad="50800" dist="38100" algn="l" rotWithShape="0">
                    <a:prstClr val="black"/>
                  </a:outerShdw>
                </a:effectLst>
                <a:uLnTx/>
                <a:uFillTx/>
                <a:latin typeface="Script MT Bold" panose="03040602040607080904" pitchFamily="66" charset="0"/>
                <a:cs typeface="Arial"/>
              </a:rPr>
              <a:t>    </a:t>
            </a:r>
            <a:r>
              <a:rPr kumimoji="0" lang="es-ES_tradnl" sz="2400" b="1" i="0" u="sng" strike="noStrike" kern="1200" cap="none" spc="0" normalizeH="0" baseline="0" noProof="0" dirty="0">
                <a:ln>
                  <a:noFill/>
                </a:ln>
                <a:solidFill>
                  <a:srgbClr val="FFFFFF"/>
                </a:solidFill>
                <a:effectLst>
                  <a:glow rad="63500">
                    <a:schemeClr val="bg1">
                      <a:alpha val="40000"/>
                    </a:schemeClr>
                  </a:glow>
                  <a:outerShdw blurRad="50800" dist="38100" algn="l" rotWithShape="0">
                    <a:prstClr val="black"/>
                  </a:outerShdw>
                </a:effectLst>
                <a:uLnTx/>
                <a:uFillTx/>
                <a:latin typeface="Script MT Bold" panose="03040602040607080904" pitchFamily="66" charset="0"/>
                <a:cs typeface="Arial"/>
              </a:rPr>
              <a:t>Motivación</a:t>
            </a:r>
            <a:r>
              <a:rPr kumimoji="0" lang="es-ES_tradnl" sz="2400" b="1" i="0" u="none" strike="noStrike" kern="1200" cap="none" spc="0" normalizeH="0" baseline="0" noProof="0" dirty="0" smtClean="0">
                <a:ln>
                  <a:noFill/>
                </a:ln>
                <a:solidFill>
                  <a:srgbClr val="FFFFFF"/>
                </a:solidFill>
                <a:effectLst>
                  <a:glow rad="63500">
                    <a:schemeClr val="bg1">
                      <a:alpha val="40000"/>
                    </a:schemeClr>
                  </a:glow>
                  <a:outerShdw blurRad="50800" dist="38100" algn="l" rotWithShape="0">
                    <a:prstClr val="black"/>
                  </a:outerShdw>
                </a:effectLst>
                <a:uLnTx/>
                <a:uFillTx/>
                <a:latin typeface="Script MT Bold" panose="03040602040607080904" pitchFamily="66" charset="0"/>
                <a:cs typeface="Arial"/>
              </a:rPr>
              <a:t>: </a:t>
            </a:r>
          </a:p>
          <a:p>
            <a:pPr marL="342900" indent="-342900" algn="ctr" fontAlgn="base">
              <a:spcBef>
                <a:spcPct val="20000"/>
              </a:spcBef>
              <a:spcAft>
                <a:spcPct val="0"/>
              </a:spcAft>
              <a:defRPr/>
            </a:pPr>
            <a:r>
              <a:rPr lang="es-ES_tradnl" sz="2400" b="1" i="1" dirty="0" smtClean="0">
                <a:effectLst>
                  <a:glow rad="139700">
                    <a:schemeClr val="accent6">
                      <a:satMod val="175000"/>
                      <a:alpha val="40000"/>
                    </a:schemeClr>
                  </a:glow>
                </a:effectLst>
              </a:rPr>
              <a:t>La </a:t>
            </a:r>
            <a:r>
              <a:rPr lang="es-ES_tradnl" sz="2400" b="1" i="1" dirty="0">
                <a:effectLst>
                  <a:glow rad="139700">
                    <a:schemeClr val="accent6">
                      <a:satMod val="175000"/>
                      <a:alpha val="40000"/>
                    </a:schemeClr>
                  </a:glow>
                </a:effectLst>
              </a:rPr>
              <a:t>escena que nos cuenta hoy san Lucas tiene lugar al comienzo del ministerio de Jesús de Nazaret. Cristo leyó la parte bíblica que explica su propia misión como Mesías anunciado. Él es la Palabra de Dios encarnada. </a:t>
            </a:r>
            <a:r>
              <a:rPr lang="es-CO" sz="2400" b="1" i="1" dirty="0">
                <a:effectLst>
                  <a:glow rad="139700">
                    <a:schemeClr val="accent6">
                      <a:satMod val="175000"/>
                      <a:alpha val="40000"/>
                    </a:schemeClr>
                  </a:glow>
                </a:effectLst>
              </a:rPr>
              <a:t>Escuchemos:</a:t>
            </a:r>
            <a:endParaRPr lang="es-PE" sz="2400" b="1" dirty="0">
              <a:effectLst>
                <a:glow rad="139700">
                  <a:schemeClr val="accent6">
                    <a:satMod val="175000"/>
                    <a:alpha val="40000"/>
                  </a:schemeClr>
                </a:glow>
              </a:effectLst>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400" b="1" i="0" u="none" strike="noStrike" kern="0" cap="none" spc="0" normalizeH="0" baseline="0" noProof="0" dirty="0">
              <a:ln>
                <a:noFill/>
              </a:ln>
              <a:solidFill>
                <a:srgbClr val="FFFFFF"/>
              </a:solidFill>
              <a:effectLst>
                <a:glow rad="63500">
                  <a:schemeClr val="bg1">
                    <a:alpha val="40000"/>
                  </a:schemeClr>
                </a:glow>
                <a:outerShdw blurRad="50800" dist="38100" algn="l" rotWithShape="0">
                  <a:prstClr val="black"/>
                </a:outerShdw>
              </a:effectLst>
              <a:uLnTx/>
              <a:uFillTx/>
              <a:latin typeface="Script MT Bold" panose="03040602040607080904" pitchFamily="66" charset="0"/>
              <a:cs typeface="Arial"/>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400" b="1" i="0" u="none" strike="noStrike" kern="0" cap="none" spc="0" normalizeH="0" baseline="0" noProof="0" dirty="0">
              <a:ln>
                <a:noFill/>
              </a:ln>
              <a:solidFill>
                <a:srgbClr val="FFFFFF"/>
              </a:solidFill>
              <a:effectLst>
                <a:glow rad="63500">
                  <a:schemeClr val="bg1">
                    <a:alpha val="40000"/>
                  </a:schemeClr>
                </a:glow>
                <a:outerShdw blurRad="50800" dist="38100" algn="l" rotWithShape="0">
                  <a:prstClr val="black"/>
                </a:outerShdw>
              </a:effectLst>
              <a:uLnTx/>
              <a:uFillTx/>
              <a:latin typeface="Script MT Bold" panose="03040602040607080904" pitchFamily="66" charset="0"/>
              <a:cs typeface="Arial"/>
            </a:endParaRPr>
          </a:p>
        </p:txBody>
      </p:sp>
      <p:sp>
        <p:nvSpPr>
          <p:cNvPr id="13" name="Rectangle 9"/>
          <p:cNvSpPr txBox="1">
            <a:spLocks noChangeArrowheads="1"/>
          </p:cNvSpPr>
          <p:nvPr/>
        </p:nvSpPr>
        <p:spPr bwMode="auto">
          <a:xfrm>
            <a:off x="5940152" y="1880828"/>
            <a:ext cx="2592288" cy="2268252"/>
          </a:xfrm>
          <a:prstGeom prst="rect">
            <a:avLst/>
          </a:prstGeom>
          <a:noFill/>
          <a:ln w="9525">
            <a:noFill/>
            <a:miter lim="800000"/>
            <a:headEnd/>
            <a:tailEnd/>
          </a:ln>
          <a:effectLst/>
        </p:spPr>
        <p:txBody>
          <a:bodyPr vert="horz" wrap="square" lIns="91440" tIns="45720" rIns="91440" bIns="45720" numCol="1" anchor="t" anchorCtr="0" compatLnSpc="1"/>
          <a:lstStyle/>
          <a:p>
            <a:pPr marL="342900" marR="0" lvl="0" indent="-342900" algn="r" defTabSz="914400" rtl="0" eaLnBrk="1" fontAlgn="base" latinLnBrk="0" hangingPunct="1">
              <a:lnSpc>
                <a:spcPct val="100000"/>
              </a:lnSpc>
              <a:spcBef>
                <a:spcPct val="20000"/>
              </a:spcBef>
              <a:spcAft>
                <a:spcPct val="0"/>
              </a:spcAft>
              <a:buClrTx/>
              <a:buSzTx/>
              <a:buFontTx/>
              <a:buNone/>
              <a:tabLst/>
              <a:defRPr/>
            </a:pPr>
            <a:endParaRPr kumimoji="0" lang="es-ES_tradnl" sz="2800" b="0" i="1" u="none" strike="noStrike" kern="0" cap="none" spc="0" normalizeH="0" baseline="0" noProof="0" dirty="0">
              <a:ln>
                <a:noFill/>
              </a:ln>
              <a:solidFill>
                <a:srgbClr val="FFFFFF"/>
              </a:solidFill>
              <a:effectLst>
                <a:glow rad="63500">
                  <a:srgbClr val="003399">
                    <a:satMod val="175000"/>
                    <a:alpha val="40000"/>
                  </a:srgbClr>
                </a:glow>
                <a:outerShdw blurRad="88900" dist="88900" dir="10800000" algn="r" rotWithShape="0">
                  <a:srgbClr val="000048"/>
                </a:outerShdw>
              </a:effectLst>
              <a:uLnTx/>
              <a:uFillTx/>
              <a:latin typeface="Arial"/>
              <a:ea typeface="+mn-ea"/>
              <a:cs typeface="Arial"/>
            </a:endParaRPr>
          </a:p>
        </p:txBody>
      </p:sp>
      <p:sp>
        <p:nvSpPr>
          <p:cNvPr id="9" name="AutoShape 2"/>
          <p:cNvSpPr>
            <a:spLocks noChangeArrowheads="1"/>
          </p:cNvSpPr>
          <p:nvPr/>
        </p:nvSpPr>
        <p:spPr bwMode="auto">
          <a:xfrm>
            <a:off x="627132" y="659093"/>
            <a:ext cx="2150902" cy="882323"/>
          </a:xfrm>
          <a:prstGeom prst="roundRect">
            <a:avLst>
              <a:gd name="adj" fmla="val 16667"/>
            </a:avLst>
          </a:prstGeom>
          <a:solidFill>
            <a:srgbClr val="007635"/>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a:t>
            </a:r>
            <a:r>
              <a:rPr kumimoji="0" lang="es-PE" sz="16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Lucas, 1, 1-4; 14-21</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8216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9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736x/65/a0/f8/65a0f8ca659df7d2fdcbd51b99709e0e.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79446" y="541337"/>
            <a:ext cx="8134241" cy="575468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50871" y="492124"/>
            <a:ext cx="4040777" cy="523220"/>
          </a:xfrm>
          <a:prstGeom prst="rect">
            <a:avLst/>
          </a:prstGeom>
          <a:solidFill>
            <a:schemeClr val="bg2">
              <a:lumMod val="50000"/>
            </a:schemeClr>
          </a:solidFill>
          <a:scene3d>
            <a:camera prst="orthographicFront"/>
            <a:lightRig rig="threePt" dir="t"/>
          </a:scene3d>
          <a:sp3d>
            <a:bevelT w="139700" prst="cross"/>
          </a:sp3d>
        </p:spPr>
        <p:txBody>
          <a:bodyPr wrap="square">
            <a:spAutoFit/>
          </a:bodyPr>
          <a:lstStyle/>
          <a:p>
            <a:pPr lvl="0" algn="ctr" fontAlgn="base">
              <a:spcBef>
                <a:spcPct val="0"/>
              </a:spcBef>
              <a:spcAft>
                <a:spcPct val="0"/>
              </a:spcAft>
              <a:defRPr/>
            </a:pPr>
            <a:r>
              <a:rPr lang="es-ES" sz="2800" b="1" dirty="0" smtClean="0">
                <a:solidFill>
                  <a:srgbClr val="FFFF00"/>
                </a:solidFill>
                <a:effectLst>
                  <a:outerShdw blurRad="38100" dist="38100" dir="2700000" algn="tl">
                    <a:srgbClr val="808080"/>
                  </a:outerShdw>
                </a:effectLst>
                <a:latin typeface="Euphemia" pitchFamily="34" charset="0"/>
              </a:rPr>
              <a:t>Lucas </a:t>
            </a:r>
            <a:r>
              <a:rPr lang="es-ES" sz="2800" b="1" dirty="0">
                <a:solidFill>
                  <a:srgbClr val="FFFF00"/>
                </a:solidFill>
                <a:effectLst>
                  <a:outerShdw blurRad="38100" dist="38100" dir="2700000" algn="tl">
                    <a:srgbClr val="808080"/>
                  </a:outerShdw>
                </a:effectLst>
                <a:latin typeface="Euphemia" pitchFamily="34" charset="0"/>
              </a:rPr>
              <a:t>1, 1-4; 4, 14-21.</a:t>
            </a:r>
            <a:endParaRPr kumimoji="0" lang="es-ES" sz="2800" b="1" i="0" u="none" strike="noStrike" kern="1200" cap="none" spc="0" normalizeH="0" baseline="0" noProof="0" dirty="0">
              <a:ln>
                <a:noFill/>
              </a:ln>
              <a:solidFill>
                <a:srgbClr val="FFFF00"/>
              </a:solidFill>
              <a:effectLst>
                <a:outerShdw blurRad="38100" dist="38100" dir="2700000" algn="tl">
                  <a:srgbClr val="808080"/>
                </a:outerShdw>
              </a:effectLst>
              <a:uLnTx/>
              <a:uFillTx/>
              <a:latin typeface="Euphemia" pitchFamily="34" charset="0"/>
            </a:endParaRPr>
          </a:p>
        </p:txBody>
      </p:sp>
      <p:sp>
        <p:nvSpPr>
          <p:cNvPr id="5" name="Rectangle 2"/>
          <p:cNvSpPr>
            <a:spLocks noChangeArrowheads="1"/>
          </p:cNvSpPr>
          <p:nvPr/>
        </p:nvSpPr>
        <p:spPr bwMode="auto">
          <a:xfrm>
            <a:off x="450871" y="1064557"/>
            <a:ext cx="8134241" cy="4524315"/>
          </a:xfrm>
          <a:prstGeom prst="rect">
            <a:avLst/>
          </a:prstGeom>
          <a:noFill/>
          <a:ln w="9525">
            <a:noFill/>
            <a:miter lim="800000"/>
            <a:headEnd/>
            <a:tailEnd/>
          </a:ln>
          <a:effectLst/>
        </p:spPr>
        <p:txBody>
          <a:bodyPr wrap="square">
            <a:spAutoFit/>
          </a:bodyPr>
          <a:lstStyle/>
          <a:p>
            <a:pPr lvl="0" algn="ctr" fontAlgn="base">
              <a:spcBef>
                <a:spcPct val="0"/>
              </a:spcBef>
              <a:spcAft>
                <a:spcPct val="0"/>
              </a:spcAft>
              <a:defRPr/>
            </a:pPr>
            <a:r>
              <a:rPr lang="es-MX" sz="3200" dirty="0" smtClean="0">
                <a:solidFill>
                  <a:srgbClr val="FFFFFF"/>
                </a:solidFill>
                <a:effectLst>
                  <a:glow rad="228600">
                    <a:schemeClr val="accent4">
                      <a:satMod val="175000"/>
                      <a:alpha val="40000"/>
                    </a:schemeClr>
                  </a:glow>
                  <a:outerShdw blurRad="50800" dist="38100" algn="l" rotWithShape="0">
                    <a:prstClr val="black"/>
                  </a:outerShdw>
                </a:effectLst>
                <a:latin typeface="Tekton Pro Cond" panose="020F0606020208020904" pitchFamily="34" charset="0"/>
                <a:cs typeface="Times New Roman" charset="0"/>
              </a:rPr>
              <a:t>Ilustre </a:t>
            </a:r>
            <a:r>
              <a:rPr lang="es-MX" sz="3200" dirty="0">
                <a:solidFill>
                  <a:srgbClr val="FFFFFF"/>
                </a:solidFill>
                <a:effectLst>
                  <a:glow rad="228600">
                    <a:schemeClr val="accent4">
                      <a:satMod val="175000"/>
                      <a:alpha val="40000"/>
                    </a:schemeClr>
                  </a:glow>
                  <a:outerShdw blurRad="50800" dist="38100" algn="l" rotWithShape="0">
                    <a:prstClr val="black"/>
                  </a:outerShdw>
                </a:effectLst>
                <a:latin typeface="Tekton Pro Cond" panose="020F0606020208020904" pitchFamily="34" charset="0"/>
                <a:cs typeface="Times New Roman" charset="0"/>
              </a:rPr>
              <a:t>Teófilo: Puesto que muchos han emprendido la tarea de componer un relato de los hechos que se han cumplido entre nosotros, como nos los transmitieron los que fueron desde el principio testigos oculares y servidores de la palabra, también yo he resuelto escribírtelos por su orden, después de investigarlo todo diligentemente desde el principio, para que conozcas la solidez de las enseñanzas que has recibido</a:t>
            </a:r>
            <a:r>
              <a:rPr lang="es-MX" sz="3200" dirty="0" smtClean="0">
                <a:solidFill>
                  <a:srgbClr val="FFFFFF"/>
                </a:solidFill>
                <a:effectLst>
                  <a:glow rad="228600">
                    <a:schemeClr val="accent4">
                      <a:satMod val="175000"/>
                      <a:alpha val="40000"/>
                    </a:schemeClr>
                  </a:glow>
                  <a:outerShdw blurRad="50800" dist="38100" algn="l" rotWithShape="0">
                    <a:prstClr val="black"/>
                  </a:outerShdw>
                </a:effectLst>
                <a:latin typeface="Tekton Pro Cond" panose="020F0606020208020904" pitchFamily="34" charset="0"/>
                <a:cs typeface="Times New Roman" charset="0"/>
              </a:rPr>
              <a:t>.</a:t>
            </a:r>
            <a:endParaRPr kumimoji="0" lang="es-ES" sz="3200" b="0" i="0" u="none" strike="noStrike" kern="1200" cap="none" spc="0" normalizeH="0" baseline="0" noProof="0" dirty="0">
              <a:ln>
                <a:noFill/>
              </a:ln>
              <a:solidFill>
                <a:srgbClr val="FFFFFF"/>
              </a:solidFill>
              <a:effectLst>
                <a:glow rad="228600">
                  <a:schemeClr val="accent4">
                    <a:satMod val="175000"/>
                    <a:alpha val="40000"/>
                  </a:schemeClr>
                </a:glow>
                <a:outerShdw blurRad="50800" dist="38100" algn="l" rotWithShape="0">
                  <a:prstClr val="black"/>
                </a:outerShdw>
              </a:effectLst>
              <a:uLnTx/>
              <a:uFillTx/>
              <a:latin typeface="Tekton Pro Cond" panose="020F0606020208020904" pitchFamily="34" charset="0"/>
              <a:ea typeface="+mn-ea"/>
              <a:cs typeface="Times New Roman" charset="0"/>
            </a:endParaRPr>
          </a:p>
        </p:txBody>
      </p:sp>
    </p:spTree>
    <p:extLst>
      <p:ext uri="{BB962C8B-B14F-4D97-AF65-F5344CB8AC3E}">
        <p14:creationId xmlns:p14="http://schemas.microsoft.com/office/powerpoint/2010/main" val="6159512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Jesus se dirige a Galile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78304" y="564776"/>
            <a:ext cx="8169305" cy="574023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478302" y="564776"/>
            <a:ext cx="8169307" cy="4524315"/>
          </a:xfrm>
          <a:prstGeom prst="rect">
            <a:avLst/>
          </a:prstGeom>
          <a:noFill/>
          <a:ln w="9525">
            <a:noFill/>
            <a:miter lim="800000"/>
            <a:headEnd/>
            <a:tailEnd/>
          </a:ln>
          <a:effectLst/>
        </p:spPr>
        <p:txBody>
          <a:bodyPr wrap="square">
            <a:spAutoFit/>
          </a:bodyPr>
          <a:lstStyle/>
          <a:p>
            <a:pPr lvl="0" fontAlgn="base">
              <a:spcBef>
                <a:spcPct val="0"/>
              </a:spcBef>
              <a:spcAft>
                <a:spcPct val="0"/>
              </a:spcAft>
              <a:defRPr/>
            </a:pPr>
            <a:r>
              <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En </a:t>
            </a:r>
            <a:r>
              <a:rPr lang="es-MX" sz="3200" dirty="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aquel tiempo, Jesús volvió a Galilea con la fuerza del Espíritu; y su fama se </a:t>
            </a:r>
            <a:endPar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endParaRPr>
          </a:p>
          <a:p>
            <a:pPr lvl="0" fontAlgn="base">
              <a:spcBef>
                <a:spcPct val="0"/>
              </a:spcBef>
              <a:spcAft>
                <a:spcPct val="0"/>
              </a:spcAft>
              <a:defRPr/>
            </a:pPr>
            <a:r>
              <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extendió </a:t>
            </a:r>
            <a:r>
              <a:rPr lang="es-MX" sz="3200" dirty="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por toda la comarca. </a:t>
            </a:r>
            <a:endPar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endParaRPr>
          </a:p>
          <a:p>
            <a:pPr lvl="0" fontAlgn="base">
              <a:spcBef>
                <a:spcPct val="0"/>
              </a:spcBef>
              <a:spcAft>
                <a:spcPct val="0"/>
              </a:spcAft>
              <a:defRPr/>
            </a:pPr>
            <a:r>
              <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Enseñaba </a:t>
            </a:r>
            <a:r>
              <a:rPr lang="es-MX" sz="3200" dirty="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en las sinagogas, y </a:t>
            </a:r>
            <a:endPar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endParaRPr>
          </a:p>
          <a:p>
            <a:pPr lvl="0" fontAlgn="base">
              <a:spcBef>
                <a:spcPct val="0"/>
              </a:spcBef>
              <a:spcAft>
                <a:spcPct val="0"/>
              </a:spcAft>
              <a:defRPr/>
            </a:pPr>
            <a:r>
              <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todos </a:t>
            </a:r>
            <a:r>
              <a:rPr lang="es-MX" sz="3200" dirty="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lo alababan. Fue a Nazaret, </a:t>
            </a:r>
            <a:endPar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endParaRPr>
          </a:p>
          <a:p>
            <a:pPr lvl="0" fontAlgn="base">
              <a:spcBef>
                <a:spcPct val="0"/>
              </a:spcBef>
              <a:spcAft>
                <a:spcPct val="0"/>
              </a:spcAft>
              <a:defRPr/>
            </a:pPr>
            <a:r>
              <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donde </a:t>
            </a:r>
            <a:r>
              <a:rPr lang="es-MX" sz="3200" dirty="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se había criado, entró en </a:t>
            </a:r>
            <a:endPar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endParaRPr>
          </a:p>
          <a:p>
            <a:pPr lvl="0" fontAlgn="base">
              <a:spcBef>
                <a:spcPct val="0"/>
              </a:spcBef>
              <a:spcAft>
                <a:spcPct val="0"/>
              </a:spcAft>
              <a:defRPr/>
            </a:pPr>
            <a:r>
              <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la </a:t>
            </a:r>
            <a:r>
              <a:rPr lang="es-MX" sz="3200" dirty="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sinagoga, como era su </a:t>
            </a:r>
            <a:endPar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endParaRPr>
          </a:p>
          <a:p>
            <a:pPr lvl="0" fontAlgn="base">
              <a:spcBef>
                <a:spcPct val="0"/>
              </a:spcBef>
              <a:spcAft>
                <a:spcPct val="0"/>
              </a:spcAft>
              <a:defRPr/>
            </a:pPr>
            <a:r>
              <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costumbre </a:t>
            </a:r>
            <a:r>
              <a:rPr lang="es-MX" sz="3200" dirty="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los sábados, y se </a:t>
            </a:r>
            <a:r>
              <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puso</a:t>
            </a:r>
          </a:p>
          <a:p>
            <a:pPr lvl="0" fontAlgn="base">
              <a:spcBef>
                <a:spcPct val="0"/>
              </a:spcBef>
              <a:spcAft>
                <a:spcPct val="0"/>
              </a:spcAft>
              <a:defRPr/>
            </a:pPr>
            <a:r>
              <a:rPr lang="es-MX" sz="3200" dirty="0" smtClean="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 en </a:t>
            </a:r>
            <a:r>
              <a:rPr lang="es-MX" sz="3200" dirty="0">
                <a:solidFill>
                  <a:srgbClr val="000000"/>
                </a:solidFill>
                <a:effectLst>
                  <a:outerShdw blurRad="38100" dist="38100" dir="2700000" algn="tl">
                    <a:srgbClr val="000000">
                      <a:alpha val="43137"/>
                    </a:srgbClr>
                  </a:outerShdw>
                </a:effectLst>
                <a:latin typeface="Tekton Pro Cond" panose="020F0606020208020904" pitchFamily="34" charset="0"/>
                <a:cs typeface="Times New Roman" charset="0"/>
              </a:rPr>
              <a:t>pie para hacer la lectura.</a:t>
            </a:r>
            <a:endParaRPr kumimoji="0" lang="es-E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ekton Pro Cond" panose="020F0606020208020904" pitchFamily="34" charset="0"/>
              <a:ea typeface="+mn-ea"/>
              <a:cs typeface="Times New Roman" charset="0"/>
            </a:endParaRPr>
          </a:p>
        </p:txBody>
      </p:sp>
    </p:spTree>
    <p:extLst>
      <p:ext uri="{BB962C8B-B14F-4D97-AF65-F5344CB8AC3E}">
        <p14:creationId xmlns:p14="http://schemas.microsoft.com/office/powerpoint/2010/main" val="9758716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4/3*#ppt_w"/>
                                          </p:val>
                                        </p:tav>
                                        <p:tav tm="100000">
                                          <p:val>
                                            <p:strVal val="#ppt_w"/>
                                          </p:val>
                                        </p:tav>
                                      </p:tavLst>
                                    </p:anim>
                                    <p:anim calcmode="lin" valueType="num">
                                      <p:cBhvr>
                                        <p:cTn id="8" dur="25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90" y="543288"/>
            <a:ext cx="8206193" cy="580689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1026"/>
          <p:cNvSpPr>
            <a:spLocks noChangeArrowheads="1"/>
          </p:cNvSpPr>
          <p:nvPr/>
        </p:nvSpPr>
        <p:spPr bwMode="auto">
          <a:xfrm>
            <a:off x="483190" y="696639"/>
            <a:ext cx="5317669" cy="2246769"/>
          </a:xfrm>
          <a:prstGeom prst="rect">
            <a:avLst/>
          </a:prstGeom>
          <a:noFill/>
          <a:ln w="9525">
            <a:noFill/>
            <a:miter lim="800000"/>
            <a:headEnd/>
            <a:tailEnd/>
          </a:ln>
          <a:effectLst/>
        </p:spPr>
        <p:txBody>
          <a:bodyPr wrap="square">
            <a:spAutoFit/>
          </a:bodyPr>
          <a:lstStyle/>
          <a:p>
            <a:pPr lvl="0" algn="ctr" fontAlgn="base">
              <a:spcBef>
                <a:spcPct val="0"/>
              </a:spcBef>
              <a:spcAft>
                <a:spcPct val="0"/>
              </a:spcAft>
              <a:defRPr/>
            </a:pPr>
            <a:r>
              <a:rPr lang="es-ES" sz="2800" b="1" dirty="0" smtClean="0">
                <a:solidFill>
                  <a:srgbClr val="FFFFFF"/>
                </a:solidFill>
                <a:effectLst>
                  <a:outerShdw blurRad="63500" dist="88900" dir="8400000" algn="tr" rotWithShape="0">
                    <a:prstClr val="black"/>
                  </a:outerShdw>
                </a:effectLst>
                <a:latin typeface="Tekton Pro Cond" panose="020F0606020208020904" pitchFamily="34" charset="0"/>
                <a:cs typeface="Times New Roman"/>
              </a:rPr>
              <a:t>Le </a:t>
            </a:r>
            <a:r>
              <a:rPr lang="es-MX" sz="2800" b="1" dirty="0">
                <a:solidFill>
                  <a:srgbClr val="FFFFFF"/>
                </a:solidFill>
                <a:effectLst>
                  <a:outerShdw blurRad="63500" dist="88900" dir="8400000" algn="tr" rotWithShape="0">
                    <a:prstClr val="black"/>
                  </a:outerShdw>
                </a:effectLst>
                <a:latin typeface="Tekton Pro Cond" panose="020F0606020208020904" pitchFamily="34" charset="0"/>
              </a:rPr>
              <a:t>entregaron el rollo del profeta Isaías y, desenrollándolo, encontró el pasaje donde estaba escrito</a:t>
            </a:r>
            <a:r>
              <a:rPr lang="es-MX" sz="2800" b="1" dirty="0" smtClean="0">
                <a:solidFill>
                  <a:srgbClr val="FFFFFF"/>
                </a:solidFill>
                <a:effectLst>
                  <a:outerShdw blurRad="63500" dist="88900" dir="8400000" algn="tr" rotWithShape="0">
                    <a:prstClr val="black"/>
                  </a:outerShdw>
                </a:effectLst>
                <a:latin typeface="Tekton Pro Cond" panose="020F0606020208020904" pitchFamily="34" charset="0"/>
              </a:rPr>
              <a:t>:</a:t>
            </a:r>
          </a:p>
          <a:p>
            <a:pPr lvl="0" algn="ctr" fontAlgn="base">
              <a:spcBef>
                <a:spcPct val="0"/>
              </a:spcBef>
              <a:spcAft>
                <a:spcPct val="0"/>
              </a:spcAft>
              <a:defRPr/>
            </a:pPr>
            <a:r>
              <a:rPr lang="es-MX" sz="2800" b="1" dirty="0" smtClean="0">
                <a:solidFill>
                  <a:srgbClr val="FFFFFF"/>
                </a:solidFill>
                <a:effectLst>
                  <a:outerShdw blurRad="63500" dist="88900" dir="8400000" algn="tr" rotWithShape="0">
                    <a:prstClr val="black"/>
                  </a:outerShdw>
                </a:effectLst>
                <a:latin typeface="Tekton Pro Cond" panose="020F0606020208020904" pitchFamily="34" charset="0"/>
              </a:rPr>
              <a:t>    «</a:t>
            </a:r>
            <a:r>
              <a:rPr lang="es-MX" sz="2800" b="1" dirty="0">
                <a:solidFill>
                  <a:srgbClr val="FFFFFF"/>
                </a:solidFill>
                <a:effectLst>
                  <a:outerShdw blurRad="63500" dist="88900" dir="8400000" algn="tr" rotWithShape="0">
                    <a:prstClr val="black"/>
                  </a:outerShdw>
                </a:effectLst>
                <a:latin typeface="Tekton Pro Cond" panose="020F0606020208020904" pitchFamily="34" charset="0"/>
              </a:rPr>
              <a:t>El Espíritu del Señor está sobre </a:t>
            </a:r>
            <a:r>
              <a:rPr lang="es-MX" sz="2800" b="1" dirty="0" smtClean="0">
                <a:solidFill>
                  <a:srgbClr val="FFFFFF"/>
                </a:solidFill>
                <a:effectLst>
                  <a:outerShdw blurRad="63500" dist="88900" dir="8400000" algn="tr" rotWithShape="0">
                    <a:prstClr val="black"/>
                  </a:outerShdw>
                </a:effectLst>
                <a:latin typeface="Tekton Pro Cond" panose="020F0606020208020904" pitchFamily="34" charset="0"/>
              </a:rPr>
              <a:t>                mí</a:t>
            </a:r>
            <a:r>
              <a:rPr lang="es-MX" sz="2800" b="1" dirty="0">
                <a:solidFill>
                  <a:srgbClr val="FFFFFF"/>
                </a:solidFill>
                <a:effectLst>
                  <a:outerShdw blurRad="63500" dist="88900" dir="8400000" algn="tr" rotWithShape="0">
                    <a:prstClr val="black"/>
                  </a:outerShdw>
                </a:effectLst>
                <a:latin typeface="Tekton Pro Cond" panose="020F0606020208020904" pitchFamily="34" charset="0"/>
              </a:rPr>
              <a:t>, porque Él me ha </a:t>
            </a:r>
            <a:r>
              <a:rPr lang="es-MX" sz="2800" b="1" dirty="0" smtClean="0">
                <a:solidFill>
                  <a:srgbClr val="FFFFFF"/>
                </a:solidFill>
                <a:effectLst>
                  <a:outerShdw blurRad="63500" dist="88900" dir="8400000" algn="tr" rotWithShape="0">
                    <a:prstClr val="black"/>
                  </a:outerShdw>
                </a:effectLst>
                <a:latin typeface="Tekton Pro Cond" panose="020F0606020208020904" pitchFamily="34" charset="0"/>
              </a:rPr>
              <a:t>ungido”. </a:t>
            </a:r>
            <a:r>
              <a:rPr lang="es-ES" sz="2800" b="1" dirty="0" smtClean="0">
                <a:solidFill>
                  <a:srgbClr val="FFFFFF"/>
                </a:solidFill>
                <a:effectLst>
                  <a:outerShdw blurRad="63500" dist="88900" dir="8400000" algn="tr" rotWithShape="0">
                    <a:prstClr val="black"/>
                  </a:outerShdw>
                </a:effectLst>
                <a:latin typeface="Tekton Pro Cond" panose="020F0606020208020904" pitchFamily="34" charset="0"/>
                <a:cs typeface="Times New Roman"/>
              </a:rPr>
              <a:t> </a:t>
            </a:r>
            <a:endParaRPr kumimoji="0" lang="es-ES" sz="2800" b="1" i="0" u="none" strike="noStrike" kern="1200" cap="none" spc="0" normalizeH="0" baseline="0" noProof="0" dirty="0">
              <a:ln>
                <a:noFill/>
              </a:ln>
              <a:solidFill>
                <a:srgbClr val="FFFFFF"/>
              </a:solidFill>
              <a:effectLst>
                <a:outerShdw blurRad="63500" dist="88900" dir="8400000" algn="tr" rotWithShape="0">
                  <a:prstClr val="black"/>
                </a:outerShdw>
              </a:effectLst>
              <a:uLnTx/>
              <a:uFillTx/>
              <a:latin typeface="Tekton Pro Cond" panose="020F0606020208020904" pitchFamily="34" charset="0"/>
              <a:cs typeface="Times New Roman"/>
            </a:endParaRPr>
          </a:p>
        </p:txBody>
      </p:sp>
    </p:spTree>
    <p:extLst>
      <p:ext uri="{BB962C8B-B14F-4D97-AF65-F5344CB8AC3E}">
        <p14:creationId xmlns:p14="http://schemas.microsoft.com/office/powerpoint/2010/main" val="34407623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9828" y="516186"/>
            <a:ext cx="8186492" cy="5837355"/>
          </a:xfrm>
          <a:prstGeom prst="rect">
            <a:avLst/>
          </a:prstGeom>
          <a:scene3d>
            <a:camera prst="orthographicFront"/>
            <a:lightRig rig="threePt" dir="t"/>
          </a:scene3d>
          <a:sp3d>
            <a:bevelT prst="convex"/>
          </a:sp3d>
        </p:spPr>
      </p:pic>
      <p:sp>
        <p:nvSpPr>
          <p:cNvPr id="5" name="Rectangle 1026"/>
          <p:cNvSpPr>
            <a:spLocks noChangeArrowheads="1"/>
          </p:cNvSpPr>
          <p:nvPr/>
        </p:nvSpPr>
        <p:spPr bwMode="auto">
          <a:xfrm>
            <a:off x="1244782" y="3434863"/>
            <a:ext cx="6470468" cy="2554545"/>
          </a:xfrm>
          <a:prstGeom prst="rect">
            <a:avLst/>
          </a:prstGeom>
          <a:noFill/>
          <a:ln w="9525">
            <a:noFill/>
            <a:miter lim="800000"/>
            <a:headEnd/>
            <a:tailEnd/>
          </a:ln>
          <a:effectLst/>
        </p:spPr>
        <p:txBody>
          <a:bodyPr wrap="square">
            <a:spAutoFit/>
          </a:bodyPr>
          <a:lstStyle/>
          <a:p>
            <a:pPr lvl="0" fontAlgn="base">
              <a:spcBef>
                <a:spcPct val="0"/>
              </a:spcBef>
              <a:spcAft>
                <a:spcPct val="0"/>
              </a:spcAft>
              <a:defRPr/>
            </a:pPr>
            <a:r>
              <a:rPr lang="es-MX" sz="3200" dirty="0">
                <a:solidFill>
                  <a:srgbClr val="FFFFFF"/>
                </a:solidFill>
                <a:effectLst>
                  <a:glow rad="139700">
                    <a:schemeClr val="accent6">
                      <a:satMod val="175000"/>
                      <a:alpha val="40000"/>
                    </a:schemeClr>
                  </a:glow>
                  <a:outerShdw blurRad="63500" dist="88900" dir="8400000" algn="l" rotWithShape="0">
                    <a:prstClr val="black"/>
                  </a:outerShdw>
                </a:effectLst>
                <a:latin typeface="Tekton Pro Cond" panose="020F0606020208020904" pitchFamily="34" charset="0"/>
                <a:cs typeface="Times New Roman" charset="0"/>
              </a:rPr>
              <a:t>Me ha enviado a evangelizar a los pobres, a proclamar a los cautivos la libertad, y a los ciegos, la vista; a poner en libertad a los oprimidos; a proclamar el año de gracia del Señor». </a:t>
            </a:r>
            <a:r>
              <a:rPr kumimoji="0" lang="es-ES" sz="3200" b="0" i="0" u="none" strike="noStrike" kern="1200" cap="none" spc="0" normalizeH="0" noProof="0" dirty="0" smtClean="0">
                <a:ln>
                  <a:noFill/>
                </a:ln>
                <a:solidFill>
                  <a:srgbClr val="FFFFFF"/>
                </a:solidFill>
                <a:effectLst>
                  <a:glow rad="139700">
                    <a:schemeClr val="accent6">
                      <a:satMod val="175000"/>
                      <a:alpha val="40000"/>
                    </a:schemeClr>
                  </a:glow>
                  <a:outerShdw blurRad="63500" dist="88900" dir="8400000" algn="l" rotWithShape="0">
                    <a:prstClr val="black"/>
                  </a:outerShdw>
                </a:effectLst>
                <a:uLnTx/>
                <a:uFillTx/>
                <a:latin typeface="Tekton Pro Cond" panose="020F0606020208020904" pitchFamily="34" charset="0"/>
                <a:ea typeface="+mn-ea"/>
                <a:cs typeface="Times New Roman" charset="0"/>
              </a:rPr>
              <a:t> </a:t>
            </a:r>
            <a:endParaRPr kumimoji="0" lang="es-ES" sz="3200" b="0" i="0" u="none" strike="noStrike" kern="1200" cap="none" spc="0" normalizeH="0" baseline="0" noProof="0" dirty="0">
              <a:ln>
                <a:noFill/>
              </a:ln>
              <a:solidFill>
                <a:srgbClr val="FFFFFF"/>
              </a:solidFill>
              <a:effectLst>
                <a:glow rad="139700">
                  <a:schemeClr val="accent6">
                    <a:satMod val="175000"/>
                    <a:alpha val="40000"/>
                  </a:schemeClr>
                </a:glow>
                <a:outerShdw blurRad="63500" dist="88900" dir="8400000" algn="l" rotWithShape="0">
                  <a:prstClr val="black"/>
                </a:outerShdw>
              </a:effectLst>
              <a:uLnTx/>
              <a:uFillTx/>
              <a:latin typeface="Tekton Pro Cond" panose="020F0606020208020904" pitchFamily="34" charset="0"/>
              <a:ea typeface="+mn-ea"/>
              <a:cs typeface="Times New Roman" charset="0"/>
            </a:endParaRPr>
          </a:p>
        </p:txBody>
      </p:sp>
    </p:spTree>
    <p:extLst>
      <p:ext uri="{BB962C8B-B14F-4D97-AF65-F5344CB8AC3E}">
        <p14:creationId xmlns:p14="http://schemas.microsoft.com/office/powerpoint/2010/main" val="2366751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800" b="1" i="0" u="none" strike="noStrike" cap="none" normalizeH="0" baseline="0" smtClean="0">
            <a:ln>
              <a:noFill/>
            </a:ln>
            <a:solidFill>
              <a:schemeClr val="tx1"/>
            </a:solidFill>
            <a:effectLst/>
            <a:latin typeface="Broadway"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800" b="1" i="0" u="none" strike="noStrike" cap="none" normalizeH="0" baseline="0" smtClean="0">
            <a:ln>
              <a:noFill/>
            </a:ln>
            <a:solidFill>
              <a:schemeClr val="tx1"/>
            </a:solidFill>
            <a:effectLst/>
            <a:latin typeface="Broadway" pitchFamily="82"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718</TotalTime>
  <Words>1259</Words>
  <Application>Microsoft Office PowerPoint</Application>
  <PresentationFormat>Presentación en pantalla (4:3)</PresentationFormat>
  <Paragraphs>105</Paragraphs>
  <Slides>30</Slides>
  <Notes>0</Notes>
  <HiddenSlides>0</HiddenSlides>
  <MMClips>1</MMClips>
  <ScaleCrop>false</ScaleCrop>
  <HeadingPairs>
    <vt:vector size="6" baseType="variant">
      <vt:variant>
        <vt:lpstr>Fuentes usadas</vt:lpstr>
      </vt:variant>
      <vt:variant>
        <vt:i4>25</vt:i4>
      </vt:variant>
      <vt:variant>
        <vt:lpstr>Tema</vt:lpstr>
      </vt:variant>
      <vt:variant>
        <vt:i4>8</vt:i4>
      </vt:variant>
      <vt:variant>
        <vt:lpstr>Títulos de diapositiva</vt:lpstr>
      </vt:variant>
      <vt:variant>
        <vt:i4>30</vt:i4>
      </vt:variant>
    </vt:vector>
  </HeadingPairs>
  <TitlesOfParts>
    <vt:vector size="63" baseType="lpstr">
      <vt:lpstr>Agency FB</vt:lpstr>
      <vt:lpstr>Aparajita</vt:lpstr>
      <vt:lpstr>Arial</vt:lpstr>
      <vt:lpstr>Arial Black</vt:lpstr>
      <vt:lpstr>Arial Narrow</vt:lpstr>
      <vt:lpstr>Calibri</vt:lpstr>
      <vt:lpstr>Calibri Light</vt:lpstr>
      <vt:lpstr>Comic Sans MS</vt:lpstr>
      <vt:lpstr>Euphemia</vt:lpstr>
      <vt:lpstr>Kristen ITC</vt:lpstr>
      <vt:lpstr>News706 BT</vt:lpstr>
      <vt:lpstr>Poor Richard</vt:lpstr>
      <vt:lpstr>Rockwell</vt:lpstr>
      <vt:lpstr>Rockwell Extra Bold</vt:lpstr>
      <vt:lpstr>Schadow BT</vt:lpstr>
      <vt:lpstr>Script MT Bold</vt:lpstr>
      <vt:lpstr>Segoe UI Symbol</vt:lpstr>
      <vt:lpstr>Showcard Gothic</vt:lpstr>
      <vt:lpstr>Swis721 BlkCn BT</vt:lpstr>
      <vt:lpstr>Tahoma</vt:lpstr>
      <vt:lpstr>Tekton Pro</vt:lpstr>
      <vt:lpstr>Tekton Pro Cond</vt:lpstr>
      <vt:lpstr>Times New Roman</vt:lpstr>
      <vt:lpstr>Verdana</vt:lpstr>
      <vt:lpstr>Wingdings</vt:lpstr>
      <vt:lpstr>1_Diseño predeterminado</vt:lpstr>
      <vt:lpstr>1_colormaster</vt:lpstr>
      <vt:lpstr>Default Design</vt:lpstr>
      <vt:lpstr>2_Diseño predeterminado</vt:lpstr>
      <vt:lpstr>1_Default Design</vt:lpstr>
      <vt:lpstr>Diseño predeterminado</vt:lpstr>
      <vt:lpstr>6_Diseño predeterminado</vt:lpstr>
      <vt:lpstr>3_Diseño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113</cp:revision>
  <dcterms:created xsi:type="dcterms:W3CDTF">2020-01-20T14:22:11Z</dcterms:created>
  <dcterms:modified xsi:type="dcterms:W3CDTF">2025-01-22T17:09:47Z</dcterms:modified>
</cp:coreProperties>
</file>