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2"/>
  </p:notesMasterIdLst>
  <p:sldIdLst>
    <p:sldId id="257" r:id="rId5"/>
    <p:sldId id="258" r:id="rId6"/>
    <p:sldId id="259" r:id="rId7"/>
    <p:sldId id="260" r:id="rId8"/>
    <p:sldId id="261" r:id="rId9"/>
    <p:sldId id="299" r:id="rId10"/>
    <p:sldId id="263" r:id="rId11"/>
    <p:sldId id="264" r:id="rId12"/>
    <p:sldId id="265" r:id="rId13"/>
    <p:sldId id="266" r:id="rId14"/>
    <p:sldId id="295" r:id="rId15"/>
    <p:sldId id="271" r:id="rId16"/>
    <p:sldId id="272" r:id="rId17"/>
    <p:sldId id="273" r:id="rId18"/>
    <p:sldId id="277" r:id="rId19"/>
    <p:sldId id="278" r:id="rId20"/>
    <p:sldId id="279" r:id="rId21"/>
    <p:sldId id="280" r:id="rId22"/>
    <p:sldId id="281" r:id="rId23"/>
    <p:sldId id="282" r:id="rId24"/>
    <p:sldId id="284" r:id="rId25"/>
    <p:sldId id="288" r:id="rId26"/>
    <p:sldId id="289" r:id="rId27"/>
    <p:sldId id="298" r:id="rId28"/>
    <p:sldId id="290" r:id="rId29"/>
    <p:sldId id="292"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5E2E"/>
    <a:srgbClr val="CAB68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9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D2B87-B2E3-44AB-913C-F4C4A57298D6}" type="datetimeFigureOut">
              <a:rPr lang="en-US" smtClean="0"/>
              <a:t>1/8/2025</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C187-210A-4A42-AA36-E7443081D7A0}" type="slidenum">
              <a:rPr lang="en-US" smtClean="0"/>
              <a:t>‹Nº›</a:t>
            </a:fld>
            <a:endParaRPr lang="en-US"/>
          </a:p>
        </p:txBody>
      </p:sp>
    </p:spTree>
    <p:extLst>
      <p:ext uri="{BB962C8B-B14F-4D97-AF65-F5344CB8AC3E}">
        <p14:creationId xmlns:p14="http://schemas.microsoft.com/office/powerpoint/2010/main" val="10802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50241F-1295-4B05-959F-CA0B51A1B526}" type="slidenum">
              <a:rPr kumimoji="0" lang="es-ES" sz="1200" b="0" i="0" u="none" strike="noStrike" kern="1200" cap="none" spc="0" normalizeH="0" baseline="0" noProof="0">
                <a:ln>
                  <a:noFill/>
                </a:ln>
                <a:solidFill>
                  <a:prstClr val="black"/>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omic Sans MS" pitchFamily="66" charset="0"/>
              <a:ea typeface="+mn-ea"/>
              <a:cs typeface="Times New Roman"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44007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98AF14-9B06-44D7-80BA-4155DA0B16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169048796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8661F3-7E3B-4437-BA42-36E4968713B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149430132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25AAB0-1634-4D06-B397-D637070D1BA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1219671494"/>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81C2A4-9A9C-48B6-B9A7-00FDCAB5EAC9}"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59887945"/>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800F9C-4D26-42BE-BAEB-55C10714DE25}"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566631363"/>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66BCC9-09D0-48E0-AB77-CBB33A665586}"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719456662"/>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86F826-880D-4369-816C-C991ED273B84}"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930875891"/>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3B1427-FF2E-4387-AF5E-CD0397B9F5BD}"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94980996"/>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79CB70-E01D-4BA8-B667-7BACAA0D7980}"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924247783"/>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816AFF-571A-4A9C-B6B5-08AD39D430CD}"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767874517"/>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E61871-7D7A-4C7A-9CD2-40E76931F583}"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55573872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408BB1-0ECD-409F-90EF-B610C6196BA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400665874"/>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CEE8CD-9412-41D1-B184-B9821BDB588A}"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4077541291"/>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5A6F0E-5E9A-46EF-970C-2F4985C585EB}"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079682834"/>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C47254-CF23-42D5-BA36-0A9996EE4599}"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950458925"/>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57BEEC3-E65D-4EE2-AE8A-49FADBAD7E62}"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966697027"/>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5C19096-B4A6-4F92-B354-46FB5E3F202F}"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105369160"/>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AB1776-9453-4E62-B9A7-52137BC10B6F}"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976800242"/>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776B44-1CAD-4B5B-B45E-68B7705BC661}"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959823165"/>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EE0C4E-F499-4C71-977F-942922950308}"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780336887"/>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3CBA63-EBBA-4DC0-9275-18D63D7111FB}"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314101714"/>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11C2E4-1A1A-4EE1-B82D-B86AEC800BCF}"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545861872"/>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F47138-FC51-417D-9B98-8501C904A63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3259788455"/>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4C7D43-769C-4E91-ADC2-DCA52CFC12B9}"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066435863"/>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B9AF7E-6D8A-4E44-A575-A4EFDCB3D6FA}"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575584588"/>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DA29BD-DFD6-47E5-8D8E-75CE0515E981}"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4205159124"/>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423EDA-2669-4265-BFF8-0986117EE8E0}"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449366302"/>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C35792-203D-48E1-A02F-5A7BAB16963E}"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928194978"/>
      </p:ext>
    </p:extLst>
  </p:cSld>
  <p:clrMapOvr>
    <a:masterClrMapping/>
  </p:clrMapOvr>
  <p:transition spd="med">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7B53F8-684F-4312-AF16-F69A1A6DCB14}"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484139572"/>
      </p:ext>
    </p:extLst>
  </p:cSld>
  <p:clrMapOvr>
    <a:masterClrMapping/>
  </p:clrMapOvr>
  <p:transition spd="med">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2B84DF-73BA-4DCB-9398-21EDBB43FE75}"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631227354"/>
      </p:ext>
    </p:extLst>
  </p:cSld>
  <p:clrMapOvr>
    <a:masterClrMapping/>
  </p:clrMapOvr>
  <p:transition spd="med">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EE1CC4-7D02-46B0-A7F3-8C25B217823C}"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822933509"/>
      </p:ext>
    </p:extLst>
  </p:cSld>
  <p:clrMapOvr>
    <a:masterClrMapping/>
  </p:clrMapOvr>
  <p:transition spd="med">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DB9F19-C414-4DC1-8716-76B2B657385B}"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348673920"/>
      </p:ext>
    </p:extLst>
  </p:cSld>
  <p:clrMapOvr>
    <a:masterClrMapping/>
  </p:clrMapOvr>
  <p:transition spd="med">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032CE-ED34-4529-86E1-B69BD04220F2}"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692526677"/>
      </p:ext>
    </p:extLst>
  </p:cSld>
  <p:clrMapOvr>
    <a:masterClrMapping/>
  </p:clrMapOvr>
  <p:transition spd="med">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54AF71-0CC7-4745-9066-2B84F8FD52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3958509340"/>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ACBF9DE-8D79-4D2A-8FD8-B27560EEECE4}"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905294695"/>
      </p:ext>
    </p:extLst>
  </p:cSld>
  <p:clrMapOvr>
    <a:masterClrMapping/>
  </p:clrMapOvr>
  <p:transition spd="med">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48B215-8033-4172-AE50-81CB473AE1A7}"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750994637"/>
      </p:ext>
    </p:extLst>
  </p:cSld>
  <p:clrMapOvr>
    <a:masterClrMapping/>
  </p:clrMapOvr>
  <p:transition spd="med">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552EF5-EB21-45EE-A4C7-A813470741BE}"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449692384"/>
      </p:ext>
    </p:extLst>
  </p:cSld>
  <p:clrMapOvr>
    <a:masterClrMapping/>
  </p:clrMapOvr>
  <p:transition spd="med">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4EF4F-E928-4DAD-A648-E6862125F127}"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578512508"/>
      </p:ext>
    </p:extLst>
  </p:cSld>
  <p:clrMapOvr>
    <a:masterClrMapping/>
  </p:clrMapOvr>
  <p:transition spd="med">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5F2D73-5CE9-4AFF-BEA4-6A598F72BA0C}"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385547389"/>
      </p:ext>
    </p:extLst>
  </p:cSld>
  <p:clrMapOvr>
    <a:masterClrMapping/>
  </p:clrMapOvr>
  <p:transition spd="med">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ABD0C1-F773-46DD-8F94-3000218582D7}"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592745437"/>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182EC3-3021-4D2B-888F-5C2ED4C898D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145848740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214523-0FCD-486E-92DD-1FA530B1CEE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332006576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761F6B-5DE5-47A8-BC33-5373726D939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958840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43F090-0BE4-45DF-9994-ED1376AFB33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165847958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DE82F-31BC-4FC6-922E-BE20C51F11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374111765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1942C9-379C-49A7-8F02-95B5540CE9E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1858123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FB6A0A-64B5-41B2-8665-E6EDE485CA34}" type="slidenum">
              <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513864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314835-F09B-40D4-9312-73ADA38A3E43}"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851864333"/>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3E08AE-972F-4BF7-AC64-9726A1142C3F}" type="slidenum">
              <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66993395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7348" y="6067437"/>
            <a:ext cx="104547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1" i="1" u="none" strike="noStrike" kern="1200" cap="none" spc="0" normalizeH="0" baseline="0" noProof="0" dirty="0">
                <a:ln>
                  <a:noFill/>
                </a:ln>
                <a:solidFill>
                  <a:srgbClr val="806000"/>
                </a:solidFill>
                <a:effectLst/>
                <a:uLnTx/>
                <a:uFillTx/>
                <a:latin typeface="Arial" panose="020B0604020202020204" pitchFamily="34" charset="0"/>
                <a:ea typeface="+mn-ea"/>
                <a:cs typeface="Times New Roman"/>
              </a:rPr>
              <a:t>P. Erick Félix, CM</a:t>
            </a:r>
            <a:endParaRPr kumimoji="0" lang="en-US" sz="800" b="1" i="0" u="none" strike="noStrike" kern="1200" cap="none" spc="0" normalizeH="0" baseline="0" noProof="0" dirty="0">
              <a:ln>
                <a:noFill/>
              </a:ln>
              <a:solidFill>
                <a:srgbClr val="000000"/>
              </a:solidFill>
              <a:effectLst/>
              <a:uLnTx/>
              <a:uFillTx/>
              <a:latin typeface="Times New Roman"/>
              <a:ea typeface="+mn-ea"/>
              <a:cs typeface="Times New Roman"/>
            </a:endParaRPr>
          </a:p>
        </p:txBody>
      </p:sp>
      <p:pic>
        <p:nvPicPr>
          <p:cNvPr id="4" name="Imagen 3"/>
          <p:cNvPicPr>
            <a:picLocks noChangeAspect="1"/>
          </p:cNvPicPr>
          <p:nvPr/>
        </p:nvPicPr>
        <p:blipFill rotWithShape="1">
          <a:blip r:embed="rId3"/>
          <a:srcRect l="5672" t="30110" r="8738" b="12387"/>
          <a:stretch/>
        </p:blipFill>
        <p:spPr>
          <a:xfrm>
            <a:off x="438150" y="352425"/>
            <a:ext cx="8210550" cy="6115050"/>
          </a:xfrm>
          <a:prstGeom prst="rect">
            <a:avLst/>
          </a:prstGeom>
        </p:spPr>
      </p:pic>
      <p:sp>
        <p:nvSpPr>
          <p:cNvPr id="6" name="Rectángulo 5"/>
          <p:cNvSpPr/>
          <p:nvPr/>
        </p:nvSpPr>
        <p:spPr>
          <a:xfrm>
            <a:off x="5665010" y="6141489"/>
            <a:ext cx="2920415" cy="276999"/>
          </a:xfrm>
          <a:prstGeom prst="rect">
            <a:avLst/>
          </a:prstGeom>
        </p:spPr>
        <p:txBody>
          <a:bodyPr wrap="none">
            <a:spAutoFit/>
          </a:bodyPr>
          <a:lstStyle/>
          <a:p>
            <a:r>
              <a:rPr lang="es-ES_tradnl" sz="1200" b="1" i="1" dirty="0" smtClean="0">
                <a:solidFill>
                  <a:srgbClr val="806000"/>
                </a:solidFill>
                <a:latin typeface="Arial" panose="020B0604020202020204" pitchFamily="34" charset="0"/>
              </a:rPr>
              <a:t>Imagen de Portada: </a:t>
            </a:r>
            <a:r>
              <a:rPr lang="es-ES_tradnl" sz="1200" b="1" i="1" dirty="0">
                <a:solidFill>
                  <a:srgbClr val="806000"/>
                </a:solidFill>
                <a:latin typeface="Arial" panose="020B0604020202020204" pitchFamily="34" charset="0"/>
              </a:rPr>
              <a:t>P. Erick Félix, CM</a:t>
            </a:r>
            <a:endParaRPr lang="es-PE" sz="1200" b="1" dirty="0"/>
          </a:p>
        </p:txBody>
      </p:sp>
    </p:spTree>
    <p:extLst>
      <p:ext uri="{BB962C8B-B14F-4D97-AF65-F5344CB8AC3E}">
        <p14:creationId xmlns:p14="http://schemas.microsoft.com/office/powerpoint/2010/main" val="7555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Joshua Bell - Romance Of The Violin - 05 - Serenade - Schubert.wav"/>
          </p:stSnd>
        </p:sndAc>
      </p:transition>
    </mc:Choice>
    <mc:Fallback xmlns="">
      <p:transition spd="slow">
        <p:fade/>
        <p:sndAc>
          <p:stSnd loop="1">
            <p:snd r:embed="rId4" name="Joshua Bell - Romance Of The Violin - 05 - Serenade - Schubert.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p:cNvSpPr/>
          <p:nvPr/>
        </p:nvSpPr>
        <p:spPr>
          <a:xfrm>
            <a:off x="441845" y="4705351"/>
            <a:ext cx="8259242" cy="1815882"/>
          </a:xfrm>
          <a:prstGeom prst="rect">
            <a:avLst/>
          </a:prstGeom>
          <a:solidFill>
            <a:srgbClr val="B45E2E"/>
          </a:solidFill>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fontAlgn="base">
              <a:spcBef>
                <a:spcPct val="0"/>
              </a:spcBef>
              <a:spcAft>
                <a:spcPct val="0"/>
              </a:spcAft>
              <a:defRPr/>
            </a:pPr>
            <a:r>
              <a:rPr lang="es-MX" sz="2800" dirty="0" smtClean="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 </a:t>
            </a:r>
            <a:r>
              <a:rPr lang="es-MX" sz="2800" dirty="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Un día, cuando se bautizaba mucha gente, Jesús también se bautizó</a:t>
            </a:r>
            <a:r>
              <a:rPr lang="es-MX" sz="2800" dirty="0" smtClean="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  Y</a:t>
            </a:r>
            <a:r>
              <a:rPr lang="es-MX" sz="2800" dirty="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 mientras oraba, se abrió el cielo, bajó el Espíritu Santo sobre él en forma de paloma, </a:t>
            </a:r>
            <a:endParaRPr kumimoji="0" lang="es-ES" sz="2800" i="0" u="none" strike="noStrike" kern="1200" cap="none" spc="0" normalizeH="0" baseline="0" noProof="0" dirty="0">
              <a:ln w="11430"/>
              <a:solidFill>
                <a:schemeClr val="tx1">
                  <a:lumMod val="95000"/>
                  <a:lumOff val="5000"/>
                </a:schemeClr>
              </a:solidFill>
              <a:effectLst>
                <a:glow rad="101600">
                  <a:srgbClr val="FFFFFF"/>
                </a:glow>
                <a:reflection blurRad="6350" stA="55000" endA="300" endPos="45500" dir="5400000" sy="-100000" algn="bl" rotWithShape="0"/>
              </a:effectLst>
              <a:uLnTx/>
              <a:uFillTx/>
              <a:latin typeface="Comic Sans MS" pitchFamily="66" charset="0"/>
              <a:cs typeface="Times New Roman" pitchFamily="18" charset="0"/>
            </a:endParaRPr>
          </a:p>
        </p:txBody>
      </p:sp>
      <p:pic>
        <p:nvPicPr>
          <p:cNvPr id="4" name="Imagen 3"/>
          <p:cNvPicPr>
            <a:picLocks noChangeAspect="1"/>
          </p:cNvPicPr>
          <p:nvPr/>
        </p:nvPicPr>
        <p:blipFill>
          <a:blip r:embed="rId2"/>
          <a:stretch>
            <a:fillRect/>
          </a:stretch>
        </p:blipFill>
        <p:spPr>
          <a:xfrm>
            <a:off x="513283" y="361949"/>
            <a:ext cx="8116367" cy="4419601"/>
          </a:xfrm>
          <a:prstGeom prst="rect">
            <a:avLst/>
          </a:prstGeom>
        </p:spPr>
      </p:pic>
    </p:spTree>
    <p:extLst>
      <p:ext uri="{BB962C8B-B14F-4D97-AF65-F5344CB8AC3E}">
        <p14:creationId xmlns:p14="http://schemas.microsoft.com/office/powerpoint/2010/main" val="22141002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p:cNvSpPr/>
          <p:nvPr/>
        </p:nvSpPr>
        <p:spPr>
          <a:xfrm>
            <a:off x="886912" y="5507940"/>
            <a:ext cx="7476038"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s-MX" sz="2800" dirty="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y vino una voz del cielo</a:t>
            </a:r>
            <a:r>
              <a:rPr lang="es-MX" sz="2800" dirty="0" smtClean="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 -</a:t>
            </a:r>
            <a:endParaRPr lang="es-ES" sz="2800" dirty="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endParaRPr>
          </a:p>
          <a:p>
            <a:pPr algn="ctr" fontAlgn="base">
              <a:spcBef>
                <a:spcPct val="0"/>
              </a:spcBef>
              <a:spcAft>
                <a:spcPct val="0"/>
              </a:spcAft>
              <a:defRPr/>
            </a:pPr>
            <a:r>
              <a:rPr lang="es-MX" sz="2800" dirty="0" smtClean="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 </a:t>
            </a:r>
            <a:r>
              <a:rPr lang="es-MX" sz="2800" dirty="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“Tú eres mi Hijo, el amado, el predilecto</a:t>
            </a:r>
            <a:r>
              <a:rPr lang="es-MX" sz="2800" dirty="0" smtClean="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a:t>
            </a:r>
            <a:endParaRPr kumimoji="0" lang="es-ES" sz="2800" i="0" u="none" strike="noStrike" kern="1200" cap="none" spc="0" normalizeH="0" baseline="0" noProof="0" dirty="0">
              <a:ln w="11430"/>
              <a:solidFill>
                <a:schemeClr val="tx1">
                  <a:lumMod val="95000"/>
                  <a:lumOff val="5000"/>
                </a:schemeClr>
              </a:solidFill>
              <a:effectLst>
                <a:glow rad="101600">
                  <a:srgbClr val="FFFFFF"/>
                </a:glow>
                <a:reflection blurRad="6350" stA="55000" endA="300" endPos="45500" dir="5400000" sy="-100000" algn="bl" rotWithShape="0"/>
              </a:effectLst>
              <a:uLnTx/>
              <a:uFillTx/>
              <a:latin typeface="Comic Sans MS" pitchFamily="66" charset="0"/>
              <a:cs typeface="Times New Roman" pitchFamily="18" charset="0"/>
            </a:endParaRPr>
          </a:p>
        </p:txBody>
      </p:sp>
      <p:pic>
        <p:nvPicPr>
          <p:cNvPr id="7"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314325"/>
            <a:ext cx="8210550"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747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mensaje de Juan Bautista es actual… ¡se dirige a ti y a mí!"/>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8000" y="377045"/>
            <a:ext cx="8131175" cy="6109480"/>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p:nvSpPr>
        <p:spPr bwMode="auto">
          <a:xfrm>
            <a:off x="611560" y="4683234"/>
            <a:ext cx="6535580" cy="1428760"/>
          </a:xfrm>
          <a:prstGeom prst="rect">
            <a:avLst/>
          </a:prstGeom>
          <a:noFill/>
          <a:ln w="9525">
            <a:noFill/>
            <a:miter lim="800000"/>
            <a:headEnd/>
            <a:tailEnd/>
          </a:ln>
          <a:effectLst/>
        </p:spPr>
        <p:txBody>
          <a:bodyPr/>
          <a:lstStyle/>
          <a:p>
            <a:pPr marL="457200" lvl="0" indent="-457200" algn="ctr" fontAlgn="base">
              <a:spcAft>
                <a:spcPct val="0"/>
              </a:spcAft>
              <a:buFont typeface="Wingdings" panose="05000000000000000000" pitchFamily="2" charset="2"/>
              <a:buChar char="Ø"/>
              <a:defRPr/>
            </a:pPr>
            <a:r>
              <a:rPr kumimoji="0" lang="es-ES" sz="3200" b="1" i="0" u="none" strike="noStrike" kern="1200" cap="none" spc="0" normalizeH="0" baseline="0" noProof="0" dirty="0" smtClean="0">
                <a:ln>
                  <a:noFill/>
                </a:ln>
                <a:solidFill>
                  <a:schemeClr val="bg1"/>
                </a:solidFill>
                <a:effectLst>
                  <a:glow rad="101600">
                    <a:srgbClr val="000000">
                      <a:satMod val="175000"/>
                      <a:alpha val="40000"/>
                    </a:srgbClr>
                  </a:glow>
                </a:effectLst>
                <a:uLnTx/>
                <a:uFillTx/>
                <a:latin typeface="Comic Sans MS" pitchFamily="66" charset="0"/>
                <a:cs typeface="Times New Roman" pitchFamily="18" charset="0"/>
              </a:rPr>
              <a:t>¿Con qué</a:t>
            </a:r>
            <a:r>
              <a:rPr lang="es-MX" sz="3200" b="1" dirty="0" smtClean="0">
                <a:solidFill>
                  <a:schemeClr val="bg1"/>
                </a:solidFill>
                <a:effectLst>
                  <a:glow rad="101600">
                    <a:srgbClr val="000000">
                      <a:satMod val="175000"/>
                      <a:alpha val="40000"/>
                    </a:srgbClr>
                  </a:glow>
                </a:effectLst>
                <a:latin typeface="Comic Sans MS" pitchFamily="66" charset="0"/>
                <a:cs typeface="Times New Roman" pitchFamily="18" charset="0"/>
              </a:rPr>
              <a:t> </a:t>
            </a:r>
            <a:r>
              <a:rPr lang="es-MX" sz="3200" b="1" dirty="0">
                <a:solidFill>
                  <a:schemeClr val="bg1"/>
                </a:solidFill>
                <a:effectLst>
                  <a:glow rad="101600">
                    <a:srgbClr val="000000">
                      <a:satMod val="175000"/>
                      <a:alpha val="40000"/>
                    </a:srgbClr>
                  </a:glow>
                </a:effectLst>
                <a:latin typeface="Comic Sans MS" pitchFamily="66" charset="0"/>
                <a:cs typeface="Times New Roman" pitchFamily="18" charset="0"/>
              </a:rPr>
              <a:t>bautiza Juan? </a:t>
            </a:r>
            <a:r>
              <a:rPr lang="es-MX" sz="3200" b="1" dirty="0" smtClean="0">
                <a:solidFill>
                  <a:schemeClr val="bg1"/>
                </a:solidFill>
                <a:effectLst>
                  <a:glow rad="101600">
                    <a:srgbClr val="000000">
                      <a:satMod val="175000"/>
                      <a:alpha val="40000"/>
                    </a:srgbClr>
                  </a:glow>
                </a:effectLst>
                <a:latin typeface="Comic Sans MS" pitchFamily="66" charset="0"/>
                <a:cs typeface="Times New Roman" pitchFamily="18" charset="0"/>
              </a:rPr>
              <a:t>                   ¿</a:t>
            </a:r>
            <a:r>
              <a:rPr lang="es-MX" sz="3200" b="1" dirty="0">
                <a:solidFill>
                  <a:schemeClr val="bg1"/>
                </a:solidFill>
                <a:effectLst>
                  <a:glow rad="101600">
                    <a:srgbClr val="000000">
                      <a:satMod val="175000"/>
                      <a:alpha val="40000"/>
                    </a:srgbClr>
                  </a:glow>
                </a:effectLst>
                <a:latin typeface="Comic Sans MS" pitchFamily="66" charset="0"/>
                <a:cs typeface="Times New Roman" pitchFamily="18" charset="0"/>
              </a:rPr>
              <a:t>En qué se diferencia el bautismo de Jesús?</a:t>
            </a:r>
            <a:r>
              <a:rPr kumimoji="0" lang="es-ES" sz="3200" b="1" i="0" u="none" strike="noStrike" kern="1200" cap="none" spc="0" normalizeH="0" baseline="0" noProof="0" dirty="0" smtClean="0">
                <a:ln>
                  <a:noFill/>
                </a:ln>
                <a:solidFill>
                  <a:schemeClr val="bg1"/>
                </a:solidFill>
                <a:effectLst>
                  <a:glow rad="101600">
                    <a:srgbClr val="000000">
                      <a:satMod val="175000"/>
                      <a:alpha val="40000"/>
                    </a:srgbClr>
                  </a:glow>
                </a:effectLst>
                <a:uLnTx/>
                <a:uFillTx/>
                <a:latin typeface="Comic Sans MS" pitchFamily="66" charset="0"/>
                <a:cs typeface="Times New Roman" pitchFamily="18" charset="0"/>
              </a:rPr>
              <a:t> </a:t>
            </a:r>
            <a:endParaRPr kumimoji="0" lang="es-ES_tradnl" sz="3200" b="1" i="0" u="none" strike="noStrike" kern="1200" cap="none" spc="0" normalizeH="0" baseline="0" noProof="0" dirty="0">
              <a:ln>
                <a:noFill/>
              </a:ln>
              <a:solidFill>
                <a:schemeClr val="bg1"/>
              </a:solidFill>
              <a:effectLst>
                <a:glow rad="101600">
                  <a:srgbClr val="000000">
                    <a:satMod val="175000"/>
                    <a:alpha val="40000"/>
                  </a:srgbClr>
                </a:glow>
              </a:effectLst>
              <a:uLnTx/>
              <a:uFillTx/>
              <a:latin typeface="Times New Roman" pitchFamily="18" charset="0"/>
              <a:cs typeface="Times New Roman" pitchFamily="18" charset="0"/>
            </a:endParaRPr>
          </a:p>
        </p:txBody>
      </p:sp>
      <p:sp>
        <p:nvSpPr>
          <p:cNvPr id="2" name="Rectángulo 1"/>
          <p:cNvSpPr/>
          <p:nvPr/>
        </p:nvSpPr>
        <p:spPr>
          <a:xfrm>
            <a:off x="611560" y="348470"/>
            <a:ext cx="5216493" cy="584775"/>
          </a:xfrm>
          <a:prstGeom prst="rect">
            <a:avLst/>
          </a:prstGeom>
          <a:solidFill>
            <a:srgbClr val="C00000"/>
          </a:solidFill>
        </p:spPr>
        <p:txBody>
          <a:bodyPr wrap="non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a:ln>
                  <a:noFill/>
                </a:ln>
                <a:solidFill>
                  <a:srgbClr val="00CC99">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Times New Roman" pitchFamily="18" charset="0"/>
              </a:rPr>
              <a:t>Preguntas para la lectura:</a:t>
            </a:r>
            <a:endParaRPr kumimoji="0" lang="en-US" sz="4400" b="0" i="0" u="none" strike="noStrike" kern="1200" cap="none" spc="0" normalizeH="0" baseline="0" noProof="0" dirty="0">
              <a:ln>
                <a:noFill/>
              </a:ln>
              <a:solidFill>
                <a:srgbClr val="00CC99">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6411948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6327"/>
                                        </p:tgtEl>
                                        <p:attrNameLst>
                                          <p:attrName>style.visibility</p:attrName>
                                        </p:attrNameLst>
                                      </p:cBhvr>
                                      <p:to>
                                        <p:strVal val="visible"/>
                                      </p:to>
                                    </p:set>
                                    <p:anim by="(-#ppt_w*2)" calcmode="lin" valueType="num">
                                      <p:cBhvr rctx="PPT">
                                        <p:cTn id="7" dur="375" autoRev="1" fill="hold">
                                          <p:stCondLst>
                                            <p:cond delay="0"/>
                                          </p:stCondLst>
                                        </p:cTn>
                                        <p:tgtEl>
                                          <p:spTgt spid="56327"/>
                                        </p:tgtEl>
                                        <p:attrNameLst>
                                          <p:attrName>ppt_w</p:attrName>
                                        </p:attrNameLst>
                                      </p:cBhvr>
                                    </p:anim>
                                    <p:anim by="(#ppt_w*0.50)" calcmode="lin" valueType="num">
                                      <p:cBhvr>
                                        <p:cTn id="8" dur="375" decel="50000" autoRev="1" fill="hold">
                                          <p:stCondLst>
                                            <p:cond delay="0"/>
                                          </p:stCondLst>
                                        </p:cTn>
                                        <p:tgtEl>
                                          <p:spTgt spid="56327"/>
                                        </p:tgtEl>
                                        <p:attrNameLst>
                                          <p:attrName>ppt_x</p:attrName>
                                        </p:attrNameLst>
                                      </p:cBhvr>
                                    </p:anim>
                                    <p:anim from="(-#ppt_h/2)" to="(#ppt_y)" calcmode="lin" valueType="num">
                                      <p:cBhvr>
                                        <p:cTn id="9" dur="750" fill="hold">
                                          <p:stCondLst>
                                            <p:cond delay="0"/>
                                          </p:stCondLst>
                                        </p:cTn>
                                        <p:tgtEl>
                                          <p:spTgt spid="56327"/>
                                        </p:tgtEl>
                                        <p:attrNameLst>
                                          <p:attrName>ppt_y</p:attrName>
                                        </p:attrNameLst>
                                      </p:cBhvr>
                                    </p:anim>
                                    <p:animRot by="21600000">
                                      <p:cBhvr>
                                        <p:cTn id="10" dur="750" fill="hold">
                                          <p:stCondLst>
                                            <p:cond delay="0"/>
                                          </p:stCondLst>
                                        </p:cTn>
                                        <p:tgtEl>
                                          <p:spTgt spid="563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juan bautista bautizaba para el arrepenti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61" y="364634"/>
            <a:ext cx="8208912" cy="6156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2555776" y="5289808"/>
            <a:ext cx="6202821" cy="1019512"/>
          </a:xfrm>
          <a:prstGeom prst="rect">
            <a:avLst/>
          </a:prstGeom>
          <a:noFill/>
          <a:ln w="9525">
            <a:noFill/>
            <a:miter lim="800000"/>
            <a:headEnd/>
            <a:tailEnd/>
          </a:ln>
          <a:effectLst/>
          <a:scene3d>
            <a:camera prst="orthographicFront"/>
            <a:lightRig rig="threePt" dir="t"/>
          </a:scene3d>
          <a:sp3d>
            <a:bevelT prst="slope"/>
          </a:sp3d>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rgbClr val="FFFFFF"/>
              </a:solidFill>
              <a:effectLst>
                <a:glow rad="101600">
                  <a:srgbClr val="3E0000">
                    <a:alpha val="60000"/>
                  </a:srgbClr>
                </a:glow>
                <a:outerShdw blurRad="38100" dist="38100" dir="2700000" algn="tl">
                  <a:srgbClr val="000000">
                    <a:alpha val="43137"/>
                  </a:srgbClr>
                </a:outerShdw>
              </a:effectLst>
              <a:uLnTx/>
              <a:uFillTx/>
              <a:latin typeface="Century Gothic" pitchFamily="34" charset="0"/>
              <a:ea typeface="+mn-ea"/>
              <a:cs typeface="Times New Roman" pitchFamily="18" charset="0"/>
            </a:endParaRPr>
          </a:p>
        </p:txBody>
      </p:sp>
      <p:sp>
        <p:nvSpPr>
          <p:cNvPr id="6" name="Rectangle 7"/>
          <p:cNvSpPr>
            <a:spLocks noChangeArrowheads="1"/>
          </p:cNvSpPr>
          <p:nvPr/>
        </p:nvSpPr>
        <p:spPr bwMode="auto">
          <a:xfrm>
            <a:off x="530998" y="364634"/>
            <a:ext cx="5126188" cy="1098091"/>
          </a:xfrm>
          <a:prstGeom prst="rect">
            <a:avLst/>
          </a:prstGeom>
          <a:noFill/>
          <a:ln w="9525">
            <a:noFill/>
            <a:miter lim="800000"/>
            <a:headEnd/>
            <a:tailEnd/>
          </a:ln>
          <a:effectLst/>
        </p:spPr>
        <p:txBody>
          <a:bodyPr/>
          <a:lstStyle/>
          <a:p>
            <a:pPr lvl="0" fontAlgn="base">
              <a:spcBef>
                <a:spcPct val="20000"/>
              </a:spcBef>
              <a:spcAft>
                <a:spcPct val="0"/>
              </a:spcAft>
              <a:defRPr/>
            </a:pPr>
            <a:r>
              <a:rPr lang="es-PE" sz="3200" b="1" dirty="0">
                <a:latin typeface="Comic Sans MS" panose="030F0702030302020204" pitchFamily="66" charset="0"/>
                <a:cs typeface="Times New Roman" pitchFamily="18" charset="0"/>
              </a:rPr>
              <a:t> </a:t>
            </a:r>
            <a:r>
              <a:rPr kumimoji="0" lang="es-PE" sz="3200" b="1" i="0" u="none" strike="noStrike" kern="1200" normalizeH="0" baseline="0" noProof="0" dirty="0" smtClean="0">
                <a:uLnTx/>
                <a:uFillTx/>
                <a:latin typeface="Comic Sans MS" panose="030F0702030302020204" pitchFamily="66" charset="0"/>
                <a:cs typeface="Times New Roman" pitchFamily="18" charset="0"/>
              </a:rPr>
              <a:t>¿</a:t>
            </a:r>
            <a:r>
              <a:rPr kumimoji="0" lang="es-ES" sz="3200" b="1" i="0" u="none" strike="noStrike" kern="1200" normalizeH="0" baseline="0" noProof="0" dirty="0" smtClean="0">
                <a:uLnTx/>
                <a:uFillTx/>
                <a:latin typeface="Comic Sans MS" panose="030F0702030302020204" pitchFamily="66" charset="0"/>
                <a:cs typeface="Times New Roman" pitchFamily="18" charset="0"/>
              </a:rPr>
              <a:t>¿Qué </a:t>
            </a:r>
            <a:r>
              <a:rPr lang="es-MX" sz="3200" b="1" dirty="0" smtClean="0">
                <a:latin typeface="Comic Sans MS" panose="030F0702030302020204" pitchFamily="66" charset="0"/>
                <a:cs typeface="Times New Roman" pitchFamily="18" charset="0"/>
              </a:rPr>
              <a:t>dice </a:t>
            </a:r>
            <a:r>
              <a:rPr lang="es-MX" sz="3200" b="1" dirty="0">
                <a:latin typeface="Comic Sans MS" panose="030F0702030302020204" pitchFamily="66" charset="0"/>
                <a:cs typeface="Times New Roman" pitchFamily="18" charset="0"/>
              </a:rPr>
              <a:t>la voz del cielo sobre Jesús?</a:t>
            </a:r>
            <a:endParaRPr kumimoji="0" lang="es-ES_tradnl" sz="3200" b="1" i="0" u="none" strike="noStrike" kern="1200" normalizeH="0" baseline="0" noProof="0" dirty="0">
              <a:uLnTx/>
              <a:uFillTx/>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49212716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par>
                                <p:cTn id="11" presetID="56" presetClass="entr" presetSubtype="0" fill="hold" grpId="0" nodeType="withEffect" nodePh="1">
                                  <p:stCondLst>
                                    <p:cond delay="0"/>
                                  </p:stCondLst>
                                  <p:endCondLst>
                                    <p:cond evt="begin" delay="0">
                                      <p:tn val="11"/>
                                    </p:cond>
                                  </p:end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375" autoRev="1" fill="hold">
                                          <p:stCondLst>
                                            <p:cond delay="0"/>
                                          </p:stCondLst>
                                        </p:cTn>
                                        <p:tgtEl>
                                          <p:spTgt spid="5"/>
                                        </p:tgtEl>
                                        <p:attrNameLst>
                                          <p:attrName>ppt_w</p:attrName>
                                        </p:attrNameLst>
                                      </p:cBhvr>
                                    </p:anim>
                                    <p:anim by="(#ppt_w*0.50)" calcmode="lin" valueType="num">
                                      <p:cBhvr>
                                        <p:cTn id="14" dur="375" decel="50000" autoRev="1" fill="hold">
                                          <p:stCondLst>
                                            <p:cond delay="0"/>
                                          </p:stCondLst>
                                        </p:cTn>
                                        <p:tgtEl>
                                          <p:spTgt spid="5"/>
                                        </p:tgtEl>
                                        <p:attrNameLst>
                                          <p:attrName>ppt_x</p:attrName>
                                        </p:attrNameLst>
                                      </p:cBhvr>
                                    </p:anim>
                                    <p:anim from="(-#ppt_h/2)" to="(#ppt_y)" calcmode="lin" valueType="num">
                                      <p:cBhvr>
                                        <p:cTn id="15" dur="750" fill="hold">
                                          <p:stCondLst>
                                            <p:cond delay="0"/>
                                          </p:stCondLst>
                                        </p:cTn>
                                        <p:tgtEl>
                                          <p:spTgt spid="5"/>
                                        </p:tgtEl>
                                        <p:attrNameLst>
                                          <p:attrName>ppt_y</p:attrName>
                                        </p:attrNameLst>
                                      </p:cBhvr>
                                    </p:anim>
                                    <p:animRot by="21600000">
                                      <p:cBhvr>
                                        <p:cTn id="16"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juan bautista no queria bautizar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69" y="332656"/>
            <a:ext cx="8208912" cy="61926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0664" name="Rectangle 8"/>
          <p:cNvSpPr>
            <a:spLocks noChangeArrowheads="1"/>
          </p:cNvSpPr>
          <p:nvPr/>
        </p:nvSpPr>
        <p:spPr bwMode="auto">
          <a:xfrm>
            <a:off x="529047" y="5299992"/>
            <a:ext cx="8028756" cy="1196777"/>
          </a:xfrm>
          <a:prstGeom prst="rect">
            <a:avLst/>
          </a:prstGeom>
          <a:solidFill>
            <a:srgbClr val="C00000"/>
          </a:solidFill>
          <a:ln w="9525">
            <a:noFill/>
            <a:miter lim="800000"/>
            <a:headEnd/>
            <a:tailEnd/>
          </a:ln>
          <a:effectLst/>
          <a:scene3d>
            <a:camera prst="orthographicFront"/>
            <a:lightRig rig="threePt" dir="t"/>
          </a:scene3d>
          <a:sp3d>
            <a:bevelT prst="relaxedInset"/>
          </a:sp3d>
        </p:spPr>
        <p:txBody>
          <a:bodyPr/>
          <a:lstStyle/>
          <a:p>
            <a:pPr marL="457200" indent="-457200" algn="ctr" fontAlgn="base">
              <a:spcBef>
                <a:spcPct val="20000"/>
              </a:spcBef>
              <a:spcAft>
                <a:spcPct val="0"/>
              </a:spcAft>
              <a:buFont typeface="Wingdings" panose="05000000000000000000" pitchFamily="2" charset="2"/>
              <a:buChar char="Ø"/>
              <a:defRPr/>
            </a:pPr>
            <a:r>
              <a:rPr lang="es-PE" sz="3400" dirty="0" smtClean="0">
                <a:solidFill>
                  <a:srgbClr val="FFFF00"/>
                </a:solidFill>
                <a:effectLst>
                  <a:glow rad="101600">
                    <a:srgbClr val="00072E">
                      <a:alpha val="60000"/>
                    </a:srgbClr>
                  </a:glow>
                </a:effectLst>
                <a:latin typeface="Comic Sans MS" panose="030F0702030302020204" pitchFamily="66" charset="0"/>
                <a:cs typeface="Times New Roman" pitchFamily="18" charset="0"/>
              </a:rPr>
              <a:t>Según las palabras de esa voz </a:t>
            </a:r>
            <a:r>
              <a:rPr lang="es-PE" sz="3400" dirty="0" smtClean="0">
                <a:solidFill>
                  <a:srgbClr val="FFFF00"/>
                </a:solidFill>
                <a:effectLst>
                  <a:glow rad="101600">
                    <a:srgbClr val="00072E">
                      <a:alpha val="60000"/>
                    </a:srgbClr>
                  </a:glow>
                </a:effectLst>
                <a:latin typeface="Comic Sans MS" panose="030F0702030302020204" pitchFamily="66" charset="0"/>
                <a:cs typeface="Times New Roman" pitchFamily="18" charset="0"/>
              </a:rPr>
              <a:t>,          ¿</a:t>
            </a:r>
            <a:r>
              <a:rPr lang="es-PE" sz="3400" dirty="0" smtClean="0">
                <a:solidFill>
                  <a:srgbClr val="FFFF00"/>
                </a:solidFill>
                <a:effectLst>
                  <a:glow rad="101600">
                    <a:srgbClr val="00072E">
                      <a:alpha val="60000"/>
                    </a:srgbClr>
                  </a:glow>
                </a:effectLst>
                <a:latin typeface="Comic Sans MS" panose="030F0702030302020204" pitchFamily="66" charset="0"/>
                <a:cs typeface="Times New Roman" pitchFamily="18" charset="0"/>
              </a:rPr>
              <a:t>cuál puede ser la misión de Jesús</a:t>
            </a:r>
            <a:r>
              <a:rPr lang="es-PE" sz="3600" dirty="0" smtClean="0">
                <a:solidFill>
                  <a:srgbClr val="FFFF00"/>
                </a:solidFill>
                <a:effectLst>
                  <a:glow rad="101600">
                    <a:srgbClr val="00072E">
                      <a:alpha val="60000"/>
                    </a:srgbClr>
                  </a:glow>
                </a:effectLst>
                <a:latin typeface="Comic Sans MS" panose="030F0702030302020204" pitchFamily="66" charset="0"/>
                <a:cs typeface="Times New Roman" pitchFamily="18" charset="0"/>
              </a:rPr>
              <a:t>?</a:t>
            </a:r>
            <a:endParaRPr kumimoji="0" lang="es-ES" sz="3600" b="0" i="0" u="none" strike="noStrike" kern="1200" cap="none" spc="0" normalizeH="0" baseline="0" noProof="0" dirty="0">
              <a:ln>
                <a:noFill/>
              </a:ln>
              <a:solidFill>
                <a:srgbClr val="FFFF00"/>
              </a:solidFill>
              <a:effectLst>
                <a:glow rad="101600">
                  <a:srgbClr val="00072E">
                    <a:alpha val="60000"/>
                  </a:srgbClr>
                </a:glow>
              </a:effectLst>
              <a:uLnTx/>
              <a:uFillTx/>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3899600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0664"/>
                                        </p:tgtEl>
                                        <p:attrNameLst>
                                          <p:attrName>style.visibility</p:attrName>
                                        </p:attrNameLst>
                                      </p:cBhvr>
                                      <p:to>
                                        <p:strVal val="visible"/>
                                      </p:to>
                                    </p:set>
                                    <p:anim by="(-#ppt_w*2)" calcmode="lin" valueType="num">
                                      <p:cBhvr rctx="PPT">
                                        <p:cTn id="7" dur="375" autoRev="1" fill="hold">
                                          <p:stCondLst>
                                            <p:cond delay="0"/>
                                          </p:stCondLst>
                                        </p:cTn>
                                        <p:tgtEl>
                                          <p:spTgt spid="70664"/>
                                        </p:tgtEl>
                                        <p:attrNameLst>
                                          <p:attrName>ppt_w</p:attrName>
                                        </p:attrNameLst>
                                      </p:cBhvr>
                                    </p:anim>
                                    <p:anim by="(#ppt_w*0.50)" calcmode="lin" valueType="num">
                                      <p:cBhvr>
                                        <p:cTn id="8" dur="375" decel="50000" autoRev="1" fill="hold">
                                          <p:stCondLst>
                                            <p:cond delay="0"/>
                                          </p:stCondLst>
                                        </p:cTn>
                                        <p:tgtEl>
                                          <p:spTgt spid="70664"/>
                                        </p:tgtEl>
                                        <p:attrNameLst>
                                          <p:attrName>ppt_x</p:attrName>
                                        </p:attrNameLst>
                                      </p:cBhvr>
                                    </p:anim>
                                    <p:anim from="(-#ppt_h/2)" to="(#ppt_y)" calcmode="lin" valueType="num">
                                      <p:cBhvr>
                                        <p:cTn id="9" dur="750" fill="hold">
                                          <p:stCondLst>
                                            <p:cond delay="0"/>
                                          </p:stCondLst>
                                        </p:cTn>
                                        <p:tgtEl>
                                          <p:spTgt spid="70664"/>
                                        </p:tgtEl>
                                        <p:attrNameLst>
                                          <p:attrName>ppt_y</p:attrName>
                                        </p:attrNameLst>
                                      </p:cBhvr>
                                    </p:anim>
                                    <p:animRot by="21600000">
                                      <p:cBhvr>
                                        <p:cTn id="10" dur="750" fill="hold">
                                          <p:stCondLst>
                                            <p:cond delay="0"/>
                                          </p:stCondLst>
                                        </p:cTn>
                                        <p:tgtEl>
                                          <p:spTgt spid="706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n de Story Pi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7200" y="320053"/>
            <a:ext cx="8156473" cy="6153150"/>
          </a:xfrm>
          <a:prstGeom prst="rect">
            <a:avLst/>
          </a:prstGeom>
          <a:noFill/>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558133" y="1423837"/>
            <a:ext cx="8055540" cy="3888432"/>
          </a:xfrm>
          <a:prstGeom prst="rect">
            <a:avLst/>
          </a:prstGeom>
          <a:noFill/>
          <a:ln w="9525">
            <a:noFill/>
            <a:miter lim="800000"/>
            <a:headEnd/>
            <a:tailEnd/>
          </a:ln>
          <a:effectLst/>
        </p:spPr>
        <p:txBody>
          <a:bodyPr/>
          <a:lstStyle/>
          <a:p>
            <a:pPr lvl="0" fontAlgn="base">
              <a:spcBef>
                <a:spcPct val="0"/>
              </a:spcBef>
              <a:spcAft>
                <a:spcPct val="0"/>
              </a:spcAft>
              <a:defRPr/>
            </a:pPr>
            <a:r>
              <a:rPr lang="es-MX" sz="2800" b="1" i="1" dirty="0" smtClean="0">
                <a:solidFill>
                  <a:srgbClr val="000000"/>
                </a:solidFill>
                <a:effectLst>
                  <a:glow rad="101600">
                    <a:srgbClr val="FFFFFF"/>
                  </a:glow>
                </a:effectLst>
                <a:latin typeface="Comic Sans MS" pitchFamily="66" charset="0"/>
                <a:cs typeface="Times New Roman" pitchFamily="18" charset="0"/>
              </a:rPr>
              <a:t>El </a:t>
            </a:r>
            <a:r>
              <a:rPr lang="es-MX" sz="2800" b="1" i="1" dirty="0">
                <a:solidFill>
                  <a:srgbClr val="000000"/>
                </a:solidFill>
                <a:effectLst>
                  <a:glow rad="101600">
                    <a:srgbClr val="FFFFFF"/>
                  </a:glow>
                </a:effectLst>
                <a:latin typeface="Comic Sans MS" pitchFamily="66" charset="0"/>
                <a:cs typeface="Times New Roman" pitchFamily="18" charset="0"/>
              </a:rPr>
              <a:t>día en que celebramos </a:t>
            </a:r>
            <a:endParaRPr lang="es-MX" sz="2800" b="1" i="1" dirty="0" smtClean="0">
              <a:solidFill>
                <a:srgbClr val="000000"/>
              </a:solidFill>
              <a:effectLst>
                <a:glow rad="101600">
                  <a:srgbClr val="FFFFFF"/>
                </a:glow>
              </a:effectLst>
              <a:latin typeface="Comic Sans MS" pitchFamily="66" charset="0"/>
              <a:cs typeface="Times New Roman" pitchFamily="18" charset="0"/>
            </a:endParaRPr>
          </a:p>
          <a:p>
            <a:pPr lvl="0" fontAlgn="base">
              <a:spcBef>
                <a:spcPct val="0"/>
              </a:spcBef>
              <a:spcAft>
                <a:spcPct val="0"/>
              </a:spcAft>
              <a:defRPr/>
            </a:pPr>
            <a:r>
              <a:rPr lang="es-MX" sz="2800" b="1" i="1" dirty="0" smtClean="0">
                <a:solidFill>
                  <a:srgbClr val="000000"/>
                </a:solidFill>
                <a:effectLst>
                  <a:glow rad="101600">
                    <a:srgbClr val="FFFFFF"/>
                  </a:glow>
                </a:effectLst>
                <a:latin typeface="Comic Sans MS" pitchFamily="66" charset="0"/>
                <a:cs typeface="Times New Roman" pitchFamily="18" charset="0"/>
              </a:rPr>
              <a:t>el bautismo de Jesús es una ocasión inmejorable para actualizar y renovar nuestro    </a:t>
            </a:r>
            <a:endParaRPr lang="es-MX" sz="2800" b="1" i="1" dirty="0" smtClean="0">
              <a:solidFill>
                <a:srgbClr val="000000"/>
              </a:solidFill>
              <a:effectLst>
                <a:glow rad="101600">
                  <a:srgbClr val="FFFFFF"/>
                </a:glow>
              </a:effectLst>
              <a:latin typeface="Comic Sans MS" pitchFamily="66" charset="0"/>
              <a:cs typeface="Times New Roman" pitchFamily="18" charset="0"/>
            </a:endParaRPr>
          </a:p>
          <a:p>
            <a:pPr lvl="0" fontAlgn="base">
              <a:spcBef>
                <a:spcPct val="0"/>
              </a:spcBef>
              <a:spcAft>
                <a:spcPct val="0"/>
              </a:spcAft>
              <a:defRPr/>
            </a:pPr>
            <a:endParaRPr lang="es-MX" sz="2800" b="1" i="1" dirty="0" smtClean="0">
              <a:solidFill>
                <a:srgbClr val="000000"/>
              </a:solidFill>
              <a:effectLst>
                <a:glow rad="101600">
                  <a:srgbClr val="FFFFFF"/>
                </a:glow>
              </a:effectLst>
              <a:latin typeface="Comic Sans MS" pitchFamily="66" charset="0"/>
              <a:cs typeface="Times New Roman" pitchFamily="18" charset="0"/>
            </a:endParaRPr>
          </a:p>
          <a:p>
            <a:pPr lvl="0" fontAlgn="base">
              <a:spcBef>
                <a:spcPct val="0"/>
              </a:spcBef>
              <a:spcAft>
                <a:spcPct val="0"/>
              </a:spcAft>
              <a:defRPr/>
            </a:pPr>
            <a:endParaRPr lang="es-MX" sz="2800" b="1" i="1" dirty="0">
              <a:solidFill>
                <a:srgbClr val="000000"/>
              </a:solidFill>
              <a:effectLst>
                <a:glow rad="101600">
                  <a:srgbClr val="FFFFFF"/>
                </a:glow>
              </a:effectLst>
              <a:latin typeface="Comic Sans MS" pitchFamily="66" charset="0"/>
              <a:cs typeface="Times New Roman" pitchFamily="18" charset="0"/>
            </a:endParaRPr>
          </a:p>
          <a:p>
            <a:pPr lvl="0" algn="ctr" fontAlgn="base">
              <a:spcBef>
                <a:spcPct val="0"/>
              </a:spcBef>
              <a:spcAft>
                <a:spcPct val="0"/>
              </a:spcAft>
              <a:defRPr/>
            </a:pPr>
            <a:r>
              <a:rPr lang="es-MX" sz="2800" b="1" i="1" dirty="0" smtClean="0">
                <a:solidFill>
                  <a:srgbClr val="000000"/>
                </a:solidFill>
                <a:effectLst>
                  <a:glow rad="101600">
                    <a:srgbClr val="FFFFFF"/>
                  </a:glow>
                </a:effectLst>
                <a:latin typeface="Comic Sans MS" pitchFamily="66" charset="0"/>
                <a:cs typeface="Times New Roman" pitchFamily="18" charset="0"/>
              </a:rPr>
              <a:t>propio </a:t>
            </a:r>
            <a:r>
              <a:rPr lang="es-MX" sz="2800" b="1" i="1" dirty="0">
                <a:solidFill>
                  <a:srgbClr val="000000"/>
                </a:solidFill>
                <a:effectLst>
                  <a:glow rad="101600">
                    <a:srgbClr val="FFFFFF"/>
                  </a:glow>
                </a:effectLst>
                <a:latin typeface="Comic Sans MS" pitchFamily="66" charset="0"/>
                <a:cs typeface="Times New Roman" pitchFamily="18" charset="0"/>
              </a:rPr>
              <a:t>bautismo, el </a:t>
            </a:r>
            <a:r>
              <a:rPr lang="es-MX" sz="2800" b="1" i="1" dirty="0" smtClean="0">
                <a:solidFill>
                  <a:srgbClr val="000000"/>
                </a:solidFill>
                <a:effectLst>
                  <a:glow rad="101600">
                    <a:srgbClr val="FFFFFF"/>
                  </a:glow>
                </a:effectLst>
                <a:latin typeface="Comic Sans MS" pitchFamily="66" charset="0"/>
                <a:cs typeface="Times New Roman" pitchFamily="18" charset="0"/>
              </a:rPr>
              <a:t>momento en </a:t>
            </a:r>
            <a:r>
              <a:rPr lang="es-MX" sz="2800" b="1" i="1" dirty="0">
                <a:solidFill>
                  <a:srgbClr val="000000"/>
                </a:solidFill>
                <a:effectLst>
                  <a:glow rad="101600">
                    <a:srgbClr val="FFFFFF"/>
                  </a:glow>
                </a:effectLst>
                <a:latin typeface="Comic Sans MS" pitchFamily="66" charset="0"/>
                <a:cs typeface="Times New Roman" pitchFamily="18" charset="0"/>
              </a:rPr>
              <a:t>el que fuimos sumergidos en el Espíritu para identificarnos con Jesús. Como a él, también a nosotros nos ha dicho el Padre: </a:t>
            </a:r>
            <a:r>
              <a:rPr lang="es-MX" sz="2800" b="1" i="1" dirty="0" smtClean="0">
                <a:solidFill>
                  <a:srgbClr val="000000"/>
                </a:solidFill>
                <a:effectLst>
                  <a:glow rad="101600">
                    <a:srgbClr val="FFFFFF"/>
                  </a:glow>
                </a:effectLst>
                <a:latin typeface="Comic Sans MS" pitchFamily="66" charset="0"/>
                <a:cs typeface="Times New Roman" pitchFamily="18" charset="0"/>
              </a:rPr>
              <a:t>                    “</a:t>
            </a:r>
            <a:r>
              <a:rPr lang="es-MX" sz="2800" b="1" i="1" dirty="0">
                <a:solidFill>
                  <a:srgbClr val="000000"/>
                </a:solidFill>
                <a:effectLst>
                  <a:glow rad="101600">
                    <a:srgbClr val="FFFFFF"/>
                  </a:glow>
                </a:effectLst>
                <a:latin typeface="Comic Sans MS" pitchFamily="66" charset="0"/>
                <a:cs typeface="Times New Roman" pitchFamily="18" charset="0"/>
              </a:rPr>
              <a:t>Tú eres mi hijo amado”</a:t>
            </a:r>
            <a:endParaRPr kumimoji="0" lang="es-ES" sz="2800" b="1" i="1" u="none" strike="noStrike" kern="1200" cap="none" spc="0" normalizeH="0" baseline="0" noProof="0" dirty="0">
              <a:ln>
                <a:noFill/>
              </a:ln>
              <a:solidFill>
                <a:srgbClr val="000000"/>
              </a:solidFill>
              <a:effectLst>
                <a:glow rad="101600">
                  <a:srgbClr val="FFFFFF"/>
                </a:glow>
              </a:effectLst>
              <a:uLnTx/>
              <a:uFillTx/>
              <a:latin typeface="Times New Roman" pitchFamily="18" charset="0"/>
              <a:cs typeface="Times New Roman" pitchFamily="18" charset="0"/>
            </a:endParaRPr>
          </a:p>
        </p:txBody>
      </p:sp>
      <p:sp>
        <p:nvSpPr>
          <p:cNvPr id="11" name="AutoShape 2"/>
          <p:cNvSpPr>
            <a:spLocks noChangeArrowheads="1"/>
          </p:cNvSpPr>
          <p:nvPr/>
        </p:nvSpPr>
        <p:spPr bwMode="auto">
          <a:xfrm>
            <a:off x="558133" y="404663"/>
            <a:ext cx="3623342" cy="938361"/>
          </a:xfrm>
          <a:prstGeom prst="roundRect">
            <a:avLst>
              <a:gd name="adj" fmla="val 16667"/>
            </a:avLst>
          </a:prstGeom>
          <a:solidFill>
            <a:srgbClr val="E0CCA0"/>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2" name="Rectángulo 1"/>
          <p:cNvSpPr/>
          <p:nvPr/>
        </p:nvSpPr>
        <p:spPr>
          <a:xfrm>
            <a:off x="4713592" y="404663"/>
            <a:ext cx="2305439" cy="523220"/>
          </a:xfrm>
          <a:prstGeom prst="rect">
            <a:avLst/>
          </a:prstGeom>
        </p:spPr>
        <p:txBody>
          <a:bodyPr wrap="none">
            <a:spAutoFit/>
          </a:bodyPr>
          <a:lstStyle/>
          <a:p>
            <a:pPr lvl="0" fontAlgn="base">
              <a:spcBef>
                <a:spcPct val="0"/>
              </a:spcBef>
              <a:spcAft>
                <a:spcPct val="0"/>
              </a:spcAft>
              <a:defRPr/>
            </a:pPr>
            <a:r>
              <a:rPr lang="es-ES_tradnl" sz="2800" i="1" dirty="0">
                <a:solidFill>
                  <a:srgbClr val="000000"/>
                </a:solidFill>
                <a:effectLst>
                  <a:glow rad="101600">
                    <a:srgbClr val="FFFFFF"/>
                  </a:glow>
                </a:effectLst>
                <a:latin typeface="Comic Sans MS" pitchFamily="66" charset="0"/>
                <a:cs typeface="Times New Roman" pitchFamily="18" charset="0"/>
              </a:rPr>
              <a:t>Motivación:  </a:t>
            </a:r>
          </a:p>
        </p:txBody>
      </p:sp>
    </p:spTree>
    <p:extLst>
      <p:ext uri="{BB962C8B-B14F-4D97-AF65-F5344CB8AC3E}">
        <p14:creationId xmlns:p14="http://schemas.microsoft.com/office/powerpoint/2010/main" val="2190376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8377"/>
                                        </p:tgtEl>
                                        <p:attrNameLst>
                                          <p:attrName>style.visibility</p:attrName>
                                        </p:attrNameLst>
                                      </p:cBhvr>
                                      <p:to>
                                        <p:strVal val="visible"/>
                                      </p:to>
                                    </p:set>
                                    <p:anim by="(-#ppt_w*2)" calcmode="lin" valueType="num">
                                      <p:cBhvr rctx="PPT">
                                        <p:cTn id="7" dur="375" autoRev="1" fill="hold">
                                          <p:stCondLst>
                                            <p:cond delay="0"/>
                                          </p:stCondLst>
                                        </p:cTn>
                                        <p:tgtEl>
                                          <p:spTgt spid="58377"/>
                                        </p:tgtEl>
                                        <p:attrNameLst>
                                          <p:attrName>ppt_w</p:attrName>
                                        </p:attrNameLst>
                                      </p:cBhvr>
                                    </p:anim>
                                    <p:anim by="(#ppt_w*0.50)" calcmode="lin" valueType="num">
                                      <p:cBhvr>
                                        <p:cTn id="8" dur="375" decel="50000" autoRev="1" fill="hold">
                                          <p:stCondLst>
                                            <p:cond delay="0"/>
                                          </p:stCondLst>
                                        </p:cTn>
                                        <p:tgtEl>
                                          <p:spTgt spid="58377"/>
                                        </p:tgtEl>
                                        <p:attrNameLst>
                                          <p:attrName>ppt_x</p:attrName>
                                        </p:attrNameLst>
                                      </p:cBhvr>
                                    </p:anim>
                                    <p:anim from="(-#ppt_h/2)" to="(#ppt_y)" calcmode="lin" valueType="num">
                                      <p:cBhvr>
                                        <p:cTn id="9" dur="750" fill="hold">
                                          <p:stCondLst>
                                            <p:cond delay="0"/>
                                          </p:stCondLst>
                                        </p:cTn>
                                        <p:tgtEl>
                                          <p:spTgt spid="58377"/>
                                        </p:tgtEl>
                                        <p:attrNameLst>
                                          <p:attrName>ppt_y</p:attrName>
                                        </p:attrNameLst>
                                      </p:cBhvr>
                                    </p:anim>
                                    <p:animRot by="21600000">
                                      <p:cBhvr>
                                        <p:cTn id="10" dur="750" fill="hold">
                                          <p:stCondLst>
                                            <p:cond delay="0"/>
                                          </p:stCondLst>
                                        </p:cTn>
                                        <p:tgtEl>
                                          <p:spTgt spid="583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736x/ac/eb/f0/acebf0aeb66972216e26e369c3a8a1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4" y="334962"/>
            <a:ext cx="8181976" cy="616108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85774" y="473621"/>
            <a:ext cx="4680097" cy="2123658"/>
          </a:xfrm>
          <a:prstGeom prst="rect">
            <a:avLst/>
          </a:prstGeom>
          <a:noFill/>
          <a:effectLst>
            <a:softEdge rad="317500"/>
          </a:effectLst>
        </p:spPr>
        <p:txBody>
          <a:bodyPr wrap="square" lIns="91440" tIns="45720" rIns="91440" bIns="45720">
            <a:spAutoFit/>
          </a:bodyPr>
          <a:lstStyle/>
          <a:p>
            <a:pPr marL="457200" lvl="0" indent="-457200" algn="ctr" fontAlgn="base">
              <a:spcBef>
                <a:spcPct val="0"/>
              </a:spcBef>
              <a:spcAft>
                <a:spcPct val="0"/>
              </a:spcAft>
              <a:buFont typeface="Wingdings" panose="05000000000000000000" pitchFamily="2" charset="2"/>
              <a:buChar char="v"/>
              <a:defRPr/>
            </a:pPr>
            <a:r>
              <a:rPr kumimoji="0" lang="es-PE" sz="44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3333CC"/>
                  </a:outerShdw>
                </a:effectLst>
                <a:uLnTx/>
                <a:uFillTx/>
                <a:latin typeface="Comic Sans MS" pitchFamily="66" charset="0"/>
                <a:cs typeface="Times New Roman" pitchFamily="18" charset="0"/>
              </a:rPr>
              <a:t>¿Qué </a:t>
            </a:r>
            <a:r>
              <a:rPr lang="pt-BR" sz="4400" b="1" dirty="0">
                <a:ln w="6600">
                  <a:solidFill>
                    <a:sysClr val="windowText" lastClr="000000"/>
                  </a:solidFill>
                  <a:prstDash val="solid"/>
                </a:ln>
                <a:solidFill>
                  <a:srgbClr val="FFFFFF"/>
                </a:solidFill>
                <a:effectLst>
                  <a:outerShdw dist="38100" dir="2700000" algn="tl" rotWithShape="0">
                    <a:srgbClr val="3333CC"/>
                  </a:outerShdw>
                </a:effectLst>
                <a:latin typeface="Comic Sans MS" pitchFamily="66" charset="0"/>
                <a:cs typeface="Times New Roman" pitchFamily="18" charset="0"/>
              </a:rPr>
              <a:t>significa para ti estar </a:t>
            </a:r>
            <a:r>
              <a:rPr lang="pt-BR" sz="4400" b="1" dirty="0" err="1">
                <a:ln w="6600">
                  <a:solidFill>
                    <a:sysClr val="windowText" lastClr="000000"/>
                  </a:solidFill>
                  <a:prstDash val="solid"/>
                </a:ln>
                <a:solidFill>
                  <a:srgbClr val="FFFFFF"/>
                </a:solidFill>
                <a:effectLst>
                  <a:outerShdw dist="38100" dir="2700000" algn="tl" rotWithShape="0">
                    <a:srgbClr val="3333CC"/>
                  </a:outerShdw>
                </a:effectLst>
                <a:latin typeface="Comic Sans MS" pitchFamily="66" charset="0"/>
                <a:cs typeface="Times New Roman" pitchFamily="18" charset="0"/>
              </a:rPr>
              <a:t>bautizado</a:t>
            </a:r>
            <a:r>
              <a:rPr lang="pt-BR" sz="4400" b="1" dirty="0">
                <a:ln w="6600">
                  <a:solidFill>
                    <a:sysClr val="windowText" lastClr="000000"/>
                  </a:solidFill>
                  <a:prstDash val="solid"/>
                </a:ln>
                <a:solidFill>
                  <a:srgbClr val="FFFFFF"/>
                </a:solidFill>
                <a:effectLst>
                  <a:outerShdw dist="38100" dir="2700000" algn="tl" rotWithShape="0">
                    <a:srgbClr val="3333CC"/>
                  </a:outerShdw>
                </a:effectLst>
                <a:latin typeface="Comic Sans MS" pitchFamily="66" charset="0"/>
                <a:cs typeface="Times New Roman" pitchFamily="18" charset="0"/>
              </a:rPr>
              <a:t>?</a:t>
            </a:r>
            <a:endParaRPr kumimoji="0" lang="es-ES" sz="44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Comic Sans MS" pitchFamily="66" charset="0"/>
              <a:cs typeface="Times New Roman" pitchFamily="18" charset="0"/>
            </a:endParaRPr>
          </a:p>
        </p:txBody>
      </p:sp>
    </p:spTree>
    <p:extLst>
      <p:ext uri="{BB962C8B-B14F-4D97-AF65-F5344CB8AC3E}">
        <p14:creationId xmlns:p14="http://schemas.microsoft.com/office/powerpoint/2010/main" val="333265706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375" autoRev="1" fill="hold">
                                          <p:stCondLst>
                                            <p:cond delay="0"/>
                                          </p:stCondLst>
                                        </p:cTn>
                                        <p:tgtEl>
                                          <p:spTgt spid="4"/>
                                        </p:tgtEl>
                                        <p:attrNameLst>
                                          <p:attrName>ppt_w</p:attrName>
                                        </p:attrNameLst>
                                      </p:cBhvr>
                                    </p:anim>
                                    <p:anim by="(#ppt_w*0.50)" calcmode="lin" valueType="num">
                                      <p:cBhvr>
                                        <p:cTn id="8" dur="375" decel="50000" autoRev="1" fill="hold">
                                          <p:stCondLst>
                                            <p:cond delay="0"/>
                                          </p:stCondLst>
                                        </p:cTn>
                                        <p:tgtEl>
                                          <p:spTgt spid="4"/>
                                        </p:tgtEl>
                                        <p:attrNameLst>
                                          <p:attrName>ppt_x</p:attrName>
                                        </p:attrNameLst>
                                      </p:cBhvr>
                                    </p:anim>
                                    <p:anim from="(-#ppt_h/2)" to="(#ppt_y)" calcmode="lin" valueType="num">
                                      <p:cBhvr>
                                        <p:cTn id="9" dur="750" fill="hold">
                                          <p:stCondLst>
                                            <p:cond delay="0"/>
                                          </p:stCondLst>
                                        </p:cTn>
                                        <p:tgtEl>
                                          <p:spTgt spid="4"/>
                                        </p:tgtEl>
                                        <p:attrNameLst>
                                          <p:attrName>ppt_y</p:attrName>
                                        </p:attrNameLst>
                                      </p:cBhvr>
                                    </p:anim>
                                    <p:animRot by="21600000">
                                      <p:cBhvr>
                                        <p:cTn id="10" dur="75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este es mi hijo amado en quien tengo complac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18" y="367325"/>
            <a:ext cx="8189308" cy="615801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318195" y="4462541"/>
            <a:ext cx="8207694" cy="1440160"/>
          </a:xfrm>
          <a:prstGeom prst="rect">
            <a:avLst/>
          </a:prstGeom>
          <a:noFill/>
          <a:ln w="9525">
            <a:noFill/>
            <a:miter lim="800000"/>
            <a:headEnd/>
            <a:tailEnd/>
          </a:ln>
          <a:effectLst/>
          <a:scene3d>
            <a:camera prst="orthographicFront"/>
            <a:lightRig rig="threePt" dir="t"/>
          </a:scene3d>
          <a:sp3d>
            <a:bevelT w="101600" prst="riblet"/>
          </a:sp3d>
        </p:spPr>
        <p:txBody>
          <a:bodyPr/>
          <a:lstStyle/>
          <a:p>
            <a:pPr marL="342900" lvl="0" indent="-342900" algn="ctr" fontAlgn="base">
              <a:lnSpc>
                <a:spcPct val="90000"/>
              </a:lnSpc>
              <a:spcBef>
                <a:spcPct val="20000"/>
              </a:spcBef>
              <a:spcAft>
                <a:spcPct val="0"/>
              </a:spcAft>
              <a:defRPr/>
            </a:pPr>
            <a:r>
              <a:rPr lang="es-MX" sz="3200" b="1" dirty="0" smtClean="0">
                <a:solidFill>
                  <a:srgbClr val="FFFFFF"/>
                </a:solidFill>
                <a:effectLst>
                  <a:glow rad="139700">
                    <a:srgbClr val="00002E"/>
                  </a:glow>
                </a:effectLst>
                <a:latin typeface="Century Gothic" pitchFamily="34" charset="0"/>
                <a:cs typeface="Times New Roman" pitchFamily="18" charset="0"/>
              </a:rPr>
              <a:t>•</a:t>
            </a:r>
            <a:r>
              <a:rPr lang="es-MX" sz="3200" b="1" dirty="0">
                <a:solidFill>
                  <a:srgbClr val="FFFFFF"/>
                </a:solidFill>
                <a:effectLst>
                  <a:glow rad="139700">
                    <a:srgbClr val="00002E"/>
                  </a:glow>
                </a:effectLst>
                <a:latin typeface="Century Gothic" pitchFamily="34" charset="0"/>
                <a:cs typeface="Times New Roman" pitchFamily="18" charset="0"/>
              </a:rPr>
              <a:t>	Se oyó una voz desde los cielos… </a:t>
            </a:r>
            <a:r>
              <a:rPr lang="es-MX" sz="3200" b="1" dirty="0" smtClean="0">
                <a:solidFill>
                  <a:srgbClr val="FFFFFF"/>
                </a:solidFill>
                <a:effectLst>
                  <a:glow rad="139700">
                    <a:srgbClr val="00002E"/>
                  </a:glow>
                </a:effectLst>
                <a:latin typeface="Century Gothic" pitchFamily="34" charset="0"/>
                <a:cs typeface="Times New Roman" pitchFamily="18" charset="0"/>
              </a:rPr>
              <a:t>             ¿</a:t>
            </a:r>
            <a:r>
              <a:rPr lang="es-MX" sz="3200" b="1" dirty="0">
                <a:solidFill>
                  <a:srgbClr val="FFFFFF"/>
                </a:solidFill>
                <a:effectLst>
                  <a:glow rad="139700">
                    <a:srgbClr val="00002E"/>
                  </a:glow>
                </a:effectLst>
                <a:latin typeface="Century Gothic" pitchFamily="34" charset="0"/>
                <a:cs typeface="Times New Roman" pitchFamily="18" charset="0"/>
              </a:rPr>
              <a:t>En qué momentos de tu vida has sentido que Dios te habla y te aclara tu misión?</a:t>
            </a:r>
            <a:endParaRPr kumimoji="0" lang="es-ES_tradnl" sz="3200" b="1" i="0" u="none" strike="noStrike" kern="1200" cap="none" spc="0" normalizeH="0" baseline="0" noProof="0" dirty="0" smtClean="0">
              <a:ln>
                <a:noFill/>
              </a:ln>
              <a:solidFill>
                <a:srgbClr val="FFFFFF"/>
              </a:solidFill>
              <a:effectLst>
                <a:glow rad="139700">
                  <a:srgbClr val="00002E"/>
                </a:glow>
              </a:effectLst>
              <a:uLnTx/>
              <a:uFillTx/>
              <a:latin typeface="Century Gothic" pitchFamily="34"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PE" sz="3200" b="1" i="0" u="none" strike="noStrike" kern="1200" cap="none" spc="0" normalizeH="0" baseline="0" noProof="0" dirty="0" smtClean="0">
              <a:ln>
                <a:noFill/>
              </a:ln>
              <a:solidFill>
                <a:srgbClr val="FFFFFF"/>
              </a:solidFill>
              <a:effectLst>
                <a:glow rad="139700">
                  <a:srgbClr val="00002E"/>
                </a:glow>
              </a:effectLst>
              <a:uLnTx/>
              <a:uFillTx/>
              <a:latin typeface="Century Gothic" pitchFamily="34"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ES_tradnl" sz="3200" b="1" i="1" u="none" strike="noStrike" kern="1200" cap="none" spc="0" normalizeH="0" baseline="0" noProof="0" dirty="0">
              <a:ln>
                <a:noFill/>
              </a:ln>
              <a:solidFill>
                <a:srgbClr val="FFFFFF"/>
              </a:solidFill>
              <a:effectLst>
                <a:glow rad="139700">
                  <a:srgbClr val="00002E"/>
                </a:glow>
              </a:effectLst>
              <a:uLnTx/>
              <a:uFillTx/>
              <a:latin typeface="Century Gothic" pitchFamily="34" charset="0"/>
              <a:cs typeface="Times New Roman" pitchFamily="18" charset="0"/>
            </a:endParaRPr>
          </a:p>
        </p:txBody>
      </p:sp>
    </p:spTree>
    <p:extLst>
      <p:ext uri="{BB962C8B-B14F-4D97-AF65-F5344CB8AC3E}">
        <p14:creationId xmlns:p14="http://schemas.microsoft.com/office/powerpoint/2010/main" val="10220759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375" autoRev="1" fill="hold">
                                          <p:stCondLst>
                                            <p:cond delay="0"/>
                                          </p:stCondLst>
                                        </p:cTn>
                                        <p:tgtEl>
                                          <p:spTgt spid="8"/>
                                        </p:tgtEl>
                                        <p:attrNameLst>
                                          <p:attrName>ppt_w</p:attrName>
                                        </p:attrNameLst>
                                      </p:cBhvr>
                                    </p:anim>
                                    <p:anim by="(#ppt_w*0.50)" calcmode="lin" valueType="num">
                                      <p:cBhvr>
                                        <p:cTn id="8" dur="375" decel="50000" autoRev="1" fill="hold">
                                          <p:stCondLst>
                                            <p:cond delay="0"/>
                                          </p:stCondLst>
                                        </p:cTn>
                                        <p:tgtEl>
                                          <p:spTgt spid="8"/>
                                        </p:tgtEl>
                                        <p:attrNameLst>
                                          <p:attrName>ppt_x</p:attrName>
                                        </p:attrNameLst>
                                      </p:cBhvr>
                                    </p:anim>
                                    <p:anim from="(-#ppt_h/2)" to="(#ppt_y)" calcmode="lin" valueType="num">
                                      <p:cBhvr>
                                        <p:cTn id="9" dur="750" fill="hold">
                                          <p:stCondLst>
                                            <p:cond delay="0"/>
                                          </p:stCondLst>
                                        </p:cTn>
                                        <p:tgtEl>
                                          <p:spTgt spid="8"/>
                                        </p:tgtEl>
                                        <p:attrNameLst>
                                          <p:attrName>ppt_y</p:attrName>
                                        </p:attrNameLst>
                                      </p:cBhvr>
                                    </p:anim>
                                    <p:animRot by="21600000">
                                      <p:cBhvr>
                                        <p:cTn id="10" dur="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736x/92/04/7e/92047e44a838c7fe1d7013cab39ad9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361949"/>
            <a:ext cx="8102600" cy="6124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241033" y="4324807"/>
            <a:ext cx="8455291" cy="1316744"/>
          </a:xfrm>
          <a:prstGeom prst="rect">
            <a:avLst/>
          </a:prstGeom>
          <a:noFill/>
          <a:ln w="9525">
            <a:noFill/>
            <a:miter lim="800000"/>
            <a:headEnd/>
            <a:tailEnd/>
          </a:ln>
          <a:effectLst/>
        </p:spPr>
        <p:txBody>
          <a:bodyPr/>
          <a:lstStyle/>
          <a:p>
            <a:pPr marL="514350" lvl="0" indent="-514350" algn="ctr" fontAlgn="base">
              <a:spcAft>
                <a:spcPct val="0"/>
              </a:spcAft>
              <a:defRPr/>
            </a:pPr>
            <a:r>
              <a:rPr kumimoji="0" lang="es-ES_tradnl" sz="3200" b="0" i="1" u="none" strike="noStrike" kern="1200" cap="none" spc="0" normalizeH="0" baseline="0" noProof="0" dirty="0" smtClean="0">
                <a:ln>
                  <a:noFill/>
                </a:ln>
                <a:solidFill>
                  <a:schemeClr val="bg1"/>
                </a:solidFill>
                <a:effectLst>
                  <a:glow rad="101600">
                    <a:srgbClr val="000000">
                      <a:satMod val="175000"/>
                      <a:alpha val="40000"/>
                    </a:srgbClr>
                  </a:glow>
                </a:effectLst>
                <a:uLnTx/>
                <a:uFillTx/>
                <a:latin typeface="Comic Sans MS" pitchFamily="66" charset="0"/>
                <a:ea typeface="+mn-ea"/>
                <a:cs typeface="Times New Roman" pitchFamily="18" charset="0"/>
              </a:rPr>
              <a:t> </a:t>
            </a:r>
            <a:r>
              <a:rPr kumimoji="0" lang="es-ES_tradnl" sz="3200" b="0" i="0" u="none" strike="noStrike" kern="1200" cap="none" spc="0" normalizeH="0" baseline="0" noProof="0" dirty="0" smtClean="0">
                <a:ln>
                  <a:noFill/>
                </a:ln>
                <a:solidFill>
                  <a:schemeClr val="bg1"/>
                </a:solidFill>
                <a:effectLst>
                  <a:glow rad="101600">
                    <a:srgbClr val="000000">
                      <a:satMod val="175000"/>
                      <a:alpha val="40000"/>
                    </a:srgbClr>
                  </a:glow>
                </a:effectLst>
                <a:uLnTx/>
                <a:uFillTx/>
                <a:latin typeface="Comic Sans MS" pitchFamily="66" charset="0"/>
                <a:ea typeface="+mn-ea"/>
                <a:cs typeface="Times New Roman" pitchFamily="18" charset="0"/>
              </a:rPr>
              <a:t>¿Tú</a:t>
            </a:r>
            <a:r>
              <a:rPr lang="es-MX" sz="3200" noProof="0" dirty="0">
                <a:solidFill>
                  <a:schemeClr val="bg1"/>
                </a:solidFill>
                <a:effectLst>
                  <a:glow rad="101600">
                    <a:srgbClr val="000000">
                      <a:satMod val="175000"/>
                      <a:alpha val="40000"/>
                    </a:srgbClr>
                  </a:glow>
                </a:effectLst>
                <a:latin typeface="Comic Sans MS" pitchFamily="66" charset="0"/>
                <a:cs typeface="Times New Roman" pitchFamily="18" charset="0"/>
              </a:rPr>
              <a:t> </a:t>
            </a:r>
            <a:r>
              <a:rPr lang="es-MX" sz="3200" dirty="0" smtClean="0">
                <a:solidFill>
                  <a:schemeClr val="bg1"/>
                </a:solidFill>
                <a:effectLst>
                  <a:glow rad="101600">
                    <a:srgbClr val="000000">
                      <a:satMod val="175000"/>
                      <a:alpha val="40000"/>
                    </a:srgbClr>
                  </a:glow>
                </a:effectLst>
                <a:latin typeface="Comic Sans MS" pitchFamily="66" charset="0"/>
                <a:cs typeface="Times New Roman" pitchFamily="18" charset="0"/>
              </a:rPr>
              <a:t>eres </a:t>
            </a:r>
            <a:r>
              <a:rPr lang="es-MX" sz="3200" dirty="0">
                <a:solidFill>
                  <a:schemeClr val="bg1"/>
                </a:solidFill>
                <a:effectLst>
                  <a:glow rad="101600">
                    <a:srgbClr val="000000">
                      <a:satMod val="175000"/>
                      <a:alpha val="40000"/>
                    </a:srgbClr>
                  </a:glow>
                </a:effectLst>
                <a:latin typeface="Comic Sans MS" pitchFamily="66" charset="0"/>
                <a:cs typeface="Times New Roman" pitchFamily="18" charset="0"/>
              </a:rPr>
              <a:t>mi hijo amado, en ti me complazco. ¿Me siento hijo amado de Dios? ¿Entiendo mi filiación como servicio o como privilegio?</a:t>
            </a:r>
            <a:r>
              <a:rPr kumimoji="0" lang="es-ES_tradnl" sz="3200" b="0" i="0" u="none" strike="noStrike" kern="1200" cap="none" spc="0" normalizeH="0" baseline="0" noProof="0" dirty="0" smtClean="0">
                <a:ln>
                  <a:noFill/>
                </a:ln>
                <a:solidFill>
                  <a:schemeClr val="bg1"/>
                </a:solidFill>
                <a:effectLst>
                  <a:glow rad="101600">
                    <a:srgbClr val="000000">
                      <a:satMod val="175000"/>
                      <a:alpha val="40000"/>
                    </a:srgbClr>
                  </a:glow>
                </a:effectLst>
                <a:uLnTx/>
                <a:uFillTx/>
                <a:latin typeface="Comic Sans MS" pitchFamily="66" charset="0"/>
                <a:ea typeface="+mn-ea"/>
                <a:cs typeface="Times New Roman" pitchFamily="18" charset="0"/>
              </a:rPr>
              <a:t> </a:t>
            </a:r>
            <a:endParaRPr kumimoji="0" lang="es-ES_tradnl" sz="3200" b="1" i="1" u="none" strike="noStrike" kern="1200" cap="none" spc="0" normalizeH="0" baseline="0" noProof="0" dirty="0">
              <a:ln>
                <a:noFill/>
              </a:ln>
              <a:solidFill>
                <a:schemeClr val="bg1"/>
              </a:solidFill>
              <a:effectLst>
                <a:glow rad="101600">
                  <a:srgbClr val="000000">
                    <a:satMod val="175000"/>
                    <a:alpha val="40000"/>
                  </a:srgbClr>
                </a:glo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334741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736x/75/c6/79/75c679c9be6aa24f937ed27eebe265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285728"/>
            <a:ext cx="8159750" cy="6229372"/>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733425" y="4914878"/>
            <a:ext cx="7820025" cy="1600222"/>
          </a:xfrm>
          <a:prstGeom prst="rect">
            <a:avLst/>
          </a:prstGeom>
          <a:noFill/>
          <a:ln w="9525">
            <a:noFill/>
            <a:miter lim="800000"/>
            <a:headEnd/>
            <a:tailEnd/>
          </a:ln>
          <a:effectLst/>
        </p:spPr>
        <p:txBody>
          <a:bodyPr/>
          <a:lstStyle/>
          <a:p>
            <a:pPr marL="342900" lvl="0" indent="-342900" algn="ctr" fontAlgn="base">
              <a:spcBef>
                <a:spcPct val="20000"/>
              </a:spcBef>
              <a:spcAft>
                <a:spcPct val="0"/>
              </a:spcAft>
              <a:defRPr/>
            </a:pPr>
            <a:r>
              <a:rPr kumimoji="0" lang="es-ES_tradnl" sz="3200" b="1" i="1" u="none" strike="noStrike" kern="1200" cap="none" spc="0" normalizeH="0" baseline="0" noProof="0" dirty="0" err="1" smtClean="0">
                <a:ln>
                  <a:noFill/>
                </a:ln>
                <a:solidFill>
                  <a:schemeClr val="bg1"/>
                </a:solidFill>
                <a:effectLst>
                  <a:glow rad="101600">
                    <a:srgbClr val="000000">
                      <a:satMod val="175000"/>
                      <a:alpha val="40000"/>
                    </a:srgbClr>
                  </a:glow>
                </a:effectLst>
                <a:uLnTx/>
                <a:uFillTx/>
                <a:latin typeface="Comic Sans MS" pitchFamily="66" charset="0"/>
                <a:ea typeface="+mn-ea"/>
                <a:cs typeface="Times New Roman" pitchFamily="18" charset="0"/>
              </a:rPr>
              <a:t>Hemo</a:t>
            </a:r>
            <a:r>
              <a:rPr kumimoji="0" lang="es-ES_tradnl" sz="3200" b="1" i="1" u="none" strike="noStrike" kern="1200" cap="none" spc="0" normalizeH="0" baseline="0" noProof="0" dirty="0" smtClean="0">
                <a:ln>
                  <a:noFill/>
                </a:ln>
                <a:solidFill>
                  <a:schemeClr val="bg1"/>
                </a:solidFill>
                <a:effectLst>
                  <a:glow rad="101600">
                    <a:srgbClr val="000000">
                      <a:satMod val="175000"/>
                      <a:alpha val="40000"/>
                    </a:srgbClr>
                  </a:glow>
                </a:effectLst>
                <a:uLnTx/>
                <a:uFillTx/>
                <a:latin typeface="Comic Sans MS" pitchFamily="66" charset="0"/>
                <a:ea typeface="+mn-ea"/>
                <a:cs typeface="Times New Roman" pitchFamily="18" charset="0"/>
              </a:rPr>
              <a:t> </a:t>
            </a:r>
            <a:r>
              <a:rPr lang="es-MX" sz="3200" b="1" i="1" dirty="0" smtClean="0">
                <a:solidFill>
                  <a:schemeClr val="bg1"/>
                </a:solidFill>
                <a:effectLst>
                  <a:glow rad="101600">
                    <a:srgbClr val="000000">
                      <a:satMod val="175000"/>
                      <a:alpha val="40000"/>
                    </a:srgbClr>
                  </a:glow>
                </a:effectLst>
                <a:latin typeface="Comic Sans MS" pitchFamily="66" charset="0"/>
                <a:cs typeface="Times New Roman" pitchFamily="18" charset="0"/>
              </a:rPr>
              <a:t>sido </a:t>
            </a:r>
            <a:r>
              <a:rPr lang="es-MX" sz="3200" b="1" i="1" dirty="0">
                <a:solidFill>
                  <a:schemeClr val="bg1"/>
                </a:solidFill>
                <a:effectLst>
                  <a:glow rad="101600">
                    <a:srgbClr val="000000">
                      <a:satMod val="175000"/>
                      <a:alpha val="40000"/>
                    </a:srgbClr>
                  </a:glow>
                </a:effectLst>
                <a:latin typeface="Comic Sans MS" pitchFamily="66" charset="0"/>
                <a:cs typeface="Times New Roman" pitchFamily="18" charset="0"/>
              </a:rPr>
              <a:t>bautizados en agua y en Espíritu. ¿Cómo te motiva este pasaje a vivir al servicio del Reino</a:t>
            </a:r>
            <a:r>
              <a:rPr lang="es-MX" sz="3200" b="1" i="1" dirty="0" smtClean="0">
                <a:solidFill>
                  <a:schemeClr val="bg1"/>
                </a:solidFill>
                <a:effectLst>
                  <a:glow rad="101600">
                    <a:srgbClr val="000000">
                      <a:satMod val="175000"/>
                      <a:alpha val="40000"/>
                    </a:srgbClr>
                  </a:glow>
                </a:effectLst>
                <a:latin typeface="Comic Sans MS" pitchFamily="66" charset="0"/>
                <a:cs typeface="Times New Roman" pitchFamily="18" charset="0"/>
              </a:rPr>
              <a:t>?</a:t>
            </a:r>
            <a:r>
              <a:rPr kumimoji="0" lang="es-ES_tradnl" sz="3200" b="1" i="1" u="none" strike="noStrike" kern="1200" cap="none" spc="0" normalizeH="0" baseline="0" noProof="0" dirty="0" smtClean="0">
                <a:ln>
                  <a:noFill/>
                </a:ln>
                <a:solidFill>
                  <a:schemeClr val="bg1"/>
                </a:solidFill>
                <a:effectLst>
                  <a:glow rad="101600">
                    <a:srgbClr val="000000">
                      <a:satMod val="175000"/>
                      <a:alpha val="40000"/>
                    </a:srgbClr>
                  </a:glow>
                </a:effectLst>
                <a:uLnTx/>
                <a:uFillTx/>
                <a:latin typeface="Comic Sans MS" pitchFamily="66" charset="0"/>
                <a:ea typeface="+mn-ea"/>
                <a:cs typeface="Times New Roman" pitchFamily="18" charset="0"/>
              </a:rPr>
              <a:t> </a:t>
            </a:r>
            <a:endParaRPr kumimoji="0" lang="es-ES" sz="3200" b="1" i="0" u="none" strike="noStrike" kern="1200" cap="none" spc="0" normalizeH="0" baseline="0" noProof="0" dirty="0">
              <a:ln>
                <a:noFill/>
              </a:ln>
              <a:solidFill>
                <a:schemeClr val="bg1"/>
              </a:solidFill>
              <a:effectLst>
                <a:glow rad="101600">
                  <a:srgbClr val="000000">
                    <a:satMod val="175000"/>
                    <a:alpha val="40000"/>
                  </a:srgbClr>
                </a:glo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0004014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375" autoRev="1" fill="hold">
                                          <p:stCondLst>
                                            <p:cond delay="0"/>
                                          </p:stCondLst>
                                        </p:cTn>
                                        <p:tgtEl>
                                          <p:spTgt spid="7"/>
                                        </p:tgtEl>
                                        <p:attrNameLst>
                                          <p:attrName>ppt_w</p:attrName>
                                        </p:attrNameLst>
                                      </p:cBhvr>
                                    </p:anim>
                                    <p:anim by="(#ppt_w*0.50)" calcmode="lin" valueType="num">
                                      <p:cBhvr>
                                        <p:cTn id="8" dur="375" decel="50000" autoRev="1" fill="hold">
                                          <p:stCondLst>
                                            <p:cond delay="0"/>
                                          </p:stCondLst>
                                        </p:cTn>
                                        <p:tgtEl>
                                          <p:spTgt spid="7"/>
                                        </p:tgtEl>
                                        <p:attrNameLst>
                                          <p:attrName>ppt_x</p:attrName>
                                        </p:attrNameLst>
                                      </p:cBhvr>
                                    </p:anim>
                                    <p:anim from="(-#ppt_h/2)" to="(#ppt_y)" calcmode="lin" valueType="num">
                                      <p:cBhvr>
                                        <p:cTn id="9" dur="750" fill="hold">
                                          <p:stCondLst>
                                            <p:cond delay="0"/>
                                          </p:stCondLst>
                                        </p:cTn>
                                        <p:tgtEl>
                                          <p:spTgt spid="7"/>
                                        </p:tgtEl>
                                        <p:attrNameLst>
                                          <p:attrName>ppt_y</p:attrName>
                                        </p:attrNameLst>
                                      </p:cBhvr>
                                    </p:anim>
                                    <p:animRot by="21600000">
                                      <p:cBhvr>
                                        <p:cTn id="10"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736x/70/d1/a9/70d1a98be9d24e85fe204c3a525ddf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355017"/>
            <a:ext cx="8152457" cy="605433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01012" y="6309320"/>
            <a:ext cx="5328592"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700" b="0" i="0" u="none" strike="noStrike" kern="1200" cap="none" spc="0" normalizeH="0" baseline="0" noProof="0" dirty="0" smtClean="0">
                <a:ln>
                  <a:noFill/>
                </a:ln>
                <a:solidFill>
                  <a:srgbClr val="00CC99">
                    <a:lumMod val="75000"/>
                  </a:srgbClr>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Hijas de la Caridad-Padres Vicentinos - PERÚ</a:t>
            </a:r>
            <a:endParaRPr kumimoji="0" lang="en-US" sz="700" b="0" i="0" u="none" strike="noStrike" kern="1200" cap="none" spc="0" normalizeH="0" baseline="0" noProof="0" dirty="0">
              <a:ln>
                <a:noFill/>
              </a:ln>
              <a:solidFill>
                <a:srgbClr val="00CC99">
                  <a:lumMod val="75000"/>
                </a:srgbClr>
              </a:solidFill>
              <a:effectLst>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
        <p:nvSpPr>
          <p:cNvPr id="9" name="10 Rectángulo"/>
          <p:cNvSpPr/>
          <p:nvPr/>
        </p:nvSpPr>
        <p:spPr>
          <a:xfrm>
            <a:off x="503559" y="355017"/>
            <a:ext cx="3442275" cy="461665"/>
          </a:xfrm>
          <a:prstGeom prst="rect">
            <a:avLst/>
          </a:prstGeom>
          <a:solidFill>
            <a:srgbClr val="FFC000"/>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50" normalizeH="0" baseline="0" noProof="0" dirty="0" smtClean="0">
                <a:ln w="11430"/>
                <a:solidFill>
                  <a:schemeClr val="bg2">
                    <a:lumMod val="50000"/>
                  </a:schemeClr>
                </a:solidFill>
                <a:effectLst>
                  <a:outerShdw blurRad="76200" dist="50800" dir="5400000" algn="tl" rotWithShape="0">
                    <a:srgbClr val="000000">
                      <a:alpha val="65000"/>
                    </a:srgbClr>
                  </a:outerShdw>
                </a:effectLst>
                <a:uLnTx/>
                <a:uFillTx/>
                <a:latin typeface="Comic Sans MS" pitchFamily="66" charset="0"/>
                <a:ea typeface="+mn-ea"/>
                <a:cs typeface="Times New Roman" pitchFamily="18" charset="0"/>
              </a:rPr>
              <a:t>Bautismo de Jesús.</a:t>
            </a:r>
            <a:endParaRPr kumimoji="0" lang="es-PE" sz="2400" b="1" i="0" u="none" strike="noStrike" kern="1200" cap="none" spc="50" normalizeH="0" baseline="0" noProof="0" dirty="0">
              <a:ln w="11430"/>
              <a:solidFill>
                <a:schemeClr val="bg2">
                  <a:lumMod val="50000"/>
                </a:schemeClr>
              </a:solidFill>
              <a:effectLst>
                <a:outerShdw blurRad="76200" dist="50800" dir="5400000" algn="tl" rotWithShape="0">
                  <a:srgbClr val="000000">
                    <a:alpha val="65000"/>
                  </a:srgbClr>
                </a:outerShdw>
              </a:effectLst>
              <a:uLnTx/>
              <a:uFillTx/>
              <a:latin typeface="Comic Sans MS" pitchFamily="66" charset="0"/>
              <a:ea typeface="+mn-ea"/>
              <a:cs typeface="Times New Roman" pitchFamily="18" charset="0"/>
            </a:endParaRPr>
          </a:p>
        </p:txBody>
      </p:sp>
      <p:sp>
        <p:nvSpPr>
          <p:cNvPr id="10" name="WordArt 7"/>
          <p:cNvSpPr>
            <a:spLocks noChangeArrowheads="1" noChangeShapeType="1" noTextEdit="1"/>
          </p:cNvSpPr>
          <p:nvPr/>
        </p:nvSpPr>
        <p:spPr bwMode="auto">
          <a:xfrm>
            <a:off x="777237" y="4315719"/>
            <a:ext cx="7278362" cy="85476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5071"/>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MX" sz="3600" kern="10" dirty="0" smtClean="0">
                <a:ln w="9525">
                  <a:round/>
                  <a:headEnd/>
                  <a:tailEnd/>
                </a:ln>
                <a:solidFill>
                  <a:srgbClr val="00CC99">
                    <a:lumMod val="40000"/>
                    <a:lumOff val="60000"/>
                  </a:srgbClr>
                </a:solidFill>
                <a:effectLst>
                  <a:glow rad="228600">
                    <a:schemeClr val="accent6">
                      <a:satMod val="175000"/>
                      <a:alpha val="40000"/>
                    </a:schemeClr>
                  </a:glow>
                </a:effectLst>
                <a:latin typeface="Impact"/>
                <a:cs typeface="Times New Roman" pitchFamily="18" charset="0"/>
              </a:rPr>
              <a:t>ÉL  los BAUTIZARÁ CON </a:t>
            </a:r>
            <a:r>
              <a:rPr lang="es-MX" sz="3600" kern="10" dirty="0" smtClean="0">
                <a:ln w="9525">
                  <a:round/>
                  <a:headEnd/>
                  <a:tailEnd/>
                </a:ln>
                <a:solidFill>
                  <a:srgbClr val="00CC99">
                    <a:lumMod val="40000"/>
                    <a:lumOff val="60000"/>
                  </a:srgbClr>
                </a:solidFill>
                <a:effectLst>
                  <a:glow rad="228600">
                    <a:schemeClr val="accent6">
                      <a:satMod val="175000"/>
                      <a:alpha val="40000"/>
                    </a:schemeClr>
                  </a:glow>
                </a:effectLst>
                <a:latin typeface="Haettenschweiler" panose="020B0706040902060204" pitchFamily="34" charset="0"/>
                <a:cs typeface="Times New Roman" pitchFamily="18" charset="0"/>
              </a:rPr>
              <a:t>ESPIRITU</a:t>
            </a:r>
            <a:r>
              <a:rPr lang="es-MX" sz="3600" kern="10" dirty="0" smtClean="0">
                <a:ln w="9525">
                  <a:round/>
                  <a:headEnd/>
                  <a:tailEnd/>
                </a:ln>
                <a:solidFill>
                  <a:srgbClr val="00CC99">
                    <a:lumMod val="40000"/>
                    <a:lumOff val="60000"/>
                  </a:srgbClr>
                </a:solidFill>
                <a:effectLst>
                  <a:glow rad="228600">
                    <a:schemeClr val="accent6">
                      <a:satMod val="175000"/>
                      <a:alpha val="40000"/>
                    </a:schemeClr>
                  </a:glow>
                </a:effectLst>
                <a:latin typeface="Impact"/>
                <a:cs typeface="Times New Roman" pitchFamily="18" charset="0"/>
              </a:rPr>
              <a:t> SANTO</a:t>
            </a:r>
          </a:p>
        </p:txBody>
      </p:sp>
      <p:sp>
        <p:nvSpPr>
          <p:cNvPr id="11" name="Text Box 6"/>
          <p:cNvSpPr txBox="1">
            <a:spLocks noChangeArrowheads="1"/>
          </p:cNvSpPr>
          <p:nvPr/>
        </p:nvSpPr>
        <p:spPr bwMode="auto">
          <a:xfrm>
            <a:off x="5753493" y="368709"/>
            <a:ext cx="2808333" cy="400110"/>
          </a:xfrm>
          <a:prstGeom prst="rect">
            <a:avLst/>
          </a:prstGeom>
          <a:solidFill>
            <a:schemeClr val="bg2">
              <a:lumMod val="20000"/>
              <a:lumOff val="80000"/>
            </a:schemeClr>
          </a:solid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2000" cap="all" dirty="0" smtClean="0">
                <a:ln w="0"/>
                <a:solidFill>
                  <a:schemeClr val="bg2">
                    <a:lumMod val="50000"/>
                  </a:schemeClr>
                </a:solidFill>
                <a:effectLst>
                  <a:glow rad="63500">
                    <a:schemeClr val="accent4">
                      <a:satMod val="175000"/>
                      <a:alpha val="40000"/>
                    </a:schemeClr>
                  </a:glow>
                  <a:reflection blurRad="12700" stA="50000" endPos="50000" dist="5000" dir="5400000" sy="-100000" rotWithShape="0"/>
                </a:effectLst>
                <a:latin typeface="Comic Sans MS" panose="030F0702030302020204" pitchFamily="66" charset="0"/>
                <a:cs typeface="Times New Roman" pitchFamily="18" charset="0"/>
              </a:rPr>
              <a:t>Lucas  3,5-16. 21-22 </a:t>
            </a:r>
            <a:endParaRPr kumimoji="0" lang="es-ES" sz="2000" i="0" u="none" strike="noStrike" kern="1200" cap="all" spc="0" normalizeH="0" baseline="0" noProof="0" dirty="0" smtClean="0">
              <a:ln w="0"/>
              <a:solidFill>
                <a:schemeClr val="bg2">
                  <a:lumMod val="50000"/>
                </a:schemeClr>
              </a:solidFill>
              <a:effectLst>
                <a:glow rad="63500">
                  <a:schemeClr val="accent4">
                    <a:satMod val="175000"/>
                    <a:alpha val="40000"/>
                  </a:schemeClr>
                </a:glow>
                <a:reflection blurRad="12700" stA="50000" endPos="50000" dist="5000" dir="5400000" sy="-100000" rotWithShape="0"/>
              </a:effectLst>
              <a:uLnTx/>
              <a:uFillTx/>
              <a:latin typeface="Comic Sans MS" pitchFamily="66" charset="0"/>
              <a:cs typeface="Times New Roman" pitchFamily="18" charset="0"/>
            </a:endParaRPr>
          </a:p>
        </p:txBody>
      </p:sp>
      <p:pic>
        <p:nvPicPr>
          <p:cNvPr id="13" name="Picture 7" descr="!cid_011c01c1fd98$e4f4f680$780a3ec8@haiskel"/>
          <p:cNvPicPr>
            <a:picLocks noChangeAspect="1" noChangeArrowheads="1" noCrop="1"/>
          </p:cNvPicPr>
          <p:nvPr/>
        </p:nvPicPr>
        <p:blipFill>
          <a:blip r:embed="rId3"/>
          <a:srcRect/>
          <a:stretch>
            <a:fillRect/>
          </a:stretch>
        </p:blipFill>
        <p:spPr bwMode="auto">
          <a:xfrm>
            <a:off x="4140193" y="1570252"/>
            <a:ext cx="1287378" cy="764785"/>
          </a:xfrm>
          <a:prstGeom prst="rect">
            <a:avLst/>
          </a:prstGeom>
          <a:noFill/>
        </p:spPr>
      </p:pic>
      <p:sp>
        <p:nvSpPr>
          <p:cNvPr id="16" name="Text Box 6"/>
          <p:cNvSpPr txBox="1">
            <a:spLocks noChangeArrowheads="1"/>
          </p:cNvSpPr>
          <p:nvPr/>
        </p:nvSpPr>
        <p:spPr bwMode="auto">
          <a:xfrm>
            <a:off x="6091376" y="6081246"/>
            <a:ext cx="2546857" cy="400110"/>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all" spc="0" normalizeH="0" baseline="0" noProof="0" dirty="0" smtClean="0">
                <a:ln w="0"/>
                <a:solidFill>
                  <a:schemeClr val="bg1"/>
                </a:solidFill>
                <a:effectLst>
                  <a:glow rad="63500">
                    <a:schemeClr val="accent4">
                      <a:satMod val="175000"/>
                      <a:alpha val="40000"/>
                    </a:schemeClr>
                  </a:glow>
                  <a:reflection blurRad="12700" stA="50000" endPos="50000" dist="5000" dir="5400000" sy="-100000" rotWithShape="0"/>
                </a:effectLst>
                <a:uLnTx/>
                <a:uFillTx/>
                <a:latin typeface="Comic Sans MS" pitchFamily="66" charset="0"/>
                <a:ea typeface="+mn-ea"/>
                <a:cs typeface="Times New Roman" pitchFamily="18" charset="0"/>
              </a:rPr>
              <a:t>12 enero 2025</a:t>
            </a:r>
          </a:p>
        </p:txBody>
      </p:sp>
    </p:spTree>
    <p:extLst>
      <p:ext uri="{BB962C8B-B14F-4D97-AF65-F5344CB8AC3E}">
        <p14:creationId xmlns:p14="http://schemas.microsoft.com/office/powerpoint/2010/main" val="361424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600" decel="100000"/>
                                        <p:tgtEl>
                                          <p:spTgt spid="9"/>
                                        </p:tgtEl>
                                      </p:cBhvr>
                                    </p:animEffect>
                                    <p:anim calcmode="lin" valueType="num">
                                      <p:cBhvr>
                                        <p:cTn id="8" dur="1600" decel="100000" fill="hold"/>
                                        <p:tgtEl>
                                          <p:spTgt spid="9"/>
                                        </p:tgtEl>
                                        <p:attrNameLst>
                                          <p:attrName>style.rotation</p:attrName>
                                        </p:attrNameLst>
                                      </p:cBhvr>
                                      <p:tavLst>
                                        <p:tav tm="0">
                                          <p:val>
                                            <p:fltVal val="-90"/>
                                          </p:val>
                                        </p:tav>
                                        <p:tav tm="100000">
                                          <p:val>
                                            <p:fltVal val="0"/>
                                          </p:val>
                                        </p:tav>
                                      </p:tavLst>
                                    </p:anim>
                                    <p:anim calcmode="lin" valueType="num">
                                      <p:cBhvr>
                                        <p:cTn id="9" dur="1600" decel="100000" fill="hold"/>
                                        <p:tgtEl>
                                          <p:spTgt spid="9"/>
                                        </p:tgtEl>
                                        <p:attrNameLst>
                                          <p:attrName>ppt_x</p:attrName>
                                        </p:attrNameLst>
                                      </p:cBhvr>
                                      <p:tavLst>
                                        <p:tav tm="0">
                                          <p:val>
                                            <p:strVal val="#ppt_x+0.4"/>
                                          </p:val>
                                        </p:tav>
                                        <p:tav tm="100000">
                                          <p:val>
                                            <p:strVal val="#ppt_x-0.05"/>
                                          </p:val>
                                        </p:tav>
                                      </p:tavLst>
                                    </p:anim>
                                    <p:anim calcmode="lin" valueType="num">
                                      <p:cBhvr>
                                        <p:cTn id="10" dur="1600" decel="100000" fill="hold"/>
                                        <p:tgtEl>
                                          <p:spTgt spid="9"/>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2600"/>
                            </p:stCondLst>
                            <p:childTnLst>
                              <p:par>
                                <p:cTn id="14" presetID="30" presetClass="entr" presetSubtype="0"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fade">
                                      <p:cBhvr>
                                        <p:cTn id="16" dur="1600" decel="100000"/>
                                        <p:tgtEl>
                                          <p:spTgt spid="11"/>
                                        </p:tgtEl>
                                      </p:cBhvr>
                                    </p:animEffect>
                                    <p:anim calcmode="lin" valueType="num">
                                      <p:cBhvr>
                                        <p:cTn id="17" dur="1600" decel="100000" fill="hold"/>
                                        <p:tgtEl>
                                          <p:spTgt spid="11"/>
                                        </p:tgtEl>
                                        <p:attrNameLst>
                                          <p:attrName>style.rotation</p:attrName>
                                        </p:attrNameLst>
                                      </p:cBhvr>
                                      <p:tavLst>
                                        <p:tav tm="0">
                                          <p:val>
                                            <p:fltVal val="-90"/>
                                          </p:val>
                                        </p:tav>
                                        <p:tav tm="100000">
                                          <p:val>
                                            <p:fltVal val="0"/>
                                          </p:val>
                                        </p:tav>
                                      </p:tavLst>
                                    </p:anim>
                                    <p:anim calcmode="lin" valueType="num">
                                      <p:cBhvr>
                                        <p:cTn id="18" dur="1600" decel="100000" fill="hold"/>
                                        <p:tgtEl>
                                          <p:spTgt spid="11"/>
                                        </p:tgtEl>
                                        <p:attrNameLst>
                                          <p:attrName>ppt_x</p:attrName>
                                        </p:attrNameLst>
                                      </p:cBhvr>
                                      <p:tavLst>
                                        <p:tav tm="0">
                                          <p:val>
                                            <p:strVal val="#ppt_x+0.4"/>
                                          </p:val>
                                        </p:tav>
                                        <p:tav tm="100000">
                                          <p:val>
                                            <p:strVal val="#ppt_x-0.05"/>
                                          </p:val>
                                        </p:tav>
                                      </p:tavLst>
                                    </p:anim>
                                    <p:anim calcmode="lin" valueType="num">
                                      <p:cBhvr>
                                        <p:cTn id="19" dur="1600" decel="100000" fill="hold"/>
                                        <p:tgtEl>
                                          <p:spTgt spid="1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1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11"/>
                                        </p:tgtEl>
                                        <p:attrNameLst>
                                          <p:attrName>ppt_y</p:attrName>
                                        </p:attrNameLst>
                                      </p:cBhvr>
                                      <p:tavLst>
                                        <p:tav tm="0">
                                          <p:val>
                                            <p:strVal val="#ppt_y+0.1"/>
                                          </p:val>
                                        </p:tav>
                                        <p:tav tm="100000">
                                          <p:val>
                                            <p:strVal val="#ppt_y"/>
                                          </p:val>
                                        </p:tav>
                                      </p:tavLst>
                                    </p:anim>
                                  </p:childTnLst>
                                </p:cTn>
                              </p:par>
                            </p:childTnLst>
                          </p:cTn>
                        </p:par>
                        <p:par>
                          <p:cTn id="22" fill="hold">
                            <p:stCondLst>
                              <p:cond delay="5200"/>
                            </p:stCondLst>
                            <p:childTnLst>
                              <p:par>
                                <p:cTn id="23" presetID="30" presetClass="entr" presetSubtype="0" fill="hold" grpId="0" nodeType="afterEffect">
                                  <p:stCondLst>
                                    <p:cond delay="0"/>
                                  </p:stCondLst>
                                  <p:iterate type="wd">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600" decel="100000"/>
                                        <p:tgtEl>
                                          <p:spTgt spid="10"/>
                                        </p:tgtEl>
                                      </p:cBhvr>
                                    </p:animEffect>
                                    <p:anim calcmode="lin" valueType="num">
                                      <p:cBhvr>
                                        <p:cTn id="26" dur="1600" decel="100000" fill="hold"/>
                                        <p:tgtEl>
                                          <p:spTgt spid="10"/>
                                        </p:tgtEl>
                                        <p:attrNameLst>
                                          <p:attrName>style.rotation</p:attrName>
                                        </p:attrNameLst>
                                      </p:cBhvr>
                                      <p:tavLst>
                                        <p:tav tm="0">
                                          <p:val>
                                            <p:fltVal val="-90"/>
                                          </p:val>
                                        </p:tav>
                                        <p:tav tm="100000">
                                          <p:val>
                                            <p:fltVal val="0"/>
                                          </p:val>
                                        </p:tav>
                                      </p:tavLst>
                                    </p:anim>
                                    <p:anim calcmode="lin" valueType="num">
                                      <p:cBhvr>
                                        <p:cTn id="27" dur="1600" decel="100000" fill="hold"/>
                                        <p:tgtEl>
                                          <p:spTgt spid="10"/>
                                        </p:tgtEl>
                                        <p:attrNameLst>
                                          <p:attrName>ppt_x</p:attrName>
                                        </p:attrNameLst>
                                      </p:cBhvr>
                                      <p:tavLst>
                                        <p:tav tm="0">
                                          <p:val>
                                            <p:strVal val="#ppt_x+0.4"/>
                                          </p:val>
                                        </p:tav>
                                        <p:tav tm="100000">
                                          <p:val>
                                            <p:strVal val="#ppt_x-0.05"/>
                                          </p:val>
                                        </p:tav>
                                      </p:tavLst>
                                    </p:anim>
                                    <p:anim calcmode="lin" valueType="num">
                                      <p:cBhvr>
                                        <p:cTn id="28" dur="1600" decel="100000" fill="hold"/>
                                        <p:tgtEl>
                                          <p:spTgt spid="10"/>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childTnLst>
                          </p:cTn>
                        </p:par>
                        <p:par>
                          <p:cTn id="31" fill="hold">
                            <p:stCondLst>
                              <p:cond delay="8200"/>
                            </p:stCondLst>
                            <p:childTnLst>
                              <p:par>
                                <p:cTn id="32" presetID="25"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3"/>
                                        </p:tgtEl>
                                      </p:cBhvr>
                                    </p:animEffect>
                                  </p:childTnLst>
                                </p:cTn>
                              </p:par>
                            </p:childTnLst>
                          </p:cTn>
                        </p:par>
                        <p:par>
                          <p:cTn id="42" fill="hold">
                            <p:stCondLst>
                              <p:cond delay="9200"/>
                            </p:stCondLst>
                            <p:childTnLst>
                              <p:par>
                                <p:cTn id="43" presetID="30" presetClass="entr" presetSubtype="0" fill="hold" grpId="0" nodeType="afterEffect">
                                  <p:stCondLst>
                                    <p:cond delay="0"/>
                                  </p:stCondLst>
                                  <p:iterate type="wd">
                                    <p:tmPct val="10000"/>
                                  </p:iterate>
                                  <p:childTnLst>
                                    <p:set>
                                      <p:cBhvr>
                                        <p:cTn id="44" dur="1" fill="hold">
                                          <p:stCondLst>
                                            <p:cond delay="0"/>
                                          </p:stCondLst>
                                        </p:cTn>
                                        <p:tgtEl>
                                          <p:spTgt spid="16"/>
                                        </p:tgtEl>
                                        <p:attrNameLst>
                                          <p:attrName>style.visibility</p:attrName>
                                        </p:attrNameLst>
                                      </p:cBhvr>
                                      <p:to>
                                        <p:strVal val="visible"/>
                                      </p:to>
                                    </p:set>
                                    <p:animEffect transition="in" filter="fade">
                                      <p:cBhvr>
                                        <p:cTn id="45" dur="1600" decel="100000"/>
                                        <p:tgtEl>
                                          <p:spTgt spid="16"/>
                                        </p:tgtEl>
                                      </p:cBhvr>
                                    </p:animEffect>
                                    <p:anim calcmode="lin" valueType="num">
                                      <p:cBhvr>
                                        <p:cTn id="46" dur="1600" decel="100000" fill="hold"/>
                                        <p:tgtEl>
                                          <p:spTgt spid="16"/>
                                        </p:tgtEl>
                                        <p:attrNameLst>
                                          <p:attrName>style.rotation</p:attrName>
                                        </p:attrNameLst>
                                      </p:cBhvr>
                                      <p:tavLst>
                                        <p:tav tm="0">
                                          <p:val>
                                            <p:fltVal val="-90"/>
                                          </p:val>
                                        </p:tav>
                                        <p:tav tm="100000">
                                          <p:val>
                                            <p:fltVal val="0"/>
                                          </p:val>
                                        </p:tav>
                                      </p:tavLst>
                                    </p:anim>
                                    <p:anim calcmode="lin" valueType="num">
                                      <p:cBhvr>
                                        <p:cTn id="47" dur="1600" decel="100000" fill="hold"/>
                                        <p:tgtEl>
                                          <p:spTgt spid="16"/>
                                        </p:tgtEl>
                                        <p:attrNameLst>
                                          <p:attrName>ppt_x</p:attrName>
                                        </p:attrNameLst>
                                      </p:cBhvr>
                                      <p:tavLst>
                                        <p:tav tm="0">
                                          <p:val>
                                            <p:strVal val="#ppt_x+0.4"/>
                                          </p:val>
                                        </p:tav>
                                        <p:tav tm="100000">
                                          <p:val>
                                            <p:strVal val="#ppt_x-0.05"/>
                                          </p:val>
                                        </p:tav>
                                      </p:tavLst>
                                    </p:anim>
                                    <p:anim calcmode="lin" valueType="num">
                                      <p:cBhvr>
                                        <p:cTn id="48" dur="1600" decel="100000" fill="hold"/>
                                        <p:tgtEl>
                                          <p:spTgt spid="16"/>
                                        </p:tgtEl>
                                        <p:attrNameLst>
                                          <p:attrName>ppt_y</p:attrName>
                                        </p:attrNameLst>
                                      </p:cBhvr>
                                      <p:tavLst>
                                        <p:tav tm="0">
                                          <p:val>
                                            <p:strVal val="#ppt_y-0.4"/>
                                          </p:val>
                                        </p:tav>
                                        <p:tav tm="100000">
                                          <p:val>
                                            <p:strVal val="#ppt_y+0.1"/>
                                          </p:val>
                                        </p:tav>
                                      </p:tavLst>
                                    </p:anim>
                                    <p:anim calcmode="lin" valueType="num">
                                      <p:cBhvr>
                                        <p:cTn id="49" dur="400" accel="100000" fill="hold">
                                          <p:stCondLst>
                                            <p:cond delay="1600"/>
                                          </p:stCondLst>
                                        </p:cTn>
                                        <p:tgtEl>
                                          <p:spTgt spid="16"/>
                                        </p:tgtEl>
                                        <p:attrNameLst>
                                          <p:attrName>ppt_x</p:attrName>
                                        </p:attrNameLst>
                                      </p:cBhvr>
                                      <p:tavLst>
                                        <p:tav tm="0">
                                          <p:val>
                                            <p:strVal val="#ppt_x-0.05"/>
                                          </p:val>
                                        </p:tav>
                                        <p:tav tm="100000">
                                          <p:val>
                                            <p:strVal val="#ppt_x"/>
                                          </p:val>
                                        </p:tav>
                                      </p:tavLst>
                                    </p:anim>
                                    <p:anim calcmode="lin" valueType="num">
                                      <p:cBhvr>
                                        <p:cTn id="50" dur="400" accel="100000" fill="hold">
                                          <p:stCondLst>
                                            <p:cond delay="16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Aser anunciadores de la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90" y="361231"/>
            <a:ext cx="8212836" cy="6125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959138" y="4713160"/>
            <a:ext cx="7104340" cy="2144840"/>
          </a:xfrm>
          <a:prstGeom prst="rect">
            <a:avLst/>
          </a:prstGeom>
          <a:noFill/>
          <a:ln w="9525">
            <a:noFill/>
            <a:miter lim="800000"/>
            <a:headEnd/>
            <a:tailEnd/>
          </a:ln>
          <a:effectLst/>
        </p:spPr>
        <p:txBody>
          <a:bodyPr/>
          <a:lstStyle/>
          <a:p>
            <a:pPr marL="342900" lvl="0" indent="-342900" algn="ctr" fontAlgn="base">
              <a:spcBef>
                <a:spcPct val="20000"/>
              </a:spcBef>
              <a:spcAft>
                <a:spcPct val="0"/>
              </a:spcAft>
              <a:defRPr/>
            </a:pPr>
            <a:r>
              <a:rPr lang="es-MX" sz="3200" dirty="0" smtClean="0">
                <a:solidFill>
                  <a:srgbClr val="FFFF00"/>
                </a:solidFill>
                <a:effectLst>
                  <a:glow rad="139700">
                    <a:srgbClr val="00003E"/>
                  </a:glow>
                </a:effectLst>
                <a:latin typeface="Comic Sans MS" pitchFamily="66" charset="0"/>
                <a:cs typeface="Times New Roman" pitchFamily="18" charset="0"/>
              </a:rPr>
              <a:t>¿Quién </a:t>
            </a:r>
            <a:r>
              <a:rPr lang="es-MX" sz="3200" dirty="0">
                <a:solidFill>
                  <a:srgbClr val="FFFF00"/>
                </a:solidFill>
                <a:effectLst>
                  <a:glow rad="139700">
                    <a:srgbClr val="00003E"/>
                  </a:glow>
                </a:effectLst>
                <a:latin typeface="Comic Sans MS" pitchFamily="66" charset="0"/>
                <a:cs typeface="Times New Roman" pitchFamily="18" charset="0"/>
              </a:rPr>
              <a:t>o quiénes podrían ser hoy los profetas que, como Juan, predican la conversión en el desierto?</a:t>
            </a:r>
            <a:endParaRPr kumimoji="0" lang="es-PE" sz="3200" b="0" i="0" u="none" strike="noStrike" kern="1200" cap="none" spc="0" normalizeH="0" baseline="0" noProof="0" dirty="0" smtClean="0">
              <a:ln>
                <a:noFill/>
              </a:ln>
              <a:solidFill>
                <a:srgbClr val="FFFF00"/>
              </a:solidFill>
              <a:effectLst>
                <a:glow rad="139700">
                  <a:srgbClr val="00003E"/>
                </a:glow>
              </a:effectLst>
              <a:uLnTx/>
              <a:uFillTx/>
              <a:latin typeface="Comic Sans MS" pitchFamily="66"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rgbClr val="FFFF00"/>
              </a:solidFill>
              <a:effectLst>
                <a:glow rad="139700">
                  <a:srgbClr val="00003E"/>
                </a:glow>
              </a:effectLst>
              <a:uLnTx/>
              <a:uFillTx/>
              <a:latin typeface="Times New Roman" pitchFamily="18" charset="0"/>
              <a:ea typeface="+mn-ea"/>
              <a:cs typeface="Times New Roman" pitchFamily="18" charset="0"/>
            </a:endParaRPr>
          </a:p>
        </p:txBody>
      </p:sp>
      <p:pic>
        <p:nvPicPr>
          <p:cNvPr id="8194" name="Picture 2" descr="https://i.pinimg.com/736x/ce/02/14/ce0214c7999f9f33ee3c92d135588e2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16127" y="461962"/>
            <a:ext cx="3625850" cy="36258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5059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375" autoRev="1" fill="hold">
                                          <p:stCondLst>
                                            <p:cond delay="0"/>
                                          </p:stCondLst>
                                        </p:cTn>
                                        <p:tgtEl>
                                          <p:spTgt spid="4"/>
                                        </p:tgtEl>
                                        <p:attrNameLst>
                                          <p:attrName>ppt_w</p:attrName>
                                        </p:attrNameLst>
                                      </p:cBhvr>
                                    </p:anim>
                                    <p:anim by="(#ppt_w*0.50)" calcmode="lin" valueType="num">
                                      <p:cBhvr>
                                        <p:cTn id="8" dur="375" decel="50000" autoRev="1" fill="hold">
                                          <p:stCondLst>
                                            <p:cond delay="0"/>
                                          </p:stCondLst>
                                        </p:cTn>
                                        <p:tgtEl>
                                          <p:spTgt spid="4"/>
                                        </p:tgtEl>
                                        <p:attrNameLst>
                                          <p:attrName>ppt_x</p:attrName>
                                        </p:attrNameLst>
                                      </p:cBhvr>
                                    </p:anim>
                                    <p:anim from="(-#ppt_h/2)" to="(#ppt_y)" calcmode="lin" valueType="num">
                                      <p:cBhvr>
                                        <p:cTn id="9" dur="750" fill="hold">
                                          <p:stCondLst>
                                            <p:cond delay="0"/>
                                          </p:stCondLst>
                                        </p:cTn>
                                        <p:tgtEl>
                                          <p:spTgt spid="4"/>
                                        </p:tgtEl>
                                        <p:attrNameLst>
                                          <p:attrName>ppt_y</p:attrName>
                                        </p:attrNameLst>
                                      </p:cBhvr>
                                    </p:anim>
                                    <p:animRot by="21600000">
                                      <p:cBhvr>
                                        <p:cTn id="10" dur="75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38" y="368967"/>
            <a:ext cx="8229920" cy="6120066"/>
          </a:xfrm>
          <a:prstGeom prst="rect">
            <a:avLst/>
          </a:prstGeom>
          <a:noFill/>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2992104" y="548680"/>
            <a:ext cx="5466376" cy="166858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400" b="0" i="1" u="none" strike="noStrike" kern="1200" cap="none" spc="0" normalizeH="0" baseline="0" noProof="0" dirty="0">
              <a:ln>
                <a:solidFill>
                  <a:srgbClr val="FFFFFF"/>
                </a:solidFill>
              </a:ln>
              <a:solidFill>
                <a:srgbClr val="FFFF00"/>
              </a:solidFill>
              <a:effectLst>
                <a:glow rad="228600">
                  <a:srgbClr val="000000">
                    <a:satMod val="175000"/>
                    <a:alpha val="40000"/>
                  </a:srgbClr>
                </a:glow>
              </a:effectLst>
              <a:uLnTx/>
              <a:uFillTx/>
              <a:latin typeface="Century Gothic" pitchFamily="34" charset="0"/>
              <a:ea typeface="+mn-ea"/>
              <a:cs typeface="Times New Roman" pitchFamily="18" charset="0"/>
            </a:endParaRPr>
          </a:p>
        </p:txBody>
      </p:sp>
      <p:sp>
        <p:nvSpPr>
          <p:cNvPr id="8" name="Rectangle 11"/>
          <p:cNvSpPr>
            <a:spLocks noChangeArrowheads="1"/>
          </p:cNvSpPr>
          <p:nvPr/>
        </p:nvSpPr>
        <p:spPr bwMode="auto">
          <a:xfrm>
            <a:off x="638175" y="3795568"/>
            <a:ext cx="8048783" cy="2693465"/>
          </a:xfrm>
          <a:prstGeom prst="rect">
            <a:avLst/>
          </a:prstGeom>
          <a:noFill/>
          <a:ln w="9525">
            <a:noFill/>
            <a:miter lim="800000"/>
            <a:headEnd/>
            <a:tailEnd/>
          </a:ln>
          <a:effectLst/>
        </p:spPr>
        <p:txBody>
          <a:bodyPr/>
          <a:lstStyle/>
          <a:p>
            <a:pPr marL="342900" lvl="0" indent="-342900" algn="ctr" fontAlgn="base">
              <a:spcBef>
                <a:spcPct val="20000"/>
              </a:spcBef>
              <a:spcAft>
                <a:spcPct val="0"/>
              </a:spcAft>
              <a:defRPr/>
            </a:pPr>
            <a:r>
              <a:rPr lang="es-MX" sz="2400" i="1" dirty="0" smtClean="0">
                <a:ln>
                  <a:solidFill>
                    <a:srgbClr val="FFFFFF"/>
                  </a:solidFill>
                </a:ln>
                <a:solidFill>
                  <a:srgbClr val="FFFFFF"/>
                </a:solidFill>
                <a:effectLst>
                  <a:glow rad="139700">
                    <a:srgbClr val="230046"/>
                  </a:glow>
                  <a:outerShdw blurRad="38100" dist="38100" dir="2700000" algn="tl">
                    <a:srgbClr val="000000">
                      <a:alpha val="43137"/>
                    </a:srgbClr>
                  </a:outerShdw>
                </a:effectLst>
                <a:latin typeface="Comic Sans MS" panose="030F0702030302020204" pitchFamily="66" charset="0"/>
                <a:cs typeface="Times New Roman" pitchFamily="18" charset="0"/>
              </a:rPr>
              <a:t>Gracias </a:t>
            </a:r>
            <a:r>
              <a:rPr lang="es-MX" sz="2400" i="1" dirty="0">
                <a:ln>
                  <a:solidFill>
                    <a:srgbClr val="FFFFFF"/>
                  </a:solidFill>
                </a:ln>
                <a:solidFill>
                  <a:srgbClr val="FFFFFF"/>
                </a:solidFill>
                <a:effectLst>
                  <a:glow rad="139700">
                    <a:srgbClr val="230046"/>
                  </a:glow>
                  <a:outerShdw blurRad="38100" dist="38100" dir="2700000" algn="tl">
                    <a:srgbClr val="000000">
                      <a:alpha val="43137"/>
                    </a:srgbClr>
                  </a:outerShdw>
                </a:effectLst>
                <a:latin typeface="Comic Sans MS" panose="030F0702030302020204" pitchFamily="66" charset="0"/>
                <a:cs typeface="Times New Roman" pitchFamily="18" charset="0"/>
              </a:rPr>
              <a:t>a nuestro bautismo hemos sido ungidos por el Espíritu Santo y declaradas personas amadas de Dios. Por eso podemos dirigirnos a él como Padre. Nos unimos por tanto a Jesús, que oraba constantemente, y le pedimos que nos haga conscientes de la dignidad y de la responsabilidad que todo esto implica. </a:t>
            </a:r>
            <a:r>
              <a:rPr kumimoji="0" lang="es-ES" sz="2400" b="0" i="1" u="none" strike="noStrike" kern="1200" cap="none" spc="0" normalizeH="0" baseline="0" noProof="0" dirty="0" smtClean="0">
                <a:ln>
                  <a:solidFill>
                    <a:srgbClr val="FFFFFF"/>
                  </a:solidFill>
                </a:ln>
                <a:solidFill>
                  <a:srgbClr val="FFFFFF"/>
                </a:solidFill>
                <a:effectLst>
                  <a:glow rad="139700">
                    <a:srgbClr val="230046"/>
                  </a:glow>
                  <a:outerShdw blurRad="38100" dist="38100" dir="2700000" algn="tl">
                    <a:srgbClr val="000000">
                      <a:alpha val="43137"/>
                    </a:srgbClr>
                  </a:outerShdw>
                </a:effectLst>
                <a:uLnTx/>
                <a:uFillTx/>
                <a:latin typeface="Comic Sans MS" panose="030F0702030302020204" pitchFamily="66" charset="0"/>
                <a:cs typeface="Times New Roman" pitchFamily="18" charset="0"/>
              </a:rPr>
              <a:t>:</a:t>
            </a:r>
          </a:p>
        </p:txBody>
      </p:sp>
      <p:sp>
        <p:nvSpPr>
          <p:cNvPr id="9" name="AutoShape 2"/>
          <p:cNvSpPr>
            <a:spLocks noChangeArrowheads="1"/>
          </p:cNvSpPr>
          <p:nvPr/>
        </p:nvSpPr>
        <p:spPr bwMode="auto">
          <a:xfrm>
            <a:off x="502650" y="403144"/>
            <a:ext cx="3335925" cy="979829"/>
          </a:xfrm>
          <a:prstGeom prst="roundRect">
            <a:avLst>
              <a:gd name="adj" fmla="val 16667"/>
            </a:avLst>
          </a:prstGeom>
          <a:solidFill>
            <a:srgbClr val="FFFF00"/>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PE" sz="2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ORATIO </a:t>
            </a:r>
            <a:r>
              <a:rPr kumimoji="0" lang="es-PE"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                                </a:t>
            </a:r>
            <a:r>
              <a:rPr kumimoji="0" lang="es-PE"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Times New Roman"/>
              </a:rPr>
              <a:t>           </a:t>
            </a:r>
            <a:r>
              <a:rPr kumimoji="0" lang="es-PE" sz="19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Times New Roman"/>
              </a:rPr>
              <a:t>¿</a:t>
            </a:r>
            <a:r>
              <a:rPr kumimoji="0" lang="es-PE" sz="19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Times New Roman"/>
              </a:rPr>
              <a:t>Qué </a:t>
            </a:r>
            <a:r>
              <a:rPr kumimoji="0" lang="es-PE"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a:rPr>
              <a:t>le digo al Señor motivado por su Palabra?</a:t>
            </a:r>
            <a:endParaRPr kumimoji="0" lang="es-P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a:endParaRPr>
          </a:p>
        </p:txBody>
      </p:sp>
      <p:sp>
        <p:nvSpPr>
          <p:cNvPr id="2" name="Rectángulo 1"/>
          <p:cNvSpPr/>
          <p:nvPr/>
        </p:nvSpPr>
        <p:spPr>
          <a:xfrm>
            <a:off x="6150902" y="548680"/>
            <a:ext cx="2090637" cy="461665"/>
          </a:xfrm>
          <a:prstGeom prst="rect">
            <a:avLst/>
          </a:prstGeom>
        </p:spPr>
        <p:txBody>
          <a:bodyPr wrap="none">
            <a:spAutoFit/>
          </a:bodyPr>
          <a:lstStyle/>
          <a:p>
            <a:r>
              <a:rPr lang="es-PE" sz="2400" i="1" dirty="0">
                <a:ln>
                  <a:solidFill>
                    <a:srgbClr val="FFFFFF"/>
                  </a:solidFill>
                </a:ln>
                <a:solidFill>
                  <a:srgbClr val="FFFFFF"/>
                </a:solidFill>
                <a:effectLst>
                  <a:glow rad="139700">
                    <a:srgbClr val="230046"/>
                  </a:glow>
                  <a:outerShdw blurRad="38100" dist="38100" dir="2700000" algn="tl">
                    <a:srgbClr val="000000">
                      <a:alpha val="43137"/>
                    </a:srgbClr>
                  </a:outerShdw>
                </a:effectLst>
                <a:latin typeface="Comic Sans MS" panose="030F0702030302020204" pitchFamily="66" charset="0"/>
                <a:cs typeface="Times New Roman" pitchFamily="18" charset="0"/>
              </a:rPr>
              <a:t> </a:t>
            </a:r>
            <a:r>
              <a:rPr lang="es-ES" sz="2400" i="1" dirty="0">
                <a:ln>
                  <a:solidFill>
                    <a:srgbClr val="FFFFFF"/>
                  </a:solidFill>
                </a:ln>
                <a:solidFill>
                  <a:srgbClr val="FFFFFF"/>
                </a:solidFill>
                <a:effectLst>
                  <a:glow rad="139700">
                    <a:srgbClr val="230046"/>
                  </a:glow>
                  <a:outerShdw blurRad="38100" dist="38100" dir="2700000" algn="tl">
                    <a:srgbClr val="000000">
                      <a:alpha val="43137"/>
                    </a:srgbClr>
                  </a:outerShdw>
                </a:effectLst>
                <a:latin typeface="Comic Sans MS" panose="030F0702030302020204" pitchFamily="66" charset="0"/>
                <a:cs typeface="Times New Roman" pitchFamily="18" charset="0"/>
              </a:rPr>
              <a:t>Motivación </a:t>
            </a:r>
            <a:r>
              <a:rPr lang="es-MX" sz="2400" i="1" dirty="0">
                <a:ln>
                  <a:solidFill>
                    <a:srgbClr val="FFFFFF"/>
                  </a:solidFill>
                </a:ln>
                <a:solidFill>
                  <a:srgbClr val="FFFFFF"/>
                </a:solidFill>
                <a:effectLst>
                  <a:glow rad="139700">
                    <a:srgbClr val="230046"/>
                  </a:glow>
                  <a:outerShdw blurRad="38100" dist="38100" dir="2700000" algn="tl">
                    <a:srgbClr val="000000">
                      <a:alpha val="43137"/>
                    </a:srgbClr>
                  </a:outerShdw>
                </a:effectLst>
                <a:latin typeface="Comic Sans MS" panose="030F0702030302020204" pitchFamily="66" charset="0"/>
                <a:cs typeface="Times New Roman" pitchFamily="18" charset="0"/>
              </a:rPr>
              <a:t>: </a:t>
            </a:r>
            <a:endParaRPr lang="es-PE" sz="2400" dirty="0"/>
          </a:p>
        </p:txBody>
      </p:sp>
    </p:spTree>
    <p:extLst>
      <p:ext uri="{BB962C8B-B14F-4D97-AF65-F5344CB8AC3E}">
        <p14:creationId xmlns:p14="http://schemas.microsoft.com/office/powerpoint/2010/main" val="472121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77835"/>
                                        </p:tgtEl>
                                        <p:attrNameLst>
                                          <p:attrName>style.visibility</p:attrName>
                                        </p:attrNameLst>
                                      </p:cBhvr>
                                      <p:to>
                                        <p:strVal val="visible"/>
                                      </p:to>
                                    </p:set>
                                    <p:animEffect transition="in" filter="wedge">
                                      <p:cBhvr>
                                        <p:cTn id="7" dur="2000"/>
                                        <p:tgtEl>
                                          <p:spTgt spid="77835"/>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by="(-#ppt_w*2)" calcmode="lin" valueType="num">
                                      <p:cBhvr rctx="PPT">
                                        <p:cTn id="10" dur="375" autoRev="1" fill="hold">
                                          <p:stCondLst>
                                            <p:cond delay="0"/>
                                          </p:stCondLst>
                                        </p:cTn>
                                        <p:tgtEl>
                                          <p:spTgt spid="8"/>
                                        </p:tgtEl>
                                        <p:attrNameLst>
                                          <p:attrName>ppt_w</p:attrName>
                                        </p:attrNameLst>
                                      </p:cBhvr>
                                    </p:anim>
                                    <p:anim by="(#ppt_w*0.50)" calcmode="lin" valueType="num">
                                      <p:cBhvr>
                                        <p:cTn id="11" dur="375" decel="50000" autoRev="1" fill="hold">
                                          <p:stCondLst>
                                            <p:cond delay="0"/>
                                          </p:stCondLst>
                                        </p:cTn>
                                        <p:tgtEl>
                                          <p:spTgt spid="8"/>
                                        </p:tgtEl>
                                        <p:attrNameLst>
                                          <p:attrName>ppt_x</p:attrName>
                                        </p:attrNameLst>
                                      </p:cBhvr>
                                    </p:anim>
                                    <p:anim from="(-#ppt_h/2)" to="(#ppt_y)" calcmode="lin" valueType="num">
                                      <p:cBhvr>
                                        <p:cTn id="12" dur="750" fill="hold">
                                          <p:stCondLst>
                                            <p:cond delay="0"/>
                                          </p:stCondLst>
                                        </p:cTn>
                                        <p:tgtEl>
                                          <p:spTgt spid="8"/>
                                        </p:tgtEl>
                                        <p:attrNameLst>
                                          <p:attrName>ppt_y</p:attrName>
                                        </p:attrNameLst>
                                      </p:cBhvr>
                                    </p:anim>
                                    <p:animRot by="21600000">
                                      <p:cBhvr>
                                        <p:cTn id="13" dur="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7544" y="332656"/>
            <a:ext cx="8208912" cy="61926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3728" y="1628800"/>
            <a:ext cx="5038959" cy="3816425"/>
          </a:xfrm>
          <a:prstGeom prst="ellipse">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935596" y="332656"/>
            <a:ext cx="237626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200" b="1" i="1" u="none" strike="noStrike" kern="1200" cap="none" spc="0" normalizeH="0" baseline="0" noProof="0" dirty="0" smtClean="0">
                <a:ln w="11430"/>
                <a:solidFill>
                  <a:srgbClr val="FFFF00"/>
                </a:solidFill>
                <a:effectLst>
                  <a:glow rad="139700">
                    <a:srgbClr val="080400"/>
                  </a:glow>
                  <a:innerShdw blurRad="63500" dist="50800" dir="18900000">
                    <a:prstClr val="black"/>
                  </a:innerShdw>
                </a:effectLst>
                <a:uLnTx/>
                <a:uFillTx/>
                <a:latin typeface="Comic Sans MS" pitchFamily="66" charset="0"/>
                <a:ea typeface="+mn-ea"/>
                <a:cs typeface="Times New Roman" pitchFamily="18" charset="0"/>
              </a:rPr>
              <a:t>SIGNO: </a:t>
            </a:r>
          </a:p>
        </p:txBody>
      </p:sp>
      <p:pic>
        <p:nvPicPr>
          <p:cNvPr id="6"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72276" y="1628799"/>
            <a:ext cx="5040710" cy="3816425"/>
          </a:xfrm>
          <a:prstGeom prst="ellipse">
            <a:avLst/>
          </a:prstGeom>
          <a:ln>
            <a:noFill/>
          </a:ln>
          <a:effectLst>
            <a:softEdge rad="112500"/>
          </a:effectLst>
        </p:spPr>
      </p:pic>
      <p:sp>
        <p:nvSpPr>
          <p:cNvPr id="4" name="3 Rectángulo"/>
          <p:cNvSpPr/>
          <p:nvPr/>
        </p:nvSpPr>
        <p:spPr>
          <a:xfrm>
            <a:off x="474440" y="5048016"/>
            <a:ext cx="8130008"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000" b="1" i="1" u="none" strike="noStrike" kern="1200" cap="none" spc="0" normalizeH="0" baseline="0" noProof="0" dirty="0" smtClean="0">
                <a:ln w="11430"/>
                <a:solidFill>
                  <a:schemeClr val="bg1"/>
                </a:solidFill>
                <a:effectLst>
                  <a:glow rad="139700">
                    <a:srgbClr val="080400"/>
                  </a:glow>
                  <a:innerShdw blurRad="63500" dist="50800" dir="18900000">
                    <a:prstClr val="black"/>
                  </a:innerShdw>
                </a:effectLst>
                <a:uLnTx/>
                <a:uFillTx/>
                <a:latin typeface="Comic Sans MS" pitchFamily="66" charset="0"/>
                <a:ea typeface="+mn-ea"/>
                <a:cs typeface="Times New Roman" pitchFamily="18" charset="0"/>
              </a:rPr>
              <a:t>Recitamos juntos el Credo y nos santiguamos con el agua bendita del recipiente.</a:t>
            </a:r>
            <a:endParaRPr kumimoji="0" lang="es-ES" sz="3000" b="1" i="0" u="none" strike="noStrike" kern="1200" cap="none" spc="0" normalizeH="0" baseline="0" noProof="0" dirty="0">
              <a:ln w="11430"/>
              <a:solidFill>
                <a:schemeClr val="bg1"/>
              </a:solidFill>
              <a:effectLst>
                <a:glow rad="139700">
                  <a:srgbClr val="080400"/>
                </a:glow>
                <a:innerShdw blurRad="63500" dist="50800" dir="18900000">
                  <a:prstClr val="black"/>
                </a:inn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8320916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 by="(-#ppt_w*2)" calcmode="lin" valueType="num">
                                      <p:cBhvr rctx="PPT">
                                        <p:cTn id="10" dur="375" autoRev="1" fill="hold">
                                          <p:stCondLst>
                                            <p:cond delay="0"/>
                                          </p:stCondLst>
                                        </p:cTn>
                                        <p:tgtEl>
                                          <p:spTgt spid="4"/>
                                        </p:tgtEl>
                                        <p:attrNameLst>
                                          <p:attrName>ppt_w</p:attrName>
                                        </p:attrNameLst>
                                      </p:cBhvr>
                                    </p:anim>
                                    <p:anim by="(#ppt_w*0.50)" calcmode="lin" valueType="num">
                                      <p:cBhvr>
                                        <p:cTn id="11" dur="375" decel="50000" autoRev="1" fill="hold">
                                          <p:stCondLst>
                                            <p:cond delay="0"/>
                                          </p:stCondLst>
                                        </p:cTn>
                                        <p:tgtEl>
                                          <p:spTgt spid="4"/>
                                        </p:tgtEl>
                                        <p:attrNameLst>
                                          <p:attrName>ppt_x</p:attrName>
                                        </p:attrNameLst>
                                      </p:cBhvr>
                                    </p:anim>
                                    <p:anim from="(-#ppt_h/2)" to="(#ppt_y)" calcmode="lin" valueType="num">
                                      <p:cBhvr>
                                        <p:cTn id="12" dur="750" fill="hold">
                                          <p:stCondLst>
                                            <p:cond delay="0"/>
                                          </p:stCondLst>
                                        </p:cTn>
                                        <p:tgtEl>
                                          <p:spTgt spid="4"/>
                                        </p:tgtEl>
                                        <p:attrNameLst>
                                          <p:attrName>ppt_y</p:attrName>
                                        </p:attrNameLst>
                                      </p:cBhvr>
                                    </p:anim>
                                    <p:animRot by="21600000">
                                      <p:cBhvr>
                                        <p:cTn id="13" dur="75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pergamino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8986" y="263091"/>
            <a:ext cx="8208933" cy="619024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9165" name="Rectangle 13"/>
          <p:cNvSpPr>
            <a:spLocks noChangeArrowheads="1"/>
          </p:cNvSpPr>
          <p:nvPr/>
        </p:nvSpPr>
        <p:spPr bwMode="auto">
          <a:xfrm>
            <a:off x="1225166" y="595246"/>
            <a:ext cx="6836572" cy="3905393"/>
          </a:xfrm>
          <a:prstGeom prst="rect">
            <a:avLst/>
          </a:prstGeom>
          <a:noFill/>
          <a:ln w="9525">
            <a:noFill/>
            <a:miter lim="800000"/>
            <a:headEnd/>
            <a:tailEnd/>
          </a:ln>
          <a:effectLst/>
        </p:spPr>
        <p:txBody>
          <a:bodyPr/>
          <a:lstStyle/>
          <a:p>
            <a:pPr lvl="0" algn="ctr" fontAlgn="base">
              <a:spcAft>
                <a:spcPct val="0"/>
              </a:spcAft>
              <a:defRPr/>
            </a:pPr>
            <a:r>
              <a:rPr kumimoji="0" lang="es-PE" sz="2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gency FB" panose="020B0503020202020204" pitchFamily="34" charset="0"/>
                <a:cs typeface="Times New Roman" pitchFamily="18" charset="0"/>
              </a:rPr>
              <a:t>                 Motivación: </a:t>
            </a:r>
          </a:p>
          <a:p>
            <a:pPr lvl="0" algn="ctr" fontAlgn="base">
              <a:spcAft>
                <a:spcPct val="0"/>
              </a:spcAft>
              <a:defRPr/>
            </a:pPr>
            <a:r>
              <a:rPr lang="es-MX" sz="2500" b="1" dirty="0" smtClean="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s-MX" sz="2500" b="1" dirty="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“San Vicente en </a:t>
            </a:r>
            <a:r>
              <a:rPr lang="es-MX" sz="2500" b="1" dirty="0" smtClean="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una conferencia </a:t>
            </a:r>
            <a:r>
              <a:rPr lang="es-MX" sz="2500" b="1" dirty="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a las </a:t>
            </a:r>
            <a:r>
              <a:rPr lang="es-MX" sz="2500" b="1" dirty="0" smtClean="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Hijas </a:t>
            </a:r>
            <a:r>
              <a:rPr lang="es-MX" sz="2500" b="1" dirty="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de la </a:t>
            </a:r>
            <a:r>
              <a:rPr lang="es-MX" sz="2500" b="1" dirty="0" smtClean="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Caridad </a:t>
            </a:r>
            <a:r>
              <a:rPr lang="es-MX" sz="2500" b="1" dirty="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rPr>
              <a:t>sobre el espíritu del mundo les dice: </a:t>
            </a:r>
            <a:endParaRPr lang="es-MX" sz="2500" b="1" dirty="0" smtClean="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a:p>
            <a:pPr algn="ctr"/>
            <a:r>
              <a:rPr lang="es-ES_tradnl" sz="2500" b="1" dirty="0">
                <a:latin typeface="Agency FB" panose="020B0503020202020204" pitchFamily="34" charset="0"/>
              </a:rPr>
              <a:t>“Son cristianas, hermanas mías, y por consiguiente están obligadas a pelear contra el mundo por las promesas que le han hecho a Dios en su bautismo. Cuando se les preguntó: "¿Renuncian al diablo, al mundo y a sus pompas?", dijeron: "Renuncio".</a:t>
            </a:r>
            <a:endParaRPr lang="es-PE" sz="2500" b="1" dirty="0">
              <a:latin typeface="Agency FB" panose="020B0503020202020204" pitchFamily="34" charset="0"/>
            </a:endParaRPr>
          </a:p>
          <a:p>
            <a:pPr algn="ctr"/>
            <a:r>
              <a:rPr lang="es-ES_tradnl" sz="2500" b="1" dirty="0">
                <a:latin typeface="Agency FB" panose="020B0503020202020204" pitchFamily="34" charset="0"/>
              </a:rPr>
              <a:t>Y aunque no lo dijeran ustedes mismas, sino por boca de sus padrinos y madrinas, tienen que guardar fidelidad a Dios y cumplir con la promesa que ellos hicieron por ustedes. No les gustaría renunciar al sagrado carácter que recibieron en este sacramento y a la gracia de la fe que entonces les </a:t>
            </a:r>
            <a:r>
              <a:rPr lang="es-ES_tradnl" sz="2400" b="1" dirty="0">
                <a:latin typeface="Agency FB" panose="020B0503020202020204" pitchFamily="34" charset="0"/>
              </a:rPr>
              <a:t>confirieron. </a:t>
            </a:r>
            <a:endParaRPr lang="es-MX" sz="2400" b="1" dirty="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p:txBody>
      </p:sp>
      <p:sp>
        <p:nvSpPr>
          <p:cNvPr id="9" name="Rectangle 13"/>
          <p:cNvSpPr>
            <a:spLocks noChangeArrowheads="1"/>
          </p:cNvSpPr>
          <p:nvPr/>
        </p:nvSpPr>
        <p:spPr bwMode="auto">
          <a:xfrm>
            <a:off x="396081" y="5167452"/>
            <a:ext cx="8351838" cy="1285884"/>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_tradnl" sz="2800" b="1" i="0" u="none" strike="noStrike" kern="1200" cap="none" spc="0" normalizeH="0" baseline="0" noProof="0" dirty="0">
              <a:ln>
                <a:noFill/>
              </a:ln>
              <a:solidFill>
                <a:srgbClr val="FFFFFF"/>
              </a:solidFill>
              <a:effectLst>
                <a:glow rad="139700">
                  <a:srgbClr val="3E1F00"/>
                </a:glow>
              </a:effectLst>
              <a:uLnTx/>
              <a:uFillTx/>
              <a:latin typeface="Times New Roman"/>
              <a:ea typeface="+mn-ea"/>
              <a:cs typeface="Times New Roman" pitchFamily="18"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glow rad="139700">
                    <a:srgbClr val="3E1F00"/>
                  </a:glow>
                </a:effectLst>
                <a:uLnTx/>
                <a:uFillTx/>
                <a:latin typeface="Times New Roman"/>
                <a:ea typeface="+mn-ea"/>
                <a:cs typeface="Times New Roman" pitchFamily="18" charset="0"/>
              </a:rPr>
              <a:t>	</a:t>
            </a:r>
            <a:endParaRPr kumimoji="0" lang="es-ES" sz="2800" b="1" i="0" u="none" strike="noStrike" kern="1200" cap="none" spc="0" normalizeH="0" baseline="0" noProof="0" dirty="0">
              <a:ln>
                <a:noFill/>
              </a:ln>
              <a:solidFill>
                <a:srgbClr val="FFFFFF"/>
              </a:solidFill>
              <a:effectLst>
                <a:glow rad="139700">
                  <a:srgbClr val="3E1F00"/>
                </a:glow>
              </a:effectLst>
              <a:uLnTx/>
              <a:uFillTx/>
              <a:latin typeface="Times New Roman"/>
              <a:ea typeface="+mn-ea"/>
              <a:cs typeface="Times New Roman" pitchFamily="18" charset="0"/>
            </a:endParaRPr>
          </a:p>
        </p:txBody>
      </p:sp>
      <p:sp>
        <p:nvSpPr>
          <p:cNvPr id="10" name="AutoShape 2"/>
          <p:cNvSpPr>
            <a:spLocks noChangeArrowheads="1"/>
          </p:cNvSpPr>
          <p:nvPr/>
        </p:nvSpPr>
        <p:spPr bwMode="auto">
          <a:xfrm>
            <a:off x="538986" y="288705"/>
            <a:ext cx="3510756" cy="708458"/>
          </a:xfrm>
          <a:prstGeom prst="roundRect">
            <a:avLst>
              <a:gd name="adj" fmla="val 16667"/>
            </a:avLst>
          </a:prstGeom>
          <a:solidFill>
            <a:srgbClr val="E0CCA0"/>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9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19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355513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9165"/>
                                        </p:tgtEl>
                                        <p:attrNameLst>
                                          <p:attrName>style.visibility</p:attrName>
                                        </p:attrNameLst>
                                      </p:cBhvr>
                                      <p:to>
                                        <p:strVal val="visible"/>
                                      </p:to>
                                    </p:set>
                                    <p:anim by="(-#ppt_w*2)" calcmode="lin" valueType="num">
                                      <p:cBhvr rctx="PPT">
                                        <p:cTn id="10" dur="375" autoRev="1" fill="hold">
                                          <p:stCondLst>
                                            <p:cond delay="0"/>
                                          </p:stCondLst>
                                        </p:cTn>
                                        <p:tgtEl>
                                          <p:spTgt spid="49165"/>
                                        </p:tgtEl>
                                        <p:attrNameLst>
                                          <p:attrName>ppt_w</p:attrName>
                                        </p:attrNameLst>
                                      </p:cBhvr>
                                    </p:anim>
                                    <p:anim by="(#ppt_w*0.50)" calcmode="lin" valueType="num">
                                      <p:cBhvr>
                                        <p:cTn id="11" dur="375" decel="50000" autoRev="1" fill="hold">
                                          <p:stCondLst>
                                            <p:cond delay="0"/>
                                          </p:stCondLst>
                                        </p:cTn>
                                        <p:tgtEl>
                                          <p:spTgt spid="49165"/>
                                        </p:tgtEl>
                                        <p:attrNameLst>
                                          <p:attrName>ppt_x</p:attrName>
                                        </p:attrNameLst>
                                      </p:cBhvr>
                                    </p:anim>
                                    <p:anim from="(-#ppt_h/2)" to="(#ppt_y)" calcmode="lin" valueType="num">
                                      <p:cBhvr>
                                        <p:cTn id="12" dur="750" fill="hold">
                                          <p:stCondLst>
                                            <p:cond delay="0"/>
                                          </p:stCondLst>
                                        </p:cTn>
                                        <p:tgtEl>
                                          <p:spTgt spid="49165"/>
                                        </p:tgtEl>
                                        <p:attrNameLst>
                                          <p:attrName>ppt_y</p:attrName>
                                        </p:attrNameLst>
                                      </p:cBhvr>
                                    </p:anim>
                                    <p:animRot by="21600000">
                                      <p:cBhvr>
                                        <p:cTn id="13" dur="750" fill="hold">
                                          <p:stCondLst>
                                            <p:cond delay="0"/>
                                          </p:stCondLst>
                                        </p:cTn>
                                        <p:tgtEl>
                                          <p:spTgt spid="491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pergamino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7533" y="323850"/>
            <a:ext cx="8208933" cy="612948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9165" name="Rectangle 13"/>
          <p:cNvSpPr>
            <a:spLocks noChangeArrowheads="1"/>
          </p:cNvSpPr>
          <p:nvPr/>
        </p:nvSpPr>
        <p:spPr bwMode="auto">
          <a:xfrm>
            <a:off x="1150744" y="1016796"/>
            <a:ext cx="5183381" cy="4650579"/>
          </a:xfrm>
          <a:prstGeom prst="rect">
            <a:avLst/>
          </a:prstGeom>
          <a:noFill/>
          <a:ln w="9525">
            <a:noFill/>
            <a:miter lim="800000"/>
            <a:headEnd/>
            <a:tailEnd/>
          </a:ln>
          <a:effectLst/>
        </p:spPr>
        <p:txBody>
          <a:bodyPr/>
          <a:lstStyle/>
          <a:p>
            <a:pPr algn="ctr"/>
            <a:r>
              <a:rPr lang="es-MX" sz="2800" b="1" dirty="0" smtClean="0">
                <a:latin typeface="Agency FB" panose="020B0503020202020204" pitchFamily="34" charset="0"/>
              </a:rPr>
              <a:t>Por </a:t>
            </a:r>
            <a:r>
              <a:rPr lang="es-MX" sz="2800" b="1" dirty="0">
                <a:latin typeface="Agency FB" panose="020B0503020202020204" pitchFamily="34" charset="0"/>
              </a:rPr>
              <a:t>tanto, hay que mantener las promesas que allí hicieron; si no, serían ciertamente cristianas, porque el carácter no se puede quitar, pero no lo serían más que de nombre, porque no realizan las obras. Piensen un poco en esto, hermanas mías, por favor: Sin duda alguna, si entran decididamente en estos sentimientos, conservarán el espíritu de Dios y destruirán el espíritu del mundo. </a:t>
            </a:r>
            <a:r>
              <a:rPr lang="es-MX" sz="2800" b="1" dirty="0" smtClean="0">
                <a:latin typeface="Agency FB" panose="020B0503020202020204" pitchFamily="34" charset="0"/>
              </a:rPr>
              <a:t>(San </a:t>
            </a:r>
            <a:r>
              <a:rPr lang="es-MX" sz="2800" b="1" dirty="0" err="1" smtClean="0">
                <a:latin typeface="Agency FB" panose="020B0503020202020204" pitchFamily="34" charset="0"/>
              </a:rPr>
              <a:t>VicIX</a:t>
            </a:r>
            <a:r>
              <a:rPr lang="es-MX" sz="2800" b="1" dirty="0">
                <a:latin typeface="Agency FB" panose="020B0503020202020204" pitchFamily="34" charset="0"/>
              </a:rPr>
              <a:t>, 395)</a:t>
            </a:r>
            <a:r>
              <a:rPr lang="es-ES_tradnl" sz="2800" b="1" dirty="0" smtClean="0">
                <a:latin typeface="Agency FB" panose="020B0503020202020204" pitchFamily="34" charset="0"/>
              </a:rPr>
              <a:t>. </a:t>
            </a:r>
            <a:endParaRPr lang="es-MX" sz="2800" b="1" dirty="0">
              <a:solidFill>
                <a:srgbClr val="002060"/>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p:txBody>
      </p:sp>
      <p:sp>
        <p:nvSpPr>
          <p:cNvPr id="9" name="Rectangle 13"/>
          <p:cNvSpPr>
            <a:spLocks noChangeArrowheads="1"/>
          </p:cNvSpPr>
          <p:nvPr/>
        </p:nvSpPr>
        <p:spPr bwMode="auto">
          <a:xfrm>
            <a:off x="396081" y="5167452"/>
            <a:ext cx="8351838" cy="1285884"/>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_tradnl" sz="2800" b="1" i="0" u="none" strike="noStrike" kern="1200" cap="none" spc="0" normalizeH="0" baseline="0" noProof="0" dirty="0">
              <a:ln>
                <a:noFill/>
              </a:ln>
              <a:solidFill>
                <a:srgbClr val="FFFFFF"/>
              </a:solidFill>
              <a:effectLst>
                <a:glow rad="139700">
                  <a:srgbClr val="3E1F00"/>
                </a:glow>
              </a:effectLst>
              <a:uLnTx/>
              <a:uFillTx/>
              <a:latin typeface="Times New Roman"/>
              <a:ea typeface="+mn-ea"/>
              <a:cs typeface="Times New Roman" pitchFamily="18"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glow rad="139700">
                    <a:srgbClr val="3E1F00"/>
                  </a:glow>
                </a:effectLst>
                <a:uLnTx/>
                <a:uFillTx/>
                <a:latin typeface="Times New Roman"/>
                <a:ea typeface="+mn-ea"/>
                <a:cs typeface="Times New Roman" pitchFamily="18" charset="0"/>
              </a:rPr>
              <a:t>	</a:t>
            </a:r>
            <a:endParaRPr kumimoji="0" lang="es-ES" sz="2800" b="1" i="0" u="none" strike="noStrike" kern="1200" cap="none" spc="0" normalizeH="0" baseline="0" noProof="0" dirty="0">
              <a:ln>
                <a:noFill/>
              </a:ln>
              <a:solidFill>
                <a:srgbClr val="FFFFFF"/>
              </a:solidFill>
              <a:effectLst>
                <a:glow rad="139700">
                  <a:srgbClr val="3E1F00"/>
                </a:glow>
              </a:effectLst>
              <a:uLnTx/>
              <a:uFillTx/>
              <a:latin typeface="Times New Roman"/>
              <a:ea typeface="+mn-ea"/>
              <a:cs typeface="Times New Roman" pitchFamily="18" charset="0"/>
            </a:endParaRPr>
          </a:p>
        </p:txBody>
      </p:sp>
      <p:pic>
        <p:nvPicPr>
          <p:cNvPr id="14340" name="Picture 4" descr="https://i.pinimg.com/736x/ef/fc/33/effc338a03f91e3c814a1eab9cb6b90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6486" y="1094221"/>
            <a:ext cx="2414113" cy="45731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999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9165"/>
                                        </p:tgtEl>
                                        <p:attrNameLst>
                                          <p:attrName>style.visibility</p:attrName>
                                        </p:attrNameLst>
                                      </p:cBhvr>
                                      <p:to>
                                        <p:strVal val="visible"/>
                                      </p:to>
                                    </p:set>
                                    <p:anim by="(-#ppt_w*2)" calcmode="lin" valueType="num">
                                      <p:cBhvr rctx="PPT">
                                        <p:cTn id="10" dur="375" autoRev="1" fill="hold">
                                          <p:stCondLst>
                                            <p:cond delay="0"/>
                                          </p:stCondLst>
                                        </p:cTn>
                                        <p:tgtEl>
                                          <p:spTgt spid="49165"/>
                                        </p:tgtEl>
                                        <p:attrNameLst>
                                          <p:attrName>ppt_w</p:attrName>
                                        </p:attrNameLst>
                                      </p:cBhvr>
                                    </p:anim>
                                    <p:anim by="(#ppt_w*0.50)" calcmode="lin" valueType="num">
                                      <p:cBhvr>
                                        <p:cTn id="11" dur="375" decel="50000" autoRev="1" fill="hold">
                                          <p:stCondLst>
                                            <p:cond delay="0"/>
                                          </p:stCondLst>
                                        </p:cTn>
                                        <p:tgtEl>
                                          <p:spTgt spid="49165"/>
                                        </p:tgtEl>
                                        <p:attrNameLst>
                                          <p:attrName>ppt_x</p:attrName>
                                        </p:attrNameLst>
                                      </p:cBhvr>
                                    </p:anim>
                                    <p:anim from="(-#ppt_h/2)" to="(#ppt_y)" calcmode="lin" valueType="num">
                                      <p:cBhvr>
                                        <p:cTn id="12" dur="750" fill="hold">
                                          <p:stCondLst>
                                            <p:cond delay="0"/>
                                          </p:stCondLst>
                                        </p:cTn>
                                        <p:tgtEl>
                                          <p:spTgt spid="49165"/>
                                        </p:tgtEl>
                                        <p:attrNameLst>
                                          <p:attrName>ppt_y</p:attrName>
                                        </p:attrNameLst>
                                      </p:cBhvr>
                                    </p:anim>
                                    <p:animRot by="21600000">
                                      <p:cBhvr>
                                        <p:cTn id="13" dur="750" fill="hold">
                                          <p:stCondLst>
                                            <p:cond delay="0"/>
                                          </p:stCondLst>
                                        </p:cTn>
                                        <p:tgtEl>
                                          <p:spTgt spid="491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736x/5a/f5/4d/5af54d3e7b319a34fb6f81f40138cffc.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6724" y="323850"/>
            <a:ext cx="8220075" cy="622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txBox="1">
            <a:spLocks noChangeArrowheads="1"/>
          </p:cNvSpPr>
          <p:nvPr/>
        </p:nvSpPr>
        <p:spPr bwMode="auto">
          <a:xfrm>
            <a:off x="1780905" y="1216979"/>
            <a:ext cx="5620019" cy="4062092"/>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lvl="0" algn="ctr" fontAlgn="base">
              <a:spcAft>
                <a:spcPct val="0"/>
              </a:spcAft>
              <a:defRPr/>
            </a:pPr>
            <a:r>
              <a:rPr kumimoji="0" lang="es-ES" sz="3400" b="1" i="0" u="none" strike="noStrike" kern="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Agency FB" panose="020B0503020202020204" pitchFamily="34" charset="0"/>
                <a:cs typeface="Calibri" panose="020F0502020204030204" pitchFamily="34" charset="0"/>
              </a:rPr>
              <a:t>     El </a:t>
            </a:r>
            <a:r>
              <a:rPr kumimoji="0" lang="es-ES" sz="3400" b="1" i="0" u="none" strike="noStrike" kern="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Agency FB" panose="020B0503020202020204" pitchFamily="34" charset="0"/>
                <a:cs typeface="Calibri" panose="020F0502020204030204" pitchFamily="34" charset="0"/>
              </a:rPr>
              <a:t>bautismo </a:t>
            </a:r>
            <a:r>
              <a:rPr lang="es-MX" sz="3400" b="1" kern="0" dirty="0">
                <a:solidFill>
                  <a:schemeClr val="accent2">
                    <a:lumMod val="50000"/>
                  </a:schemeClr>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	</a:t>
            </a:r>
            <a:endParaRPr lang="es-MX" sz="3400" b="1" kern="0" dirty="0" smtClean="0">
              <a:solidFill>
                <a:schemeClr val="accent2">
                  <a:lumMod val="50000"/>
                </a:schemeClr>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endParaRPr>
          </a:p>
          <a:p>
            <a:pPr lvl="0" algn="ctr" fontAlgn="base">
              <a:spcAft>
                <a:spcPct val="0"/>
              </a:spcAft>
              <a:defRPr/>
            </a:pPr>
            <a:r>
              <a:rPr lang="es-MX" sz="3400" b="1" kern="0" dirty="0" smtClean="0">
                <a:solidFill>
                  <a:schemeClr val="accent2">
                    <a:lumMod val="50000"/>
                  </a:schemeClr>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El </a:t>
            </a:r>
            <a:r>
              <a:rPr lang="es-MX" sz="3400" b="1" kern="0" dirty="0">
                <a:solidFill>
                  <a:schemeClr val="accent2">
                    <a:lumMod val="50000"/>
                  </a:schemeClr>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bautismo es aceptar y asumir el estilo de vida dejado por el Señor Jesús, reconociéndolo como nuestro Dios y Señor, siendo así, ¿qué va a cambiar en mi vida, ahora que soy más consciente que Él es el Hijo amado del Padre? </a:t>
            </a:r>
          </a:p>
          <a:p>
            <a:pPr lvl="0" algn="ctr" fontAlgn="base">
              <a:spcAft>
                <a:spcPct val="0"/>
              </a:spcAft>
              <a:defRPr/>
            </a:pPr>
            <a:endParaRPr lang="es-MX" sz="3400" b="1" kern="0" dirty="0">
              <a:solidFill>
                <a:schemeClr val="accent2">
                  <a:lumMod val="50000"/>
                </a:schemeClr>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400" b="1" i="0" u="none" strike="noStrike" kern="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Agency FB" panose="020B0503020202020204" pitchFamily="34" charset="0"/>
                <a:cs typeface="Calibri" panose="020F0502020204030204" pitchFamily="34" charset="0"/>
              </a:rPr>
              <a:t> </a:t>
            </a:r>
            <a:endParaRPr kumimoji="0" lang="es-ES_tradnl" sz="3400" b="1" i="0" u="none" strike="noStrike" kern="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Agency FB" panose="020B0503020202020204" pitchFamily="34" charset="0"/>
              <a:cs typeface="Calibri" panose="020F0502020204030204" pitchFamily="34" charset="0"/>
            </a:endParaRPr>
          </a:p>
        </p:txBody>
      </p:sp>
    </p:spTree>
    <p:extLst>
      <p:ext uri="{BB962C8B-B14F-4D97-AF65-F5344CB8AC3E}">
        <p14:creationId xmlns:p14="http://schemas.microsoft.com/office/powerpoint/2010/main" val="37272167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i.pinimg.com/736x/45/14/c0/4514c02afab20e95dba96f57f3a1cf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9" y="340393"/>
            <a:ext cx="8152445" cy="6136607"/>
          </a:xfrm>
          <a:prstGeom prst="rect">
            <a:avLst/>
          </a:prstGeom>
          <a:noFill/>
          <a:extLst>
            <a:ext uri="{909E8E84-426E-40DD-AFC4-6F175D3DCCD1}">
              <a14:hiddenFill xmlns:a14="http://schemas.microsoft.com/office/drawing/2010/main">
                <a:solidFill>
                  <a:srgbClr val="FFFFFF"/>
                </a:solidFill>
              </a14:hiddenFill>
            </a:ext>
          </a:extLst>
        </p:spPr>
      </p:pic>
      <p:sp>
        <p:nvSpPr>
          <p:cNvPr id="82950" name="Rectangle 6"/>
          <p:cNvSpPr>
            <a:spLocks noGrp="1" noChangeArrowheads="1"/>
          </p:cNvSpPr>
          <p:nvPr>
            <p:ph type="body" idx="1"/>
          </p:nvPr>
        </p:nvSpPr>
        <p:spPr>
          <a:xfrm>
            <a:off x="619125" y="771276"/>
            <a:ext cx="7915275" cy="5219949"/>
          </a:xfrm>
          <a:noFill/>
          <a:ln/>
          <a:scene3d>
            <a:camera prst="orthographicFront"/>
            <a:lightRig rig="threePt" dir="t"/>
          </a:scene3d>
          <a:sp3d>
            <a:bevelT prst="slope"/>
          </a:sp3d>
        </p:spPr>
        <p:txBody>
          <a:bodyPr/>
          <a:lstStyle/>
          <a:p>
            <a:pPr marL="0" algn="ctr">
              <a:spcBef>
                <a:spcPts val="0"/>
              </a:spcBef>
              <a:buNone/>
            </a:pPr>
            <a:r>
              <a:rPr lang="es-ES_tradnl" sz="2400" dirty="0" smtClean="0">
                <a:solidFill>
                  <a:schemeClr val="bg1"/>
                </a:solidFill>
                <a:effectLst>
                  <a:glow rad="101600">
                    <a:srgbClr val="000000">
                      <a:alpha val="60000"/>
                    </a:srgbClr>
                  </a:glow>
                </a:effectLst>
                <a:latin typeface="Comic Sans MS" pitchFamily="66" charset="0"/>
              </a:rPr>
              <a:t>Te damos gracias </a:t>
            </a:r>
            <a:r>
              <a:rPr lang="es-MX" sz="2400" dirty="0" smtClean="0">
                <a:solidFill>
                  <a:schemeClr val="bg1"/>
                </a:solidFill>
                <a:effectLst>
                  <a:glow rad="101600">
                    <a:srgbClr val="000000">
                      <a:alpha val="60000"/>
                    </a:srgbClr>
                  </a:glow>
                </a:effectLst>
                <a:latin typeface="Comic Sans MS" pitchFamily="66" charset="0"/>
              </a:rPr>
              <a:t>Dios </a:t>
            </a:r>
            <a:r>
              <a:rPr lang="es-MX" sz="2400" dirty="0">
                <a:solidFill>
                  <a:schemeClr val="bg1"/>
                </a:solidFill>
                <a:effectLst>
                  <a:glow rad="101600">
                    <a:srgbClr val="000000">
                      <a:alpha val="60000"/>
                    </a:srgbClr>
                  </a:glow>
                </a:effectLst>
                <a:latin typeface="Comic Sans MS" pitchFamily="66" charset="0"/>
              </a:rPr>
              <a:t>y Padre nuestro,</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porque al don de la vida</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has añadido hoy en Cristo,</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el regalo de ser hijos tuyos en el hijo único.</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Hoy, que lo manifiestas en el Jordán,</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concede a nuestros corazones vacilantes:</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El Espíritu Santo que nos lleva a ser testigos,</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el amor que construye tu Reino,</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el testimonio que lleva tu presencia a todos.</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Y complácete también en nosotros,</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oh Padre amado,</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y ayuda nuestra débil obediencia</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para ser verdaderos discípulos</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de aquél en quien tienes tu complacencia.</a:t>
            </a:r>
          </a:p>
          <a:p>
            <a:pPr marL="0" algn="ctr">
              <a:spcBef>
                <a:spcPts val="0"/>
              </a:spcBef>
              <a:buNone/>
            </a:pPr>
            <a:r>
              <a:rPr lang="es-MX" sz="2400" dirty="0">
                <a:solidFill>
                  <a:schemeClr val="bg1"/>
                </a:solidFill>
                <a:effectLst>
                  <a:glow rad="101600">
                    <a:srgbClr val="000000">
                      <a:alpha val="60000"/>
                    </a:srgbClr>
                  </a:glow>
                </a:effectLst>
                <a:latin typeface="Comic Sans MS" pitchFamily="66" charset="0"/>
              </a:rPr>
              <a:t>Amén.</a:t>
            </a:r>
          </a:p>
          <a:p>
            <a:pPr marL="0" algn="ctr">
              <a:spcBef>
                <a:spcPts val="0"/>
              </a:spcBef>
              <a:buNone/>
            </a:pPr>
            <a:endParaRPr lang="es-MX" sz="2400" dirty="0">
              <a:solidFill>
                <a:schemeClr val="bg1"/>
              </a:solidFill>
              <a:effectLst>
                <a:glow rad="101600">
                  <a:srgbClr val="000000">
                    <a:alpha val="60000"/>
                  </a:srgbClr>
                </a:glow>
              </a:effectLst>
              <a:latin typeface="Comic Sans MS" pitchFamily="66" charset="0"/>
            </a:endParaRPr>
          </a:p>
          <a:p>
            <a:pPr marL="0" algn="ctr">
              <a:spcBef>
                <a:spcPts val="0"/>
              </a:spcBef>
              <a:buNone/>
            </a:pPr>
            <a:endParaRPr lang="es-PE" sz="2400" dirty="0" smtClean="0">
              <a:solidFill>
                <a:schemeClr val="bg1"/>
              </a:solidFill>
              <a:effectLst>
                <a:glow rad="101600">
                  <a:srgbClr val="000000">
                    <a:alpha val="60000"/>
                  </a:srgbClr>
                </a:glow>
              </a:effectLst>
              <a:latin typeface="Comic Sans MS" pitchFamily="66" charset="0"/>
            </a:endParaRPr>
          </a:p>
        </p:txBody>
      </p:sp>
      <p:sp>
        <p:nvSpPr>
          <p:cNvPr id="82951" name="WordArt 7"/>
          <p:cNvSpPr>
            <a:spLocks noChangeArrowheads="1" noChangeShapeType="1" noTextEdit="1"/>
          </p:cNvSpPr>
          <p:nvPr/>
        </p:nvSpPr>
        <p:spPr bwMode="auto">
          <a:xfrm>
            <a:off x="3131840" y="404666"/>
            <a:ext cx="2520280" cy="361972"/>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0" normalizeH="0" baseline="0" noProof="0" dirty="0">
                <a:ln w="9525">
                  <a:solidFill>
                    <a:srgbClr val="000000"/>
                  </a:solidFill>
                  <a:round/>
                  <a:headEnd/>
                  <a:tailEnd/>
                </a:ln>
                <a:solidFill>
                  <a:srgbClr val="FFFFFF"/>
                </a:solidFill>
                <a:effectLst/>
                <a:uLnTx/>
                <a:uFillTx/>
                <a:latin typeface="Humnst777 BlkCn BT" panose="020B0803030504020204" pitchFamily="34" charset="0"/>
                <a:cs typeface="Times New Roman" pitchFamily="18" charset="0"/>
              </a:rPr>
              <a:t>Oración final</a:t>
            </a:r>
          </a:p>
        </p:txBody>
      </p:sp>
    </p:spTree>
    <p:extLst>
      <p:ext uri="{BB962C8B-B14F-4D97-AF65-F5344CB8AC3E}">
        <p14:creationId xmlns:p14="http://schemas.microsoft.com/office/powerpoint/2010/main" val="130171345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950">
                                            <p:txEl>
                                              <p:pRg st="0" end="0"/>
                                            </p:txEl>
                                          </p:spTgt>
                                        </p:tgtEl>
                                        <p:attrNameLst>
                                          <p:attrName>style.visibility</p:attrName>
                                        </p:attrNameLst>
                                      </p:cBhvr>
                                      <p:to>
                                        <p:strVal val="visible"/>
                                      </p:to>
                                    </p:set>
                                    <p:anim calcmode="lin" valueType="num">
                                      <p:cBhvr>
                                        <p:cTn id="7" dur="500" fill="hold"/>
                                        <p:tgtEl>
                                          <p:spTgt spid="8295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95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295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95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950">
                                            <p:txEl>
                                              <p:pRg st="0" end="0"/>
                                            </p:txEl>
                                          </p:spTgt>
                                        </p:tgtEl>
                                      </p:cBhvr>
                                    </p:animEffect>
                                  </p:childTnLst>
                                </p:cTn>
                              </p:par>
                            </p:childTnLst>
                          </p:cTn>
                        </p:par>
                        <p:par>
                          <p:cTn id="12" fill="hold">
                            <p:stCondLst>
                              <p:cond delay="2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2950">
                                            <p:txEl>
                                              <p:pRg st="1" end="1"/>
                                            </p:txEl>
                                          </p:spTgt>
                                        </p:tgtEl>
                                        <p:attrNameLst>
                                          <p:attrName>style.visibility</p:attrName>
                                        </p:attrNameLst>
                                      </p:cBhvr>
                                      <p:to>
                                        <p:strVal val="visible"/>
                                      </p:to>
                                    </p:set>
                                    <p:anim calcmode="lin" valueType="num">
                                      <p:cBhvr>
                                        <p:cTn id="15" dur="500" fill="hold"/>
                                        <p:tgtEl>
                                          <p:spTgt spid="8295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295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8295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295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2950">
                                            <p:txEl>
                                              <p:pRg st="1" end="1"/>
                                            </p:txEl>
                                          </p:spTgt>
                                        </p:tgtEl>
                                      </p:cBhvr>
                                    </p:animEffect>
                                  </p:childTnLst>
                                </p:cTn>
                              </p:par>
                            </p:childTnLst>
                          </p:cTn>
                        </p:par>
                        <p:par>
                          <p:cTn id="20" fill="hold">
                            <p:stCondLst>
                              <p:cond delay="34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2950">
                                            <p:txEl>
                                              <p:pRg st="2" end="2"/>
                                            </p:txEl>
                                          </p:spTgt>
                                        </p:tgtEl>
                                        <p:attrNameLst>
                                          <p:attrName>style.visibility</p:attrName>
                                        </p:attrNameLst>
                                      </p:cBhvr>
                                      <p:to>
                                        <p:strVal val="visible"/>
                                      </p:to>
                                    </p:set>
                                    <p:anim calcmode="lin" valueType="num">
                                      <p:cBhvr>
                                        <p:cTn id="23" dur="500" fill="hold"/>
                                        <p:tgtEl>
                                          <p:spTgt spid="8295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295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295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295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2950">
                                            <p:txEl>
                                              <p:pRg st="2" end="2"/>
                                            </p:txEl>
                                          </p:spTgt>
                                        </p:tgtEl>
                                      </p:cBhvr>
                                    </p:animEffect>
                                  </p:childTnLst>
                                </p:cTn>
                              </p:par>
                            </p:childTnLst>
                          </p:cTn>
                        </p:par>
                        <p:par>
                          <p:cTn id="28" fill="hold">
                            <p:stCondLst>
                              <p:cond delay="5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82950">
                                            <p:txEl>
                                              <p:pRg st="3" end="3"/>
                                            </p:txEl>
                                          </p:spTgt>
                                        </p:tgtEl>
                                        <p:attrNameLst>
                                          <p:attrName>style.visibility</p:attrName>
                                        </p:attrNameLst>
                                      </p:cBhvr>
                                      <p:to>
                                        <p:strVal val="visible"/>
                                      </p:to>
                                    </p:set>
                                    <p:anim calcmode="lin" valueType="num">
                                      <p:cBhvr>
                                        <p:cTn id="31" dur="500" fill="hold"/>
                                        <p:tgtEl>
                                          <p:spTgt spid="8295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2950">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8295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295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2950">
                                            <p:txEl>
                                              <p:pRg st="3" end="3"/>
                                            </p:txEl>
                                          </p:spTgt>
                                        </p:tgtEl>
                                      </p:cBhvr>
                                    </p:animEffect>
                                  </p:childTnLst>
                                </p:cTn>
                              </p:par>
                            </p:childTnLst>
                          </p:cTn>
                        </p:par>
                        <p:par>
                          <p:cTn id="36" fill="hold">
                            <p:stCondLst>
                              <p:cond delay="73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2950">
                                            <p:txEl>
                                              <p:pRg st="4" end="4"/>
                                            </p:txEl>
                                          </p:spTgt>
                                        </p:tgtEl>
                                        <p:attrNameLst>
                                          <p:attrName>style.visibility</p:attrName>
                                        </p:attrNameLst>
                                      </p:cBhvr>
                                      <p:to>
                                        <p:strVal val="visible"/>
                                      </p:to>
                                    </p:set>
                                    <p:anim calcmode="lin" valueType="num">
                                      <p:cBhvr>
                                        <p:cTn id="39" dur="500" fill="hold"/>
                                        <p:tgtEl>
                                          <p:spTgt spid="8295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2950">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8295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295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2950">
                                            <p:txEl>
                                              <p:pRg st="4" end="4"/>
                                            </p:txEl>
                                          </p:spTgt>
                                        </p:tgtEl>
                                      </p:cBhvr>
                                    </p:animEffect>
                                  </p:childTnLst>
                                </p:cTn>
                              </p:par>
                            </p:childTnLst>
                          </p:cTn>
                        </p:par>
                        <p:par>
                          <p:cTn id="44" fill="hold">
                            <p:stCondLst>
                              <p:cond delay="93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82950">
                                            <p:txEl>
                                              <p:pRg st="5" end="5"/>
                                            </p:txEl>
                                          </p:spTgt>
                                        </p:tgtEl>
                                        <p:attrNameLst>
                                          <p:attrName>style.visibility</p:attrName>
                                        </p:attrNameLst>
                                      </p:cBhvr>
                                      <p:to>
                                        <p:strVal val="visible"/>
                                      </p:to>
                                    </p:set>
                                    <p:anim calcmode="lin" valueType="num">
                                      <p:cBhvr>
                                        <p:cTn id="47" dur="500" fill="hold"/>
                                        <p:tgtEl>
                                          <p:spTgt spid="8295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82950">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8295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8295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82950">
                                            <p:txEl>
                                              <p:pRg st="5" end="5"/>
                                            </p:txEl>
                                          </p:spTgt>
                                        </p:tgtEl>
                                      </p:cBhvr>
                                    </p:animEffect>
                                  </p:childTnLst>
                                </p:cTn>
                              </p:par>
                            </p:childTnLst>
                          </p:cTn>
                        </p:par>
                        <p:par>
                          <p:cTn id="52" fill="hold">
                            <p:stCondLst>
                              <p:cond delay="115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2950">
                                            <p:txEl>
                                              <p:pRg st="6" end="6"/>
                                            </p:txEl>
                                          </p:spTgt>
                                        </p:tgtEl>
                                        <p:attrNameLst>
                                          <p:attrName>style.visibility</p:attrName>
                                        </p:attrNameLst>
                                      </p:cBhvr>
                                      <p:to>
                                        <p:strVal val="visible"/>
                                      </p:to>
                                    </p:set>
                                    <p:anim calcmode="lin" valueType="num">
                                      <p:cBhvr>
                                        <p:cTn id="55" dur="500" fill="hold"/>
                                        <p:tgtEl>
                                          <p:spTgt spid="8295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82950">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8295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8295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82950">
                                            <p:txEl>
                                              <p:pRg st="6" end="6"/>
                                            </p:txEl>
                                          </p:spTgt>
                                        </p:tgtEl>
                                      </p:cBhvr>
                                    </p:animEffect>
                                  </p:childTnLst>
                                </p:cTn>
                              </p:par>
                            </p:childTnLst>
                          </p:cTn>
                        </p:par>
                        <p:par>
                          <p:cTn id="60" fill="hold">
                            <p:stCondLst>
                              <p:cond delay="139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950">
                                            <p:txEl>
                                              <p:pRg st="7" end="7"/>
                                            </p:txEl>
                                          </p:spTgt>
                                        </p:tgtEl>
                                        <p:attrNameLst>
                                          <p:attrName>style.visibility</p:attrName>
                                        </p:attrNameLst>
                                      </p:cBhvr>
                                      <p:to>
                                        <p:strVal val="visible"/>
                                      </p:to>
                                    </p:set>
                                    <p:anim calcmode="lin" valueType="num">
                                      <p:cBhvr>
                                        <p:cTn id="63" dur="500" fill="hold"/>
                                        <p:tgtEl>
                                          <p:spTgt spid="82950">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82950">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82950">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82950">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82950">
                                            <p:txEl>
                                              <p:pRg st="7" end="7"/>
                                            </p:txEl>
                                          </p:spTgt>
                                        </p:tgtEl>
                                      </p:cBhvr>
                                    </p:animEffect>
                                  </p:childTnLst>
                                </p:cTn>
                              </p:par>
                            </p:childTnLst>
                          </p:cTn>
                        </p:par>
                        <p:par>
                          <p:cTn id="68" fill="hold">
                            <p:stCondLst>
                              <p:cond delay="157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2950">
                                            <p:txEl>
                                              <p:pRg st="8" end="8"/>
                                            </p:txEl>
                                          </p:spTgt>
                                        </p:tgtEl>
                                        <p:attrNameLst>
                                          <p:attrName>style.visibility</p:attrName>
                                        </p:attrNameLst>
                                      </p:cBhvr>
                                      <p:to>
                                        <p:strVal val="visible"/>
                                      </p:to>
                                    </p:set>
                                    <p:anim calcmode="lin" valueType="num">
                                      <p:cBhvr>
                                        <p:cTn id="71" dur="500" fill="hold"/>
                                        <p:tgtEl>
                                          <p:spTgt spid="82950">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82950">
                                            <p:txEl>
                                              <p:pRg st="8" end="8"/>
                                            </p:txEl>
                                          </p:spTgt>
                                        </p:tgtEl>
                                        <p:attrNameLst>
                                          <p:attrName>ppt_y</p:attrName>
                                        </p:attrNameLst>
                                      </p:cBhvr>
                                      <p:tavLst>
                                        <p:tav tm="0">
                                          <p:val>
                                            <p:strVal val="#ppt_y"/>
                                          </p:val>
                                        </p:tav>
                                        <p:tav tm="100000">
                                          <p:val>
                                            <p:strVal val="#ppt_y"/>
                                          </p:val>
                                        </p:tav>
                                      </p:tavLst>
                                    </p:anim>
                                    <p:anim calcmode="lin" valueType="num">
                                      <p:cBhvr>
                                        <p:cTn id="73" dur="500" fill="hold"/>
                                        <p:tgtEl>
                                          <p:spTgt spid="82950">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82950">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82950">
                                            <p:txEl>
                                              <p:pRg st="8" end="8"/>
                                            </p:txEl>
                                          </p:spTgt>
                                        </p:tgtEl>
                                      </p:cBhvr>
                                    </p:animEffect>
                                  </p:childTnLst>
                                </p:cTn>
                              </p:par>
                            </p:childTnLst>
                          </p:cTn>
                        </p:par>
                        <p:par>
                          <p:cTn id="76" fill="hold">
                            <p:stCondLst>
                              <p:cond delay="180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82950">
                                            <p:txEl>
                                              <p:pRg st="9" end="9"/>
                                            </p:txEl>
                                          </p:spTgt>
                                        </p:tgtEl>
                                        <p:attrNameLst>
                                          <p:attrName>style.visibility</p:attrName>
                                        </p:attrNameLst>
                                      </p:cBhvr>
                                      <p:to>
                                        <p:strVal val="visible"/>
                                      </p:to>
                                    </p:set>
                                    <p:anim calcmode="lin" valueType="num">
                                      <p:cBhvr>
                                        <p:cTn id="79" dur="500" fill="hold"/>
                                        <p:tgtEl>
                                          <p:spTgt spid="82950">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82950">
                                            <p:txEl>
                                              <p:pRg st="9" end="9"/>
                                            </p:txEl>
                                          </p:spTgt>
                                        </p:tgtEl>
                                        <p:attrNameLst>
                                          <p:attrName>ppt_y</p:attrName>
                                        </p:attrNameLst>
                                      </p:cBhvr>
                                      <p:tavLst>
                                        <p:tav tm="0">
                                          <p:val>
                                            <p:strVal val="#ppt_y"/>
                                          </p:val>
                                        </p:tav>
                                        <p:tav tm="100000">
                                          <p:val>
                                            <p:strVal val="#ppt_y"/>
                                          </p:val>
                                        </p:tav>
                                      </p:tavLst>
                                    </p:anim>
                                    <p:anim calcmode="lin" valueType="num">
                                      <p:cBhvr>
                                        <p:cTn id="81" dur="500" fill="hold"/>
                                        <p:tgtEl>
                                          <p:spTgt spid="82950">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82950">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82950">
                                            <p:txEl>
                                              <p:pRg st="9" end="9"/>
                                            </p:txEl>
                                          </p:spTgt>
                                        </p:tgtEl>
                                      </p:cBhvr>
                                    </p:animEffect>
                                  </p:childTnLst>
                                </p:cTn>
                              </p:par>
                            </p:childTnLst>
                          </p:cTn>
                        </p:par>
                        <p:par>
                          <p:cTn id="84" fill="hold">
                            <p:stCondLst>
                              <p:cond delay="199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82950">
                                            <p:txEl>
                                              <p:pRg st="10" end="10"/>
                                            </p:txEl>
                                          </p:spTgt>
                                        </p:tgtEl>
                                        <p:attrNameLst>
                                          <p:attrName>style.visibility</p:attrName>
                                        </p:attrNameLst>
                                      </p:cBhvr>
                                      <p:to>
                                        <p:strVal val="visible"/>
                                      </p:to>
                                    </p:set>
                                    <p:anim calcmode="lin" valueType="num">
                                      <p:cBhvr>
                                        <p:cTn id="87" dur="500" fill="hold"/>
                                        <p:tgtEl>
                                          <p:spTgt spid="82950">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82950">
                                            <p:txEl>
                                              <p:pRg st="10" end="10"/>
                                            </p:txEl>
                                          </p:spTgt>
                                        </p:tgtEl>
                                        <p:attrNameLst>
                                          <p:attrName>ppt_y</p:attrName>
                                        </p:attrNameLst>
                                      </p:cBhvr>
                                      <p:tavLst>
                                        <p:tav tm="0">
                                          <p:val>
                                            <p:strVal val="#ppt_y"/>
                                          </p:val>
                                        </p:tav>
                                        <p:tav tm="100000">
                                          <p:val>
                                            <p:strVal val="#ppt_y"/>
                                          </p:val>
                                        </p:tav>
                                      </p:tavLst>
                                    </p:anim>
                                    <p:anim calcmode="lin" valueType="num">
                                      <p:cBhvr>
                                        <p:cTn id="89" dur="500" fill="hold"/>
                                        <p:tgtEl>
                                          <p:spTgt spid="82950">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82950">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82950">
                                            <p:txEl>
                                              <p:pRg st="10" end="10"/>
                                            </p:txEl>
                                          </p:spTgt>
                                        </p:tgtEl>
                                      </p:cBhvr>
                                    </p:animEffect>
                                  </p:childTnLst>
                                </p:cTn>
                              </p:par>
                            </p:childTnLst>
                          </p:cTn>
                        </p:par>
                        <p:par>
                          <p:cTn id="92" fill="hold">
                            <p:stCondLst>
                              <p:cond delay="210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82950">
                                            <p:txEl>
                                              <p:pRg st="11" end="11"/>
                                            </p:txEl>
                                          </p:spTgt>
                                        </p:tgtEl>
                                        <p:attrNameLst>
                                          <p:attrName>style.visibility</p:attrName>
                                        </p:attrNameLst>
                                      </p:cBhvr>
                                      <p:to>
                                        <p:strVal val="visible"/>
                                      </p:to>
                                    </p:set>
                                    <p:anim calcmode="lin" valueType="num">
                                      <p:cBhvr>
                                        <p:cTn id="95" dur="500" fill="hold"/>
                                        <p:tgtEl>
                                          <p:spTgt spid="82950">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82950">
                                            <p:txEl>
                                              <p:pRg st="11" end="11"/>
                                            </p:txEl>
                                          </p:spTgt>
                                        </p:tgtEl>
                                        <p:attrNameLst>
                                          <p:attrName>ppt_y</p:attrName>
                                        </p:attrNameLst>
                                      </p:cBhvr>
                                      <p:tavLst>
                                        <p:tav tm="0">
                                          <p:val>
                                            <p:strVal val="#ppt_y"/>
                                          </p:val>
                                        </p:tav>
                                        <p:tav tm="100000">
                                          <p:val>
                                            <p:strVal val="#ppt_y"/>
                                          </p:val>
                                        </p:tav>
                                      </p:tavLst>
                                    </p:anim>
                                    <p:anim calcmode="lin" valueType="num">
                                      <p:cBhvr>
                                        <p:cTn id="97" dur="500" fill="hold"/>
                                        <p:tgtEl>
                                          <p:spTgt spid="82950">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82950">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82950">
                                            <p:txEl>
                                              <p:pRg st="11" end="11"/>
                                            </p:txEl>
                                          </p:spTgt>
                                        </p:tgtEl>
                                      </p:cBhvr>
                                    </p:animEffect>
                                  </p:childTnLst>
                                </p:cTn>
                              </p:par>
                            </p:childTnLst>
                          </p:cTn>
                        </p:par>
                        <p:par>
                          <p:cTn id="100" fill="hold">
                            <p:stCondLst>
                              <p:cond delay="229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82950">
                                            <p:txEl>
                                              <p:pRg st="12" end="12"/>
                                            </p:txEl>
                                          </p:spTgt>
                                        </p:tgtEl>
                                        <p:attrNameLst>
                                          <p:attrName>style.visibility</p:attrName>
                                        </p:attrNameLst>
                                      </p:cBhvr>
                                      <p:to>
                                        <p:strVal val="visible"/>
                                      </p:to>
                                    </p:set>
                                    <p:anim calcmode="lin" valueType="num">
                                      <p:cBhvr>
                                        <p:cTn id="103" dur="500" fill="hold"/>
                                        <p:tgtEl>
                                          <p:spTgt spid="82950">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82950">
                                            <p:txEl>
                                              <p:pRg st="12" end="12"/>
                                            </p:txEl>
                                          </p:spTgt>
                                        </p:tgtEl>
                                        <p:attrNameLst>
                                          <p:attrName>ppt_y</p:attrName>
                                        </p:attrNameLst>
                                      </p:cBhvr>
                                      <p:tavLst>
                                        <p:tav tm="0">
                                          <p:val>
                                            <p:strVal val="#ppt_y"/>
                                          </p:val>
                                        </p:tav>
                                        <p:tav tm="100000">
                                          <p:val>
                                            <p:strVal val="#ppt_y"/>
                                          </p:val>
                                        </p:tav>
                                      </p:tavLst>
                                    </p:anim>
                                    <p:anim calcmode="lin" valueType="num">
                                      <p:cBhvr>
                                        <p:cTn id="105" dur="500" fill="hold"/>
                                        <p:tgtEl>
                                          <p:spTgt spid="82950">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82950">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82950">
                                            <p:txEl>
                                              <p:pRg st="12" end="12"/>
                                            </p:txEl>
                                          </p:spTgt>
                                        </p:tgtEl>
                                      </p:cBhvr>
                                    </p:animEffect>
                                  </p:childTnLst>
                                </p:cTn>
                              </p:par>
                            </p:childTnLst>
                          </p:cTn>
                        </p:par>
                        <p:par>
                          <p:cTn id="108" fill="hold">
                            <p:stCondLst>
                              <p:cond delay="2470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82950">
                                            <p:txEl>
                                              <p:pRg st="13" end="13"/>
                                            </p:txEl>
                                          </p:spTgt>
                                        </p:tgtEl>
                                        <p:attrNameLst>
                                          <p:attrName>style.visibility</p:attrName>
                                        </p:attrNameLst>
                                      </p:cBhvr>
                                      <p:to>
                                        <p:strVal val="visible"/>
                                      </p:to>
                                    </p:set>
                                    <p:anim calcmode="lin" valueType="num">
                                      <p:cBhvr>
                                        <p:cTn id="111" dur="500" fill="hold"/>
                                        <p:tgtEl>
                                          <p:spTgt spid="82950">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82950">
                                            <p:txEl>
                                              <p:pRg st="13" end="13"/>
                                            </p:txEl>
                                          </p:spTgt>
                                        </p:tgtEl>
                                        <p:attrNameLst>
                                          <p:attrName>ppt_y</p:attrName>
                                        </p:attrNameLst>
                                      </p:cBhvr>
                                      <p:tavLst>
                                        <p:tav tm="0">
                                          <p:val>
                                            <p:strVal val="#ppt_y"/>
                                          </p:val>
                                        </p:tav>
                                        <p:tav tm="100000">
                                          <p:val>
                                            <p:strVal val="#ppt_y"/>
                                          </p:val>
                                        </p:tav>
                                      </p:tavLst>
                                    </p:anim>
                                    <p:anim calcmode="lin" valueType="num">
                                      <p:cBhvr>
                                        <p:cTn id="113" dur="500" fill="hold"/>
                                        <p:tgtEl>
                                          <p:spTgt spid="82950">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82950">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82950">
                                            <p:txEl>
                                              <p:pRg st="13" end="13"/>
                                            </p:txEl>
                                          </p:spTgt>
                                        </p:tgtEl>
                                      </p:cBhvr>
                                    </p:animEffect>
                                  </p:childTnLst>
                                </p:cTn>
                              </p:par>
                            </p:childTnLst>
                          </p:cTn>
                        </p:par>
                        <p:par>
                          <p:cTn id="116" fill="hold">
                            <p:stCondLst>
                              <p:cond delay="2690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82950">
                                            <p:txEl>
                                              <p:pRg st="14" end="14"/>
                                            </p:txEl>
                                          </p:spTgt>
                                        </p:tgtEl>
                                        <p:attrNameLst>
                                          <p:attrName>style.visibility</p:attrName>
                                        </p:attrNameLst>
                                      </p:cBhvr>
                                      <p:to>
                                        <p:strVal val="visible"/>
                                      </p:to>
                                    </p:set>
                                    <p:anim calcmode="lin" valueType="num">
                                      <p:cBhvr>
                                        <p:cTn id="119" dur="500" fill="hold"/>
                                        <p:tgtEl>
                                          <p:spTgt spid="82950">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82950">
                                            <p:txEl>
                                              <p:pRg st="14" end="14"/>
                                            </p:txEl>
                                          </p:spTgt>
                                        </p:tgtEl>
                                        <p:attrNameLst>
                                          <p:attrName>ppt_y</p:attrName>
                                        </p:attrNameLst>
                                      </p:cBhvr>
                                      <p:tavLst>
                                        <p:tav tm="0">
                                          <p:val>
                                            <p:strVal val="#ppt_y"/>
                                          </p:val>
                                        </p:tav>
                                        <p:tav tm="100000">
                                          <p:val>
                                            <p:strVal val="#ppt_y"/>
                                          </p:val>
                                        </p:tav>
                                      </p:tavLst>
                                    </p:anim>
                                    <p:anim calcmode="lin" valueType="num">
                                      <p:cBhvr>
                                        <p:cTn id="121" dur="500" fill="hold"/>
                                        <p:tgtEl>
                                          <p:spTgt spid="82950">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82950">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8295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6743" t="5138" r="16365" b="5449"/>
          <a:stretch/>
        </p:blipFill>
        <p:spPr>
          <a:xfrm>
            <a:off x="647698" y="543219"/>
            <a:ext cx="8001001" cy="5867714"/>
          </a:xfrm>
          <a:prstGeom prst="rect">
            <a:avLst/>
          </a:prstGeom>
        </p:spPr>
      </p:pic>
      <p:sp>
        <p:nvSpPr>
          <p:cNvPr id="5" name="CuadroTexto 4"/>
          <p:cNvSpPr txBox="1"/>
          <p:nvPr/>
        </p:nvSpPr>
        <p:spPr>
          <a:xfrm>
            <a:off x="647698" y="2227575"/>
            <a:ext cx="3005948"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a:ln>
                  <a:noFill/>
                </a:ln>
                <a:solidFill>
                  <a:srgbClr val="FFFF00"/>
                </a:solidFill>
                <a:effectLst>
                  <a:outerShdw blurRad="50800" dist="76200" algn="l" rotWithShape="0">
                    <a:prstClr val="black"/>
                  </a:outerShdw>
                </a:effectLst>
                <a:uLnTx/>
                <a:uFillTx/>
                <a:latin typeface="Aharoni" panose="02010803020104030203" pitchFamily="2" charset="-79"/>
                <a:ea typeface="+mn-ea"/>
                <a:cs typeface="Aharoni" panose="02010803020104030203" pitchFamily="2" charset="-79"/>
              </a:rPr>
              <a:t>¡Oh María sin pecado concebida, </a:t>
            </a:r>
          </a:p>
        </p:txBody>
      </p:sp>
      <p:sp>
        <p:nvSpPr>
          <p:cNvPr id="6" name="CuadroTexto 5"/>
          <p:cNvSpPr txBox="1"/>
          <p:nvPr/>
        </p:nvSpPr>
        <p:spPr>
          <a:xfrm>
            <a:off x="5642751" y="3958894"/>
            <a:ext cx="3005948" cy="286232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smtClean="0">
                <a:ln>
                  <a:noFill/>
                </a:ln>
                <a:solidFill>
                  <a:srgbClr val="FFFF00"/>
                </a:solidFill>
                <a:effectLst>
                  <a:outerShdw blurRad="50800" dist="76200" algn="l" rotWithShape="0">
                    <a:prstClr val="black"/>
                  </a:outerShdw>
                </a:effectLst>
                <a:uLnTx/>
                <a:uFillTx/>
                <a:latin typeface="Aharoni" panose="02010803020104030203" pitchFamily="2" charset="-79"/>
                <a:ea typeface="+mn-ea"/>
                <a:cs typeface="Aharoni" panose="02010803020104030203" pitchFamily="2" charset="-79"/>
              </a:rPr>
              <a:t>ruega </a:t>
            </a:r>
            <a:r>
              <a:rPr kumimoji="0" lang="es-PE" sz="3600" b="1" i="0" u="none" strike="noStrike" kern="1200" cap="none" spc="0" normalizeH="0" baseline="0" noProof="0" dirty="0">
                <a:ln>
                  <a:noFill/>
                </a:ln>
                <a:solidFill>
                  <a:srgbClr val="FFFF00"/>
                </a:solidFill>
                <a:effectLst>
                  <a:outerShdw blurRad="50800" dist="76200" algn="l" rotWithShape="0">
                    <a:prstClr val="black"/>
                  </a:outerShdw>
                </a:effectLst>
                <a:uLnTx/>
                <a:uFillTx/>
                <a:latin typeface="Aharoni" panose="02010803020104030203" pitchFamily="2" charset="-79"/>
                <a:ea typeface="+mn-ea"/>
                <a:cs typeface="Aharoni" panose="02010803020104030203" pitchFamily="2" charset="-79"/>
              </a:rPr>
              <a:t>por nosotros que recurrimos a Ti!</a:t>
            </a:r>
          </a:p>
        </p:txBody>
      </p:sp>
      <p:sp>
        <p:nvSpPr>
          <p:cNvPr id="12" name="Text Box 7"/>
          <p:cNvSpPr txBox="1">
            <a:spLocks noChangeArrowheads="1"/>
          </p:cNvSpPr>
          <p:nvPr/>
        </p:nvSpPr>
        <p:spPr bwMode="auto">
          <a:xfrm>
            <a:off x="1979712" y="6390329"/>
            <a:ext cx="5544616" cy="430887"/>
          </a:xfrm>
          <a:prstGeom prst="rect">
            <a:avLst/>
          </a:prstGeom>
          <a:solidFill>
            <a:srgbClr val="00206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Texto de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Lectio</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Divina:  Padre César Chávez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Alva</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(Chuno)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C.ongregación</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a:t>
            </a:r>
            <a:r>
              <a:rPr kumimoji="0" lang="es-PE" sz="105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Power</a:t>
            </a:r>
            <a:r>
              <a:rPr kumimoji="0" lang="es-PE" sz="105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Point :  </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Sor Pilar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Caycho</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Vela  </a:t>
            </a:r>
            <a:r>
              <a:rPr kumimoji="0" lang="es-PE" sz="105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Hija </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de la </a:t>
            </a:r>
            <a:r>
              <a:rPr kumimoji="0" lang="es-PE" sz="105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Caridad de San Vicente de Paúl</a:t>
            </a:r>
            <a:endPar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endParaRPr>
          </a:p>
        </p:txBody>
      </p:sp>
    </p:spTree>
    <p:extLst>
      <p:ext uri="{BB962C8B-B14F-4D97-AF65-F5344CB8AC3E}">
        <p14:creationId xmlns:p14="http://schemas.microsoft.com/office/powerpoint/2010/main" val="14872993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7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 calcmode="lin" valueType="num">
                                      <p:cBhvr>
                                        <p:cTn id="16" dur="750" fill="hold"/>
                                        <p:tgtEl>
                                          <p:spTgt spid="6"/>
                                        </p:tgtEl>
                                        <p:attrNameLst>
                                          <p:attrName>ppt_x</p:attrName>
                                        </p:attrNameLst>
                                      </p:cBhvr>
                                      <p:tavLst>
                                        <p:tav tm="0">
                                          <p:val>
                                            <p:fltVal val="0.5"/>
                                          </p:val>
                                        </p:tav>
                                        <p:tav tm="100000">
                                          <p:val>
                                            <p:strVal val="#ppt_x"/>
                                          </p:val>
                                        </p:tav>
                                      </p:tavLst>
                                    </p:anim>
                                    <p:anim calcmode="lin" valueType="num">
                                      <p:cBhvr>
                                        <p:cTn id="17" dur="750" fill="hold"/>
                                        <p:tgtEl>
                                          <p:spTgt spid="6"/>
                                        </p:tgtEl>
                                        <p:attrNameLst>
                                          <p:attrName>ppt_y</p:attrName>
                                        </p:attrNameLst>
                                      </p:cBhvr>
                                      <p:tavLst>
                                        <p:tav tm="0">
                                          <p:val>
                                            <p:fltVal val="0.5"/>
                                          </p:val>
                                        </p:tav>
                                        <p:tav tm="100000">
                                          <p:val>
                                            <p:strVal val="#ppt_y"/>
                                          </p:val>
                                        </p:tav>
                                      </p:tavLst>
                                    </p:anim>
                                  </p:childTnLst>
                                </p:cTn>
                              </p:par>
                            </p:childTnLst>
                          </p:cTn>
                        </p:par>
                        <p:par>
                          <p:cTn id="18" fill="hold">
                            <p:stCondLst>
                              <p:cond delay="5850"/>
                            </p:stCondLst>
                            <p:childTnLst>
                              <p:par>
                                <p:cTn id="19" presetID="6"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4044" y="410738"/>
            <a:ext cx="8128002" cy="5703579"/>
          </a:xfrm>
          <a:prstGeom prst="rect">
            <a:avLst/>
          </a:prstGeom>
        </p:spPr>
      </p:pic>
      <p:sp>
        <p:nvSpPr>
          <p:cNvPr id="43" name="2 Marcador de contenido"/>
          <p:cNvSpPr txBox="1">
            <a:spLocks/>
          </p:cNvSpPr>
          <p:nvPr/>
        </p:nvSpPr>
        <p:spPr>
          <a:xfrm>
            <a:off x="928841" y="410739"/>
            <a:ext cx="6662584" cy="419819"/>
          </a:xfrm>
          <a:prstGeom prst="rect">
            <a:avLst/>
          </a:prstGeom>
          <a:solidFill>
            <a:schemeClr val="bg1"/>
          </a:solidFill>
          <a:scene3d>
            <a:camera prst="orthographicFront">
              <a:rot lat="0" lon="0" rev="0"/>
            </a:camera>
            <a:lightRig rig="threePt" dir="t">
              <a:rot lat="0" lon="0" rev="1200000"/>
            </a:lightRig>
          </a:scene3d>
          <a:sp3d>
            <a:bevelT w="63500" h="25400" prst="relaxedInset"/>
          </a:sp3d>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200" b="1" i="0" u="none" strike="noStrike" kern="0" cap="none" spc="0" normalizeH="0" baseline="0" noProof="0" dirty="0">
                <a:ln>
                  <a:noFill/>
                </a:ln>
                <a:solidFill>
                  <a:schemeClr val="bg1"/>
                </a:solidFill>
                <a:effectLst>
                  <a:outerShdw blurRad="50800" dist="38100" algn="l" rotWithShape="0">
                    <a:prstClr val="black"/>
                  </a:outerShdw>
                </a:effectLst>
                <a:uLnTx/>
                <a:uFillTx/>
                <a:latin typeface="Agency FB" panose="020B0503020202020204" pitchFamily="34" charset="0"/>
              </a:rPr>
              <a:t>  </a:t>
            </a:r>
            <a:r>
              <a:rPr kumimoji="0" lang="es-ES_tradnl" sz="2200" b="1" i="0" u="sng" strike="noStrike" kern="0" normalizeH="0" baseline="0" noProof="0" dirty="0" smtClean="0">
                <a:solidFill>
                  <a:schemeClr val="tx1"/>
                </a:solidFill>
                <a:uLnTx/>
                <a:uFillTx/>
                <a:latin typeface="Agency FB" panose="020B0503020202020204" pitchFamily="34" charset="0"/>
              </a:rPr>
              <a:t>Ambientación</a:t>
            </a:r>
            <a:r>
              <a:rPr kumimoji="0" lang="es-ES_tradnl" sz="2200" b="1" i="0" u="none" strike="noStrike" kern="0" normalizeH="0" baseline="0" noProof="0" dirty="0" smtClean="0">
                <a:solidFill>
                  <a:schemeClr val="tx1"/>
                </a:solidFill>
                <a:uLnTx/>
                <a:uFillTx/>
                <a:latin typeface="Agency FB" panose="020B0503020202020204" pitchFamily="34" charset="0"/>
              </a:rPr>
              <a:t>:</a:t>
            </a:r>
            <a:r>
              <a:rPr kumimoji="0" lang="es-ES_tradnl" sz="2200" b="1" i="0" u="none" strike="noStrike" kern="1200" normalizeH="0" baseline="0" noProof="0" dirty="0" smtClean="0">
                <a:solidFill>
                  <a:schemeClr val="tx1"/>
                </a:solidFill>
                <a:uLnTx/>
                <a:uFillTx/>
                <a:latin typeface="Agency FB" panose="020B0503020202020204" pitchFamily="34" charset="0"/>
              </a:rPr>
              <a:t> Recipiente con agua bendita, cirio, vestidura blanca</a:t>
            </a:r>
            <a:endParaRPr kumimoji="0" lang="es-PE" sz="2200" b="1" i="0" u="none" strike="noStrike" kern="1200" normalizeH="0" baseline="0" noProof="0" dirty="0" smtClean="0">
              <a:solidFill>
                <a:schemeClr val="tx1"/>
              </a:solidFill>
              <a:uLnTx/>
              <a:uFillTx/>
              <a:latin typeface="Agency FB" panose="020B0503020202020204"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s-ES" sz="2200" b="1" i="1" u="none" strike="noStrike" kern="1200" normalizeH="0" baseline="0" noProof="0" dirty="0" smtClean="0">
              <a:solidFill>
                <a:schemeClr val="tx1"/>
              </a:solidFill>
              <a:uLnTx/>
              <a:uFillTx/>
              <a:latin typeface="Agency FB" panose="020B0503020202020204"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s-PE" sz="2200" b="1" i="0" u="none" strike="noStrike" kern="1200" cap="none" spc="0" normalizeH="0" baseline="0" noProof="0" dirty="0" smtClean="0">
              <a:ln>
                <a:noFill/>
              </a:ln>
              <a:solidFill>
                <a:schemeClr val="bg1"/>
              </a:solidFill>
              <a:effectLst>
                <a:outerShdw blurRad="50800" dist="38100" algn="l" rotWithShape="0">
                  <a:prstClr val="black"/>
                </a:outerShdw>
              </a:effectLst>
              <a:uLnTx/>
              <a:uFillTx/>
              <a:latin typeface="Agency FB" panose="020B0503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PE" sz="2200" b="1" i="0" u="none" strike="noStrike" kern="1200" cap="none" spc="0" normalizeH="0" baseline="0" noProof="0" dirty="0" smtClean="0">
              <a:ln>
                <a:noFill/>
              </a:ln>
              <a:solidFill>
                <a:schemeClr val="bg1"/>
              </a:solidFill>
              <a:effectLst>
                <a:outerShdw blurRad="50800" dist="38100" algn="l" rotWithShape="0">
                  <a:prstClr val="black"/>
                </a:outerShdw>
              </a:effectLst>
              <a:uLnTx/>
              <a:uFillTx/>
              <a:latin typeface="Agency FB" panose="020B0503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PE" sz="2200" b="1" i="0" u="none" strike="noStrike" kern="0" cap="none" spc="0" normalizeH="0" baseline="0" noProof="0" dirty="0">
              <a:ln>
                <a:noFill/>
              </a:ln>
              <a:solidFill>
                <a:schemeClr val="bg1"/>
              </a:solidFill>
              <a:effectLst>
                <a:outerShdw blurRad="50800" dist="38100" algn="l" rotWithShape="0">
                  <a:prstClr val="black"/>
                </a:outerShdw>
              </a:effectLst>
              <a:uLnTx/>
              <a:uFillTx/>
              <a:latin typeface="Agency FB" panose="020B0503020202020204" pitchFamily="34" charset="0"/>
            </a:endParaRPr>
          </a:p>
        </p:txBody>
      </p:sp>
      <p:pic>
        <p:nvPicPr>
          <p:cNvPr id="16" name="Picture 18" descr="http://www.anamib.com/esperanza/images/vela.gif"/>
          <p:cNvPicPr>
            <a:picLocks noChangeAspect="1" noChangeArrowheads="1" noCrop="1"/>
          </p:cNvPicPr>
          <p:nvPr/>
        </p:nvPicPr>
        <p:blipFill>
          <a:blip r:embed="rId5"/>
          <a:srcRect/>
          <a:stretch>
            <a:fillRect/>
          </a:stretch>
        </p:blipFill>
        <p:spPr bwMode="auto">
          <a:xfrm>
            <a:off x="6012198" y="2047460"/>
            <a:ext cx="285752" cy="2114550"/>
          </a:xfrm>
          <a:prstGeom prst="rect">
            <a:avLst/>
          </a:prstGeom>
          <a:noFill/>
        </p:spPr>
      </p:pic>
      <p:pic>
        <p:nvPicPr>
          <p:cNvPr id="15" name="14 Imagen" descr="cirio.jpg"/>
          <p:cNvPicPr>
            <a:picLocks noChangeAspect="1"/>
          </p:cNvPicPr>
          <p:nvPr/>
        </p:nvPicPr>
        <p:blipFill>
          <a:blip r:embed="rId6"/>
          <a:srcRect l="2273" t="12123" r="2273"/>
          <a:stretch>
            <a:fillRect/>
          </a:stretch>
        </p:blipFill>
        <p:spPr>
          <a:xfrm>
            <a:off x="5933973" y="2944512"/>
            <a:ext cx="465135" cy="3046241"/>
          </a:xfrm>
          <a:prstGeom prst="roundRect">
            <a:avLst>
              <a:gd name="adj" fmla="val 45122"/>
            </a:avLst>
          </a:prstGeom>
        </p:spPr>
      </p:pic>
      <p:sp>
        <p:nvSpPr>
          <p:cNvPr id="45" name="44 CuadroTexto"/>
          <p:cNvSpPr txBox="1"/>
          <p:nvPr/>
        </p:nvSpPr>
        <p:spPr>
          <a:xfrm>
            <a:off x="886700" y="6047903"/>
            <a:ext cx="7474346" cy="461665"/>
          </a:xfrm>
          <a:prstGeom prst="rect">
            <a:avLst/>
          </a:prstGeom>
          <a:noFill/>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sng" strike="noStrike" kern="1200" cap="none" spc="0" normalizeH="0" baseline="0" noProof="0" dirty="0">
                <a:ln>
                  <a:noFill/>
                </a:ln>
                <a:solidFill>
                  <a:schemeClr val="bg1"/>
                </a:solidFill>
                <a:effectLst>
                  <a:outerShdw blurRad="50800" dist="38100" algn="l" rotWithShape="0">
                    <a:prstClr val="black"/>
                  </a:outerShdw>
                </a:effectLst>
                <a:uLnTx/>
                <a:uFillTx/>
                <a:latin typeface="Comic Sans MS" pitchFamily="66" charset="0"/>
                <a:ea typeface="+mn-ea"/>
                <a:cs typeface="Times New Roman" pitchFamily="18" charset="0"/>
              </a:rPr>
              <a:t>Cantos </a:t>
            </a:r>
            <a:r>
              <a:rPr kumimoji="0" lang="es-ES_tradnl" sz="2400" b="1" i="0" u="sng" strike="noStrike" kern="1200" cap="none" spc="0" normalizeH="0" baseline="0" noProof="0" dirty="0" smtClean="0">
                <a:ln>
                  <a:noFill/>
                </a:ln>
                <a:solidFill>
                  <a:schemeClr val="bg1"/>
                </a:solidFill>
                <a:effectLst>
                  <a:outerShdw blurRad="50800" dist="38100" algn="l" rotWithShape="0">
                    <a:prstClr val="black"/>
                  </a:outerShdw>
                </a:effectLst>
                <a:uLnTx/>
                <a:uFillTx/>
                <a:latin typeface="Comic Sans MS" pitchFamily="66" charset="0"/>
                <a:ea typeface="+mn-ea"/>
                <a:cs typeface="Times New Roman" pitchFamily="18" charset="0"/>
              </a:rPr>
              <a:t>sugeridos</a:t>
            </a:r>
            <a:r>
              <a:rPr kumimoji="0" lang="es-ES_tradnl" sz="2400" b="1" i="0" u="none" strike="noStrike" kern="1200" cap="none" spc="0" normalizeH="0" baseline="0" noProof="0" dirty="0" smtClean="0">
                <a:ln>
                  <a:noFill/>
                </a:ln>
                <a:solidFill>
                  <a:schemeClr val="bg1"/>
                </a:solidFill>
                <a:effectLst>
                  <a:outerShdw blurRad="50800" dist="38100" algn="l" rotWithShape="0">
                    <a:prstClr val="black"/>
                  </a:outerShdw>
                </a:effectLst>
                <a:uLnTx/>
                <a:uFillTx/>
                <a:latin typeface="Comic Sans MS" pitchFamily="66" charset="0"/>
                <a:ea typeface="+mn-ea"/>
                <a:cs typeface="Times New Roman" pitchFamily="18" charset="0"/>
              </a:rPr>
              <a:t>: </a:t>
            </a:r>
            <a:r>
              <a:rPr kumimoji="0" lang="es-PE" sz="2400" b="1" i="0" u="none" strike="noStrike" kern="1200" cap="none" spc="0" normalizeH="0" baseline="0" noProof="0" dirty="0" smtClean="0">
                <a:ln>
                  <a:noFill/>
                </a:ln>
                <a:solidFill>
                  <a:schemeClr val="bg1"/>
                </a:solidFill>
                <a:effectLst>
                  <a:outerShdw blurRad="50800" dist="38100" algn="l" rotWithShape="0">
                    <a:prstClr val="black"/>
                  </a:outerShdw>
                </a:effectLst>
                <a:uLnTx/>
                <a:uFillTx/>
                <a:latin typeface="Comic Sans MS" pitchFamily="66" charset="0"/>
                <a:ea typeface="+mn-ea"/>
                <a:cs typeface="Times New Roman" pitchFamily="18" charset="0"/>
              </a:rPr>
              <a:t>Pueblo de Reyes, Iglesia soy</a:t>
            </a:r>
            <a:endParaRPr kumimoji="0" lang="es-ES_tradnl" sz="2400" b="1" i="0" u="none" strike="noStrike" kern="1200" cap="none" spc="0" normalizeH="0" baseline="0" noProof="0" dirty="0" smtClean="0">
              <a:ln>
                <a:noFill/>
              </a:ln>
              <a:solidFill>
                <a:schemeClr val="bg1"/>
              </a:solidFill>
              <a:effectLst>
                <a:outerShdw blurRad="50800" dist="38100" algn="l" rotWithShape="0">
                  <a:prstClr val="black"/>
                </a:outerShdw>
              </a:effectLst>
              <a:uLnTx/>
              <a:uFillTx/>
              <a:latin typeface="Comic Sans MS" pitchFamily="66" charset="0"/>
              <a:ea typeface="+mn-ea"/>
              <a:cs typeface="Times New Roman" pitchFamily="18" charset="0"/>
            </a:endParaRPr>
          </a:p>
        </p:txBody>
      </p:sp>
    </p:spTree>
    <p:custDataLst>
      <p:tags r:id="rId1"/>
    </p:custDataLst>
    <p:extLst>
      <p:ext uri="{BB962C8B-B14F-4D97-AF65-F5344CB8AC3E}">
        <p14:creationId xmlns:p14="http://schemas.microsoft.com/office/powerpoint/2010/main" val="45794181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1750" fill="hold"/>
                                        <p:tgtEl>
                                          <p:spTgt spid="43"/>
                                        </p:tgtEl>
                                        <p:attrNameLst>
                                          <p:attrName>ppt_w</p:attrName>
                                        </p:attrNameLst>
                                      </p:cBhvr>
                                      <p:tavLst>
                                        <p:tav tm="0">
                                          <p:val>
                                            <p:fltVal val="0"/>
                                          </p:val>
                                        </p:tav>
                                        <p:tav tm="100000">
                                          <p:val>
                                            <p:strVal val="#ppt_w"/>
                                          </p:val>
                                        </p:tav>
                                      </p:tavLst>
                                    </p:anim>
                                    <p:anim calcmode="lin" valueType="num">
                                      <p:cBhvr>
                                        <p:cTn id="8" dur="175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36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45"/>
                                        </p:tgtEl>
                                        <p:attrNameLst>
                                          <p:attrName>style.visibility</p:attrName>
                                        </p:attrNameLst>
                                      </p:cBhvr>
                                      <p:to>
                                        <p:strVal val="visible"/>
                                      </p:to>
                                    </p:set>
                                    <p:anim calcmode="lin" valueType="num">
                                      <p:cBhvr>
                                        <p:cTn id="12" dur="1750" fill="hold"/>
                                        <p:tgtEl>
                                          <p:spTgt spid="45"/>
                                        </p:tgtEl>
                                        <p:attrNameLst>
                                          <p:attrName>ppt_w</p:attrName>
                                        </p:attrNameLst>
                                      </p:cBhvr>
                                      <p:tavLst>
                                        <p:tav tm="0">
                                          <p:val>
                                            <p:fltVal val="0"/>
                                          </p:val>
                                        </p:tav>
                                        <p:tav tm="100000">
                                          <p:val>
                                            <p:strVal val="#ppt_w"/>
                                          </p:val>
                                        </p:tav>
                                      </p:tavLst>
                                    </p:anim>
                                    <p:anim calcmode="lin" valueType="num">
                                      <p:cBhvr>
                                        <p:cTn id="13" dur="175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433637" y="1469954"/>
            <a:ext cx="8277225" cy="2199853"/>
          </a:xfrm>
          <a:prstGeom prst="rect">
            <a:avLst/>
          </a:prstGeom>
          <a:noFill/>
          <a:ln w="9525">
            <a:noFill/>
            <a:miter lim="800000"/>
            <a:headEnd/>
            <a:tailEnd/>
          </a:ln>
          <a:effectLst/>
        </p:spPr>
        <p:txBody>
          <a:bodyPr/>
          <a:lstStyle/>
          <a:p>
            <a:pPr marL="342900" lvl="0" indent="-342900" algn="ctr" fontAlgn="base">
              <a:spcBef>
                <a:spcPct val="20000"/>
              </a:spcBef>
              <a:spcAft>
                <a:spcPct val="0"/>
              </a:spcAft>
              <a:defRPr/>
            </a:pPr>
            <a:r>
              <a:rPr lang="es-MX" sz="2800" i="1" dirty="0" smtClean="0">
                <a:solidFill>
                  <a:srgbClr val="FFFFFF"/>
                </a:solidFill>
                <a:effectLst>
                  <a:glow rad="101600">
                    <a:srgbClr val="00072E"/>
                  </a:glow>
                </a:effectLst>
                <a:latin typeface="Comic Sans MS" pitchFamily="66" charset="0"/>
                <a:cs typeface="Times New Roman" pitchFamily="18" charset="0"/>
              </a:rPr>
              <a:t>El </a:t>
            </a:r>
            <a:r>
              <a:rPr lang="es-MX" sz="2800" i="1" dirty="0">
                <a:solidFill>
                  <a:srgbClr val="FFFFFF"/>
                </a:solidFill>
                <a:effectLst>
                  <a:glow rad="101600">
                    <a:srgbClr val="00072E"/>
                  </a:glow>
                </a:effectLst>
                <a:latin typeface="Comic Sans MS" pitchFamily="66" charset="0"/>
                <a:cs typeface="Times New Roman" pitchFamily="18" charset="0"/>
              </a:rPr>
              <a:t>bautismo de Jesús es, en realidad, una nueva epifanía, es decir; una manifestación de Dios que se revela por medio de su Hijo, como lo hizo en Belén a los pastores y a los sabios venidos de Oriente. Todas las lecturas de hoy están escogidas para ayudarnos a comprender el significado de ese acontecimiento y descubrir; más allá de las apariencias, que Jesús es el Hijo amado de Dios, ungido por la fuerza de su Espíritu para una misión de salvación.</a:t>
            </a:r>
            <a:r>
              <a:rPr kumimoji="0" lang="es-ES_tradnl" sz="2800" b="0" i="1" u="none" strike="noStrike" kern="1200" cap="none" spc="0" normalizeH="0" noProof="0" dirty="0" smtClean="0">
                <a:ln>
                  <a:noFill/>
                </a:ln>
                <a:solidFill>
                  <a:srgbClr val="FFFFFF"/>
                </a:solidFill>
                <a:effectLst>
                  <a:glow rad="101600">
                    <a:srgbClr val="00072E"/>
                  </a:glow>
                </a:effectLst>
                <a:uLnTx/>
                <a:uFillTx/>
                <a:latin typeface="Comic Sans MS" pitchFamily="66" charset="0"/>
                <a:ea typeface="+mn-ea"/>
                <a:cs typeface="Times New Roman" pitchFamily="18" charset="0"/>
              </a:rPr>
              <a:t> </a:t>
            </a:r>
            <a:endParaRPr kumimoji="0" lang="es-ES_tradnl" sz="2800" b="1" i="1" u="none" strike="noStrike" kern="1200" cap="none" spc="0" normalizeH="0" baseline="0" noProof="0" dirty="0">
              <a:ln w="12700">
                <a:solidFill>
                  <a:srgbClr val="E3EBF1">
                    <a:satMod val="155000"/>
                  </a:srgbClr>
                </a:solidFill>
                <a:prstDash val="solid"/>
              </a:ln>
              <a:solidFill>
                <a:srgbClr val="FFFFFF"/>
              </a:solidFill>
              <a:effectLst>
                <a:glow rad="101600">
                  <a:srgbClr val="00072E"/>
                </a:glow>
              </a:effectLst>
              <a:uLnTx/>
              <a:uFillTx/>
              <a:latin typeface="Times New Roman" pitchFamily="18" charset="0"/>
              <a:ea typeface="+mn-ea"/>
              <a:cs typeface="Times New Roman" pitchFamily="18" charset="0"/>
            </a:endParaRPr>
          </a:p>
        </p:txBody>
      </p:sp>
      <p:sp>
        <p:nvSpPr>
          <p:cNvPr id="7" name="6 Rectángulo"/>
          <p:cNvSpPr/>
          <p:nvPr/>
        </p:nvSpPr>
        <p:spPr>
          <a:xfrm>
            <a:off x="500444" y="371352"/>
            <a:ext cx="296728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w="11430"/>
                <a:solidFill>
                  <a:srgbClr val="FFFF00"/>
                </a:solidFill>
                <a:effectLst>
                  <a:glow rad="63500">
                    <a:srgbClr val="AAAAAA">
                      <a:satMod val="175000"/>
                      <a:alpha val="40000"/>
                    </a:srgbClr>
                  </a:glow>
                  <a:outerShdw blurRad="50800" dist="38100" algn="l" rotWithShape="0">
                    <a:prstClr val="black"/>
                  </a:outerShdw>
                </a:effectLst>
                <a:uLnTx/>
                <a:uFillTx/>
                <a:latin typeface="Square721 Cn BT" panose="020B0406020202050204" pitchFamily="34" charset="0"/>
                <a:ea typeface="+mn-ea"/>
                <a:cs typeface="Times New Roman" pitchFamily="18" charset="0"/>
              </a:rPr>
              <a:t>AMBIENTACIÓN</a:t>
            </a:r>
            <a:r>
              <a:rPr kumimoji="0" lang="es-ES_tradnl" sz="3200" b="1" i="0" u="none" strike="noStrike" kern="1200" cap="none" spc="0" normalizeH="0" baseline="0" noProof="0" dirty="0" smtClean="0">
                <a:ln w="11430"/>
                <a:solidFill>
                  <a:srgbClr val="FFFF00"/>
                </a:solidFill>
                <a:effectLst>
                  <a:glow rad="63500">
                    <a:srgbClr val="AAAAAA">
                      <a:satMod val="175000"/>
                      <a:alpha val="40000"/>
                    </a:srgbClr>
                  </a:glow>
                  <a:outerShdw blurRad="50800" dist="39000" dir="5460000" algn="tl">
                    <a:srgbClr val="000000">
                      <a:alpha val="38000"/>
                    </a:srgbClr>
                  </a:outerShdw>
                </a:effectLst>
                <a:uLnTx/>
                <a:uFillTx/>
                <a:latin typeface="Square721 Cn BT" panose="020B0406020202050204" pitchFamily="34" charset="0"/>
                <a:ea typeface="+mn-ea"/>
                <a:cs typeface="Times New Roman" pitchFamily="18" charset="0"/>
              </a:rPr>
              <a:t>:  </a:t>
            </a:r>
            <a:endParaRPr kumimoji="0" lang="es-PE" sz="3200" b="1" i="0" u="none" strike="noStrike" kern="1200" cap="none" spc="0" normalizeH="0" baseline="0" noProof="0" dirty="0">
              <a:ln w="11430"/>
              <a:solidFill>
                <a:srgbClr val="FFFF00"/>
              </a:solidFill>
              <a:effectLst>
                <a:glow rad="63500">
                  <a:srgbClr val="AAAAAA">
                    <a:satMod val="175000"/>
                    <a:alpha val="40000"/>
                  </a:srgbClr>
                </a:glow>
                <a:outerShdw blurRad="50800" dist="39000" dir="5460000" algn="tl">
                  <a:srgbClr val="000000">
                    <a:alpha val="38000"/>
                  </a:srgbClr>
                </a:outerShdw>
              </a:effectLst>
              <a:uLnTx/>
              <a:uFillTx/>
              <a:latin typeface="Square721 Cn BT" panose="020B0406020202050204" pitchFamily="34" charset="0"/>
              <a:ea typeface="+mn-ea"/>
              <a:cs typeface="Times New Roman" pitchFamily="18" charset="0"/>
            </a:endParaRPr>
          </a:p>
        </p:txBody>
      </p:sp>
    </p:spTree>
    <p:extLst>
      <p:ext uri="{BB962C8B-B14F-4D97-AF65-F5344CB8AC3E}">
        <p14:creationId xmlns:p14="http://schemas.microsoft.com/office/powerpoint/2010/main" val="16569127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os Padre - Wikipedia, la enciclopedia libr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2151" y="358824"/>
            <a:ext cx="8233224" cy="6143625"/>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555526" y="432758"/>
            <a:ext cx="298511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glow rad="101600">
                    <a:srgbClr val="FFFFFF"/>
                  </a:glow>
                  <a:outerShdw blurRad="50800" dist="39000" dir="5460000" algn="tl">
                    <a:srgbClr val="000000">
                      <a:alpha val="38000"/>
                    </a:srgbClr>
                  </a:outerShdw>
                </a:effectLst>
                <a:uLnTx/>
                <a:uFillTx/>
                <a:latin typeface="Comic Sans MS" pitchFamily="66" charset="0"/>
                <a:ea typeface="+mn-ea"/>
                <a:cs typeface="Times New Roman" pitchFamily="18" charset="0"/>
              </a:rPr>
              <a:t>Oración inicial</a:t>
            </a:r>
            <a:endParaRPr kumimoji="0" lang="es-PE" sz="32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glow rad="101600">
                  <a:srgbClr val="FFFFFF"/>
                </a:glow>
                <a:outerShdw blurRad="50800" dist="39000" dir="5460000" algn="tl">
                  <a:srgbClr val="000000">
                    <a:alpha val="38000"/>
                  </a:srgbClr>
                </a:outerShdw>
              </a:effectLst>
              <a:uLnTx/>
              <a:uFillTx/>
              <a:latin typeface="Comic Sans MS" pitchFamily="66" charset="0"/>
              <a:ea typeface="+mn-ea"/>
              <a:cs typeface="Times New Roman" pitchFamily="18" charset="0"/>
            </a:endParaRPr>
          </a:p>
        </p:txBody>
      </p:sp>
      <p:sp>
        <p:nvSpPr>
          <p:cNvPr id="12" name="11 Rectángulo"/>
          <p:cNvSpPr/>
          <p:nvPr/>
        </p:nvSpPr>
        <p:spPr>
          <a:xfrm>
            <a:off x="325308" y="2652265"/>
            <a:ext cx="8461034" cy="3785652"/>
          </a:xfrm>
          <a:prstGeom prst="rect">
            <a:avLst/>
          </a:prstGeom>
          <a:noFill/>
        </p:spPr>
        <p:txBody>
          <a:bodyPr wrap="square" lIns="91440" tIns="45720" rIns="91440" bIns="45720">
            <a:spAutoFit/>
          </a:bodyPr>
          <a:lstStyle/>
          <a:p>
            <a:pPr lvl="0" algn="ctr" fontAlgn="base">
              <a:spcBef>
                <a:spcPct val="0"/>
              </a:spcBef>
              <a:spcAft>
                <a:spcPct val="0"/>
              </a:spcAft>
              <a:defRPr/>
            </a:pPr>
            <a:r>
              <a:rPr lang="es-MX" sz="2400" b="1" dirty="0" smtClean="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Padre </a:t>
            </a: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bueno,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Tú que nos has revelado a tu Hijo,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haciéndonos saber que es el Amado,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al que miras con cariño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y en quien pones todas tus complacencias,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te pedimos que derrames tus gracias en nosotros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para que lo podamos conocer siempre más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y así seguirlo e imitarlo,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para tener por medio de Él </a:t>
            </a:r>
          </a:p>
          <a:p>
            <a:pPr lvl="0" algn="ctr" fontAlgn="base">
              <a:spcBef>
                <a:spcPct val="0"/>
              </a:spcBef>
              <a:spcAft>
                <a:spcPct val="0"/>
              </a:spcAft>
              <a:defRPr/>
            </a:pPr>
            <a:r>
              <a:rPr lang="es-MX" sz="2400" b="1" dirty="0">
                <a:solidFill>
                  <a:srgbClr val="3333CC">
                    <a:lumMod val="50000"/>
                  </a:srgbClr>
                </a:solidFill>
                <a:effectLst>
                  <a:glow rad="101600">
                    <a:srgbClr val="FFFFFF"/>
                  </a:glow>
                  <a:outerShdw blurRad="38100" dist="38100" dir="2700000" algn="tl">
                    <a:srgbClr val="000000">
                      <a:alpha val="43137"/>
                    </a:srgbClr>
                  </a:outerShdw>
                </a:effectLst>
                <a:latin typeface="Comic Sans MS" pitchFamily="66" charset="0"/>
                <a:cs typeface="Times New Roman" pitchFamily="18" charset="0"/>
              </a:rPr>
              <a:t>la vida que Tú nos das. </a:t>
            </a:r>
            <a:endParaRPr kumimoji="0" lang="es-PE" sz="2400" b="1" i="0" u="none" strike="noStrike" kern="1200" cap="none" spc="300" normalizeH="0" baseline="0" noProof="0" dirty="0">
              <a:ln w="11430" cmpd="sng">
                <a:solidFill>
                  <a:sysClr val="windowText" lastClr="000000"/>
                </a:solidFill>
                <a:prstDash val="solid"/>
                <a:miter lim="800000"/>
              </a:ln>
              <a:solidFill>
                <a:srgbClr val="00CC99">
                  <a:lumMod val="60000"/>
                  <a:lumOff val="40000"/>
                </a:srgbClr>
              </a:solidFill>
              <a:effectLst>
                <a:glow rad="101600">
                  <a:srgbClr val="000000">
                    <a:satMod val="175000"/>
                    <a:alpha val="40000"/>
                  </a:srgbClr>
                </a:glo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83413785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os Padre - Wikipedia, la enciclopedia libr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05951" y="342900"/>
            <a:ext cx="8233224" cy="614362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701352" y="3842741"/>
            <a:ext cx="6680648" cy="2338983"/>
          </a:xfrm>
          <a:prstGeom prst="rect">
            <a:avLst/>
          </a:prstGeom>
        </p:spPr>
        <p:txBody>
          <a:bodyPr wrap="square">
            <a:spAutoFit/>
          </a:bodyPr>
          <a:lstStyle/>
          <a:p>
            <a:pPr lvl="0" algn="ctr" fontAlgn="base">
              <a:spcBef>
                <a:spcPct val="0"/>
              </a:spcBef>
              <a:spcAft>
                <a:spcPct val="0"/>
              </a:spcAft>
              <a:defRPr/>
            </a:pPr>
            <a:r>
              <a:rPr lang="es-MX" sz="2400" b="1" dirty="0">
                <a:solidFill>
                  <a:srgbClr val="3333CC">
                    <a:lumMod val="50000"/>
                  </a:srgbClr>
                </a:solidFill>
                <a:effectLst>
                  <a:glow rad="101600">
                    <a:srgbClr val="FFFFFF"/>
                  </a:glow>
                </a:effectLst>
                <a:latin typeface="Comic Sans MS" pitchFamily="66" charset="0"/>
                <a:cs typeface="Times New Roman" pitchFamily="18" charset="0"/>
              </a:rPr>
              <a:t>Señor Dios nuestro </a:t>
            </a:r>
            <a:endParaRPr lang="es-MX" sz="2400" b="1" dirty="0" smtClean="0">
              <a:solidFill>
                <a:srgbClr val="3333CC">
                  <a:lumMod val="50000"/>
                </a:srgbClr>
              </a:solidFill>
              <a:effectLst>
                <a:glow rad="101600">
                  <a:srgbClr val="FFFFFF"/>
                </a:glow>
              </a:effectLst>
              <a:latin typeface="Comic Sans MS" pitchFamily="66" charset="0"/>
              <a:cs typeface="Times New Roman" pitchFamily="18" charset="0"/>
            </a:endParaRPr>
          </a:p>
          <a:p>
            <a:pPr lvl="0" algn="ctr" fontAlgn="base">
              <a:spcBef>
                <a:spcPct val="0"/>
              </a:spcBef>
              <a:spcAft>
                <a:spcPct val="0"/>
              </a:spcAft>
              <a:defRPr/>
            </a:pPr>
            <a:r>
              <a:rPr lang="es-MX" sz="2400" b="1" dirty="0" smtClean="0">
                <a:solidFill>
                  <a:srgbClr val="3333CC">
                    <a:lumMod val="50000"/>
                  </a:srgbClr>
                </a:solidFill>
                <a:effectLst>
                  <a:glow rad="101600">
                    <a:srgbClr val="FFFFFF"/>
                  </a:glow>
                </a:effectLst>
                <a:latin typeface="Comic Sans MS" pitchFamily="66" charset="0"/>
                <a:cs typeface="Times New Roman" pitchFamily="18" charset="0"/>
              </a:rPr>
              <a:t>Tú </a:t>
            </a:r>
            <a:r>
              <a:rPr lang="es-MX" sz="2400" b="1" dirty="0">
                <a:solidFill>
                  <a:srgbClr val="3333CC">
                    <a:lumMod val="50000"/>
                  </a:srgbClr>
                </a:solidFill>
                <a:effectLst>
                  <a:glow rad="101600">
                    <a:srgbClr val="FFFFFF"/>
                  </a:glow>
                </a:effectLst>
                <a:latin typeface="Comic Sans MS" pitchFamily="66" charset="0"/>
                <a:cs typeface="Times New Roman" pitchFamily="18" charset="0"/>
              </a:rPr>
              <a:t>que nos has dado la gracia del </a:t>
            </a:r>
            <a:r>
              <a:rPr lang="es-MX" sz="2400" b="1" dirty="0" smtClean="0">
                <a:solidFill>
                  <a:srgbClr val="3333CC">
                    <a:lumMod val="50000"/>
                  </a:srgbClr>
                </a:solidFill>
                <a:effectLst>
                  <a:glow rad="101600">
                    <a:srgbClr val="FFFFFF"/>
                  </a:glow>
                </a:effectLst>
                <a:latin typeface="Comic Sans MS" pitchFamily="66" charset="0"/>
                <a:cs typeface="Times New Roman" pitchFamily="18" charset="0"/>
              </a:rPr>
              <a:t>bautismo ayúdanos </a:t>
            </a:r>
            <a:r>
              <a:rPr lang="es-MX" sz="2400" b="1" dirty="0">
                <a:solidFill>
                  <a:srgbClr val="3333CC">
                    <a:lumMod val="50000"/>
                  </a:srgbClr>
                </a:solidFill>
                <a:effectLst>
                  <a:glow rad="101600">
                    <a:srgbClr val="FFFFFF"/>
                  </a:glow>
                </a:effectLst>
                <a:latin typeface="Comic Sans MS" pitchFamily="66" charset="0"/>
                <a:cs typeface="Times New Roman" pitchFamily="18" charset="0"/>
              </a:rPr>
              <a:t>a vivir de acuerdo a nuestra fe, </a:t>
            </a:r>
          </a:p>
          <a:p>
            <a:pPr lvl="0" algn="ctr" fontAlgn="base">
              <a:spcBef>
                <a:spcPct val="0"/>
              </a:spcBef>
              <a:spcAft>
                <a:spcPct val="0"/>
              </a:spcAft>
              <a:defRPr/>
            </a:pPr>
            <a:r>
              <a:rPr lang="es-MX" sz="2400" b="1" dirty="0">
                <a:solidFill>
                  <a:srgbClr val="3333CC">
                    <a:lumMod val="50000"/>
                  </a:srgbClr>
                </a:solidFill>
                <a:effectLst>
                  <a:glow rad="101600">
                    <a:srgbClr val="FFFFFF"/>
                  </a:glow>
                </a:effectLst>
                <a:latin typeface="Comic Sans MS" pitchFamily="66" charset="0"/>
                <a:cs typeface="Times New Roman" pitchFamily="18" charset="0"/>
              </a:rPr>
              <a:t>para que nuestra vida </a:t>
            </a:r>
            <a:r>
              <a:rPr lang="es-MX" sz="2400" b="1" dirty="0" smtClean="0">
                <a:solidFill>
                  <a:srgbClr val="3333CC">
                    <a:lumMod val="50000"/>
                  </a:srgbClr>
                </a:solidFill>
                <a:effectLst>
                  <a:glow rad="101600">
                    <a:srgbClr val="FFFFFF"/>
                  </a:glow>
                </a:effectLst>
                <a:latin typeface="Comic Sans MS" pitchFamily="66" charset="0"/>
                <a:cs typeface="Times New Roman" pitchFamily="18" charset="0"/>
              </a:rPr>
              <a:t>refleje                                  </a:t>
            </a:r>
            <a:r>
              <a:rPr lang="es-MX" sz="2400" b="1" dirty="0">
                <a:solidFill>
                  <a:srgbClr val="3333CC">
                    <a:lumMod val="50000"/>
                  </a:srgbClr>
                </a:solidFill>
                <a:effectLst>
                  <a:glow rad="101600">
                    <a:srgbClr val="FFFFFF"/>
                  </a:glow>
                </a:effectLst>
                <a:latin typeface="Comic Sans MS" pitchFamily="66" charset="0"/>
                <a:cs typeface="Times New Roman" pitchFamily="18" charset="0"/>
              </a:rPr>
              <a:t>lo que creemos </a:t>
            </a:r>
            <a:r>
              <a:rPr lang="es-MX" sz="2400" b="1" dirty="0" smtClean="0">
                <a:solidFill>
                  <a:srgbClr val="3333CC">
                    <a:lumMod val="50000"/>
                  </a:srgbClr>
                </a:solidFill>
                <a:effectLst>
                  <a:glow rad="101600">
                    <a:srgbClr val="FFFFFF"/>
                  </a:glow>
                </a:effectLst>
                <a:latin typeface="Comic Sans MS" pitchFamily="66" charset="0"/>
                <a:cs typeface="Times New Roman" pitchFamily="18" charset="0"/>
              </a:rPr>
              <a:t>y </a:t>
            </a:r>
            <a:r>
              <a:rPr lang="es-MX" sz="2400" b="1" dirty="0">
                <a:solidFill>
                  <a:srgbClr val="3333CC">
                    <a:lumMod val="50000"/>
                  </a:srgbClr>
                </a:solidFill>
                <a:effectLst>
                  <a:glow rad="101600">
                    <a:srgbClr val="FFFFFF"/>
                  </a:glow>
                </a:effectLst>
                <a:latin typeface="Comic Sans MS" pitchFamily="66" charset="0"/>
                <a:cs typeface="Times New Roman" pitchFamily="18" charset="0"/>
              </a:rPr>
              <a:t>así podamos dar testimonio de ti</a:t>
            </a:r>
            <a:r>
              <a:rPr lang="es-MX" sz="2400" b="1" dirty="0" smtClean="0">
                <a:solidFill>
                  <a:srgbClr val="3333CC">
                    <a:lumMod val="50000"/>
                  </a:srgbClr>
                </a:solidFill>
                <a:effectLst>
                  <a:glow rad="101600">
                    <a:srgbClr val="FFFFFF"/>
                  </a:glow>
                </a:effectLst>
                <a:latin typeface="Comic Sans MS" pitchFamily="66" charset="0"/>
                <a:cs typeface="Times New Roman" pitchFamily="18" charset="0"/>
              </a:rPr>
              <a:t>.</a:t>
            </a:r>
            <a:endParaRPr kumimoji="0" lang="es-PE" sz="2400" b="1" i="0" u="none" strike="noStrike" kern="1200" cap="none" spc="0" normalizeH="0" baseline="0" noProof="0" dirty="0" smtClean="0">
              <a:ln>
                <a:noFill/>
              </a:ln>
              <a:solidFill>
                <a:srgbClr val="3333CC">
                  <a:lumMod val="50000"/>
                </a:srgbClr>
              </a:solidFill>
              <a:effectLst>
                <a:glow rad="101600">
                  <a:srgbClr val="FFFFFF"/>
                </a:glo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32225206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txBox="1">
            <a:spLocks noChangeArrowheads="1"/>
          </p:cNvSpPr>
          <p:nvPr/>
        </p:nvSpPr>
        <p:spPr bwMode="auto">
          <a:xfrm>
            <a:off x="196455" y="980763"/>
            <a:ext cx="5214974" cy="12144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800" b="0" i="1" u="none" strike="noStrike" kern="0" cap="none" spc="0" normalizeH="0" baseline="0" noProof="0" dirty="0" smtClean="0">
                <a:ln>
                  <a:noFill/>
                </a:ln>
                <a:solidFill>
                  <a:srgbClr val="FFFFFF">
                    <a:lumMod val="95000"/>
                  </a:srgbClr>
                </a:solidFill>
                <a:effectLst>
                  <a:outerShdw blurRad="38100" dist="38100" dir="2700000" algn="tl">
                    <a:srgbClr val="000000">
                      <a:alpha val="43137"/>
                    </a:srgbClr>
                  </a:outerShdw>
                </a:effectLst>
                <a:uLnTx/>
                <a:uFillTx/>
                <a:latin typeface="Calisto MT" pitchFamily="18" charset="0"/>
                <a:ea typeface="+mn-ea"/>
                <a:cs typeface="Arial"/>
              </a:rPr>
              <a:t> </a:t>
            </a:r>
          </a:p>
        </p:txBody>
      </p:sp>
      <p:sp>
        <p:nvSpPr>
          <p:cNvPr id="13" name="Rectangle 9"/>
          <p:cNvSpPr txBox="1">
            <a:spLocks noChangeArrowheads="1"/>
          </p:cNvSpPr>
          <p:nvPr/>
        </p:nvSpPr>
        <p:spPr bwMode="auto">
          <a:xfrm>
            <a:off x="89298" y="4094172"/>
            <a:ext cx="5429288" cy="2143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8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sto MT" pitchFamily="18" charset="0"/>
                <a:ea typeface="+mn-ea"/>
                <a:cs typeface="Times New Roman" pitchFamily="18" charset="0"/>
              </a:rPr>
              <a:t>   </a:t>
            </a:r>
            <a:endParaRPr kumimoji="0" lang="es-ES_tradnl" sz="2800" b="0" i="1" u="none" strike="noStrike" kern="0" cap="none" spc="0" normalizeH="0" baseline="0" noProof="0" dirty="0" smtClean="0">
              <a:ln>
                <a:noFill/>
              </a:ln>
              <a:solidFill>
                <a:srgbClr val="FFFFFF">
                  <a:lumMod val="95000"/>
                </a:srgbClr>
              </a:solidFill>
              <a:effectLst>
                <a:outerShdw blurRad="38100" dist="38100" dir="2700000" algn="tl">
                  <a:srgbClr val="000000">
                    <a:alpha val="43137"/>
                  </a:srgbClr>
                </a:outerShdw>
              </a:effectLst>
              <a:uLnTx/>
              <a:uFillTx/>
              <a:latin typeface="Calisto MT" pitchFamily="18" charset="0"/>
              <a:ea typeface="+mn-ea"/>
              <a:cs typeface="Arial"/>
            </a:endParaRPr>
          </a:p>
        </p:txBody>
      </p:sp>
      <p:pic>
        <p:nvPicPr>
          <p:cNvPr id="1026"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5085875" y="733959"/>
            <a:ext cx="3863327" cy="620472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6" name="AutoShape 2"/>
          <p:cNvSpPr>
            <a:spLocks noChangeArrowheads="1"/>
          </p:cNvSpPr>
          <p:nvPr/>
        </p:nvSpPr>
        <p:spPr bwMode="auto">
          <a:xfrm>
            <a:off x="577028" y="371490"/>
            <a:ext cx="4204522" cy="1265626"/>
          </a:xfrm>
          <a:prstGeom prst="roundRect">
            <a:avLst>
              <a:gd name="adj" fmla="val 16667"/>
            </a:avLst>
          </a:prstGeom>
          <a:solidFill>
            <a:srgbClr val="D4B97B"/>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a:t>
            </a:r>
            <a:r>
              <a:rPr lang="es-PE" sz="2400" b="1" dirty="0" smtClean="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cs typeface="Times New Roman" pitchFamily="18" charset="0"/>
              </a:rPr>
              <a:t>Lucas 3,15-16. 21-22</a:t>
            </a:r>
            <a:endParaRPr kumimoji="0" lang="es-PE" sz="24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4" name="Rectangle 9"/>
          <p:cNvSpPr txBox="1">
            <a:spLocks noChangeArrowheads="1"/>
          </p:cNvSpPr>
          <p:nvPr/>
        </p:nvSpPr>
        <p:spPr bwMode="auto">
          <a:xfrm>
            <a:off x="142489" y="1654093"/>
            <a:ext cx="6124359" cy="48801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defRPr/>
            </a:pPr>
            <a:r>
              <a:rPr kumimoji="0" lang="es-ES_tradnl" sz="2800" b="0" i="1" u="none" strike="noStrike" kern="1200" cap="none" spc="0" normalizeH="0" baseline="0" noProof="0" dirty="0" smtClean="0">
                <a:ln>
                  <a:noFill/>
                </a:ln>
                <a:solidFill>
                  <a:srgbClr val="FFFFFF"/>
                </a:solidFill>
                <a:effectLst>
                  <a:glow rad="101600">
                    <a:srgbClr val="003399">
                      <a:satMod val="175000"/>
                      <a:alpha val="40000"/>
                    </a:srgbClr>
                  </a:glow>
                  <a:outerShdw blurRad="50800" dist="38100" algn="l" rotWithShape="0">
                    <a:prstClr val="black"/>
                  </a:outerShdw>
                </a:effectLst>
                <a:uLnTx/>
                <a:uFillTx/>
                <a:latin typeface="Calisto MT" pitchFamily="18" charset="0"/>
                <a:ea typeface="+mn-ea"/>
                <a:cs typeface="Times New Roman" pitchFamily="18" charset="0"/>
              </a:rPr>
              <a:t>   </a:t>
            </a:r>
            <a:r>
              <a:rPr kumimoji="0" lang="es-ES" sz="2800" b="0" i="1" u="none" strike="noStrike" kern="1200" cap="none" spc="0" normalizeH="0" baseline="0" noProof="0" dirty="0" smtClean="0">
                <a:ln>
                  <a:noFill/>
                </a:ln>
                <a:solidFill>
                  <a:srgbClr val="FFFFFF"/>
                </a:solidFill>
                <a:effectLst>
                  <a:glow rad="101600">
                    <a:srgbClr val="003399">
                      <a:satMod val="175000"/>
                      <a:alpha val="40000"/>
                    </a:srgbClr>
                  </a:glow>
                  <a:outerShdw blurRad="50800" dist="38100" algn="l" rotWithShape="0">
                    <a:prstClr val="black"/>
                  </a:outerShdw>
                </a:effectLst>
                <a:uLnTx/>
                <a:uFillTx/>
                <a:latin typeface="Britannic Bold" panose="020B0903060703020204" pitchFamily="34" charset="0"/>
                <a:cs typeface="Times New Roman" pitchFamily="18" charset="0"/>
              </a:rPr>
              <a:t>Motivación</a:t>
            </a:r>
            <a:r>
              <a:rPr kumimoji="0" lang="es-ES" sz="2800" b="0" i="1" u="none" strike="noStrike" kern="1200" cap="none" spc="0" normalizeH="0" baseline="0" noProof="0" dirty="0" smtClean="0">
                <a:ln>
                  <a:noFill/>
                </a:ln>
                <a:solidFill>
                  <a:srgbClr val="FFFFFF"/>
                </a:solidFill>
                <a:effectLst>
                  <a:glow rad="101600">
                    <a:srgbClr val="003399">
                      <a:satMod val="175000"/>
                      <a:alpha val="40000"/>
                    </a:srgbClr>
                  </a:glow>
                  <a:outerShdw blurRad="50800" dist="38100" algn="l" rotWithShape="0">
                    <a:prstClr val="black"/>
                  </a:outerShdw>
                </a:effectLst>
                <a:uLnTx/>
                <a:uFillTx/>
                <a:latin typeface="Britannic Bold" panose="020B0903060703020204" pitchFamily="34" charset="0"/>
                <a:cs typeface="Times New Roman" pitchFamily="18" charset="0"/>
              </a:rPr>
              <a:t>:</a:t>
            </a:r>
          </a:p>
          <a:p>
            <a:pPr marL="342900" lvl="0" indent="-342900" algn="ctr" fontAlgn="base">
              <a:spcBef>
                <a:spcPct val="20000"/>
              </a:spcBef>
              <a:spcAft>
                <a:spcPct val="0"/>
              </a:spcAft>
              <a:defRPr/>
            </a:pPr>
            <a:r>
              <a:rPr kumimoji="0" lang="es-ES" sz="2800" b="0" i="1" u="none" strike="noStrike" kern="1200" cap="none" spc="0" normalizeH="0" noProof="0" dirty="0" smtClean="0">
                <a:ln>
                  <a:noFill/>
                </a:ln>
                <a:solidFill>
                  <a:srgbClr val="FFFFFF"/>
                </a:solidFill>
                <a:effectLst>
                  <a:glow rad="101600">
                    <a:srgbClr val="003399">
                      <a:satMod val="175000"/>
                      <a:alpha val="40000"/>
                    </a:srgbClr>
                  </a:glow>
                  <a:outerShdw blurRad="50800" dist="38100" algn="l" rotWithShape="0">
                    <a:prstClr val="black"/>
                  </a:outerShdw>
                </a:effectLst>
                <a:uLnTx/>
                <a:uFillTx/>
                <a:latin typeface="Calisto MT" pitchFamily="18" charset="0"/>
                <a:ea typeface="+mn-ea"/>
                <a:cs typeface="Times New Roman" pitchFamily="18" charset="0"/>
              </a:rPr>
              <a:t> </a:t>
            </a:r>
            <a:r>
              <a:rPr kumimoji="0" lang="es-ES" sz="2800" b="1" u="none" strike="noStrike" kern="1200" cap="none" spc="0" normalizeH="0" baseline="0" noProof="0" dirty="0" smtClean="0">
                <a:ln>
                  <a:noFill/>
                </a:ln>
                <a:solidFill>
                  <a:srgbClr val="FFFFFF"/>
                </a:solidFill>
                <a:effectLst>
                  <a:glow rad="101600">
                    <a:srgbClr val="003399">
                      <a:satMod val="175000"/>
                      <a:alpha val="40000"/>
                    </a:srgbClr>
                  </a:glow>
                  <a:outerShdw blurRad="50800" dist="38100" algn="l" rotWithShape="0">
                    <a:prstClr val="black"/>
                  </a:outerShdw>
                </a:effectLst>
                <a:uLnTx/>
                <a:uFillTx/>
                <a:latin typeface="Calisto MT" pitchFamily="18" charset="0"/>
                <a:cs typeface="Times New Roman" pitchFamily="18" charset="0"/>
              </a:rPr>
              <a:t>La Fiesta </a:t>
            </a:r>
            <a:r>
              <a:rPr lang="es-MX" sz="2800" b="1" dirty="0" smtClean="0">
                <a:solidFill>
                  <a:srgbClr val="FFFFFF"/>
                </a:solidFill>
                <a:effectLst>
                  <a:glow rad="101600">
                    <a:srgbClr val="003399">
                      <a:satMod val="175000"/>
                      <a:alpha val="40000"/>
                    </a:srgbClr>
                  </a:glow>
                  <a:outerShdw blurRad="50800" dist="38100" algn="l" rotWithShape="0">
                    <a:prstClr val="black"/>
                  </a:outerShdw>
                </a:effectLst>
                <a:latin typeface="Calisto MT" pitchFamily="18" charset="0"/>
                <a:cs typeface="Times New Roman" pitchFamily="18" charset="0"/>
              </a:rPr>
              <a:t>que </a:t>
            </a:r>
            <a:r>
              <a:rPr lang="es-MX" sz="2800" b="1" dirty="0">
                <a:solidFill>
                  <a:srgbClr val="FFFFFF"/>
                </a:solidFill>
                <a:effectLst>
                  <a:glow rad="101600">
                    <a:srgbClr val="003399">
                      <a:satMod val="175000"/>
                      <a:alpha val="40000"/>
                    </a:srgbClr>
                  </a:glow>
                  <a:outerShdw blurRad="50800" dist="38100" algn="l" rotWithShape="0">
                    <a:prstClr val="black"/>
                  </a:outerShdw>
                </a:effectLst>
                <a:latin typeface="Calisto MT" pitchFamily="18" charset="0"/>
                <a:cs typeface="Times New Roman" pitchFamily="18" charset="0"/>
              </a:rPr>
              <a:t>hoy celebramos cierra el ciclo de Navidad y a la vez nos prepara para introducirnos en el Tiempo Ordinario. El bautismo que Jesús recibe al comenzar esta nueva etapa de su vida se convierte en la ocasión para que su identidad se revele ante todo el pueblo y su misión quede legitimada por </a:t>
            </a:r>
            <a:r>
              <a:rPr lang="es-MX" sz="2800" b="1" dirty="0" smtClean="0">
                <a:solidFill>
                  <a:srgbClr val="FFFFFF"/>
                </a:solidFill>
                <a:effectLst>
                  <a:glow rad="101600">
                    <a:srgbClr val="003399">
                      <a:satMod val="175000"/>
                      <a:alpha val="40000"/>
                    </a:srgbClr>
                  </a:glow>
                  <a:outerShdw blurRad="50800" dist="38100" algn="l" rotWithShape="0">
                    <a:prstClr val="black"/>
                  </a:outerShdw>
                </a:effectLst>
                <a:latin typeface="Calisto MT" pitchFamily="18" charset="0"/>
                <a:cs typeface="Times New Roman" pitchFamily="18" charset="0"/>
              </a:rPr>
              <a:t>el Padre. Escuchemos:</a:t>
            </a:r>
            <a:endParaRPr kumimoji="0" lang="es-ES_tradnl" sz="2800" b="1" u="none" strike="noStrike" kern="0" cap="none" spc="0" normalizeH="0" baseline="0" noProof="0" dirty="0" smtClean="0">
              <a:ln>
                <a:noFill/>
              </a:ln>
              <a:solidFill>
                <a:srgbClr val="FFFFFF">
                  <a:lumMod val="95000"/>
                </a:srgbClr>
              </a:solidFill>
              <a:effectLst>
                <a:glow rad="101600">
                  <a:srgbClr val="003399">
                    <a:satMod val="175000"/>
                    <a:alpha val="40000"/>
                  </a:srgbClr>
                </a:glow>
                <a:outerShdw blurRad="50800" dist="38100" algn="l" rotWithShape="0">
                  <a:prstClr val="black"/>
                </a:outerShdw>
              </a:effectLst>
              <a:uLnTx/>
              <a:uFillTx/>
              <a:latin typeface="Calisto MT" pitchFamily="18" charset="0"/>
              <a:cs typeface="Arial"/>
            </a:endParaRPr>
          </a:p>
        </p:txBody>
      </p:sp>
    </p:spTree>
    <p:extLst>
      <p:ext uri="{BB962C8B-B14F-4D97-AF65-F5344CB8AC3E}">
        <p14:creationId xmlns:p14="http://schemas.microsoft.com/office/powerpoint/2010/main" val="2456233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900"/>
                            </p:stCondLst>
                            <p:childTnLst>
                              <p:par>
                                <p:cTn id="22" presetID="26" presetClass="entr" presetSubtype="0"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Effect transition="in" filter="wipe(down)">
                                      <p:cBhvr>
                                        <p:cTn id="24" dur="290">
                                          <p:stCondLst>
                                            <p:cond delay="0"/>
                                          </p:stCondLst>
                                        </p:cTn>
                                        <p:tgtEl>
                                          <p:spTgt spid="13"/>
                                        </p:tgtEl>
                                      </p:cBhvr>
                                    </p:animEffect>
                                    <p:anim calcmode="lin" valueType="num">
                                      <p:cBhvr>
                                        <p:cTn id="25"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30" dur="13">
                                          <p:stCondLst>
                                            <p:cond delay="325"/>
                                          </p:stCondLst>
                                        </p:cTn>
                                        <p:tgtEl>
                                          <p:spTgt spid="13"/>
                                        </p:tgtEl>
                                      </p:cBhvr>
                                      <p:to x="100000" y="60000"/>
                                    </p:animScale>
                                    <p:animScale>
                                      <p:cBhvr>
                                        <p:cTn id="31" dur="83" decel="50000">
                                          <p:stCondLst>
                                            <p:cond delay="338"/>
                                          </p:stCondLst>
                                        </p:cTn>
                                        <p:tgtEl>
                                          <p:spTgt spid="13"/>
                                        </p:tgtEl>
                                      </p:cBhvr>
                                      <p:to x="100000" y="100000"/>
                                    </p:animScale>
                                    <p:animScale>
                                      <p:cBhvr>
                                        <p:cTn id="32" dur="13">
                                          <p:stCondLst>
                                            <p:cond delay="656"/>
                                          </p:stCondLst>
                                        </p:cTn>
                                        <p:tgtEl>
                                          <p:spTgt spid="13"/>
                                        </p:tgtEl>
                                      </p:cBhvr>
                                      <p:to x="100000" y="80000"/>
                                    </p:animScale>
                                    <p:animScale>
                                      <p:cBhvr>
                                        <p:cTn id="33" dur="83" decel="50000">
                                          <p:stCondLst>
                                            <p:cond delay="669"/>
                                          </p:stCondLst>
                                        </p:cTn>
                                        <p:tgtEl>
                                          <p:spTgt spid="13"/>
                                        </p:tgtEl>
                                      </p:cBhvr>
                                      <p:to x="100000" y="100000"/>
                                    </p:animScale>
                                    <p:animScale>
                                      <p:cBhvr>
                                        <p:cTn id="34" dur="13">
                                          <p:stCondLst>
                                            <p:cond delay="821"/>
                                          </p:stCondLst>
                                        </p:cTn>
                                        <p:tgtEl>
                                          <p:spTgt spid="13"/>
                                        </p:tgtEl>
                                      </p:cBhvr>
                                      <p:to x="100000" y="90000"/>
                                    </p:animScale>
                                    <p:animScale>
                                      <p:cBhvr>
                                        <p:cTn id="35" dur="83" decel="50000">
                                          <p:stCondLst>
                                            <p:cond delay="834"/>
                                          </p:stCondLst>
                                        </p:cTn>
                                        <p:tgtEl>
                                          <p:spTgt spid="13"/>
                                        </p:tgtEl>
                                      </p:cBhvr>
                                      <p:to x="100000" y="100000"/>
                                    </p:animScale>
                                    <p:animScale>
                                      <p:cBhvr>
                                        <p:cTn id="36" dur="13">
                                          <p:stCondLst>
                                            <p:cond delay="904"/>
                                          </p:stCondLst>
                                        </p:cTn>
                                        <p:tgtEl>
                                          <p:spTgt spid="13"/>
                                        </p:tgtEl>
                                      </p:cBhvr>
                                      <p:to x="100000" y="95000"/>
                                    </p:animScale>
                                    <p:animScale>
                                      <p:cBhvr>
                                        <p:cTn id="37" dur="83" decel="50000">
                                          <p:stCondLst>
                                            <p:cond delay="917"/>
                                          </p:stCondLst>
                                        </p:cTn>
                                        <p:tgtEl>
                                          <p:spTgt spid="13"/>
                                        </p:tgtEl>
                                      </p:cBhvr>
                                      <p:to x="100000" y="100000"/>
                                    </p:animScale>
                                  </p:childTnLst>
                                </p:cTn>
                              </p:par>
                            </p:childTnLst>
                          </p:cTn>
                        </p:par>
                        <p:par>
                          <p:cTn id="38" fill="hold">
                            <p:stCondLst>
                              <p:cond delay="1800"/>
                            </p:stCondLst>
                            <p:childTnLst>
                              <p:par>
                                <p:cTn id="39" presetID="23" presetClass="entr" presetSubtype="16" fill="hold" grpId="0" nodeType="afterEffect">
                                  <p:stCondLst>
                                    <p:cond delay="0"/>
                                  </p:stCondLst>
                                  <p:iterate type="wd">
                                    <p:tmPct val="10000"/>
                                  </p:iterate>
                                  <p:childTnLst>
                                    <p:set>
                                      <p:cBhvr>
                                        <p:cTn id="40" dur="1" fill="hold">
                                          <p:stCondLst>
                                            <p:cond delay="0"/>
                                          </p:stCondLst>
                                        </p:cTn>
                                        <p:tgtEl>
                                          <p:spTgt spid="14"/>
                                        </p:tgtEl>
                                        <p:attrNameLst>
                                          <p:attrName>style.visibility</p:attrName>
                                        </p:attrNameLst>
                                      </p:cBhvr>
                                      <p:to>
                                        <p:strVal val="visible"/>
                                      </p:to>
                                    </p:set>
                                    <p:anim calcmode="lin" valueType="num">
                                      <p:cBhvr>
                                        <p:cTn id="41" dur="1750" fill="hold"/>
                                        <p:tgtEl>
                                          <p:spTgt spid="14"/>
                                        </p:tgtEl>
                                        <p:attrNameLst>
                                          <p:attrName>ppt_w</p:attrName>
                                        </p:attrNameLst>
                                      </p:cBhvr>
                                      <p:tavLst>
                                        <p:tav tm="0">
                                          <p:val>
                                            <p:fltVal val="0"/>
                                          </p:val>
                                        </p:tav>
                                        <p:tav tm="100000">
                                          <p:val>
                                            <p:strVal val="#ppt_w"/>
                                          </p:val>
                                        </p:tav>
                                      </p:tavLst>
                                    </p:anim>
                                    <p:anim calcmode="lin" valueType="num">
                                      <p:cBhvr>
                                        <p:cTn id="42" dur="1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336" y="387537"/>
            <a:ext cx="8224838" cy="5347593"/>
          </a:xfrm>
          <a:prstGeom prst="rect">
            <a:avLst/>
          </a:prstGeom>
          <a:scene3d>
            <a:camera prst="orthographicFront"/>
            <a:lightRig rig="threePt" dir="t"/>
          </a:scene3d>
          <a:sp3d>
            <a:bevelT prst="relaxedInset"/>
          </a:sp3d>
        </p:spPr>
      </p:pic>
      <p:sp>
        <p:nvSpPr>
          <p:cNvPr id="5" name="4 Rectángulo"/>
          <p:cNvSpPr/>
          <p:nvPr/>
        </p:nvSpPr>
        <p:spPr>
          <a:xfrm>
            <a:off x="628363" y="387537"/>
            <a:ext cx="3486437"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800" dirty="0" smtClean="0">
                <a:solidFill>
                  <a:srgbClr val="FF0000"/>
                </a:solidFill>
                <a:effectLst>
                  <a:outerShdw blurRad="38100" dist="38100" dir="2700000" algn="tl">
                    <a:srgbClr val="808080"/>
                  </a:outerShdw>
                </a:effectLst>
                <a:latin typeface="Georgia" pitchFamily="18" charset="0"/>
                <a:cs typeface="Times New Roman" pitchFamily="18" charset="0"/>
              </a:rPr>
              <a:t>Lucas 3,15-16,21-22.</a:t>
            </a:r>
            <a:endParaRPr kumimoji="0" lang="es-ES" sz="2800" b="0" i="0" u="none" strike="noStrike" kern="1200" cap="none" spc="0" normalizeH="0" baseline="0" noProof="0" dirty="0" smtClean="0">
              <a:ln>
                <a:noFill/>
              </a:ln>
              <a:solidFill>
                <a:srgbClr val="FF0000"/>
              </a:solidFill>
              <a:effectLst>
                <a:outerShdw blurRad="38100" dist="38100" dir="2700000" algn="tl">
                  <a:srgbClr val="808080"/>
                </a:outerShdw>
              </a:effectLst>
              <a:uLnTx/>
              <a:uFillTx/>
              <a:latin typeface="Georgia" pitchFamily="18" charset="0"/>
              <a:ea typeface="+mn-ea"/>
              <a:cs typeface="Times New Roman" pitchFamily="18" charset="0"/>
            </a:endParaRPr>
          </a:p>
        </p:txBody>
      </p:sp>
      <p:sp>
        <p:nvSpPr>
          <p:cNvPr id="7" name="6 Rectángulo"/>
          <p:cNvSpPr/>
          <p:nvPr/>
        </p:nvSpPr>
        <p:spPr>
          <a:xfrm>
            <a:off x="471487" y="5086489"/>
            <a:ext cx="8243888" cy="1384995"/>
          </a:xfrm>
          <a:prstGeom prst="rect">
            <a:avLst/>
          </a:prstGeom>
          <a:blipFill>
            <a:blip r:embed="rId3"/>
            <a:tile tx="0" ty="0" sx="100000" sy="100000" flip="none" algn="tl"/>
          </a:blip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defRPr/>
            </a:pPr>
            <a:r>
              <a:rPr lang="es-MX" sz="2800" dirty="0" smtClean="0">
                <a:ln w="11430"/>
                <a:solidFill>
                  <a:schemeClr val="bg1"/>
                </a:solidFill>
                <a:effectLst>
                  <a:glow rad="101600">
                    <a:srgbClr val="FFFFFF"/>
                  </a:glow>
                  <a:reflection blurRad="6350" stA="55000" endA="300" endPos="45500" dir="5400000" sy="-100000" algn="bl" rotWithShape="0"/>
                </a:effectLst>
                <a:latin typeface="Comic Sans MS" pitchFamily="66" charset="0"/>
                <a:cs typeface="Times New Roman" pitchFamily="18" charset="0"/>
              </a:rPr>
              <a:t>En </a:t>
            </a:r>
            <a:r>
              <a:rPr lang="es-MX" sz="2800" dirty="0">
                <a:ln w="11430"/>
                <a:solidFill>
                  <a:schemeClr val="bg1"/>
                </a:solidFill>
                <a:effectLst>
                  <a:glow rad="101600">
                    <a:srgbClr val="FFFFFF"/>
                  </a:glow>
                  <a:reflection blurRad="6350" stA="55000" endA="300" endPos="45500" dir="5400000" sy="-100000" algn="bl" rotWithShape="0"/>
                </a:effectLst>
                <a:latin typeface="Comic Sans MS" pitchFamily="66" charset="0"/>
                <a:cs typeface="Times New Roman" pitchFamily="18" charset="0"/>
              </a:rPr>
              <a:t>aquel tiempo, el pueblo estaba a la expectativa, y todos se preguntaban sino sería Juan el Mesías; él tomó la palabra y dijo a todos:</a:t>
            </a:r>
            <a:endParaRPr kumimoji="0" lang="es-ES" sz="2800" i="0" u="none" strike="noStrike" kern="1200" cap="none" spc="0" normalizeH="0" baseline="0" noProof="0" dirty="0">
              <a:ln w="11430"/>
              <a:solidFill>
                <a:schemeClr val="bg1"/>
              </a:solidFill>
              <a:effectLst>
                <a:glow rad="101600">
                  <a:srgbClr val="FFFFFF"/>
                </a:glow>
                <a:reflection blurRad="6350" stA="55000" endA="300" endPos="45500" dir="5400000" sy="-100000" algn="bl" rotWithShape="0"/>
              </a:effectLst>
              <a:uLnTx/>
              <a:uFillTx/>
              <a:latin typeface="Comic Sans MS" pitchFamily="66" charset="0"/>
              <a:cs typeface="Times New Roman" pitchFamily="18" charset="0"/>
            </a:endParaRPr>
          </a:p>
        </p:txBody>
      </p:sp>
    </p:spTree>
    <p:extLst>
      <p:ext uri="{BB962C8B-B14F-4D97-AF65-F5344CB8AC3E}">
        <p14:creationId xmlns:p14="http://schemas.microsoft.com/office/powerpoint/2010/main" val="31720104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mensaje de Juan Bautista es actual... ¡se dirige a ti y a mí!"/>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035" y="304800"/>
            <a:ext cx="8106629" cy="4450665"/>
          </a:xfrm>
          <a:prstGeom prst="rect">
            <a:avLst/>
          </a:prstGeom>
          <a:solidFill>
            <a:srgbClr val="CAB681"/>
          </a:solidFill>
        </p:spPr>
      </p:pic>
      <p:sp>
        <p:nvSpPr>
          <p:cNvPr id="7" name="6 Rectángulo"/>
          <p:cNvSpPr/>
          <p:nvPr/>
        </p:nvSpPr>
        <p:spPr>
          <a:xfrm>
            <a:off x="514035" y="4755465"/>
            <a:ext cx="8210865" cy="1815882"/>
          </a:xfrm>
          <a:prstGeom prst="rect">
            <a:avLst/>
          </a:prstGeom>
          <a:gradFill flip="none" rotWithShape="1">
            <a:gsLst>
              <a:gs pos="0">
                <a:srgbClr val="CAB681">
                  <a:shade val="30000"/>
                  <a:satMod val="115000"/>
                </a:srgbClr>
              </a:gs>
              <a:gs pos="50000">
                <a:srgbClr val="CAB681">
                  <a:shade val="67500"/>
                  <a:satMod val="115000"/>
                </a:srgbClr>
              </a:gs>
              <a:gs pos="100000">
                <a:srgbClr val="CAB681">
                  <a:shade val="100000"/>
                  <a:satMod val="115000"/>
                </a:srgbClr>
              </a:gs>
            </a:gsLst>
            <a:lin ang="13500000" scaled="1"/>
            <a:tileRect/>
          </a:gra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s-MX" sz="2800" dirty="0" smtClean="0">
                <a:ln w="11430"/>
                <a:solidFill>
                  <a:schemeClr val="tx1">
                    <a:lumMod val="95000"/>
                    <a:lumOff val="5000"/>
                  </a:schemeClr>
                </a:solidFill>
                <a:effectLst>
                  <a:glow rad="101600">
                    <a:srgbClr val="FFFFFF"/>
                  </a:glow>
                  <a:reflection blurRad="6350" stA="55000" endA="300" endPos="45500" dir="5400000" sy="-100000" algn="bl" rotWithShape="0"/>
                </a:effectLst>
                <a:latin typeface="Comic Sans MS" pitchFamily="66" charset="0"/>
                <a:cs typeface="Times New Roman" pitchFamily="18" charset="0"/>
              </a:rPr>
              <a:t>“Yo les bautizo con agua pero viene el que es más fuerte que yo, y no merezco desatarle la correa de sus sandalias. Él les bautizará con Espíritu Santo y fuego”.</a:t>
            </a:r>
            <a:endParaRPr kumimoji="0" lang="es-ES" sz="2800" i="0" u="none" strike="noStrike" kern="1200" cap="none" spc="0" normalizeH="0" baseline="0" noProof="0" dirty="0">
              <a:ln w="11430"/>
              <a:solidFill>
                <a:schemeClr val="tx1">
                  <a:lumMod val="95000"/>
                  <a:lumOff val="5000"/>
                </a:schemeClr>
              </a:solidFill>
              <a:effectLst>
                <a:glow rad="101600">
                  <a:srgbClr val="FFFFFF"/>
                </a:glow>
                <a:reflection blurRad="6350" stA="55000" endA="300" endPos="45500" dir="5400000" sy="-100000" algn="bl" rotWithShape="0"/>
              </a:effectLst>
              <a:uLnTx/>
              <a:uFillTx/>
              <a:latin typeface="Comic Sans MS" pitchFamily="66" charset="0"/>
              <a:cs typeface="Times New Roman" pitchFamily="18" charset="0"/>
            </a:endParaRPr>
          </a:p>
        </p:txBody>
      </p:sp>
    </p:spTree>
    <p:extLst>
      <p:ext uri="{BB962C8B-B14F-4D97-AF65-F5344CB8AC3E}">
        <p14:creationId xmlns:p14="http://schemas.microsoft.com/office/powerpoint/2010/main" val="2752015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1.6|18.7|17.7|4"/>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TotalTime>
  <Words>1138</Words>
  <Application>Microsoft Office PowerPoint</Application>
  <PresentationFormat>Presentación en pantalla (4:3)</PresentationFormat>
  <Paragraphs>98</Paragraphs>
  <Slides>27</Slides>
  <Notes>1</Notes>
  <HiddenSlides>0</HiddenSlides>
  <MMClips>0</MMClips>
  <ScaleCrop>false</ScaleCrop>
  <HeadingPairs>
    <vt:vector size="6" baseType="variant">
      <vt:variant>
        <vt:lpstr>Fuentes usadas</vt:lpstr>
      </vt:variant>
      <vt:variant>
        <vt:i4>16</vt:i4>
      </vt:variant>
      <vt:variant>
        <vt:lpstr>Tema</vt:lpstr>
      </vt:variant>
      <vt:variant>
        <vt:i4>4</vt:i4>
      </vt:variant>
      <vt:variant>
        <vt:lpstr>Títulos de diapositiva</vt:lpstr>
      </vt:variant>
      <vt:variant>
        <vt:i4>27</vt:i4>
      </vt:variant>
    </vt:vector>
  </HeadingPairs>
  <TitlesOfParts>
    <vt:vector size="47" baseType="lpstr">
      <vt:lpstr>Agency FB</vt:lpstr>
      <vt:lpstr>Aharoni</vt:lpstr>
      <vt:lpstr>Arial</vt:lpstr>
      <vt:lpstr>Britannic Bold</vt:lpstr>
      <vt:lpstr>Calibri</vt:lpstr>
      <vt:lpstr>Calisto MT</vt:lpstr>
      <vt:lpstr>Century Gothic</vt:lpstr>
      <vt:lpstr>Comic Sans MS</vt:lpstr>
      <vt:lpstr>Georgia</vt:lpstr>
      <vt:lpstr>Haettenschweiler</vt:lpstr>
      <vt:lpstr>Humnst777 BlkCn BT</vt:lpstr>
      <vt:lpstr>Impact</vt:lpstr>
      <vt:lpstr>Poor Richard</vt:lpstr>
      <vt:lpstr>Square721 Cn BT</vt:lpstr>
      <vt:lpstr>Times New Roman</vt:lpstr>
      <vt:lpstr>Wingdings</vt:lpstr>
      <vt:lpstr>Diseño predeterminado</vt:lpstr>
      <vt:lpstr>7_Diseño predeterminado</vt:lpstr>
      <vt:lpstr>Default Design</vt:lpstr>
      <vt:lpstr>1_Default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93</cp:revision>
  <dcterms:created xsi:type="dcterms:W3CDTF">2020-01-06T13:29:24Z</dcterms:created>
  <dcterms:modified xsi:type="dcterms:W3CDTF">2025-01-08T20:51:55Z</dcterms:modified>
</cp:coreProperties>
</file>