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56" r:id="rId7"/>
    <p:sldMasterId id="2147483768" r:id="rId8"/>
    <p:sldMasterId id="2147483780" r:id="rId9"/>
    <p:sldMasterId id="2147483816" r:id="rId10"/>
  </p:sldMasterIdLst>
  <p:notesMasterIdLst>
    <p:notesMasterId r:id="rId44"/>
  </p:notesMasterIdLst>
  <p:sldIdLst>
    <p:sldId id="257" r:id="rId11"/>
    <p:sldId id="258" r:id="rId12"/>
    <p:sldId id="259" r:id="rId13"/>
    <p:sldId id="260" r:id="rId14"/>
    <p:sldId id="262" r:id="rId15"/>
    <p:sldId id="298" r:id="rId16"/>
    <p:sldId id="265" r:id="rId17"/>
    <p:sldId id="266" r:id="rId18"/>
    <p:sldId id="267" r:id="rId19"/>
    <p:sldId id="268" r:id="rId20"/>
    <p:sldId id="269" r:id="rId21"/>
    <p:sldId id="270" r:id="rId22"/>
    <p:sldId id="276" r:id="rId23"/>
    <p:sldId id="277" r:id="rId24"/>
    <p:sldId id="278" r:id="rId25"/>
    <p:sldId id="299" r:id="rId26"/>
    <p:sldId id="300" r:id="rId27"/>
    <p:sldId id="279" r:id="rId28"/>
    <p:sldId id="280" r:id="rId29"/>
    <p:sldId id="282" r:id="rId30"/>
    <p:sldId id="283" r:id="rId31"/>
    <p:sldId id="284" r:id="rId32"/>
    <p:sldId id="285" r:id="rId33"/>
    <p:sldId id="286" r:id="rId34"/>
    <p:sldId id="287" r:id="rId35"/>
    <p:sldId id="288" r:id="rId36"/>
    <p:sldId id="289" r:id="rId37"/>
    <p:sldId id="290" r:id="rId38"/>
    <p:sldId id="303" r:id="rId39"/>
    <p:sldId id="294" r:id="rId40"/>
    <p:sldId id="295" r:id="rId41"/>
    <p:sldId id="301"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550" y="48"/>
      </p:cViewPr>
      <p:guideLst/>
    </p:cSldViewPr>
  </p:slideViewPr>
  <p:notesTextViewPr>
    <p:cViewPr>
      <p:scale>
        <a:sx n="1" d="1"/>
        <a:sy n="1" d="1"/>
      </p:scale>
      <p:origin x="0" y="0"/>
    </p:cViewPr>
  </p:notesTextViewPr>
  <p:sorterViewPr>
    <p:cViewPr>
      <p:scale>
        <a:sx n="100" d="100"/>
        <a:sy n="100" d="100"/>
      </p:scale>
      <p:origin x="0" y="-487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2FD01-38FE-4868-8B55-170878AF8C73}" type="datetimeFigureOut">
              <a:rPr lang="en-US" smtClean="0"/>
              <a:t>12/24/2024</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01D21-5F48-4FE9-B5C8-27A1CC58C039}" type="slidenum">
              <a:rPr lang="en-US" smtClean="0"/>
              <a:t>‹Nº›</a:t>
            </a:fld>
            <a:endParaRPr lang="en-US"/>
          </a:p>
        </p:txBody>
      </p:sp>
    </p:spTree>
    <p:extLst>
      <p:ext uri="{BB962C8B-B14F-4D97-AF65-F5344CB8AC3E}">
        <p14:creationId xmlns:p14="http://schemas.microsoft.com/office/powerpoint/2010/main" val="401774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50241F-1295-4B05-959F-CA0B51A1B526}" type="slidenum">
              <a:rPr kumimoji="0" lang="es-ES"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s-ES"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s-PE" dirty="0" smtClean="0"/>
          </a:p>
        </p:txBody>
      </p:sp>
    </p:spTree>
    <p:extLst>
      <p:ext uri="{BB962C8B-B14F-4D97-AF65-F5344CB8AC3E}">
        <p14:creationId xmlns:p14="http://schemas.microsoft.com/office/powerpoint/2010/main" val="1970752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31F026-3CDE-4BCD-9FA4-7EA64FEE266D}" type="slidenum">
              <a:rPr kumimoji="0" lang="es-PE" sz="1200" b="0"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s-PE"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019578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31F026-3CDE-4BCD-9FA4-7EA64FEE266D}" type="slidenum">
              <a:rPr kumimoji="0" lang="es-PE" sz="1200" b="0"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s-PE"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77297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31F026-3CDE-4BCD-9FA4-7EA64FEE266D}" type="slidenum">
              <a:rPr kumimoji="0" lang="es-PE" sz="1200" b="0"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s-PE"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404017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31F026-3CDE-4BCD-9FA4-7EA64FEE266D}" type="slidenum">
              <a:rPr kumimoji="0" lang="es-PE" sz="1200" b="0"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s-PE"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25445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31F026-3CDE-4BCD-9FA4-7EA64FEE266D}" type="slidenum">
              <a:rPr kumimoji="0" lang="es-PE" sz="1200" b="0"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s-PE"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889203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31F026-3CDE-4BCD-9FA4-7EA64FEE266D}" type="slidenum">
              <a:rPr kumimoji="0" lang="es-PE" sz="1200" b="0"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s-PE"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143521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31F026-3CDE-4BCD-9FA4-7EA64FEE266D}" type="slidenum">
              <a:rPr kumimoji="0" lang="es-PE" sz="1200" b="0"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s-PE"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89445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31F026-3CDE-4BCD-9FA4-7EA64FEE266D}" type="slidenum">
              <a:rPr kumimoji="0" lang="es-PE" sz="1200" b="0"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s-PE"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034557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9C9D4BE-F101-46B8-9A51-03AE6EDF3A26}" type="slidenum">
              <a:rPr kumimoji="0" lang="es-ES"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s-ES"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val="340889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ó</a:t>
            </a:r>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F171D9-7DA7-4554-B7E3-336C55F4061A}" type="slidenum">
              <a:rPr kumimoji="0" lang="es-PE" sz="1200" b="0"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s-PE"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597050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3EB01A3-A3B4-41F8-833B-5BAF595F4BD7}" type="datetimeFigureOut">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24/12/2024</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CFD5FE-19CD-4E32-99AB-9EE4A75A6099}" type="slidenum">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3033047836"/>
      </p:ext>
    </p:extLst>
  </p:cSld>
  <p:clrMapOvr>
    <a:masterClrMapping/>
  </p:clrMapOvr>
  <p:transition spd="slow" advClick="0" advTm="6000">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B0E3AC-E571-4493-8189-9C037B98A783}" type="datetimeFigureOut">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24/12/2024</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0E61ED-E47C-47D8-8F89-8CD623FED2B1}" type="slidenum">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2403924203"/>
      </p:ext>
    </p:extLst>
  </p:cSld>
  <p:clrMapOvr>
    <a:masterClrMapping/>
  </p:clrMapOvr>
  <p:transition spd="slow" advClick="0" advTm="6000">
    <p:pull dir="rd"/>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A1E01C-2249-43A2-817A-B80A8815FCB2}"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2123729740"/>
      </p:ext>
    </p:extLst>
  </p:cSld>
  <p:clrMapOvr>
    <a:masterClrMapping/>
  </p:clrMapOvr>
  <p:transition advClick="0" advTm="5000">
    <p:sndAc>
      <p:stSnd loop="1">
        <p:snd r:embed="rId1" name="VillancicosVenamicasaestanavidadluisaguile.wav"/>
      </p:stSnd>
    </p:sndAc>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6E19494-79FC-46AC-B24C-C04002576A2A}"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4063184805"/>
      </p:ext>
    </p:extLst>
  </p:cSld>
  <p:clrMapOvr>
    <a:masterClrMapping/>
  </p:clrMapOvr>
  <p:transition advClick="0" advTm="5000">
    <p:sndAc>
      <p:stSnd loop="1">
        <p:snd r:embed="rId1" name="VillancicosVenamicasaestanavidadluisaguile.wav"/>
      </p:stSnd>
    </p:sndAc>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239477-CFFD-4D5B-BB75-9A2A7DEC7B58}"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1930775080"/>
      </p:ext>
    </p:extLst>
  </p:cSld>
  <p:clrMapOvr>
    <a:masterClrMapping/>
  </p:clrMapOvr>
  <p:transition advClick="0" advTm="5000">
    <p:sndAc>
      <p:stSnd loop="1">
        <p:snd r:embed="rId1" name="VillancicosVenamicasaestanavidadluisaguile.wav"/>
      </p:stSnd>
    </p:sndAc>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39AB02-ADEE-4C9D-B35B-EE4ECB59CA30}"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4271433304"/>
      </p:ext>
    </p:extLst>
  </p:cSld>
  <p:clrMapOvr>
    <a:masterClrMapping/>
  </p:clrMapOvr>
  <p:transition advClick="0" advTm="5000">
    <p:sndAc>
      <p:stSnd loop="1">
        <p:snd r:embed="rId1" name="VillancicosVenamicasaestanavidadluisaguile.wav"/>
      </p:stSnd>
    </p:sndAc>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0D7E9B2-AB0E-41C1-B71F-438168DD720B}"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1087325916"/>
      </p:ext>
    </p:extLst>
  </p:cSld>
  <p:clrMapOvr>
    <a:masterClrMapping/>
  </p:clrMapOvr>
  <p:transition advClick="0" advTm="5000">
    <p:sndAc>
      <p:stSnd loop="1">
        <p:snd r:embed="rId1" name="VillancicosVenamicasaestanavidadluisaguile.wav"/>
      </p:stSnd>
    </p:sndAc>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60B314-59EF-4D98-B9DC-56083EED0742}"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1941617427"/>
      </p:ext>
    </p:extLst>
  </p:cSld>
  <p:clrMapOvr>
    <a:masterClrMapping/>
  </p:clrMapOvr>
  <p:transition advClick="0" advTm="5000">
    <p:sndAc>
      <p:stSnd loop="1">
        <p:snd r:embed="rId1" name="VillancicosVenamicasaestanavidadluisaguile.wav"/>
      </p:stSnd>
    </p:sndAc>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C3F7A9-3AC3-44DA-996C-7DFDDA7FCD84}"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4260365064"/>
      </p:ext>
    </p:extLst>
  </p:cSld>
  <p:clrMapOvr>
    <a:masterClrMapping/>
  </p:clrMapOvr>
  <p:transition advClick="0" advTm="5000">
    <p:sndAc>
      <p:stSnd loop="1">
        <p:snd r:embed="rId1" name="VillancicosVenamicasaestanavidadluisaguile.wav"/>
      </p:stSnd>
    </p:sndAc>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9BC4BE-B297-4E46-91F2-9AF883A621C4}"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3536693567"/>
      </p:ext>
    </p:extLst>
  </p:cSld>
  <p:clrMapOvr>
    <a:masterClrMapping/>
  </p:clrMapOvr>
  <p:transition advClick="0" advTm="5000">
    <p:sndAc>
      <p:stSnd loop="1">
        <p:snd r:embed="rId1" name="VillancicosVenamicasaestanavidadluisaguile.wav"/>
      </p:stSnd>
    </p:sndAc>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79A508-DAE5-47AD-8BF6-AB4AA8EB6B9C}"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1894689327"/>
      </p:ext>
    </p:extLst>
  </p:cSld>
  <p:clrMapOvr>
    <a:masterClrMapping/>
  </p:clrMapOvr>
  <p:transition advClick="0" advTm="5000">
    <p:sndAc>
      <p:stSnd loop="1">
        <p:snd r:embed="rId1" name="VillancicosVenamicasaestanavidadluisaguile.wav"/>
      </p:stSnd>
    </p:sndAc>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50E9FC1-1A98-48B4-A928-E50300BABDD8}"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2836488337"/>
      </p:ext>
    </p:extLst>
  </p:cSld>
  <p:clrMapOvr>
    <a:masterClrMapping/>
  </p:clrMapOvr>
  <p:transition advClick="0" advTm="5000">
    <p:sndAc>
      <p:stSnd loop="1">
        <p:snd r:embed="rId1" name="VillancicosVenamicasaestanavidadluisaguil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6881BD6-09AD-4764-9C49-DEC9260A2F5D}" type="datetimeFigureOut">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24/12/2024</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DC43A6-9B70-4EC5-A2DF-75229F8B17EC}" type="slidenum">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3294495870"/>
      </p:ext>
    </p:extLst>
  </p:cSld>
  <p:clrMapOvr>
    <a:masterClrMapping/>
  </p:clrMapOvr>
  <p:transition spd="slow" advClick="0" advTm="6000">
    <p:pull dir="rd"/>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54D0CE8-09FA-4FAB-9589-8E4198982F02}"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1581319874"/>
      </p:ext>
    </p:extLst>
  </p:cSld>
  <p:clrMapOvr>
    <a:masterClrMapping/>
  </p:clrMapOvr>
  <p:transition advClick="0" advTm="5000">
    <p:sndAc>
      <p:stSnd loop="1">
        <p:snd r:embed="rId1" name="VillancicosVenamicasaestanavidadluisaguile.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a:t>Haga clic para modificar el estilo de título del patrón</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F468C8-3EB6-482B-B2B0-07CAD228AFD3}"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809987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A0DC96A-9402-4FB4-81A9-4F7C0BF7FBE9}"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991615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a:t>Haga clic para modificar el estilo de título del patrón</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B78D0C2-C782-4600-AD51-DED32A0F91F1}"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61585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_tradnl"/>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861295-D99D-4214-A1EC-07F9C97113AE}"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180695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Haga clic para modificar el estilo de título del patrón</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1D77186-2385-4732-9278-93F798877033}"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3706715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CDFEAF0-11CA-4321-8BCD-13D255D8FEEF}"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3012269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47A04A-A61D-4B4B-9B3D-D1F23FE1420C}"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1096699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a:t>Haga clic para modificar el estilo de título del patrón</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47F7154-E7C3-4101-975C-BC67E027BCD8}"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117746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0EB233-FF27-41DF-ACDA-8741B8AD6ABB}" type="datetimeFigureOut">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24/12/2024</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B5C5E3-BFEF-4385-B25B-69461C868F82}" type="slidenum">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506621878"/>
      </p:ext>
    </p:extLst>
  </p:cSld>
  <p:clrMapOvr>
    <a:masterClrMapping/>
  </p:clrMapOvr>
  <p:transition spd="slow" advClick="0" advTm="6000">
    <p:pull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Haga clic para modificar el estilo de título del patrón</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BC7F8C6-102B-4907-98E4-096648E4D585}"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3234980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008480-DA59-46F0-AABB-3BE8994C69B6}"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2271839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n-US"/>
              <a:t>Haga clic para modificar el estilo de título del patrón</a:t>
            </a:r>
            <a:endParaRPr lang="es-ES_tradnl"/>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889A586-A650-4BE2-BF0E-2E0341717516}"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1998498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7472858-800A-44EF-AE5A-55CE760C4223}"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3540574173"/>
      </p:ext>
    </p:extLst>
  </p:cSld>
  <p:clrMapOvr>
    <a:masterClrMapping/>
  </p:clrMapOvr>
  <p:transition spd="med">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A749058-EB6D-40E9-8423-0F3FDA23BD2E}"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996647981"/>
      </p:ext>
    </p:extLst>
  </p:cSld>
  <p:clrMapOvr>
    <a:masterClrMapping/>
  </p:clrMapOvr>
  <p:transition spd="med">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03F9C13-87A8-4BB1-9F4C-3FA9FDC2406B}"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1763340880"/>
      </p:ext>
    </p:extLst>
  </p:cSld>
  <p:clrMapOvr>
    <a:masterClrMapping/>
  </p:clrMapOvr>
  <p:transition spd="med">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0314C1-B108-4C65-A8EE-A87014AD8FD3}"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1544466536"/>
      </p:ext>
    </p:extLst>
  </p:cSld>
  <p:clrMapOvr>
    <a:masterClrMapping/>
  </p:clrMapOvr>
  <p:transition spd="med">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AA0D7E8-54A8-47FA-BE8E-1065E68DC1C1}"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2260137001"/>
      </p:ext>
    </p:extLst>
  </p:cSld>
  <p:clrMapOvr>
    <a:masterClrMapping/>
  </p:clrMapOvr>
  <p:transition spd="med">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3A60B0B-025F-48D7-8B64-F4FD965E6725}"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1250662679"/>
      </p:ext>
    </p:extLst>
  </p:cSld>
  <p:clrMapOvr>
    <a:masterClrMapping/>
  </p:clrMapOvr>
  <p:transition spd="med">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388653-E553-44CE-A292-13EEB7F4C413}"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3151510097"/>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8B28105-A4BB-446B-BE0B-84CB71523A25}" type="datetimeFigureOut">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24/12/2024</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D03BFA-25FC-4584-A083-74C37A571C1D}" type="slidenum">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3384571036"/>
      </p:ext>
    </p:extLst>
  </p:cSld>
  <p:clrMapOvr>
    <a:masterClrMapping/>
  </p:clrMapOvr>
  <p:transition spd="slow" advClick="0" advTm="6000">
    <p:pull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DE2377-5267-4AF2-B350-E1AF5F440822}"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2692677467"/>
      </p:ext>
    </p:extLst>
  </p:cSld>
  <p:clrMapOvr>
    <a:masterClrMapping/>
  </p:clrMapOvr>
  <p:transition spd="med">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5BBC5C-77AD-41E1-88BF-509109C7A790}"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2944822211"/>
      </p:ext>
    </p:extLst>
  </p:cSld>
  <p:clrMapOvr>
    <a:masterClrMapping/>
  </p:clrMapOvr>
  <p:transition spd="med">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CC5AB28-5B8C-42B0-992A-FA0F6FE2A56E}"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3122942444"/>
      </p:ext>
    </p:extLst>
  </p:cSld>
  <p:clrMapOvr>
    <a:masterClrMapping/>
  </p:clrMapOvr>
  <p:transition spd="med">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B309E3-863E-482B-882C-B22508E1EF8B}"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2245693851"/>
      </p:ext>
    </p:extLst>
  </p:cSld>
  <p:clrMapOvr>
    <a:masterClrMapping/>
  </p:clrMapOvr>
  <p:transition spd="med">
    <p:diamon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73BA510-27C1-48FE-AB49-7433E3A35705}"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1928291258"/>
      </p:ext>
    </p:extLst>
  </p:cSld>
  <p:clrMapOvr>
    <a:masterClrMapping/>
  </p:clrMapOvr>
  <p:transition spd="med">
    <p:diamon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5788E32-5E5B-4A2A-88D3-7B513A538EE6}"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403078559"/>
      </p:ext>
    </p:extLst>
  </p:cSld>
  <p:clrMapOvr>
    <a:masterClrMapping/>
  </p:clrMapOvr>
  <p:transition spd="med">
    <p:diamon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E7981EF-B576-4B14-95DC-0B7A69DC3322}"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2012760018"/>
      </p:ext>
    </p:extLst>
  </p:cSld>
  <p:clrMapOvr>
    <a:masterClrMapping/>
  </p:clrMapOvr>
  <p:transition spd="med">
    <p:diamon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668064-44C8-4BDF-8B42-4D70D500ED9C}"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1230764962"/>
      </p:ext>
    </p:extLst>
  </p:cSld>
  <p:clrMapOvr>
    <a:masterClrMapping/>
  </p:clrMapOvr>
  <p:transition spd="med">
    <p:diamon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EA85AC-2EE0-4293-97E5-014D14DFBF32}"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859951967"/>
      </p:ext>
    </p:extLst>
  </p:cSld>
  <p:clrMapOvr>
    <a:masterClrMapping/>
  </p:clrMapOvr>
  <p:transition spd="med">
    <p:diamon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DC11BA-EA08-402D-9702-0F3E0933AD6C}"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868379111"/>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4E5166-E4D4-4518-BFEC-312507A80256}" type="datetimeFigureOut">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24/12/2024</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368202-52A4-457D-B3DF-F99EFA4C146B}" type="slidenum">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2194556276"/>
      </p:ext>
    </p:extLst>
  </p:cSld>
  <p:clrMapOvr>
    <a:masterClrMapping/>
  </p:clrMapOvr>
  <p:transition spd="slow" advClick="0" advTm="6000">
    <p:pull dir="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681886-4E7E-4EFD-A272-6DCAE678EC55}"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484821707"/>
      </p:ext>
    </p:extLst>
  </p:cSld>
  <p:clrMapOvr>
    <a:masterClrMapping/>
  </p:clrMapOvr>
  <p:transition spd="med">
    <p:diamon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5BB2E7-ED8F-41AA-8C40-70D1F66BFD64}"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3452624902"/>
      </p:ext>
    </p:extLst>
  </p:cSld>
  <p:clrMapOvr>
    <a:masterClrMapping/>
  </p:clrMapOvr>
  <p:transition spd="med">
    <p:diamon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8EC770-7C5A-48C4-B2A8-7BC2683DC094}"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3858771350"/>
      </p:ext>
    </p:extLst>
  </p:cSld>
  <p:clrMapOvr>
    <a:masterClrMapping/>
  </p:clrMapOvr>
  <p:transition spd="med">
    <p:diamon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355003-747C-4061-8CFC-36890CFC1612}"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4022308049"/>
      </p:ext>
    </p:extLst>
  </p:cSld>
  <p:clrMapOvr>
    <a:masterClrMapping/>
  </p:clrMapOvr>
  <p:transition spd="med">
    <p:diamon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49BDAA-7090-4110-86DD-EB3683EDFEEF}"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3803365862"/>
      </p:ext>
    </p:extLst>
  </p:cSld>
  <p:clrMapOvr>
    <a:masterClrMapping/>
  </p:clrMapOvr>
  <p:transition spd="med">
    <p:diamon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D52AA1A-BCD8-4AA5-BE3F-5CEB4C40D9CC}"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46410BD-8303-4AF3-9415-80D113B28308}"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10691318"/>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4D4867A-CF9F-47A8-9C56-F54D9C034D14}"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0F39F4B-0DC4-414D-84B8-0CC1DE1CF4E4}"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9187771"/>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59A3279-578B-4732-B230-E8E5CFA78112}"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436B98-A705-4922-BCB0-F59B0956D4C4}"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18895305"/>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879B65-D9B8-44FD-85BA-2158A850F485}"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124EDB4-FF2D-43DF-8EC9-2BB6E33E0DBF}"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76652831"/>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141A8E3-C2E7-4377-8EBD-E45D6DFED46E}"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27D5C6-BFF9-4D3D-BA12-22EDDA3E884A}"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5508904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8F25B59-98B9-4C4D-834F-E85CBB8AD0AD}" type="datetimeFigureOut">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24/12/2024</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8"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9"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219853-6586-40B8-9F7F-967F85849EC6}" type="slidenum">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658006316"/>
      </p:ext>
    </p:extLst>
  </p:cSld>
  <p:clrMapOvr>
    <a:masterClrMapping/>
  </p:clrMapOvr>
  <p:transition spd="slow" advClick="0" advTm="6000">
    <p:pull dir="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6F6B9EE-0D26-46F4-A4C1-5A05400BA573}"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B449A60-0109-4D12-91B5-CFD9A07FB129}"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35781965"/>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1DC31B6-7C59-4BEB-B8F1-7B05E83DD196}"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B893D89-35E7-490C-99C7-41071D3277A4}"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69690405"/>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894E036-3BAD-42F5-A278-A237DEA71C58}"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5176B1-137C-4620-A4E1-68A848A7346E}"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43751677"/>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13D7ACA-325A-4DBC-AB86-39E6372B8401}"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718B34B-9020-4B7E-B870-C38C870B4F79}"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22985228"/>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3F6DD5E-9FF2-464E-AFDA-A7B54BF85D14}"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5969EE-4C99-4404-B4C3-3C79913DCD7A}"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36518783"/>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158D21A-EA7C-4E8A-8C2B-3AFD676CB4EC}"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D377425-5139-45A9-98E1-7FF5585A98AD}"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04410035"/>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4159D-D734-4656-9E8D-E511A0FC7D6E}"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1591761644"/>
      </p:ext>
    </p:extLst>
  </p:cSld>
  <p:clrMapOvr>
    <a:masterClrMapping/>
  </p:clrMapOvr>
  <p:transition spd="slow">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38D1B88-2A7F-4D90-B040-1B84B5617DDD}"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716746846"/>
      </p:ext>
    </p:extLst>
  </p:cSld>
  <p:clrMapOvr>
    <a:masterClrMapping/>
  </p:clrMapOvr>
  <p:transition spd="slow">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4B8564E-4F06-4A85-9104-D8B5CDA90837}"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1884331360"/>
      </p:ext>
    </p:extLst>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AD8B1B-5B13-48BB-BF4D-C90EB7BD34C4}"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1618915299"/>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A38FE6-56B6-4CB4-997A-B5DFA1EBA950}" type="datetimeFigureOut">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24/12/2024</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4"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5"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C3A3C-72E4-4019-B280-657D7E76A99A}" type="slidenum">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3730370478"/>
      </p:ext>
    </p:extLst>
  </p:cSld>
  <p:clrMapOvr>
    <a:masterClrMapping/>
  </p:clrMapOvr>
  <p:transition spd="slow" advClick="0" advTm="6000">
    <p:pull dir="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2DD9AD-57D9-421F-8DD2-235C707E8FA0}"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3897576424"/>
      </p:ext>
    </p:extLst>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2E7CC2-50B2-4610-9D01-7AF11F7BAE1D}"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1890093873"/>
      </p:ext>
    </p:extLst>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708794-37AC-4890-A6A8-5E4C27B855DA}"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3753191080"/>
      </p:ext>
    </p:extLst>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313C2F-E48A-4C7F-983D-E348679C7A32}"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2930800970"/>
      </p:ext>
    </p:extLst>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AA9767-5664-40BF-9FD9-47E72409DD48}"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4106794897"/>
      </p:ext>
    </p:extLst>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38AD7F9-C762-46EE-86F2-E19A9C55983F}"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2532911142"/>
      </p:ext>
    </p:extLst>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3369A88-C0B1-45DA-94AB-3A0AAB9A6525}"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242445210"/>
      </p:ext>
    </p:extLst>
  </p:cSld>
  <p:clrMapOvr>
    <a:masterClrMapping/>
  </p:clrMapOvr>
  <p:transition spd="slow">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D90E024-6AEE-4CB7-958F-7CDDB453E7BF}"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15B10A-F55C-497F-85E4-8D367A43F9CB}"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81568168"/>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45251AE-2694-48B8-A37D-CEB19B449DE4}"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9DDE264-3AFD-4948-BEF1-42BDF49BDA56}"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56420177"/>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45BD29C-AC08-48C9-848D-4AF1A5B4254F}"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DB8286-D697-4484-9AA8-BDB7E97A6AE3}"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9942007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D1E60-69A4-4626-BD02-18E1E7AA0191}" type="datetimeFigureOut">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24/12/2024</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3"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4"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3FD2B9-87C6-497C-85EE-066BDC9D2FFF}" type="slidenum">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3027712252"/>
      </p:ext>
    </p:extLst>
  </p:cSld>
  <p:clrMapOvr>
    <a:masterClrMapping/>
  </p:clrMapOvr>
  <p:transition spd="slow" advClick="0" advTm="6000">
    <p:pull dir="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CF023FA-0D5F-4203-86FD-B63A83AE30EA}"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10CB78-443D-43AF-82BF-ADEBE041A4F2}"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1293626"/>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43E23B1-2B86-4E7A-A62B-2AE7882F8944}"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FF760C9-A2C4-474C-8908-C1453B6B7134}"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10695373"/>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21723BC-70CB-47B4-946B-E31A527F4EC2}"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F96171-E7DC-48AC-A8D6-BEC000604041}"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24972357"/>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B6287CF-EDFF-4B3D-87E3-82A109870B84}"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1E02CFC-EE98-4657-AF3C-7425A31CE0AA}"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39884175"/>
      </p:ext>
    </p:extLst>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CA9F735-ACB4-4705-84A1-27E19EDC7DCA}"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4A4D63-84ED-441D-A3F2-8C49524DF68E}"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149886"/>
      </p:ext>
    </p:extLst>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9F34BE3-3D6E-47F2-A20A-CC31F6484112}"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69C296-4B50-47C8-834C-3B9C3C5BD46E}"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0509635"/>
      </p:ext>
    </p:extLst>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A8380A1-38CF-4E2A-9CEE-8D0FDD5779AB}"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3057CF7-A4CA-4C81-B9D2-0C9D6E603A17}"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76999296"/>
      </p:ext>
    </p:extLst>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792D5FF-8B7E-4157-BE66-43536B187CA8}"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95094BD-FD7C-4361-AC0A-EDC1FC7B4F4D}"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6494895"/>
      </p:ext>
    </p:extLst>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899691-D992-4D20-AE79-67FFC2800B36}" type="slidenum">
              <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878366465"/>
      </p:ext>
    </p:extLst>
  </p:cSld>
  <p:clrMapOvr>
    <a:masterClrMapping/>
  </p:clrMapOvr>
  <p:transition>
    <p:wheel spokes="8"/>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111A44-0AAC-4C04-BD73-6718C23FDA9B}" type="slidenum">
              <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4080159833"/>
      </p:ext>
    </p:extLst>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291933-CE81-414B-B582-9BD78632D52E}" type="datetimeFigureOut">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24/12/2024</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3F03F0-EE1E-493D-B091-CB4D584F02EC}" type="slidenum">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4040273235"/>
      </p:ext>
    </p:extLst>
  </p:cSld>
  <p:clrMapOvr>
    <a:masterClrMapping/>
  </p:clrMapOvr>
  <p:transition spd="slow" advClick="0" advTm="6000">
    <p:pull dir="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1E7F4C1-FE4E-432D-8EF1-ED17C66A55AD}" type="slidenum">
              <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875522560"/>
      </p:ext>
    </p:extLst>
  </p:cSld>
  <p:clrMapOvr>
    <a:masterClrMapping/>
  </p:clrMapOvr>
  <p:transition>
    <p:wheel spokes="8"/>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F925690-6FA3-4534-8D4B-9D0F903911C6}" type="slidenum">
              <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263691395"/>
      </p:ext>
    </p:extLst>
  </p:cSld>
  <p:clrMapOvr>
    <a:masterClrMapping/>
  </p:clrMapOvr>
  <p:transition>
    <p:wheel spokes="8"/>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9DB13D-4E9E-47DF-8708-AC145871CECB}" type="slidenum">
              <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369369568"/>
      </p:ext>
    </p:extLst>
  </p:cSld>
  <p:clrMapOvr>
    <a:masterClrMapping/>
  </p:clrMapOvr>
  <p:transition>
    <p:wheel spokes="8"/>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3B9338-6291-4F7D-8C49-EB3BDB4A1C1E}" type="slidenum">
              <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276699100"/>
      </p:ext>
    </p:extLst>
  </p:cSld>
  <p:clrMapOvr>
    <a:masterClrMapping/>
  </p:clrMapOvr>
  <p:transition>
    <p:wheel spokes="8"/>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10A2040-B2F9-406E-9C7C-8E9D7DEED132}" type="slidenum">
              <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200869814"/>
      </p:ext>
    </p:extLst>
  </p:cSld>
  <p:clrMapOvr>
    <a:masterClrMapping/>
  </p:clrMapOvr>
  <p:transition>
    <p:wheel spokes="8"/>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ADDB21-1049-4959-9738-496866D5E511}" type="slidenum">
              <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609201999"/>
      </p:ext>
    </p:extLst>
  </p:cSld>
  <p:clrMapOvr>
    <a:masterClrMapping/>
  </p:clrMapOvr>
  <p:transition>
    <p:wheel spokes="8"/>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597E635-0CAC-4B8F-9A4E-C929BB4959B7}" type="slidenum">
              <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414830909"/>
      </p:ext>
    </p:extLst>
  </p:cSld>
  <p:clrMapOvr>
    <a:masterClrMapping/>
  </p:clrMapOvr>
  <p:transition>
    <p:wheel spokes="8"/>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12D0E90-8623-4BCB-8F0E-13AC08D8C1A6}" type="slidenum">
              <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410232598"/>
      </p:ext>
    </p:extLst>
  </p:cSld>
  <p:clrMapOvr>
    <a:masterClrMapping/>
  </p:clrMapOvr>
  <p:transition>
    <p:wheel spokes="8"/>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B63B6CD-931E-4664-98C8-8E538ADDE6E1}" type="slidenum">
              <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867479426"/>
      </p:ext>
    </p:extLst>
  </p:cSld>
  <p:clrMapOvr>
    <a:masterClrMapping/>
  </p:clrMapOvr>
  <p:transition>
    <p:wheel spokes="8"/>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267"/>
            <a:ext cx="7772400" cy="1470183"/>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307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87D8D4-4BCF-4B6E-BB98-1BC1BA47DE6A}"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Tree>
    <p:extLst>
      <p:ext uri="{BB962C8B-B14F-4D97-AF65-F5344CB8AC3E}">
        <p14:creationId xmlns:p14="http://schemas.microsoft.com/office/powerpoint/2010/main" val="3964441157"/>
      </p:ext>
    </p:extLst>
  </p:cSld>
  <p:clrMapOvr>
    <a:masterClrMapping/>
  </p:clrMapOvr>
  <p:transition spd="med">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0F02A8-549F-43E3-AB6A-FC887B355F35}" type="datetimeFigureOut">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24/12/2024</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7BD3DE-B7FA-4FBC-9500-C3007F1D32FF}" type="slidenum">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3716577858"/>
      </p:ext>
    </p:extLst>
  </p:cSld>
  <p:clrMapOvr>
    <a:masterClrMapping/>
  </p:clrMapOvr>
  <p:transition spd="slow" advClick="0" advTm="6000">
    <p:pull dir="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1D22C6-6420-4B2B-B944-806DE3D98C11}"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Tree>
    <p:extLst>
      <p:ext uri="{BB962C8B-B14F-4D97-AF65-F5344CB8AC3E}">
        <p14:creationId xmlns:p14="http://schemas.microsoft.com/office/powerpoint/2010/main" val="2340792325"/>
      </p:ext>
    </p:extLst>
  </p:cSld>
  <p:clrMapOvr>
    <a:masterClrMapping/>
  </p:clrMapOvr>
  <p:transition spd="med">
    <p:comb/>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265"/>
            <a:ext cx="7772400" cy="1363028"/>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078"/>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7F61F1C-56EB-46E4-B6C7-9892DBA9938B}"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Tree>
    <p:extLst>
      <p:ext uri="{BB962C8B-B14F-4D97-AF65-F5344CB8AC3E}">
        <p14:creationId xmlns:p14="http://schemas.microsoft.com/office/powerpoint/2010/main" val="598113191"/>
      </p:ext>
    </p:extLst>
  </p:cSld>
  <p:clrMapOvr>
    <a:masterClrMapping/>
  </p:clrMapOvr>
  <p:transition spd="med">
    <p:comb/>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EC507FA-0451-4569-82C2-9B6B1B4FD45D}"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Tree>
    <p:extLst>
      <p:ext uri="{BB962C8B-B14F-4D97-AF65-F5344CB8AC3E}">
        <p14:creationId xmlns:p14="http://schemas.microsoft.com/office/powerpoint/2010/main" val="544060204"/>
      </p:ext>
    </p:extLst>
  </p:cSld>
  <p:clrMapOvr>
    <a:masterClrMapping/>
  </p:clrMapOvr>
  <p:transition spd="med">
    <p:comb/>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4478"/>
            <a:ext cx="4040188" cy="64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558"/>
            <a:ext cx="4040188" cy="39519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6" y="1534478"/>
            <a:ext cx="4041775" cy="64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558"/>
            <a:ext cx="4041775" cy="39519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8" name="7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1E4804-7818-48E6-9CB6-5C9D772C3201}"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Tree>
    <p:extLst>
      <p:ext uri="{BB962C8B-B14F-4D97-AF65-F5344CB8AC3E}">
        <p14:creationId xmlns:p14="http://schemas.microsoft.com/office/powerpoint/2010/main" val="1431025876"/>
      </p:ext>
    </p:extLst>
  </p:cSld>
  <p:clrMapOvr>
    <a:masterClrMapping/>
  </p:clrMapOvr>
  <p:transition spd="med">
    <p:comb/>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4" name="3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9BC24CA-C399-4B24-BFBA-9317170A3069}"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Tree>
    <p:extLst>
      <p:ext uri="{BB962C8B-B14F-4D97-AF65-F5344CB8AC3E}">
        <p14:creationId xmlns:p14="http://schemas.microsoft.com/office/powerpoint/2010/main" val="937851816"/>
      </p:ext>
    </p:extLst>
  </p:cSld>
  <p:clrMapOvr>
    <a:masterClrMapping/>
  </p:clrMapOvr>
  <p:transition spd="med">
    <p:comb/>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3" name="2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7A83D3A-BEE0-4E28-B965-E3C553F4CD79}"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Tree>
    <p:extLst>
      <p:ext uri="{BB962C8B-B14F-4D97-AF65-F5344CB8AC3E}">
        <p14:creationId xmlns:p14="http://schemas.microsoft.com/office/powerpoint/2010/main" val="2898876639"/>
      </p:ext>
    </p:extLst>
  </p:cSld>
  <p:clrMapOvr>
    <a:masterClrMapping/>
  </p:clrMapOvr>
  <p:transition spd="med">
    <p:comb/>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2892"/>
            <a:ext cx="3008313" cy="1161573"/>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2892"/>
            <a:ext cx="5111750" cy="5853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1" y="1434465"/>
            <a:ext cx="3008313" cy="46920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EA3E2E3-4D49-4110-BDFF-B99C491EFEED}"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Tree>
    <p:extLst>
      <p:ext uri="{BB962C8B-B14F-4D97-AF65-F5344CB8AC3E}">
        <p14:creationId xmlns:p14="http://schemas.microsoft.com/office/powerpoint/2010/main" val="219260318"/>
      </p:ext>
    </p:extLst>
  </p:cSld>
  <p:clrMapOvr>
    <a:masterClrMapping/>
  </p:clrMapOvr>
  <p:transition spd="med">
    <p:comb/>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7214"/>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93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814"/>
            <a:ext cx="5486400" cy="8043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2EF9ED-EDE9-4AF7-AF1F-E5DE34326157}"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Tree>
    <p:extLst>
      <p:ext uri="{BB962C8B-B14F-4D97-AF65-F5344CB8AC3E}">
        <p14:creationId xmlns:p14="http://schemas.microsoft.com/office/powerpoint/2010/main" val="3721936715"/>
      </p:ext>
    </p:extLst>
  </p:cSld>
  <p:clrMapOvr>
    <a:masterClrMapping/>
  </p:clrMapOvr>
  <p:transition spd="med">
    <p:comb/>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2F5493-AF68-4279-8188-9641FFF841C4}"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Tree>
    <p:extLst>
      <p:ext uri="{BB962C8B-B14F-4D97-AF65-F5344CB8AC3E}">
        <p14:creationId xmlns:p14="http://schemas.microsoft.com/office/powerpoint/2010/main" val="3787012850"/>
      </p:ext>
    </p:extLst>
  </p:cSld>
  <p:clrMapOvr>
    <a:masterClrMapping/>
  </p:clrMapOvr>
  <p:transition spd="med">
    <p:comb/>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320"/>
            <a:ext cx="2057400" cy="585216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320"/>
            <a:ext cx="6019800" cy="585216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8BAF26-0C29-4C00-AD19-D0BC2505982A}"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Tree>
    <p:extLst>
      <p:ext uri="{BB962C8B-B14F-4D97-AF65-F5344CB8AC3E}">
        <p14:creationId xmlns:p14="http://schemas.microsoft.com/office/powerpoint/2010/main" val="3345630922"/>
      </p:ext>
    </p:extLst>
  </p:cSld>
  <p:clrMapOvr>
    <a:masterClrMapping/>
  </p:clrMapOvr>
  <p:transition spd="med">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audio" Target="../media/audio1.wav"/><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F2B4DE-8935-420E-A705-8604E7A03531}" type="datetimeFigureOut">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24/12/2024</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66779A-7AB1-4889-B9C4-7B949FDA2BC9}" type="slidenum">
              <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42873288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6000">
    <p:pull dir="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9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ACDD86-C0A9-4585-A9A1-3FA0CEB074F3}"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120160649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advClick="0" advTm="5000">
    <p:sndAc>
      <p:stSnd loop="1">
        <p:snd r:embed="rId13" name="VillancicosVenamicasaestanavidadluisaguile.wav"/>
      </p:stSnd>
    </p:sndAc>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43DF715-881A-4354-A78B-F2370B921D8A}"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24075472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46A39E-8013-482B-9FE2-BFD92DB9D17C}"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15814112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diamon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CAD402F-CE3B-4817-A124-AD556C9B219A}"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9281555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diamon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12DE628-F6B0-4147-A59E-839F231E5C51}"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C367CC9-2917-4552-9E0C-ECB1DCE5DA3A}"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966638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5E8BE7-D0F3-4350-8D8A-E0353128286C}"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13227707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cs typeface="Times New Roman" charset="0"/>
        </a:defRPr>
      </a:lvl2pPr>
      <a:lvl3pPr algn="ctr" rtl="0" fontAlgn="base">
        <a:spcBef>
          <a:spcPct val="0"/>
        </a:spcBef>
        <a:spcAft>
          <a:spcPct val="0"/>
        </a:spcAft>
        <a:defRPr sz="4400">
          <a:solidFill>
            <a:schemeClr val="tx2"/>
          </a:solidFill>
          <a:latin typeface="Times New Roman" charset="0"/>
          <a:cs typeface="Times New Roman" charset="0"/>
        </a:defRPr>
      </a:lvl3pPr>
      <a:lvl4pPr algn="ctr" rtl="0" fontAlgn="base">
        <a:spcBef>
          <a:spcPct val="0"/>
        </a:spcBef>
        <a:spcAft>
          <a:spcPct val="0"/>
        </a:spcAft>
        <a:defRPr sz="4400">
          <a:solidFill>
            <a:schemeClr val="tx2"/>
          </a:solidFill>
          <a:latin typeface="Times New Roman" charset="0"/>
          <a:cs typeface="Times New Roman" charset="0"/>
        </a:defRPr>
      </a:lvl4pPr>
      <a:lvl5pPr algn="ctr" rtl="0" fontAlgn="base">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92C77F1-D312-407D-BB3D-84A056FA4E44}"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12:15</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002BEC-1229-429B-A69E-C2608E1F7B1E}"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9711081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_tradnl" smtClean="0"/>
              <a:t>Haga clic para cambiar el estilo de título	</a:t>
            </a:r>
          </a:p>
        </p:txBody>
      </p:sp>
      <p:sp>
        <p:nvSpPr>
          <p:cNvPr id="409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409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409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409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3565651-DC1D-476C-A57C-9952A46EB580}" type="slidenum">
              <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45319183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wheel spokes="8"/>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bwMode="auto">
          <a:xfrm>
            <a:off x="457200" y="27432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6739" name="Rectangle 3"/>
          <p:cNvSpPr>
            <a:spLocks noGrp="1" noChangeArrowheads="1"/>
          </p:cNvSpPr>
          <p:nvPr>
            <p:ph type="body" idx="1"/>
          </p:nvPr>
        </p:nvSpPr>
        <p:spPr bwMode="auto">
          <a:xfrm>
            <a:off x="457200" y="1600200"/>
            <a:ext cx="8229600" cy="45262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6740" name="Rectangle 4"/>
          <p:cNvSpPr>
            <a:spLocks noGrp="1" noChangeArrowheads="1"/>
          </p:cNvSpPr>
          <p:nvPr>
            <p:ph type="dt" sz="half" idx="2"/>
          </p:nvPr>
        </p:nvSpPr>
        <p:spPr bwMode="auto">
          <a:xfrm>
            <a:off x="457200" y="6245067"/>
            <a:ext cx="2133600" cy="4757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116741" name="Rectangle 5"/>
          <p:cNvSpPr>
            <a:spLocks noGrp="1" noChangeArrowheads="1"/>
          </p:cNvSpPr>
          <p:nvPr>
            <p:ph type="ftr" sz="quarter" idx="3"/>
          </p:nvPr>
        </p:nvSpPr>
        <p:spPr bwMode="auto">
          <a:xfrm>
            <a:off x="3124200" y="6245067"/>
            <a:ext cx="2895600" cy="4757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
        <p:nvSpPr>
          <p:cNvPr id="116742" name="Rectangle 6"/>
          <p:cNvSpPr>
            <a:spLocks noGrp="1" noChangeArrowheads="1"/>
          </p:cNvSpPr>
          <p:nvPr>
            <p:ph type="sldNum" sz="quarter" idx="4"/>
          </p:nvPr>
        </p:nvSpPr>
        <p:spPr bwMode="auto">
          <a:xfrm>
            <a:off x="6553200" y="6245067"/>
            <a:ext cx="2133600" cy="4757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20AC3F6-D65F-4B20-BD13-83E499FD4E0C}"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spTree>
    <p:extLst>
      <p:ext uri="{BB962C8B-B14F-4D97-AF65-F5344CB8AC3E}">
        <p14:creationId xmlns:p14="http://schemas.microsoft.com/office/powerpoint/2010/main" val="5998466"/>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med">
    <p:comb/>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1094" y="251923"/>
            <a:ext cx="8510016" cy="6387417"/>
          </a:xfrm>
          <a:prstGeom prst="rect">
            <a:avLst/>
          </a:prstGeom>
          <a:scene3d>
            <a:camera prst="orthographicFront"/>
            <a:lightRig rig="threePt" dir="t"/>
          </a:scene3d>
          <a:sp3d>
            <a:bevelT prst="relaxedInset"/>
          </a:sp3d>
        </p:spPr>
      </p:pic>
      <p:sp>
        <p:nvSpPr>
          <p:cNvPr id="3" name="Rectángulo 2"/>
          <p:cNvSpPr/>
          <p:nvPr/>
        </p:nvSpPr>
        <p:spPr>
          <a:xfrm>
            <a:off x="251520" y="6135579"/>
            <a:ext cx="1045479" cy="169277"/>
          </a:xfrm>
          <a:prstGeom prst="rect">
            <a:avLst/>
          </a:prstGeom>
        </p:spPr>
        <p:txBody>
          <a:bodyPr wrap="none">
            <a:spAutoFit/>
          </a:bodyPr>
          <a:lstStyle/>
          <a:p>
            <a:r>
              <a:rPr lang="es-ES_tradnl" sz="500" i="1" dirty="0" smtClean="0">
                <a:solidFill>
                  <a:srgbClr val="660066"/>
                </a:solidFill>
                <a:effectLst>
                  <a:outerShdw blurRad="38100" dist="38100" dir="2700000" algn="tl">
                    <a:srgbClr val="000000">
                      <a:alpha val="43137"/>
                    </a:srgbClr>
                  </a:outerShdw>
                </a:effectLst>
                <a:latin typeface="Arial" panose="020B0604020202020204" pitchFamily="34" charset="0"/>
              </a:rPr>
              <a:t>Imagen Portada: </a:t>
            </a:r>
            <a:r>
              <a:rPr lang="es-ES_tradnl" sz="500" i="1" dirty="0">
                <a:solidFill>
                  <a:srgbClr val="660066"/>
                </a:solidFill>
                <a:effectLst>
                  <a:outerShdw blurRad="38100" dist="38100" dir="2700000" algn="tl">
                    <a:srgbClr val="000000">
                      <a:alpha val="43137"/>
                    </a:srgbClr>
                  </a:outerShdw>
                </a:effectLst>
                <a:latin typeface="Arial" panose="020B0604020202020204" pitchFamily="34" charset="0"/>
              </a:rPr>
              <a:t>P. Erick Félix</a:t>
            </a:r>
            <a:endParaRPr lang="en-US" sz="500" dirty="0">
              <a:effectLst>
                <a:outerShdw blurRad="38100" dist="38100" dir="2700000" algn="tl">
                  <a:srgbClr val="000000">
                    <a:alpha val="43137"/>
                  </a:srgbClr>
                </a:outerShdw>
              </a:effectLst>
            </a:endParaRPr>
          </a:p>
        </p:txBody>
      </p:sp>
      <p:sp>
        <p:nvSpPr>
          <p:cNvPr id="7" name="CuadroTexto 6"/>
          <p:cNvSpPr txBox="1"/>
          <p:nvPr/>
        </p:nvSpPr>
        <p:spPr>
          <a:xfrm>
            <a:off x="4691269" y="6220217"/>
            <a:ext cx="4591878" cy="369332"/>
          </a:xfrm>
          <a:prstGeom prst="rect">
            <a:avLst/>
          </a:prstGeom>
          <a:noFill/>
        </p:spPr>
        <p:txBody>
          <a:bodyPr wrap="square" rtlCol="0">
            <a:spAutoFit/>
          </a:bodyPr>
          <a:lstStyle/>
          <a:p>
            <a:r>
              <a:rPr lang="es-MX" dirty="0" smtClean="0"/>
              <a:t>Imagen de Portada: Padre Erick </a:t>
            </a:r>
            <a:r>
              <a:rPr lang="es-MX" dirty="0" err="1" smtClean="0"/>
              <a:t>Felix</a:t>
            </a:r>
            <a:r>
              <a:rPr lang="es-MX" dirty="0" smtClean="0"/>
              <a:t> CM.</a:t>
            </a:r>
            <a:endParaRPr lang="es-PE" dirty="0"/>
          </a:p>
        </p:txBody>
      </p:sp>
    </p:spTree>
    <p:extLst>
      <p:ext uri="{BB962C8B-B14F-4D97-AF65-F5344CB8AC3E}">
        <p14:creationId xmlns:p14="http://schemas.microsoft.com/office/powerpoint/2010/main" val="8812333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10">
        <p15:prstTrans prst="curtains"/>
        <p:sndAc>
          <p:stSnd loop="1">
            <p:snd r:embed="rId2" name="10. O come all ye faithful.wav"/>
          </p:stSnd>
        </p:sndAc>
      </p:transition>
    </mc:Choice>
    <mc:Fallback>
      <p:transition>
        <p:fade/>
        <p:sndAc>
          <p:stSnd loop="1">
            <p:snd r:embed="rId2" name="10. O come all ye faithful.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736x/38/5d/d8/385dd817b0592c9f8320fe3cacb688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99" y="285750"/>
            <a:ext cx="8378825" cy="62484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657225" y="182488"/>
            <a:ext cx="8039099" cy="2062103"/>
          </a:xfrm>
          <a:prstGeom prst="rect">
            <a:avLst/>
          </a:prstGeom>
        </p:spPr>
        <p:txBody>
          <a:bodyPr wrap="square">
            <a:spAutoFit/>
          </a:bodyPr>
          <a:lstStyle/>
          <a:p>
            <a:pPr lvl="0" algn="ctr" fontAlgn="base">
              <a:spcBef>
                <a:spcPct val="0"/>
              </a:spcBef>
              <a:spcAft>
                <a:spcPct val="0"/>
              </a:spcAft>
              <a:defRPr/>
            </a:pPr>
            <a:r>
              <a:rPr lang="es-MX" sz="3200" dirty="0" smtClean="0">
                <a:solidFill>
                  <a:schemeClr val="bg1"/>
                </a:solidFill>
                <a:effectLst>
                  <a:glow rad="101600">
                    <a:srgbClr val="000000">
                      <a:satMod val="175000"/>
                      <a:alpha val="40000"/>
                    </a:srgbClr>
                  </a:glow>
                  <a:outerShdw blurRad="38100" dist="38100" dir="2700000" algn="tl">
                    <a:srgbClr val="000000">
                      <a:alpha val="43137"/>
                    </a:srgbClr>
                  </a:outerShdw>
                </a:effectLst>
                <a:latin typeface="Tekton Pro"/>
              </a:rPr>
              <a:t>Al </a:t>
            </a:r>
            <a:r>
              <a:rPr lang="es-MX" sz="3200" dirty="0">
                <a:solidFill>
                  <a:schemeClr val="bg1"/>
                </a:solidFill>
                <a:effectLst>
                  <a:glow rad="101600">
                    <a:srgbClr val="000000">
                      <a:satMod val="175000"/>
                      <a:alpha val="40000"/>
                    </a:srgbClr>
                  </a:glow>
                  <a:outerShdw blurRad="38100" dist="38100" dir="2700000" algn="tl">
                    <a:srgbClr val="000000">
                      <a:alpha val="43137"/>
                    </a:srgbClr>
                  </a:outerShdw>
                </a:effectLst>
                <a:latin typeface="Tekton Pro"/>
              </a:rPr>
              <a:t>verlo sus padres quedaron asombrados, y le dijo su madre: “Hijo, ¿por qué nos has tratado así? Mira que tu padre y yo te buscábamos angustiados”.</a:t>
            </a:r>
            <a:r>
              <a:rPr kumimoji="0" lang="es-PE" sz="3200" b="0" i="0" u="none" strike="noStrike" kern="1200" cap="none" spc="0" normalizeH="0" noProof="0" dirty="0" smtClean="0">
                <a:ln>
                  <a:noFill/>
                </a:ln>
                <a:solidFill>
                  <a:schemeClr val="bg1"/>
                </a:solidFill>
                <a:effectLst>
                  <a:glow rad="101600">
                    <a:srgbClr val="000000">
                      <a:satMod val="175000"/>
                      <a:alpha val="40000"/>
                    </a:srgbClr>
                  </a:glow>
                  <a:outerShdw blurRad="38100" dist="38100" dir="2700000" algn="tl">
                    <a:srgbClr val="000000">
                      <a:alpha val="43137"/>
                    </a:srgbClr>
                  </a:outerShdw>
                </a:effectLst>
                <a:uLnTx/>
                <a:uFillTx/>
                <a:latin typeface="Tekton Pro"/>
                <a:cs typeface="Times New Roman"/>
              </a:rPr>
              <a:t>  </a:t>
            </a:r>
            <a:endParaRPr kumimoji="0" lang="es-PE" sz="3200" b="0" i="0" u="none" strike="noStrike" kern="1200" cap="none" spc="0" normalizeH="0" baseline="0" noProof="0" dirty="0" smtClean="0">
              <a:ln>
                <a:noFill/>
              </a:ln>
              <a:solidFill>
                <a:schemeClr val="bg1"/>
              </a:solidFill>
              <a:effectLst>
                <a:glow rad="101600">
                  <a:srgbClr val="000000">
                    <a:satMod val="175000"/>
                    <a:alpha val="40000"/>
                  </a:srgbClr>
                </a:glow>
                <a:outerShdw blurRad="38100" dist="38100" dir="2700000" algn="tl">
                  <a:srgbClr val="000000">
                    <a:alpha val="43137"/>
                  </a:srgbClr>
                </a:outerShdw>
              </a:effectLst>
              <a:uLnTx/>
              <a:uFillTx/>
              <a:latin typeface="Tekton Pro"/>
              <a:cs typeface="Times New Roman"/>
            </a:endParaRPr>
          </a:p>
        </p:txBody>
      </p:sp>
    </p:spTree>
    <p:extLst>
      <p:ext uri="{BB962C8B-B14F-4D97-AF65-F5344CB8AC3E}">
        <p14:creationId xmlns:p14="http://schemas.microsoft.com/office/powerpoint/2010/main" val="111315117"/>
      </p:ext>
    </p:extLst>
  </p:cSld>
  <p:clrMapOvr>
    <a:masterClrMapping/>
  </p:clrMapOvr>
  <mc:AlternateContent xmlns:mc="http://schemas.openxmlformats.org/markup-compatibility/2006">
    <mc:Choice xmlns:p14="http://schemas.microsoft.com/office/powerpoint/2010/main" Requires="p14">
      <p:transition p14:dur="10">
        <p14:prism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n de Story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399" y="219075"/>
            <a:ext cx="8521701" cy="637395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46074" y="3749457"/>
            <a:ext cx="8588376" cy="3108543"/>
          </a:xfrm>
          <a:prstGeom prst="rect">
            <a:avLst/>
          </a:prstGeom>
        </p:spPr>
        <p:txBody>
          <a:bodyPr wrap="square">
            <a:spAutoFit/>
          </a:bodyPr>
          <a:lstStyle/>
          <a:p>
            <a:pPr lvl="0" algn="ctr" fontAlgn="base">
              <a:spcBef>
                <a:spcPct val="0"/>
              </a:spcBef>
              <a:spcAft>
                <a:spcPct val="0"/>
              </a:spcAft>
              <a:defRPr/>
            </a:pPr>
            <a:r>
              <a:rPr kumimoji="0" lang="es-PE" sz="2400" b="1" i="0" u="none" strike="noStrike" kern="1200" cap="none" spc="0" normalizeH="0" baseline="0" noProof="0" dirty="0" smtClean="0">
                <a:ln>
                  <a:noFill/>
                </a:ln>
                <a:solidFill>
                  <a:srgbClr val="FFFFFF"/>
                </a:solidFill>
                <a:effectLst>
                  <a:glow rad="101600">
                    <a:srgbClr val="261300"/>
                  </a:glow>
                  <a:outerShdw blurRad="38100" dist="38100" dir="2700000" algn="tl">
                    <a:srgbClr val="000000">
                      <a:alpha val="43137"/>
                    </a:srgbClr>
                  </a:outerShdw>
                </a:effectLst>
                <a:uLnTx/>
                <a:uFillTx/>
                <a:latin typeface="Tekton Pro"/>
                <a:cs typeface="Times New Roman"/>
              </a:rPr>
              <a:t> </a:t>
            </a:r>
            <a:r>
              <a:rPr lang="es-MX" sz="2800" b="1" dirty="0" smtClean="0">
                <a:solidFill>
                  <a:srgbClr val="FFFFFF"/>
                </a:solidFill>
                <a:effectLst>
                  <a:glow rad="101600">
                    <a:srgbClr val="261300"/>
                  </a:glow>
                  <a:outerShdw blurRad="38100" dist="38100" dir="2700000" algn="tl">
                    <a:srgbClr val="000000">
                      <a:alpha val="43137"/>
                    </a:srgbClr>
                  </a:outerShdw>
                </a:effectLst>
                <a:latin typeface="Tekton Pro"/>
              </a:rPr>
              <a:t>Él </a:t>
            </a:r>
            <a:r>
              <a:rPr lang="es-MX" sz="2800" b="1" dirty="0">
                <a:solidFill>
                  <a:srgbClr val="FFFFFF"/>
                </a:solidFill>
                <a:effectLst>
                  <a:glow rad="101600">
                    <a:srgbClr val="261300"/>
                  </a:glow>
                  <a:outerShdw blurRad="38100" dist="38100" dir="2700000" algn="tl">
                    <a:srgbClr val="000000">
                      <a:alpha val="43137"/>
                    </a:srgbClr>
                  </a:outerShdw>
                </a:effectLst>
                <a:latin typeface="Tekton Pro"/>
              </a:rPr>
              <a:t>les contestó: “¿Por qué me buscaban</a:t>
            </a:r>
            <a:r>
              <a:rPr lang="es-MX" sz="2800" b="1" dirty="0" smtClean="0">
                <a:solidFill>
                  <a:srgbClr val="FFFFFF"/>
                </a:solidFill>
                <a:effectLst>
                  <a:glow rad="101600">
                    <a:srgbClr val="261300"/>
                  </a:glow>
                  <a:outerShdw blurRad="38100" dist="38100" dir="2700000" algn="tl">
                    <a:srgbClr val="000000">
                      <a:alpha val="43137"/>
                    </a:srgbClr>
                  </a:outerShdw>
                </a:effectLst>
                <a:latin typeface="Tekton Pro"/>
              </a:rPr>
              <a:t>?                            </a:t>
            </a:r>
            <a:r>
              <a:rPr lang="es-MX" sz="2800" b="1" dirty="0">
                <a:solidFill>
                  <a:srgbClr val="FFFFFF"/>
                </a:solidFill>
                <a:effectLst>
                  <a:glow rad="101600">
                    <a:srgbClr val="261300"/>
                  </a:glow>
                  <a:outerShdw blurRad="38100" dist="38100" dir="2700000" algn="tl">
                    <a:srgbClr val="000000">
                      <a:alpha val="43137"/>
                    </a:srgbClr>
                  </a:outerShdw>
                </a:effectLst>
                <a:latin typeface="Tekton Pro"/>
              </a:rPr>
              <a:t>¿No sabían que yo debía estar en la casa de mi Padre?”</a:t>
            </a:r>
          </a:p>
          <a:p>
            <a:pPr lvl="0" algn="ctr" fontAlgn="base">
              <a:spcBef>
                <a:spcPct val="0"/>
              </a:spcBef>
              <a:spcAft>
                <a:spcPct val="0"/>
              </a:spcAft>
              <a:defRPr/>
            </a:pPr>
            <a:r>
              <a:rPr lang="es-MX" sz="2800" b="1" dirty="0">
                <a:solidFill>
                  <a:srgbClr val="FFFFFF"/>
                </a:solidFill>
                <a:effectLst>
                  <a:glow rad="101600">
                    <a:srgbClr val="261300"/>
                  </a:glow>
                  <a:outerShdw blurRad="38100" dist="38100" dir="2700000" algn="tl">
                    <a:srgbClr val="000000">
                      <a:alpha val="43137"/>
                    </a:srgbClr>
                  </a:outerShdw>
                </a:effectLst>
                <a:latin typeface="Tekton Pro"/>
              </a:rPr>
              <a:t>Pero ellos no comprendieron lo que quería decir. Él bajó con ellos a Nazaret y siguió bajo su autoridad.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800" b="1" i="0" u="none" strike="noStrike" kern="1200" cap="none" spc="0" normalizeH="0" baseline="0" noProof="0" dirty="0">
              <a:ln>
                <a:noFill/>
              </a:ln>
              <a:solidFill>
                <a:srgbClr val="FFFFFF"/>
              </a:solidFill>
              <a:effectLst>
                <a:glow rad="101600">
                  <a:srgbClr val="261300"/>
                </a:glow>
                <a:outerShdw blurRad="38100" dist="38100" dir="2700000" algn="tl">
                  <a:srgbClr val="000000">
                    <a:alpha val="43137"/>
                  </a:srgbClr>
                </a:outerShdw>
              </a:effectLst>
              <a:uLnTx/>
              <a:uFillTx/>
              <a:latin typeface="Tekton Pro"/>
              <a:cs typeface="Times New Roman"/>
            </a:endParaRPr>
          </a:p>
        </p:txBody>
      </p:sp>
    </p:spTree>
    <p:extLst>
      <p:ext uri="{BB962C8B-B14F-4D97-AF65-F5344CB8AC3E}">
        <p14:creationId xmlns:p14="http://schemas.microsoft.com/office/powerpoint/2010/main" val="4212155914"/>
      </p:ext>
    </p:extLst>
  </p:cSld>
  <p:clrMapOvr>
    <a:masterClrMapping/>
  </p:clrMapOvr>
  <mc:AlternateContent xmlns:mc="http://schemas.openxmlformats.org/markup-compatibility/2006">
    <mc:Choice xmlns:p14="http://schemas.microsoft.com/office/powerpoint/2010/main" Requires="p14">
      <p:transition p14:dur="10">
        <p14:prism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n de Story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15" y="190500"/>
            <a:ext cx="8366486" cy="639127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15564" y="4519672"/>
            <a:ext cx="7858180" cy="2062103"/>
          </a:xfrm>
          <a:prstGeom prst="rect">
            <a:avLst/>
          </a:prstGeom>
        </p:spPr>
        <p:txBody>
          <a:bodyPr wrap="square">
            <a:spAutoFit/>
          </a:bodyPr>
          <a:lstStyle/>
          <a:p>
            <a:pPr lvl="0" algn="ctr" fontAlgn="base">
              <a:spcBef>
                <a:spcPct val="0"/>
              </a:spcBef>
              <a:spcAft>
                <a:spcPct val="0"/>
              </a:spcAft>
              <a:defRPr/>
            </a:pPr>
            <a:r>
              <a:rPr lang="es-MX" sz="3200" dirty="0" smtClean="0">
                <a:solidFill>
                  <a:schemeClr val="bg1"/>
                </a:solidFill>
                <a:effectLst>
                  <a:glow rad="228600">
                    <a:srgbClr val="261300">
                      <a:alpha val="40000"/>
                    </a:srgbClr>
                  </a:glow>
                  <a:outerShdw blurRad="38100" dist="38100" dir="2700000" algn="tl">
                    <a:srgbClr val="000000">
                      <a:alpha val="43137"/>
                    </a:srgbClr>
                  </a:outerShdw>
                </a:effectLst>
                <a:latin typeface="Tekton Pro"/>
              </a:rPr>
              <a:t>Su </a:t>
            </a:r>
            <a:r>
              <a:rPr lang="es-MX" sz="3200" dirty="0">
                <a:solidFill>
                  <a:schemeClr val="bg1"/>
                </a:solidFill>
                <a:effectLst>
                  <a:glow rad="228600">
                    <a:srgbClr val="261300">
                      <a:alpha val="40000"/>
                    </a:srgbClr>
                  </a:glow>
                  <a:outerShdw blurRad="38100" dist="38100" dir="2700000" algn="tl">
                    <a:srgbClr val="000000">
                      <a:alpha val="43137"/>
                    </a:srgbClr>
                  </a:outerShdw>
                </a:effectLst>
                <a:latin typeface="Tekton Pro"/>
              </a:rPr>
              <a:t>madre conservaba todo esto en su corazón. Y Jesús iba creciendo en sabiduría, en estatura y en gracia ante Dios y los hombres.</a:t>
            </a:r>
            <a:endParaRPr kumimoji="0" lang="es-PE" sz="3200" b="0" i="0" u="none" strike="noStrike" kern="1200" cap="none" spc="0" normalizeH="0" baseline="0" noProof="0" dirty="0">
              <a:ln>
                <a:noFill/>
              </a:ln>
              <a:solidFill>
                <a:schemeClr val="bg1"/>
              </a:solidFill>
              <a:effectLst>
                <a:glow rad="228600">
                  <a:srgbClr val="261300">
                    <a:alpha val="40000"/>
                  </a:srgbClr>
                </a:glow>
                <a:outerShdw blurRad="38100" dist="38100" dir="2700000" algn="tl">
                  <a:srgbClr val="000000">
                    <a:alpha val="43137"/>
                  </a:srgbClr>
                </a:outerShdw>
              </a:effectLst>
              <a:uLnTx/>
              <a:uFillTx/>
              <a:latin typeface="Tekton Pro"/>
              <a:cs typeface="Times New Roman"/>
            </a:endParaRPr>
          </a:p>
        </p:txBody>
      </p:sp>
    </p:spTree>
    <p:extLst>
      <p:ext uri="{BB962C8B-B14F-4D97-AF65-F5344CB8AC3E}">
        <p14:creationId xmlns:p14="http://schemas.microsoft.com/office/powerpoint/2010/main" val="1168327788"/>
      </p:ext>
    </p:extLst>
  </p:cSld>
  <p:clrMapOvr>
    <a:masterClrMapping/>
  </p:clrMapOvr>
  <mc:AlternateContent xmlns:mc="http://schemas.openxmlformats.org/markup-compatibility/2006">
    <mc:Choice xmlns:p14="http://schemas.microsoft.com/office/powerpoint/2010/main" Requires="p14">
      <p:transition p14:dur="10">
        <p14:prism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pinimg.com/736x/cb/80/1c/cb801cf5295588b4b3c8e5361afee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99" y="332656"/>
            <a:ext cx="8493125" cy="647771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259632" y="332656"/>
            <a:ext cx="7080785"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4000" b="1" i="0" u="none" strike="noStrike" kern="1200" cap="none" spc="0" normalizeH="0" baseline="0" noProof="0" dirty="0" smtClean="0">
                <a:ln>
                  <a:noFill/>
                </a:ln>
                <a:solidFill>
                  <a:srgbClr val="FFFFFF"/>
                </a:solidFill>
                <a:effectLst>
                  <a:outerShdw blurRad="50800" dist="38100" dir="10800000" algn="r" rotWithShape="0">
                    <a:srgbClr val="FF0000"/>
                  </a:outerShdw>
                </a:effectLst>
                <a:uLnTx/>
                <a:uFillTx/>
                <a:latin typeface="Square721 BT" panose="020B0504020202060204" pitchFamily="34" charset="0"/>
                <a:ea typeface="+mn-ea"/>
                <a:cs typeface="+mn-cs"/>
              </a:rPr>
              <a:t>Preguntas para la lectura:</a:t>
            </a:r>
          </a:p>
        </p:txBody>
      </p:sp>
      <p:sp>
        <p:nvSpPr>
          <p:cNvPr id="6" name="2 Marcador de contenido"/>
          <p:cNvSpPr txBox="1">
            <a:spLocks/>
          </p:cNvSpPr>
          <p:nvPr/>
        </p:nvSpPr>
        <p:spPr bwMode="auto">
          <a:xfrm>
            <a:off x="656134" y="3877039"/>
            <a:ext cx="7859216" cy="2495185"/>
          </a:xfrm>
          <a:prstGeom prst="rect">
            <a:avLst/>
          </a:prstGeom>
          <a:noFill/>
          <a:ln w="9525">
            <a:no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marL="457200" lvl="0" indent="-457200" algn="ctr" eaLnBrk="0" fontAlgn="base" hangingPunct="0">
              <a:spcBef>
                <a:spcPct val="20000"/>
              </a:spcBef>
              <a:spcAft>
                <a:spcPct val="0"/>
              </a:spcAft>
              <a:buFont typeface="Wingdings" panose="05000000000000000000" pitchFamily="2" charset="2"/>
              <a:buChar char="v"/>
              <a:defRPr/>
            </a:pPr>
            <a:r>
              <a:rPr kumimoji="0" lang="es-PE" sz="3600" b="0" i="0" u="none" strike="noStrike" kern="0" cap="none" spc="0" normalizeH="0" baseline="0" noProof="0" dirty="0" smtClean="0">
                <a:ln w="18415" cmpd="sng">
                  <a:solidFill>
                    <a:srgbClr val="FFFFFF"/>
                  </a:solidFill>
                  <a:prstDash val="solid"/>
                </a:ln>
                <a:solidFill>
                  <a:srgbClr val="FFFFFF"/>
                </a:solidFill>
                <a:effectLst>
                  <a:glow rad="101600">
                    <a:srgbClr val="3E1F00">
                      <a:alpha val="60000"/>
                    </a:srgbClr>
                  </a:glow>
                  <a:innerShdw blurRad="63500" dist="50800" dir="18900000">
                    <a:srgbClr val="FF0000"/>
                  </a:innerShdw>
                </a:effectLst>
                <a:uLnTx/>
                <a:uFillTx/>
                <a:latin typeface="Tekton Pro"/>
                <a:ea typeface="+mn-ea"/>
                <a:cs typeface="+mn-cs"/>
              </a:rPr>
              <a:t> ¿</a:t>
            </a:r>
            <a:r>
              <a:rPr lang="es-MX" sz="3600" kern="0" dirty="0" smtClean="0">
                <a:ln w="18415" cmpd="sng">
                  <a:solidFill>
                    <a:srgbClr val="FFFFFF"/>
                  </a:solidFill>
                  <a:prstDash val="solid"/>
                </a:ln>
                <a:solidFill>
                  <a:srgbClr val="FFFFFF"/>
                </a:solidFill>
                <a:effectLst>
                  <a:glow rad="101600">
                    <a:srgbClr val="3E1F00">
                      <a:alpha val="60000"/>
                    </a:srgbClr>
                  </a:glow>
                  <a:innerShdw blurRad="63500" dist="50800" dir="18900000">
                    <a:srgbClr val="FF0000"/>
                  </a:innerShdw>
                </a:effectLst>
                <a:latin typeface="Tekton Pro"/>
              </a:rPr>
              <a:t>Dónde </a:t>
            </a:r>
            <a:r>
              <a:rPr lang="es-MX" sz="3600" kern="0" dirty="0">
                <a:ln w="18415" cmpd="sng">
                  <a:solidFill>
                    <a:srgbClr val="FFFFFF"/>
                  </a:solidFill>
                  <a:prstDash val="solid"/>
                </a:ln>
                <a:solidFill>
                  <a:srgbClr val="FFFFFF"/>
                </a:solidFill>
                <a:effectLst>
                  <a:glow rad="101600">
                    <a:srgbClr val="3E1F00">
                      <a:alpha val="60000"/>
                    </a:srgbClr>
                  </a:glow>
                  <a:innerShdw blurRad="63500" dist="50800" dir="18900000">
                    <a:srgbClr val="FF0000"/>
                  </a:innerShdw>
                </a:effectLst>
                <a:latin typeface="Tekton Pro"/>
              </a:rPr>
              <a:t>se desarrolla esta escena? ¿Qué edad tiene Jesús? </a:t>
            </a:r>
            <a:endParaRPr lang="es-MX" sz="3600" kern="0" dirty="0" smtClean="0">
              <a:ln w="18415" cmpd="sng">
                <a:solidFill>
                  <a:srgbClr val="FFFFFF"/>
                </a:solidFill>
                <a:prstDash val="solid"/>
              </a:ln>
              <a:solidFill>
                <a:srgbClr val="FFFFFF"/>
              </a:solidFill>
              <a:effectLst>
                <a:glow rad="101600">
                  <a:srgbClr val="3E1F00">
                    <a:alpha val="60000"/>
                  </a:srgbClr>
                </a:glow>
                <a:innerShdw blurRad="63500" dist="50800" dir="18900000">
                  <a:srgbClr val="FF0000"/>
                </a:innerShdw>
              </a:effectLst>
              <a:latin typeface="Tekton Pro"/>
            </a:endParaRPr>
          </a:p>
          <a:p>
            <a:pPr marL="457200" lvl="0" indent="-457200" algn="ctr" eaLnBrk="0" fontAlgn="base" hangingPunct="0">
              <a:spcBef>
                <a:spcPct val="20000"/>
              </a:spcBef>
              <a:spcAft>
                <a:spcPct val="0"/>
              </a:spcAft>
              <a:buFont typeface="Wingdings" panose="05000000000000000000" pitchFamily="2" charset="2"/>
              <a:buChar char="v"/>
              <a:defRPr/>
            </a:pPr>
            <a:r>
              <a:rPr lang="es-MX" sz="3600" kern="0" dirty="0" smtClean="0">
                <a:ln w="18415" cmpd="sng">
                  <a:solidFill>
                    <a:srgbClr val="FFFFFF"/>
                  </a:solidFill>
                  <a:prstDash val="solid"/>
                </a:ln>
                <a:solidFill>
                  <a:srgbClr val="FFFFFF"/>
                </a:solidFill>
                <a:effectLst>
                  <a:glow rad="101600">
                    <a:srgbClr val="3E1F00">
                      <a:alpha val="60000"/>
                    </a:srgbClr>
                  </a:glow>
                  <a:innerShdw blurRad="63500" dist="50800" dir="18900000">
                    <a:srgbClr val="FF0000"/>
                  </a:innerShdw>
                </a:effectLst>
                <a:latin typeface="Tekton Pro"/>
              </a:rPr>
              <a:t>¿</a:t>
            </a:r>
            <a:r>
              <a:rPr lang="es-MX" sz="3600" kern="0" dirty="0">
                <a:ln w="18415" cmpd="sng">
                  <a:solidFill>
                    <a:srgbClr val="FFFFFF"/>
                  </a:solidFill>
                  <a:prstDash val="solid"/>
                </a:ln>
                <a:solidFill>
                  <a:srgbClr val="FFFFFF"/>
                </a:solidFill>
                <a:effectLst>
                  <a:glow rad="101600">
                    <a:srgbClr val="3E1F00">
                      <a:alpha val="60000"/>
                    </a:srgbClr>
                  </a:glow>
                  <a:innerShdw blurRad="63500" dist="50800" dir="18900000">
                    <a:srgbClr val="FF0000"/>
                  </a:innerShdw>
                </a:effectLst>
                <a:latin typeface="Tekton Pro"/>
              </a:rPr>
              <a:t>Por qué se encuentra en Jerusalén</a:t>
            </a:r>
            <a:r>
              <a:rPr lang="es-MX" sz="3600" kern="0" dirty="0" smtClean="0">
                <a:ln w="18415" cmpd="sng">
                  <a:solidFill>
                    <a:srgbClr val="FFFFFF"/>
                  </a:solidFill>
                  <a:prstDash val="solid"/>
                </a:ln>
                <a:solidFill>
                  <a:srgbClr val="FFFFFF"/>
                </a:solidFill>
                <a:effectLst>
                  <a:glow rad="101600">
                    <a:srgbClr val="3E1F00">
                      <a:alpha val="60000"/>
                    </a:srgbClr>
                  </a:glow>
                  <a:innerShdw blurRad="63500" dist="50800" dir="18900000">
                    <a:srgbClr val="FF0000"/>
                  </a:innerShdw>
                </a:effectLst>
                <a:latin typeface="Tekton Pro"/>
              </a:rPr>
              <a:t>?</a:t>
            </a:r>
            <a:endParaRPr kumimoji="0" lang="es-PE" sz="3600" b="0" i="0" u="none" strike="noStrike" kern="0" cap="none" spc="0" normalizeH="0" baseline="0" noProof="0" dirty="0">
              <a:ln w="18415" cmpd="sng">
                <a:solidFill>
                  <a:srgbClr val="FFFFFF"/>
                </a:solidFill>
                <a:prstDash val="solid"/>
              </a:ln>
              <a:solidFill>
                <a:srgbClr val="FFFFFF"/>
              </a:solidFill>
              <a:effectLst>
                <a:glow rad="101600">
                  <a:srgbClr val="3E1F00">
                    <a:alpha val="60000"/>
                  </a:srgbClr>
                </a:glow>
                <a:innerShdw blurRad="63500" dist="50800" dir="18900000">
                  <a:srgbClr val="FF0000"/>
                </a:innerShdw>
              </a:effectLst>
              <a:uLnTx/>
              <a:uFillTx/>
              <a:latin typeface="Tekton Pro"/>
              <a:ea typeface="+mn-ea"/>
              <a:cs typeface="+mn-cs"/>
            </a:endParaRPr>
          </a:p>
        </p:txBody>
      </p:sp>
    </p:spTree>
    <p:extLst>
      <p:ext uri="{BB962C8B-B14F-4D97-AF65-F5344CB8AC3E}">
        <p14:creationId xmlns:p14="http://schemas.microsoft.com/office/powerpoint/2010/main" val="2156071278"/>
      </p:ext>
    </p:extLst>
  </p:cSld>
  <p:clrMapOvr>
    <a:masterClrMapping/>
  </p:clrMapOvr>
  <mc:AlternateContent xmlns:mc="http://schemas.openxmlformats.org/markup-compatibility/2006">
    <mc:Choice xmlns:p14="http://schemas.microsoft.com/office/powerpoint/2010/main" Requires="p14">
      <p:transition p14:dur="1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txBox="1">
            <a:spLocks/>
          </p:cNvSpPr>
          <p:nvPr/>
        </p:nvSpPr>
        <p:spPr bwMode="auto">
          <a:xfrm>
            <a:off x="1085850" y="4375447"/>
            <a:ext cx="6956321" cy="2196803"/>
          </a:xfrm>
          <a:prstGeom prst="rect">
            <a:avLst/>
          </a:prstGeom>
          <a:noFill/>
          <a:ln w="9525">
            <a:noFill/>
            <a:miter lim="800000"/>
            <a:headEnd/>
            <a:tailEnd/>
          </a:ln>
          <a:effectLst>
            <a:softEdge rad="127000"/>
          </a:effectLst>
          <a:scene3d>
            <a:camera prst="orthographicFront"/>
            <a:lightRig rig="threePt" dir="t"/>
          </a:scene3d>
          <a:sp3d>
            <a:bevelT prst="angle"/>
          </a:sp3d>
        </p:spPr>
        <p:txBody>
          <a:bodyPr vert="horz" wrap="square" lIns="91440" tIns="45720" rIns="91440" bIns="45720" numCol="1" anchor="t" anchorCtr="0" compatLnSpc="1"/>
          <a:lstStyle/>
          <a:p>
            <a:pPr marL="457200" lvl="0" indent="-457200" algn="ctr" eaLnBrk="0" fontAlgn="base" hangingPunct="0">
              <a:spcBef>
                <a:spcPct val="20000"/>
              </a:spcBef>
              <a:spcAft>
                <a:spcPct val="0"/>
              </a:spcAft>
              <a:buFont typeface="Wingdings" panose="05000000000000000000" pitchFamily="2" charset="2"/>
              <a:buChar char="v"/>
              <a:defRPr/>
            </a:pPr>
            <a:r>
              <a:rPr kumimoji="0" lang="es-PE" sz="3200" b="0" i="0" u="none" strike="noStrike" kern="0" cap="none" spc="0" normalizeH="0" baseline="0" noProof="0" dirty="0" smtClean="0">
                <a:ln w="18415" cmpd="sng">
                  <a:solidFill>
                    <a:srgbClr val="FFFFFF"/>
                  </a:solidFill>
                  <a:prstDash val="solid"/>
                </a:ln>
                <a:solidFill>
                  <a:srgbClr val="FFFFFF"/>
                </a:solidFill>
                <a:effectLst>
                  <a:glow rad="101600">
                    <a:srgbClr val="700000">
                      <a:alpha val="60000"/>
                    </a:srgbClr>
                  </a:glow>
                  <a:outerShdw blurRad="50800" dist="38100" algn="l" rotWithShape="0">
                    <a:prstClr val="black">
                      <a:alpha val="40000"/>
                    </a:prstClr>
                  </a:outerShdw>
                </a:effectLst>
                <a:uLnTx/>
                <a:uFillTx/>
                <a:latin typeface="Tekton Pro"/>
                <a:ea typeface="+mn-ea"/>
                <a:cs typeface="+mn-cs"/>
              </a:rPr>
              <a:t>   ¿</a:t>
            </a:r>
            <a:r>
              <a:rPr lang="es-MX" sz="3200" kern="0" dirty="0" smtClean="0">
                <a:ln w="18415" cmpd="sng">
                  <a:solidFill>
                    <a:srgbClr val="FFFFFF"/>
                  </a:solidFill>
                  <a:prstDash val="solid"/>
                </a:ln>
                <a:solidFill>
                  <a:srgbClr val="FFFFFF"/>
                </a:solidFill>
                <a:effectLst>
                  <a:glow rad="101600">
                    <a:srgbClr val="700000">
                      <a:alpha val="60000"/>
                    </a:srgbClr>
                  </a:glow>
                  <a:outerShdw blurRad="50800" dist="38100" algn="l" rotWithShape="0">
                    <a:prstClr val="black">
                      <a:alpha val="40000"/>
                    </a:prstClr>
                  </a:outerShdw>
                </a:effectLst>
                <a:latin typeface="Tekton Pro"/>
              </a:rPr>
              <a:t>Qué </a:t>
            </a:r>
            <a:r>
              <a:rPr lang="es-MX" sz="3200" kern="0" dirty="0">
                <a:ln w="18415" cmpd="sng">
                  <a:solidFill>
                    <a:srgbClr val="FFFFFF"/>
                  </a:solidFill>
                  <a:prstDash val="solid"/>
                </a:ln>
                <a:solidFill>
                  <a:srgbClr val="FFFFFF"/>
                </a:solidFill>
                <a:effectLst>
                  <a:glow rad="101600">
                    <a:srgbClr val="700000">
                      <a:alpha val="60000"/>
                    </a:srgbClr>
                  </a:glow>
                  <a:outerShdw blurRad="50800" dist="38100" algn="l" rotWithShape="0">
                    <a:prstClr val="black">
                      <a:alpha val="40000"/>
                    </a:prstClr>
                  </a:outerShdw>
                </a:effectLst>
                <a:latin typeface="Tekton Pro"/>
              </a:rPr>
              <a:t>hace Jesús al regresar a casa después de la fiesta</a:t>
            </a:r>
            <a:r>
              <a:rPr lang="es-MX" sz="3200" kern="0" dirty="0" smtClean="0">
                <a:ln w="18415" cmpd="sng">
                  <a:solidFill>
                    <a:srgbClr val="FFFFFF"/>
                  </a:solidFill>
                  <a:prstDash val="solid"/>
                </a:ln>
                <a:solidFill>
                  <a:srgbClr val="FFFFFF"/>
                </a:solidFill>
                <a:effectLst>
                  <a:glow rad="101600">
                    <a:srgbClr val="700000">
                      <a:alpha val="60000"/>
                    </a:srgbClr>
                  </a:glow>
                  <a:outerShdw blurRad="50800" dist="38100" algn="l" rotWithShape="0">
                    <a:prstClr val="black">
                      <a:alpha val="40000"/>
                    </a:prstClr>
                  </a:outerShdw>
                </a:effectLst>
                <a:latin typeface="Tekton Pro"/>
              </a:rPr>
              <a:t>?</a:t>
            </a:r>
            <a:endParaRPr lang="es-MX" sz="3200" kern="0" dirty="0">
              <a:ln w="18415" cmpd="sng">
                <a:solidFill>
                  <a:srgbClr val="FFFFFF"/>
                </a:solidFill>
                <a:prstDash val="solid"/>
              </a:ln>
              <a:solidFill>
                <a:srgbClr val="FFFFFF"/>
              </a:solidFill>
              <a:effectLst>
                <a:glow rad="101600">
                  <a:srgbClr val="700000">
                    <a:alpha val="60000"/>
                  </a:srgbClr>
                </a:glow>
                <a:outerShdw blurRad="50800" dist="38100" algn="l" rotWithShape="0">
                  <a:prstClr val="black">
                    <a:alpha val="40000"/>
                  </a:prstClr>
                </a:outerShdw>
              </a:effectLst>
              <a:latin typeface="Tekton Pro"/>
            </a:endParaRPr>
          </a:p>
          <a:p>
            <a:pPr marL="457200" lvl="0" indent="-457200" algn="ctr" eaLnBrk="0" fontAlgn="base" hangingPunct="0">
              <a:spcBef>
                <a:spcPct val="20000"/>
              </a:spcBef>
              <a:spcAft>
                <a:spcPct val="0"/>
              </a:spcAft>
              <a:buFont typeface="Wingdings" panose="05000000000000000000" pitchFamily="2" charset="2"/>
              <a:buChar char="v"/>
              <a:defRPr/>
            </a:pPr>
            <a:r>
              <a:rPr lang="es-MX" sz="3200" kern="0" dirty="0" smtClean="0">
                <a:ln w="18415" cmpd="sng">
                  <a:solidFill>
                    <a:srgbClr val="FFFFFF"/>
                  </a:solidFill>
                  <a:prstDash val="solid"/>
                </a:ln>
                <a:solidFill>
                  <a:srgbClr val="FFFFFF"/>
                </a:solidFill>
                <a:effectLst>
                  <a:glow rad="101600">
                    <a:srgbClr val="700000">
                      <a:alpha val="60000"/>
                    </a:srgbClr>
                  </a:glow>
                  <a:outerShdw blurRad="50800" dist="38100" algn="l" rotWithShape="0">
                    <a:prstClr val="black">
                      <a:alpha val="40000"/>
                    </a:prstClr>
                  </a:outerShdw>
                </a:effectLst>
                <a:latin typeface="Tekton Pro"/>
              </a:rPr>
              <a:t>¿</a:t>
            </a:r>
            <a:r>
              <a:rPr lang="es-MX" sz="3200" kern="0" dirty="0">
                <a:ln w="18415" cmpd="sng">
                  <a:solidFill>
                    <a:srgbClr val="FFFFFF"/>
                  </a:solidFill>
                  <a:prstDash val="solid"/>
                </a:ln>
                <a:solidFill>
                  <a:srgbClr val="FFFFFF"/>
                </a:solidFill>
                <a:effectLst>
                  <a:glow rad="101600">
                    <a:srgbClr val="700000">
                      <a:alpha val="60000"/>
                    </a:srgbClr>
                  </a:glow>
                  <a:outerShdw blurRad="50800" dist="38100" algn="l" rotWithShape="0">
                    <a:prstClr val="black">
                      <a:alpha val="40000"/>
                    </a:prstClr>
                  </a:outerShdw>
                </a:effectLst>
                <a:latin typeface="Tekton Pro"/>
              </a:rPr>
              <a:t>Dónde lo encuentran sus padres? </a:t>
            </a:r>
            <a:endParaRPr kumimoji="0" lang="es-PE" sz="3200" b="0" i="0" u="none" strike="noStrike" kern="0" cap="none" spc="0" normalizeH="0" baseline="0" noProof="0" dirty="0">
              <a:ln w="18415" cmpd="sng">
                <a:solidFill>
                  <a:srgbClr val="FFFFFF"/>
                </a:solidFill>
                <a:prstDash val="solid"/>
              </a:ln>
              <a:solidFill>
                <a:srgbClr val="FFFFFF"/>
              </a:solidFill>
              <a:effectLst>
                <a:glow rad="101600">
                  <a:srgbClr val="700000">
                    <a:alpha val="60000"/>
                  </a:srgbClr>
                </a:glow>
                <a:outerShdw blurRad="50800" dist="38100" algn="l" rotWithShape="0">
                  <a:prstClr val="black">
                    <a:alpha val="40000"/>
                  </a:prstClr>
                </a:outerShdw>
              </a:effectLst>
              <a:uLnTx/>
              <a:uFillTx/>
              <a:latin typeface="Tekton Pro"/>
              <a:ea typeface="+mn-ea"/>
              <a:cs typeface="+mn-cs"/>
            </a:endParaRPr>
          </a:p>
        </p:txBody>
      </p:sp>
      <p:pic>
        <p:nvPicPr>
          <p:cNvPr id="1028" name="Picture 4" descr="https://sharon0271.wordpress.com/wp-content/uploads/2010/10/jesu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922" y="747235"/>
            <a:ext cx="6391275" cy="3388350"/>
          </a:xfrm>
          <a:prstGeom prst="roundRect">
            <a:avLst>
              <a:gd name="adj" fmla="val 11111"/>
            </a:avLst>
          </a:prstGeom>
          <a:ln w="190500" cap="rnd">
            <a:solidFill>
              <a:srgbClr val="FF000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1227"/>
      </p:ext>
    </p:extLst>
  </p:cSld>
  <p:clrMapOvr>
    <a:masterClrMapping/>
  </p:clrMapOvr>
  <mc:AlternateContent xmlns:mc="http://schemas.openxmlformats.org/markup-compatibility/2006">
    <mc:Choice xmlns:p14="http://schemas.microsoft.com/office/powerpoint/2010/main" Requires="p14">
      <p:transition p14:dur="1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pinimg.com/736x/08/c5/ff/08c5ff7919221cff712c6d8085cc228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200025"/>
            <a:ext cx="8464550" cy="6362700"/>
          </a:xfrm>
          <a:prstGeom prst="rect">
            <a:avLst/>
          </a:prstGeom>
          <a:noFill/>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bwMode="auto">
          <a:xfrm>
            <a:off x="632843" y="4456002"/>
            <a:ext cx="8130157" cy="2071702"/>
          </a:xfrm>
          <a:prstGeom prst="rect">
            <a:avLst/>
          </a:prstGeom>
          <a:noFill/>
          <a:ln w="9525">
            <a:noFill/>
            <a:miter lim="800000"/>
            <a:headEnd/>
            <a:tailEnd/>
          </a:ln>
          <a:effectLst>
            <a:softEdge rad="127000"/>
          </a:effectLst>
        </p:spPr>
        <p:txBody>
          <a:bodyPr vert="horz" wrap="square" lIns="91440" tIns="45720" rIns="91440" bIns="45720" numCol="1" anchor="t" anchorCtr="0" compatLnSpc="1"/>
          <a:lstStyle/>
          <a:p>
            <a:pPr marL="457200" lvl="0" indent="-457200" algn="ctr" eaLnBrk="0" fontAlgn="base" hangingPunct="0">
              <a:spcAft>
                <a:spcPct val="0"/>
              </a:spcAft>
              <a:buFont typeface="Wingdings" panose="05000000000000000000" pitchFamily="2" charset="2"/>
              <a:buChar char="v"/>
              <a:defRPr/>
            </a:pPr>
            <a:r>
              <a:rPr kumimoji="0" lang="es-PE" sz="3200" b="0" i="0" u="none" strike="noStrike" kern="0" cap="none" spc="0" normalizeH="0" baseline="0" noProof="0" dirty="0" smtClean="0">
                <a:ln w="18415" cmpd="sng">
                  <a:solidFill>
                    <a:srgbClr val="FFFF00"/>
                  </a:solidFill>
                  <a:prstDash val="solid"/>
                </a:ln>
                <a:solidFill>
                  <a:srgbClr val="FFFFFF"/>
                </a:solidFill>
                <a:effectLst>
                  <a:glow rad="101600">
                    <a:srgbClr val="C00000">
                      <a:alpha val="40000"/>
                    </a:srgbClr>
                  </a:glow>
                  <a:outerShdw blurRad="50800" dist="38100" dir="10800000" algn="r" rotWithShape="0">
                    <a:prstClr val="black"/>
                  </a:outerShdw>
                </a:effectLst>
                <a:uLnTx/>
                <a:uFillTx/>
                <a:latin typeface="Tekton Pro" pitchFamily="34" charset="0"/>
                <a:ea typeface="+mn-ea"/>
                <a:cs typeface="+mn-cs"/>
              </a:rPr>
              <a:t>   </a:t>
            </a:r>
            <a:r>
              <a:rPr lang="es-MX" sz="3200" kern="0" dirty="0" smtClean="0">
                <a:ln w="18415" cmpd="sng">
                  <a:solidFill>
                    <a:srgbClr val="FFFF00"/>
                  </a:solidFill>
                  <a:prstDash val="solid"/>
                </a:ln>
                <a:solidFill>
                  <a:srgbClr val="FFFFFF"/>
                </a:solidFill>
                <a:effectLst>
                  <a:glow rad="101600">
                    <a:srgbClr val="C00000">
                      <a:alpha val="40000"/>
                    </a:srgbClr>
                  </a:glow>
                  <a:outerShdw blurRad="50800" dist="38100" dir="10800000" algn="r" rotWithShape="0">
                    <a:prstClr val="black"/>
                  </a:outerShdw>
                </a:effectLst>
                <a:latin typeface="Tekton Pro" pitchFamily="34" charset="0"/>
              </a:rPr>
              <a:t>¿Cómo </a:t>
            </a:r>
            <a:r>
              <a:rPr lang="es-MX" sz="3200" kern="0" dirty="0">
                <a:ln w="18415" cmpd="sng">
                  <a:solidFill>
                    <a:srgbClr val="FFFF00"/>
                  </a:solidFill>
                  <a:prstDash val="solid"/>
                </a:ln>
                <a:solidFill>
                  <a:srgbClr val="FFFFFF"/>
                </a:solidFill>
                <a:effectLst>
                  <a:glow rad="101600">
                    <a:srgbClr val="C00000">
                      <a:alpha val="40000"/>
                    </a:srgbClr>
                  </a:glow>
                  <a:outerShdw blurRad="50800" dist="38100" dir="10800000" algn="r" rotWithShape="0">
                    <a:prstClr val="black"/>
                  </a:outerShdw>
                </a:effectLst>
                <a:latin typeface="Tekton Pro" pitchFamily="34" charset="0"/>
              </a:rPr>
              <a:t>reaccionan José y María al encontrarse con Jesús en el templo? </a:t>
            </a:r>
            <a:endParaRPr lang="es-MX" sz="3200" kern="0" dirty="0" smtClean="0">
              <a:ln w="18415" cmpd="sng">
                <a:solidFill>
                  <a:srgbClr val="FFFF00"/>
                </a:solidFill>
                <a:prstDash val="solid"/>
              </a:ln>
              <a:solidFill>
                <a:srgbClr val="FFFFFF"/>
              </a:solidFill>
              <a:effectLst>
                <a:glow rad="101600">
                  <a:srgbClr val="C00000">
                    <a:alpha val="40000"/>
                  </a:srgbClr>
                </a:glow>
                <a:outerShdw blurRad="50800" dist="38100" dir="10800000" algn="r" rotWithShape="0">
                  <a:prstClr val="black"/>
                </a:outerShdw>
              </a:effectLst>
              <a:latin typeface="Tekton Pro" pitchFamily="34" charset="0"/>
            </a:endParaRPr>
          </a:p>
          <a:p>
            <a:pPr marL="457200" lvl="0" indent="-457200" algn="ctr" eaLnBrk="0" fontAlgn="base" hangingPunct="0">
              <a:spcAft>
                <a:spcPct val="0"/>
              </a:spcAft>
              <a:buFont typeface="Wingdings" panose="05000000000000000000" pitchFamily="2" charset="2"/>
              <a:buChar char="v"/>
              <a:defRPr/>
            </a:pPr>
            <a:r>
              <a:rPr lang="es-MX" sz="3200" kern="0" dirty="0" smtClean="0">
                <a:ln w="18415" cmpd="sng">
                  <a:solidFill>
                    <a:srgbClr val="FFFF00"/>
                  </a:solidFill>
                  <a:prstDash val="solid"/>
                </a:ln>
                <a:solidFill>
                  <a:srgbClr val="FFFFFF"/>
                </a:solidFill>
                <a:effectLst>
                  <a:glow rad="101600">
                    <a:srgbClr val="C00000">
                      <a:alpha val="40000"/>
                    </a:srgbClr>
                  </a:glow>
                  <a:outerShdw blurRad="50800" dist="38100" dir="10800000" algn="r" rotWithShape="0">
                    <a:prstClr val="black"/>
                  </a:outerShdw>
                </a:effectLst>
                <a:latin typeface="Tekton Pro" pitchFamily="34" charset="0"/>
              </a:rPr>
              <a:t>¿</a:t>
            </a:r>
            <a:r>
              <a:rPr lang="es-MX" sz="3200" kern="0" dirty="0">
                <a:ln w="18415" cmpd="sng">
                  <a:solidFill>
                    <a:srgbClr val="FFFF00"/>
                  </a:solidFill>
                  <a:prstDash val="solid"/>
                </a:ln>
                <a:solidFill>
                  <a:srgbClr val="FFFFFF"/>
                </a:solidFill>
                <a:effectLst>
                  <a:glow rad="101600">
                    <a:srgbClr val="C00000">
                      <a:alpha val="40000"/>
                    </a:srgbClr>
                  </a:glow>
                  <a:outerShdw blurRad="50800" dist="38100" dir="10800000" algn="r" rotWithShape="0">
                    <a:prstClr val="black"/>
                  </a:outerShdw>
                </a:effectLst>
                <a:latin typeface="Tekton Pro" pitchFamily="34" charset="0"/>
              </a:rPr>
              <a:t>Qué le dice María a Jesús? </a:t>
            </a:r>
            <a:endParaRPr kumimoji="0" lang="es-PE" sz="3200" b="0" i="0" u="none" strike="noStrike" kern="0" cap="none" spc="0" normalizeH="0" baseline="0" noProof="0" dirty="0">
              <a:ln w="18415" cmpd="sng">
                <a:solidFill>
                  <a:srgbClr val="FFFF00"/>
                </a:solidFill>
                <a:prstDash val="solid"/>
              </a:ln>
              <a:solidFill>
                <a:srgbClr val="FFFFFF"/>
              </a:solidFill>
              <a:effectLst>
                <a:glow rad="101600">
                  <a:srgbClr val="C00000">
                    <a:alpha val="40000"/>
                  </a:srgbClr>
                </a:glow>
                <a:outerShdw blurRad="50800" dist="38100" dir="10800000" algn="r" rotWithShape="0">
                  <a:prstClr val="black"/>
                </a:outerShdw>
              </a:effectLst>
              <a:uLnTx/>
              <a:uFillTx/>
              <a:latin typeface="Tekton Pro" pitchFamily="34" charset="0"/>
              <a:ea typeface="+mn-ea"/>
              <a:cs typeface="+mn-cs"/>
            </a:endParaRPr>
          </a:p>
        </p:txBody>
      </p:sp>
    </p:spTree>
    <p:extLst>
      <p:ext uri="{BB962C8B-B14F-4D97-AF65-F5344CB8AC3E}">
        <p14:creationId xmlns:p14="http://schemas.microsoft.com/office/powerpoint/2010/main" val="1945799059"/>
      </p:ext>
    </p:extLst>
  </p:cSld>
  <p:clrMapOvr>
    <a:masterClrMapping/>
  </p:clrMapOvr>
  <mc:AlternateContent xmlns:mc="http://schemas.openxmlformats.org/markup-compatibility/2006">
    <mc:Choice xmlns:p14="http://schemas.microsoft.com/office/powerpoint/2010/main" Requires="p14">
      <p:transition p14:dur="1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IÑO Y TEMP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266699"/>
            <a:ext cx="8467725" cy="6276975"/>
          </a:xfrm>
          <a:prstGeom prst="rect">
            <a:avLst/>
          </a:prstGeom>
          <a:noFill/>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bwMode="auto">
          <a:xfrm>
            <a:off x="537593" y="266699"/>
            <a:ext cx="7110981" cy="2071702"/>
          </a:xfrm>
          <a:prstGeom prst="rect">
            <a:avLst/>
          </a:prstGeom>
          <a:noFill/>
          <a:ln w="9525">
            <a:noFill/>
            <a:miter lim="800000"/>
            <a:headEnd/>
            <a:tailEnd/>
          </a:ln>
          <a:effectLst>
            <a:softEdge rad="127000"/>
          </a:effectLst>
        </p:spPr>
        <p:txBody>
          <a:bodyPr vert="horz" wrap="square" lIns="91440" tIns="45720" rIns="91440" bIns="45720" numCol="1" anchor="t" anchorCtr="0" compatLnSpc="1"/>
          <a:lstStyle/>
          <a:p>
            <a:pPr marL="457200" lvl="0" indent="-457200" algn="ctr" eaLnBrk="0" fontAlgn="base" hangingPunct="0">
              <a:spcAft>
                <a:spcPct val="0"/>
              </a:spcAft>
              <a:buFont typeface="Wingdings" panose="05000000000000000000" pitchFamily="2" charset="2"/>
              <a:buChar char="v"/>
              <a:defRPr/>
            </a:pPr>
            <a:r>
              <a:rPr kumimoji="0" lang="es-PE" sz="3200" b="0" i="0" u="none" strike="noStrike" kern="0" cap="none" spc="0" normalizeH="0" baseline="0" noProof="0" dirty="0" smtClean="0">
                <a:ln w="18415" cmpd="sng">
                  <a:solidFill>
                    <a:srgbClr val="FFFF00"/>
                  </a:solidFill>
                  <a:prstDash val="solid"/>
                </a:ln>
                <a:solidFill>
                  <a:schemeClr val="bg1"/>
                </a:solidFill>
                <a:effectLst>
                  <a:glow rad="101600">
                    <a:srgbClr val="C00000">
                      <a:alpha val="40000"/>
                    </a:srgbClr>
                  </a:glow>
                  <a:outerShdw blurRad="50800" dist="38100" dir="10800000" algn="r" rotWithShape="0">
                    <a:prstClr val="black"/>
                  </a:outerShdw>
                </a:effectLst>
                <a:uLnTx/>
                <a:uFillTx/>
                <a:latin typeface="Tekton Pro" pitchFamily="34" charset="0"/>
                <a:ea typeface="+mn-ea"/>
                <a:cs typeface="+mn-cs"/>
              </a:rPr>
              <a:t>   </a:t>
            </a:r>
            <a:r>
              <a:rPr lang="es-MX" sz="3200" kern="0" dirty="0">
                <a:ln w="18415" cmpd="sng">
                  <a:solidFill>
                    <a:srgbClr val="FFFF00"/>
                  </a:solidFill>
                  <a:prstDash val="solid"/>
                </a:ln>
                <a:solidFill>
                  <a:schemeClr val="bg1"/>
                </a:solidFill>
                <a:effectLst>
                  <a:glow rad="101600">
                    <a:srgbClr val="C00000">
                      <a:alpha val="40000"/>
                    </a:srgbClr>
                  </a:glow>
                  <a:outerShdw blurRad="50800" dist="38100" dir="10800000" algn="r" rotWithShape="0">
                    <a:prstClr val="black"/>
                  </a:outerShdw>
                </a:effectLst>
                <a:latin typeface="Tekton Pro" pitchFamily="34" charset="0"/>
              </a:rPr>
              <a:t>¿Cómo </a:t>
            </a:r>
            <a:r>
              <a:rPr lang="es-MX" sz="3200" kern="0" dirty="0" smtClean="0">
                <a:ln w="18415" cmpd="sng">
                  <a:solidFill>
                    <a:srgbClr val="FFFF00"/>
                  </a:solidFill>
                  <a:prstDash val="solid"/>
                </a:ln>
                <a:solidFill>
                  <a:schemeClr val="bg1"/>
                </a:solidFill>
                <a:effectLst>
                  <a:glow rad="101600">
                    <a:srgbClr val="C00000">
                      <a:alpha val="40000"/>
                    </a:srgbClr>
                  </a:glow>
                  <a:outerShdw blurRad="50800" dist="38100" dir="10800000" algn="r" rotWithShape="0">
                    <a:prstClr val="black"/>
                  </a:outerShdw>
                </a:effectLst>
                <a:latin typeface="Tekton Pro" pitchFamily="34" charset="0"/>
              </a:rPr>
              <a:t>responde </a:t>
            </a:r>
            <a:r>
              <a:rPr lang="es-MX" sz="3200" kern="0" dirty="0">
                <a:ln w="18415" cmpd="sng">
                  <a:solidFill>
                    <a:srgbClr val="FFFF00"/>
                  </a:solidFill>
                  <a:prstDash val="solid"/>
                </a:ln>
                <a:solidFill>
                  <a:schemeClr val="bg1"/>
                </a:solidFill>
                <a:effectLst>
                  <a:glow rad="101600">
                    <a:srgbClr val="C00000">
                      <a:alpha val="40000"/>
                    </a:srgbClr>
                  </a:glow>
                  <a:outerShdw blurRad="50800" dist="38100" dir="10800000" algn="r" rotWithShape="0">
                    <a:prstClr val="black"/>
                  </a:outerShdw>
                </a:effectLst>
                <a:latin typeface="Tekton Pro" pitchFamily="34" charset="0"/>
              </a:rPr>
              <a:t>Jesús a estas palabras? ¿Qué quiere dar a entender con ellas?</a:t>
            </a:r>
            <a:endParaRPr kumimoji="0" lang="es-PE" sz="3200" b="0" i="0" u="none" strike="noStrike" kern="0" cap="none" spc="0" normalizeH="0" baseline="0" noProof="0" dirty="0">
              <a:ln w="18415" cmpd="sng">
                <a:solidFill>
                  <a:srgbClr val="FFFF00"/>
                </a:solidFill>
                <a:prstDash val="solid"/>
              </a:ln>
              <a:solidFill>
                <a:schemeClr val="bg1"/>
              </a:solidFill>
              <a:effectLst>
                <a:glow rad="101600">
                  <a:srgbClr val="C00000">
                    <a:alpha val="40000"/>
                  </a:srgbClr>
                </a:glow>
                <a:outerShdw blurRad="50800" dist="38100" dir="10800000" algn="r" rotWithShape="0">
                  <a:prstClr val="black"/>
                </a:outerShdw>
              </a:effectLst>
              <a:uLnTx/>
              <a:uFillTx/>
              <a:latin typeface="Tekton Pro" pitchFamily="34" charset="0"/>
            </a:endParaRPr>
          </a:p>
        </p:txBody>
      </p:sp>
    </p:spTree>
    <p:extLst>
      <p:ext uri="{BB962C8B-B14F-4D97-AF65-F5344CB8AC3E}">
        <p14:creationId xmlns:p14="http://schemas.microsoft.com/office/powerpoint/2010/main" val="99347184"/>
      </p:ext>
    </p:extLst>
  </p:cSld>
  <p:clrMapOvr>
    <a:masterClrMapping/>
  </p:clrMapOvr>
  <mc:AlternateContent xmlns:mc="http://schemas.openxmlformats.org/markup-compatibility/2006">
    <mc:Choice xmlns:p14="http://schemas.microsoft.com/office/powerpoint/2010/main" Requires="p14">
      <p:transition p14:dur="1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95275" y="293576"/>
            <a:ext cx="8543925" cy="6297723"/>
          </a:xfrm>
          <a:prstGeom prst="ellipse">
            <a:avLst/>
          </a:prstGeom>
          <a:scene3d>
            <a:camera prst="orthographicFront"/>
            <a:lightRig rig="threePt" dir="t"/>
          </a:scene3d>
          <a:sp3d>
            <a:bevelT/>
          </a:sp3d>
        </p:spPr>
      </p:pic>
      <p:sp>
        <p:nvSpPr>
          <p:cNvPr id="7" name="2 Marcador de contenido"/>
          <p:cNvSpPr txBox="1">
            <a:spLocks/>
          </p:cNvSpPr>
          <p:nvPr/>
        </p:nvSpPr>
        <p:spPr bwMode="auto">
          <a:xfrm>
            <a:off x="842393" y="4760802"/>
            <a:ext cx="7110981" cy="1125648"/>
          </a:xfrm>
          <a:prstGeom prst="rect">
            <a:avLst/>
          </a:prstGeom>
          <a:noFill/>
          <a:ln w="9525">
            <a:noFill/>
            <a:miter lim="800000"/>
            <a:headEnd/>
            <a:tailEnd/>
          </a:ln>
          <a:effectLst>
            <a:softEdge rad="127000"/>
          </a:effectLst>
        </p:spPr>
        <p:txBody>
          <a:bodyPr vert="horz" wrap="square" lIns="91440" tIns="45720" rIns="91440" bIns="45720" numCol="1" anchor="t" anchorCtr="0" compatLnSpc="1"/>
          <a:lstStyle/>
          <a:p>
            <a:pPr marL="457200" lvl="0" indent="-457200" algn="ctr" eaLnBrk="0" fontAlgn="base" hangingPunct="0">
              <a:spcAft>
                <a:spcPct val="0"/>
              </a:spcAft>
              <a:buFont typeface="Wingdings" panose="05000000000000000000" pitchFamily="2" charset="2"/>
              <a:buChar char="v"/>
              <a:defRPr/>
            </a:pPr>
            <a:r>
              <a:rPr kumimoji="0" lang="es-PE" sz="3200" b="0" i="0" u="none" strike="noStrike" kern="0" cap="none" spc="0" normalizeH="0" baseline="0" noProof="0" dirty="0" smtClean="0">
                <a:ln w="18415" cmpd="sng">
                  <a:solidFill>
                    <a:srgbClr val="FFFF00"/>
                  </a:solidFill>
                  <a:prstDash val="solid"/>
                </a:ln>
                <a:solidFill>
                  <a:srgbClr val="FFFFFF"/>
                </a:solidFill>
                <a:effectLst>
                  <a:glow rad="101600">
                    <a:srgbClr val="C00000">
                      <a:alpha val="40000"/>
                    </a:srgbClr>
                  </a:glow>
                  <a:outerShdw blurRad="50800" dist="38100" dir="10800000" algn="r" rotWithShape="0">
                    <a:prstClr val="black"/>
                  </a:outerShdw>
                </a:effectLst>
                <a:uLnTx/>
                <a:uFillTx/>
                <a:latin typeface="Tekton Pro" pitchFamily="34" charset="0"/>
                <a:ea typeface="+mn-ea"/>
                <a:cs typeface="+mn-cs"/>
              </a:rPr>
              <a:t>   </a:t>
            </a:r>
            <a:r>
              <a:rPr lang="es-MX" sz="3200" kern="0" dirty="0">
                <a:ln w="18415" cmpd="sng">
                  <a:solidFill>
                    <a:srgbClr val="FFFF00"/>
                  </a:solidFill>
                  <a:prstDash val="solid"/>
                </a:ln>
                <a:solidFill>
                  <a:srgbClr val="FFFFFF"/>
                </a:solidFill>
                <a:effectLst>
                  <a:glow rad="101600">
                    <a:srgbClr val="C00000">
                      <a:alpha val="40000"/>
                    </a:srgbClr>
                  </a:glow>
                  <a:outerShdw blurRad="50800" dist="38100" dir="10800000" algn="r" rotWithShape="0">
                    <a:prstClr val="black"/>
                  </a:outerShdw>
                </a:effectLst>
                <a:latin typeface="Tekton Pro" pitchFamily="34" charset="0"/>
              </a:rPr>
              <a:t>¿Qué provoca en José y María las palabras de Jesús?</a:t>
            </a:r>
            <a:endParaRPr kumimoji="0" lang="es-PE" sz="3200" b="0" i="0" u="none" strike="noStrike" kern="0" cap="none" spc="0" normalizeH="0" baseline="0" noProof="0" dirty="0">
              <a:ln w="18415" cmpd="sng">
                <a:solidFill>
                  <a:srgbClr val="FFFF00"/>
                </a:solidFill>
                <a:prstDash val="solid"/>
              </a:ln>
              <a:solidFill>
                <a:srgbClr val="FFFFFF"/>
              </a:solidFill>
              <a:effectLst>
                <a:glow rad="101600">
                  <a:srgbClr val="C00000">
                    <a:alpha val="40000"/>
                  </a:srgbClr>
                </a:glow>
                <a:outerShdw blurRad="50800" dist="38100" dir="10800000" algn="r" rotWithShape="0">
                  <a:prstClr val="black"/>
                </a:outerShdw>
              </a:effectLst>
              <a:uLnTx/>
              <a:uFillTx/>
              <a:latin typeface="Tekton Pro" pitchFamily="34" charset="0"/>
              <a:ea typeface="+mn-ea"/>
              <a:cs typeface="+mn-cs"/>
            </a:endParaRPr>
          </a:p>
        </p:txBody>
      </p:sp>
    </p:spTree>
    <p:extLst>
      <p:ext uri="{BB962C8B-B14F-4D97-AF65-F5344CB8AC3E}">
        <p14:creationId xmlns:p14="http://schemas.microsoft.com/office/powerpoint/2010/main" val="3177887494"/>
      </p:ext>
    </p:extLst>
  </p:cSld>
  <p:clrMapOvr>
    <a:masterClrMapping/>
  </p:clrMapOvr>
  <mc:AlternateContent xmlns:mc="http://schemas.openxmlformats.org/markup-compatibility/2006">
    <mc:Choice xmlns:p14="http://schemas.microsoft.com/office/powerpoint/2010/main" Requires="p14">
      <p:transition p14:dur="1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5353" y="332656"/>
            <a:ext cx="8679894" cy="6408712"/>
          </a:xfrm>
          <a:prstGeom prst="rect">
            <a:avLst/>
          </a:prstGeom>
          <a:scene3d>
            <a:camera prst="orthographicFront"/>
            <a:lightRig rig="threePt" dir="t"/>
          </a:scene3d>
          <a:sp3d>
            <a:bevelT prst="convex"/>
          </a:sp3d>
        </p:spPr>
      </p:pic>
      <p:sp>
        <p:nvSpPr>
          <p:cNvPr id="9" name="8 Rectángulo"/>
          <p:cNvSpPr/>
          <p:nvPr/>
        </p:nvSpPr>
        <p:spPr>
          <a:xfrm>
            <a:off x="4139952" y="592704"/>
            <a:ext cx="184731" cy="461665"/>
          </a:xfrm>
          <a:prstGeom prst="rect">
            <a:avLst/>
          </a:prstGeom>
        </p:spPr>
        <p:txBody>
          <a:bodyPr wrap="none">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s-ES_tradnl" sz="24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imes"/>
              <a:ea typeface="+mn-ea"/>
              <a:cs typeface="+mn-cs"/>
            </a:endParaRPr>
          </a:p>
        </p:txBody>
      </p:sp>
      <p:sp>
        <p:nvSpPr>
          <p:cNvPr id="11" name="2 Marcador de contenido"/>
          <p:cNvSpPr txBox="1">
            <a:spLocks/>
          </p:cNvSpPr>
          <p:nvPr/>
        </p:nvSpPr>
        <p:spPr>
          <a:xfrm>
            <a:off x="240854" y="1233846"/>
            <a:ext cx="5540821" cy="4015522"/>
          </a:xfrm>
          <a:prstGeom prst="rect">
            <a:avLst/>
          </a:prstGeom>
          <a:noFill/>
          <a:effectLst>
            <a:softEdge rad="317500"/>
          </a:effectLst>
        </p:spPr>
        <p:txBody>
          <a:bodyPr/>
          <a:lstStyle/>
          <a:p>
            <a:pPr marL="342900" lvl="0" indent="-342900" algn="ctr" eaLnBrk="0" fontAlgn="base" hangingPunct="0">
              <a:spcBef>
                <a:spcPct val="20000"/>
              </a:spcBef>
              <a:spcAft>
                <a:spcPct val="0"/>
              </a:spcAft>
              <a:defRPr/>
            </a:pPr>
            <a:r>
              <a:rPr kumimoji="0" lang="es-PE" sz="2800" b="0" i="0" u="none" strike="noStrike" kern="0" cap="none" spc="0" normalizeH="0" baseline="0" noProof="0" dirty="0" smtClean="0">
                <a:ln w="18415" cmpd="sng">
                  <a:solidFill>
                    <a:srgbClr val="FFFFFF"/>
                  </a:solidFill>
                  <a:prstDash val="solid"/>
                </a:ln>
                <a:solidFill>
                  <a:srgbClr val="FFFFFF"/>
                </a:solidFill>
                <a:effectLst>
                  <a:glow rad="101600">
                    <a:srgbClr val="700000">
                      <a:alpha val="60000"/>
                    </a:srgbClr>
                  </a:glow>
                  <a:outerShdw blurRad="63500" dir="3600000" algn="tl" rotWithShape="0">
                    <a:srgbClr val="000000">
                      <a:alpha val="70000"/>
                    </a:srgbClr>
                  </a:outerShdw>
                </a:effectLst>
                <a:uLnTx/>
                <a:uFillTx/>
                <a:latin typeface="Calibri Light" panose="020F0302020204030204" pitchFamily="34" charset="0"/>
                <a:ea typeface="+mn-ea"/>
                <a:cs typeface="Calibri Light" panose="020F0302020204030204" pitchFamily="34" charset="0"/>
              </a:rPr>
              <a:t>  </a:t>
            </a:r>
            <a:r>
              <a:rPr kumimoji="0" lang="es-PE" sz="2800" b="0" i="0" u="sng" strike="noStrike" kern="0" cap="none" spc="0" normalizeH="0" baseline="0" noProof="0" dirty="0" smtClean="0">
                <a:ln w="18415" cmpd="sng">
                  <a:solidFill>
                    <a:srgbClr val="FFFFFF"/>
                  </a:solidFill>
                  <a:prstDash val="solid"/>
                </a:ln>
                <a:solidFill>
                  <a:srgbClr val="FFFFFF"/>
                </a:solidFill>
                <a:effectLst>
                  <a:glow rad="101600">
                    <a:srgbClr val="700000">
                      <a:alpha val="60000"/>
                    </a:srgbClr>
                  </a:glow>
                  <a:outerShdw blurRad="63500" dir="3600000" algn="tl" rotWithShape="0">
                    <a:srgbClr val="000000">
                      <a:alpha val="70000"/>
                    </a:srgbClr>
                  </a:outerShdw>
                </a:effectLst>
                <a:uLnTx/>
                <a:uFillTx/>
                <a:latin typeface="Calibri Light" panose="020F0302020204030204" pitchFamily="34" charset="0"/>
                <a:ea typeface="+mn-ea"/>
                <a:cs typeface="Calibri Light" panose="020F0302020204030204" pitchFamily="34" charset="0"/>
              </a:rPr>
              <a:t>Motivación</a:t>
            </a:r>
            <a:r>
              <a:rPr kumimoji="0" lang="es-PE" sz="2600" b="0" i="0" u="none" strike="noStrike" kern="0" cap="none" spc="0" normalizeH="0" baseline="0" noProof="0" dirty="0" smtClean="0">
                <a:ln w="18415" cmpd="sng">
                  <a:solidFill>
                    <a:srgbClr val="FFFFFF"/>
                  </a:solidFill>
                  <a:prstDash val="solid"/>
                </a:ln>
                <a:solidFill>
                  <a:srgbClr val="FFFFFF"/>
                </a:solidFill>
                <a:effectLst>
                  <a:glow rad="101600">
                    <a:srgbClr val="700000">
                      <a:alpha val="60000"/>
                    </a:srgbClr>
                  </a:glow>
                  <a:outerShdw blurRad="63500" dir="3600000" algn="tl" rotWithShape="0">
                    <a:srgbClr val="000000">
                      <a:alpha val="70000"/>
                    </a:srgbClr>
                  </a:outerShdw>
                </a:effectLst>
                <a:uLnTx/>
                <a:uFillTx/>
                <a:latin typeface="Calibri Light" panose="020F0302020204030204" pitchFamily="34" charset="0"/>
                <a:cs typeface="Calibri Light" panose="020F0302020204030204" pitchFamily="34" charset="0"/>
              </a:rPr>
              <a:t>:  </a:t>
            </a:r>
          </a:p>
          <a:p>
            <a:pPr marL="342900" lvl="0" indent="-342900" algn="ctr" eaLnBrk="0" fontAlgn="base" hangingPunct="0">
              <a:spcBef>
                <a:spcPct val="20000"/>
              </a:spcBef>
              <a:spcAft>
                <a:spcPct val="0"/>
              </a:spcAft>
              <a:defRPr/>
            </a:pPr>
            <a:r>
              <a:rPr lang="es-MX" sz="2600" kern="0" dirty="0" smtClean="0">
                <a:ln w="18415" cmpd="sng">
                  <a:solidFill>
                    <a:srgbClr val="FFFFFF"/>
                  </a:solidFill>
                  <a:prstDash val="solid"/>
                </a:ln>
                <a:solidFill>
                  <a:srgbClr val="FFFFFF"/>
                </a:solidFill>
                <a:effectLst>
                  <a:glow rad="101600">
                    <a:srgbClr val="700000">
                      <a:alpha val="60000"/>
                    </a:srgbClr>
                  </a:glow>
                  <a:outerShdw blurRad="63500" dir="3600000" algn="tl" rotWithShape="0">
                    <a:srgbClr val="000000">
                      <a:alpha val="70000"/>
                    </a:srgbClr>
                  </a:outerShdw>
                </a:effectLst>
                <a:latin typeface="Calibri Light" panose="020F0302020204030204" pitchFamily="34" charset="0"/>
                <a:cs typeface="Calibri Light" panose="020F0302020204030204" pitchFamily="34" charset="0"/>
              </a:rPr>
              <a:t>La </a:t>
            </a:r>
            <a:r>
              <a:rPr lang="es-MX" sz="2600" kern="0" dirty="0">
                <a:ln w="18415" cmpd="sng">
                  <a:solidFill>
                    <a:srgbClr val="FFFFFF"/>
                  </a:solidFill>
                  <a:prstDash val="solid"/>
                </a:ln>
                <a:solidFill>
                  <a:srgbClr val="FFFFFF"/>
                </a:solidFill>
                <a:effectLst>
                  <a:glow rad="101600">
                    <a:srgbClr val="700000">
                      <a:alpha val="60000"/>
                    </a:srgbClr>
                  </a:glow>
                  <a:outerShdw blurRad="63500" dir="3600000" algn="tl" rotWithShape="0">
                    <a:srgbClr val="000000">
                      <a:alpha val="70000"/>
                    </a:srgbClr>
                  </a:outerShdw>
                </a:effectLst>
                <a:latin typeface="Calibri Light" panose="020F0302020204030204" pitchFamily="34" charset="0"/>
                <a:cs typeface="Calibri Light" panose="020F0302020204030204" pitchFamily="34" charset="0"/>
              </a:rPr>
              <a:t>familia de Nazaret fue un espacio de crecimiento y maduración. En primer lugar, para el mismo Jesús, que “iba creciendo en sabiduría, en estatura </a:t>
            </a:r>
            <a:r>
              <a:rPr lang="es-MX" sz="2600" kern="0" dirty="0" smtClean="0">
                <a:ln w="18415" cmpd="sng">
                  <a:solidFill>
                    <a:srgbClr val="FFFFFF"/>
                  </a:solidFill>
                  <a:prstDash val="solid"/>
                </a:ln>
                <a:solidFill>
                  <a:srgbClr val="FFFFFF"/>
                </a:solidFill>
                <a:effectLst>
                  <a:glow rad="101600">
                    <a:srgbClr val="700000">
                      <a:alpha val="60000"/>
                    </a:srgbClr>
                  </a:glow>
                  <a:outerShdw blurRad="63500" dir="3600000" algn="tl" rotWithShape="0">
                    <a:srgbClr val="000000">
                      <a:alpha val="70000"/>
                    </a:srgbClr>
                  </a:outerShdw>
                </a:effectLst>
                <a:latin typeface="Calibri Light" panose="020F0302020204030204" pitchFamily="34" charset="0"/>
                <a:cs typeface="Calibri Light" panose="020F0302020204030204" pitchFamily="34" charset="0"/>
              </a:rPr>
              <a:t>          y </a:t>
            </a:r>
            <a:r>
              <a:rPr lang="es-MX" sz="2600" kern="0" dirty="0">
                <a:ln w="18415" cmpd="sng">
                  <a:solidFill>
                    <a:srgbClr val="FFFFFF"/>
                  </a:solidFill>
                  <a:prstDash val="solid"/>
                </a:ln>
                <a:solidFill>
                  <a:srgbClr val="FFFFFF"/>
                </a:solidFill>
                <a:effectLst>
                  <a:glow rad="101600">
                    <a:srgbClr val="700000">
                      <a:alpha val="60000"/>
                    </a:srgbClr>
                  </a:glow>
                  <a:outerShdw blurRad="63500" dir="3600000" algn="tl" rotWithShape="0">
                    <a:srgbClr val="000000">
                      <a:alpha val="70000"/>
                    </a:srgbClr>
                  </a:outerShdw>
                </a:effectLst>
                <a:latin typeface="Calibri Light" panose="020F0302020204030204" pitchFamily="34" charset="0"/>
                <a:cs typeface="Calibri Light" panose="020F0302020204030204" pitchFamily="34" charset="0"/>
              </a:rPr>
              <a:t>en aprecio ante Dios y ante los hombres”. En segundo lugar, para María y José, que, sin comprenderlo todo, estaban en una situación de búsqueda e iban avanzando en su camino de fe. Todo ello plantea hoy un reto a nuestras familias.</a:t>
            </a:r>
            <a:endParaRPr kumimoji="0" lang="es-PE" sz="2600" b="0" i="0" u="none" strike="noStrike" kern="0" cap="none" spc="0" normalizeH="0" baseline="0" noProof="0" dirty="0">
              <a:ln w="18415" cmpd="sng">
                <a:solidFill>
                  <a:srgbClr val="FFFFFF"/>
                </a:solidFill>
                <a:prstDash val="solid"/>
              </a:ln>
              <a:solidFill>
                <a:srgbClr val="FFFFFF"/>
              </a:solidFill>
              <a:effectLst>
                <a:glow rad="101600">
                  <a:srgbClr val="700000">
                    <a:alpha val="60000"/>
                  </a:srgbClr>
                </a:glow>
                <a:outerShdw blurRad="63500" dir="3600000" algn="tl" rotWithShape="0">
                  <a:srgbClr val="000000">
                    <a:alpha val="70000"/>
                  </a:srgbClr>
                </a:outerShdw>
              </a:effectLst>
              <a:uLnTx/>
              <a:uFillTx/>
              <a:latin typeface="Calibri Light" panose="020F0302020204030204" pitchFamily="34" charset="0"/>
              <a:cs typeface="Calibri Light" panose="020F0302020204030204" pitchFamily="34" charset="0"/>
            </a:endParaRPr>
          </a:p>
        </p:txBody>
      </p:sp>
      <p:sp>
        <p:nvSpPr>
          <p:cNvPr id="12" name="AutoShape 2"/>
          <p:cNvSpPr>
            <a:spLocks noChangeArrowheads="1"/>
          </p:cNvSpPr>
          <p:nvPr/>
        </p:nvSpPr>
        <p:spPr bwMode="auto">
          <a:xfrm>
            <a:off x="489426" y="332656"/>
            <a:ext cx="3362494" cy="903392"/>
          </a:xfrm>
          <a:prstGeom prst="roundRect">
            <a:avLst>
              <a:gd name="adj" fmla="val 16667"/>
            </a:avLst>
          </a:prstGeom>
          <a:solidFill>
            <a:srgbClr val="FFFF00"/>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Calibri" panose="020F0502020204030204" pitchFamily="34" charset="0"/>
                <a:ea typeface="+mn-ea"/>
                <a:cs typeface="+mn-cs"/>
              </a:rPr>
              <a:t>MEDITATIO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Calibri" panose="020F0502020204030204" pitchFamily="34" charset="0"/>
                <a:ea typeface="+mn-ea"/>
                <a:cs typeface="+mn-cs"/>
              </a:rPr>
              <a:t>¿Qué ME dice el texto?</a:t>
            </a:r>
            <a:endParaRPr kumimoji="0" lang="es-PE" sz="3200" b="0"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23771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10">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p:cTn id="13" dur="1000" fill="hold"/>
                                        <p:tgtEl>
                                          <p:spTgt spid="11">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1">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Jesús y su familia viajan a Jerusalén | La vida de Jesú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125" y="299314"/>
            <a:ext cx="8455025" cy="6291985"/>
          </a:xfrm>
          <a:prstGeom prst="rect">
            <a:avLst/>
          </a:prstGeom>
          <a:noFill/>
          <a:extLst>
            <a:ext uri="{909E8E84-426E-40DD-AFC4-6F175D3DCCD1}">
              <a14:hiddenFill xmlns:a14="http://schemas.microsoft.com/office/drawing/2010/main">
                <a:solidFill>
                  <a:srgbClr val="FFFFFF"/>
                </a:solidFill>
              </a14:hiddenFill>
            </a:ext>
          </a:extLst>
        </p:spPr>
      </p:pic>
      <p:pic>
        <p:nvPicPr>
          <p:cNvPr id="5160" name="Picture 41" descr="fdobrilla6"/>
          <p:cNvPicPr>
            <a:picLocks noChangeAspect="1" noChangeArrowheads="1"/>
          </p:cNvPicPr>
          <p:nvPr/>
        </p:nvPicPr>
        <p:blipFill>
          <a:blip r:embed="rId4"/>
          <a:srcRect/>
          <a:stretch>
            <a:fillRect/>
          </a:stretch>
        </p:blipFill>
        <p:spPr bwMode="auto">
          <a:xfrm>
            <a:off x="9109075" y="-26988"/>
            <a:ext cx="71438" cy="6858001"/>
          </a:xfrm>
          <a:prstGeom prst="rect">
            <a:avLst/>
          </a:prstGeom>
          <a:noFill/>
          <a:ln w="9525">
            <a:noFill/>
            <a:miter lim="800000"/>
            <a:headEnd/>
            <a:tailEnd/>
          </a:ln>
        </p:spPr>
      </p:pic>
      <p:sp>
        <p:nvSpPr>
          <p:cNvPr id="41" name="Text Box 5"/>
          <p:cNvSpPr txBox="1">
            <a:spLocks noChangeArrowheads="1"/>
          </p:cNvSpPr>
          <p:nvPr/>
        </p:nvSpPr>
        <p:spPr bwMode="auto">
          <a:xfrm>
            <a:off x="673099" y="4376015"/>
            <a:ext cx="7839075" cy="2062103"/>
          </a:xfrm>
          <a:prstGeom prst="rect">
            <a:avLst/>
          </a:prstGeom>
          <a:noFill/>
          <a:ln w="9525">
            <a:noFill/>
            <a:miter lim="800000"/>
            <a:headEnd/>
            <a:tailEnd/>
          </a:ln>
          <a:effectLst/>
        </p:spPr>
        <p:txBody>
          <a:bodyPr wrap="square">
            <a:spAutoFit/>
          </a:bodyPr>
          <a:lstStyle/>
          <a:p>
            <a:pPr marL="457200" lvl="0" indent="-457200" algn="ctr" eaLnBrk="0" fontAlgn="base" hangingPunct="0">
              <a:spcBef>
                <a:spcPct val="0"/>
              </a:spcBef>
              <a:spcAft>
                <a:spcPct val="0"/>
              </a:spcAft>
              <a:buFont typeface="Wingdings" panose="05000000000000000000" pitchFamily="2" charset="2"/>
              <a:buChar char="v"/>
              <a:defRPr/>
            </a:pPr>
            <a:r>
              <a:rPr kumimoji="0" lang="es-ES_tradnl" sz="3200" b="1" i="1" u="none" strike="noStrike" kern="1200" cap="none" spc="0" normalizeH="0" baseline="0" noProof="0" dirty="0" smtClean="0">
                <a:ln>
                  <a:noFill/>
                </a:ln>
                <a:solidFill>
                  <a:srgbClr val="FFFFB7"/>
                </a:solidFill>
                <a:effectLst>
                  <a:glow rad="101600">
                    <a:schemeClr val="accent4">
                      <a:satMod val="175000"/>
                      <a:alpha val="40000"/>
                    </a:schemeClr>
                  </a:glow>
                  <a:outerShdw blurRad="50800" dist="38100" algn="l" rotWithShape="0">
                    <a:prstClr val="black"/>
                  </a:outerShdw>
                </a:effectLst>
                <a:uLnTx/>
                <a:uFillTx/>
                <a:latin typeface="Tekton Pro" pitchFamily="34" charset="0"/>
                <a:ea typeface="+mn-ea"/>
                <a:cs typeface="Times New Roman"/>
              </a:rPr>
              <a:t> ¿</a:t>
            </a:r>
            <a:r>
              <a:rPr lang="es-MX" sz="3200" b="1" i="1" dirty="0" smtClean="0">
                <a:solidFill>
                  <a:srgbClr val="FFFFB7"/>
                </a:solidFill>
                <a:effectLst>
                  <a:glow rad="101600">
                    <a:schemeClr val="accent4">
                      <a:satMod val="175000"/>
                      <a:alpha val="40000"/>
                    </a:schemeClr>
                  </a:glow>
                  <a:outerShdw blurRad="50800" dist="38100" algn="l" rotWithShape="0">
                    <a:prstClr val="black"/>
                  </a:outerShdw>
                </a:effectLst>
                <a:latin typeface="Tekton Pro" pitchFamily="34" charset="0"/>
              </a:rPr>
              <a:t>¿</a:t>
            </a:r>
            <a:r>
              <a:rPr lang="es-MX" sz="3200" b="1" i="1" dirty="0">
                <a:solidFill>
                  <a:srgbClr val="FFFFB7"/>
                </a:solidFill>
                <a:effectLst>
                  <a:glow rad="101600">
                    <a:schemeClr val="accent4">
                      <a:satMod val="175000"/>
                      <a:alpha val="40000"/>
                    </a:schemeClr>
                  </a:glow>
                  <a:outerShdw blurRad="50800" dist="38100" algn="l" rotWithShape="0">
                    <a:prstClr val="black"/>
                  </a:outerShdw>
                </a:effectLst>
                <a:latin typeface="Tekton Pro" pitchFamily="34" charset="0"/>
              </a:rPr>
              <a:t>Por qué me buscaban?, ¿no sabían que debía ocuparme de los asuntos de mi Padre?” ¿Qué manifiesta Jesús con esta frase?</a:t>
            </a:r>
            <a:endParaRPr kumimoji="0" lang="ca-ES" sz="3200" b="1" i="1" u="none" strike="noStrike" kern="1200" cap="none" spc="0" normalizeH="0" baseline="0" noProof="0" dirty="0">
              <a:ln>
                <a:noFill/>
              </a:ln>
              <a:solidFill>
                <a:srgbClr val="FFFFB7"/>
              </a:solidFill>
              <a:effectLst>
                <a:glow rad="101600">
                  <a:schemeClr val="accent4">
                    <a:satMod val="175000"/>
                    <a:alpha val="40000"/>
                  </a:schemeClr>
                </a:glow>
                <a:outerShdw blurRad="50800" dist="38100" algn="l" rotWithShape="0">
                  <a:prstClr val="black"/>
                </a:outerShdw>
              </a:effectLst>
              <a:uLnTx/>
              <a:uFillTx/>
              <a:latin typeface="Tekton Pro"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122183207"/>
      </p:ext>
    </p:extLst>
  </p:cSld>
  <p:clrMapOvr>
    <a:masterClrMapping/>
  </p:clrMapOvr>
  <mc:AlternateContent xmlns:mc="http://schemas.openxmlformats.org/markup-compatibility/2006">
    <mc:Choice xmlns:p14="http://schemas.microsoft.com/office/powerpoint/2010/main" Requires="p14">
      <p:transition p14:dur="10">
        <p14:gallery dir="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500" fill="hold"/>
                                        <p:tgtEl>
                                          <p:spTgt spid="41"/>
                                        </p:tgtEl>
                                        <p:attrNameLst>
                                          <p:attrName>ppt_w</p:attrName>
                                        </p:attrNameLst>
                                      </p:cBhvr>
                                      <p:tavLst>
                                        <p:tav tm="0">
                                          <p:val>
                                            <p:fltVal val="0"/>
                                          </p:val>
                                        </p:tav>
                                        <p:tav tm="100000">
                                          <p:val>
                                            <p:strVal val="#ppt_w"/>
                                          </p:val>
                                        </p:tav>
                                      </p:tavLst>
                                    </p:anim>
                                    <p:anim calcmode="lin" valueType="num">
                                      <p:cBhvr>
                                        <p:cTn id="8" dur="1500" fill="hold"/>
                                        <p:tgtEl>
                                          <p:spTgt spid="41"/>
                                        </p:tgtEl>
                                        <p:attrNameLst>
                                          <p:attrName>ppt_h</p:attrName>
                                        </p:attrNameLst>
                                      </p:cBhvr>
                                      <p:tavLst>
                                        <p:tav tm="0">
                                          <p:val>
                                            <p:fltVal val="0"/>
                                          </p:val>
                                        </p:tav>
                                        <p:tav tm="100000">
                                          <p:val>
                                            <p:strVal val="#ppt_h"/>
                                          </p:val>
                                        </p:tav>
                                      </p:tavLst>
                                    </p:anim>
                                    <p:animEffect transition="in" filter="fade">
                                      <p:cBhvr>
                                        <p:cTn id="9" dur="1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n de Story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500" y="279757"/>
            <a:ext cx="8262100" cy="6304674"/>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348500" y="279757"/>
            <a:ext cx="3251950" cy="461665"/>
          </a:xfrm>
          <a:prstGeom prst="rect">
            <a:avLst/>
          </a:prstGeom>
          <a:solidFill>
            <a:schemeClr val="tx1">
              <a:lumMod val="95000"/>
              <a:lumOff val="5000"/>
            </a:schemeClr>
          </a:solid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Comic Sans MS" pitchFamily="66" charset="0"/>
                <a:ea typeface="+mn-ea"/>
                <a:cs typeface="+mn-cs"/>
              </a:rPr>
              <a:t>Lucas 2, 41-52</a:t>
            </a:r>
          </a:p>
        </p:txBody>
      </p:sp>
      <p:sp>
        <p:nvSpPr>
          <p:cNvPr id="4" name="10 CuadroTexto"/>
          <p:cNvSpPr txBox="1"/>
          <p:nvPr/>
        </p:nvSpPr>
        <p:spPr>
          <a:xfrm>
            <a:off x="4079319" y="279757"/>
            <a:ext cx="4388406" cy="1172436"/>
          </a:xfrm>
          <a:prstGeom prst="rect">
            <a:avLst/>
          </a:prstGeom>
          <a:noFill/>
        </p:spPr>
        <p:txBody>
          <a:bodyPr wrap="square" rtlCol="0">
            <a:prstTxWarp prst="textPlain">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200" cap="none" spc="0" normalizeH="0" baseline="0" noProof="0" dirty="0" smtClean="0">
                <a:ln/>
                <a:solidFill>
                  <a:schemeClr val="bg1"/>
                </a:solidFill>
                <a:effectLst>
                  <a:innerShdw blurRad="63500" dist="50800" dir="5400000">
                    <a:srgbClr val="FF0000"/>
                  </a:innerShdw>
                </a:effectLst>
                <a:uLnTx/>
                <a:uFillTx/>
                <a:latin typeface="Stencil Std" pitchFamily="82" charset="0"/>
                <a:ea typeface="+mn-ea"/>
                <a:cs typeface="+mn-cs"/>
              </a:rPr>
              <a:t>La Sagrada Familia </a:t>
            </a:r>
            <a:endParaRPr kumimoji="0" lang="es-PE" sz="3600" b="1" i="0" u="none" strike="noStrike" kern="1200" cap="none" spc="0" normalizeH="0" baseline="0" noProof="0" dirty="0">
              <a:ln/>
              <a:solidFill>
                <a:schemeClr val="bg1"/>
              </a:solidFill>
              <a:effectLst>
                <a:innerShdw blurRad="63500" dist="50800" dir="5400000">
                  <a:srgbClr val="FF0000"/>
                </a:innerShdw>
              </a:effectLst>
              <a:uLnTx/>
              <a:uFillTx/>
              <a:latin typeface="Stencil Std" pitchFamily="82" charset="0"/>
              <a:ea typeface="+mn-ea"/>
              <a:cs typeface="+mn-cs"/>
            </a:endParaRPr>
          </a:p>
        </p:txBody>
      </p:sp>
      <p:sp>
        <p:nvSpPr>
          <p:cNvPr id="5" name="Text Box 6"/>
          <p:cNvSpPr txBox="1">
            <a:spLocks noChangeArrowheads="1"/>
          </p:cNvSpPr>
          <p:nvPr/>
        </p:nvSpPr>
        <p:spPr bwMode="auto">
          <a:xfrm>
            <a:off x="1476375" y="4315755"/>
            <a:ext cx="6229350" cy="120032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0" i="1" u="none" strike="noStrike" kern="1200" cap="none" spc="0" normalizeH="0" baseline="0" noProof="0" dirty="0" smtClean="0">
                <a:ln w="18415" cmpd="sng">
                  <a:solidFill>
                    <a:srgbClr val="FFFFFF"/>
                  </a:solidFill>
                  <a:prstDash val="solid"/>
                </a:ln>
                <a:solidFill>
                  <a:srgbClr val="FFFFFF"/>
                </a:solidFill>
                <a:effectLst>
                  <a:glow rad="101600">
                    <a:schemeClr val="tx2">
                      <a:lumMod val="50000"/>
                      <a:alpha val="60000"/>
                    </a:schemeClr>
                  </a:glow>
                  <a:outerShdw blurRad="50800" dist="38100" dir="10800000" algn="r" rotWithShape="0">
                    <a:prstClr val="black"/>
                  </a:outerShdw>
                </a:effectLst>
                <a:uLnTx/>
                <a:uFillTx/>
                <a:latin typeface="Arial Narrow" panose="020B0606020202030204" pitchFamily="34" charset="0"/>
              </a:rPr>
              <a:t>DEBO</a:t>
            </a:r>
            <a:r>
              <a:rPr kumimoji="0" lang="es-PE" sz="3600" b="0" i="1" u="none" strike="noStrike" kern="1200" cap="none" spc="0" normalizeH="0" noProof="0" dirty="0" smtClean="0">
                <a:ln w="18415" cmpd="sng">
                  <a:solidFill>
                    <a:srgbClr val="FFFFFF"/>
                  </a:solidFill>
                  <a:prstDash val="solid"/>
                </a:ln>
                <a:solidFill>
                  <a:srgbClr val="FFFFFF"/>
                </a:solidFill>
                <a:effectLst>
                  <a:glow rad="101600">
                    <a:schemeClr val="tx2">
                      <a:lumMod val="50000"/>
                      <a:alpha val="60000"/>
                    </a:schemeClr>
                  </a:glow>
                  <a:outerShdw blurRad="50800" dist="38100" dir="10800000" algn="r" rotWithShape="0">
                    <a:prstClr val="black"/>
                  </a:outerShdw>
                </a:effectLst>
                <a:uLnTx/>
                <a:uFillTx/>
                <a:latin typeface="Arial Narrow" panose="020B0606020202030204" pitchFamily="34" charset="0"/>
              </a:rPr>
              <a:t> OCUPARME  DE</a:t>
            </a:r>
          </a:p>
          <a:p>
            <a:pPr marL="0" marR="0" lvl="0" indent="0" algn="ctr" defTabSz="914400" rtl="0" eaLnBrk="1" fontAlgn="base" latinLnBrk="0" hangingPunct="1">
              <a:lnSpc>
                <a:spcPct val="100000"/>
              </a:lnSpc>
              <a:spcBef>
                <a:spcPct val="0"/>
              </a:spcBef>
              <a:spcAft>
                <a:spcPct val="0"/>
              </a:spcAft>
              <a:buClrTx/>
              <a:buSzTx/>
              <a:buFontTx/>
              <a:buNone/>
              <a:tabLst/>
              <a:defRPr/>
            </a:pPr>
            <a:r>
              <a:rPr lang="es-PE" sz="3600" i="1" dirty="0" smtClean="0">
                <a:ln w="18415" cmpd="sng">
                  <a:solidFill>
                    <a:srgbClr val="FFFFFF"/>
                  </a:solidFill>
                  <a:prstDash val="solid"/>
                </a:ln>
                <a:solidFill>
                  <a:srgbClr val="FFFFFF"/>
                </a:solidFill>
                <a:effectLst>
                  <a:glow rad="101600">
                    <a:schemeClr val="tx2">
                      <a:lumMod val="50000"/>
                      <a:alpha val="60000"/>
                    </a:schemeClr>
                  </a:glow>
                  <a:outerShdw blurRad="50800" dist="38100" dir="10800000" algn="r" rotWithShape="0">
                    <a:prstClr val="black"/>
                  </a:outerShdw>
                </a:effectLst>
                <a:latin typeface="Arial Narrow" panose="020B0606020202030204" pitchFamily="34" charset="0"/>
              </a:rPr>
              <a:t>LOS ASUNTOS DE MI PADSRE</a:t>
            </a:r>
            <a:r>
              <a:rPr kumimoji="0" lang="es-PE" sz="3600" b="0" i="1" u="none" strike="noStrike" kern="1200" cap="none" spc="0" normalizeH="0" noProof="0" dirty="0" smtClean="0">
                <a:ln w="18415" cmpd="sng">
                  <a:solidFill>
                    <a:srgbClr val="FFFFFF"/>
                  </a:solidFill>
                  <a:prstDash val="solid"/>
                </a:ln>
                <a:solidFill>
                  <a:srgbClr val="FFFFFF"/>
                </a:solidFill>
                <a:effectLst>
                  <a:glow rad="101600">
                    <a:schemeClr val="tx2">
                      <a:lumMod val="50000"/>
                      <a:alpha val="60000"/>
                    </a:schemeClr>
                  </a:glow>
                  <a:outerShdw blurRad="50800" dist="38100" dir="10800000" algn="r" rotWithShape="0">
                    <a:prstClr val="black"/>
                  </a:outerShdw>
                </a:effectLst>
                <a:uLnTx/>
                <a:uFillTx/>
                <a:latin typeface="Arial Narrow" panose="020B0606020202030204" pitchFamily="34" charset="0"/>
              </a:rPr>
              <a:t> </a:t>
            </a:r>
            <a:endParaRPr kumimoji="0" lang="es-PE" sz="3600" b="0" i="1" u="none" strike="noStrike" kern="1200" cap="none" spc="0" normalizeH="0" baseline="0" noProof="0" dirty="0" smtClean="0">
              <a:ln w="18415" cmpd="sng">
                <a:solidFill>
                  <a:srgbClr val="FFFFFF"/>
                </a:solidFill>
                <a:prstDash val="solid"/>
              </a:ln>
              <a:solidFill>
                <a:srgbClr val="FFFFFF"/>
              </a:solidFill>
              <a:effectLst>
                <a:glow rad="101600">
                  <a:schemeClr val="tx2">
                    <a:lumMod val="50000"/>
                    <a:alpha val="60000"/>
                  </a:schemeClr>
                </a:glow>
                <a:outerShdw blurRad="50800" dist="38100" dir="10800000" algn="r" rotWithShape="0">
                  <a:prstClr val="black"/>
                </a:outerShdw>
              </a:effectLst>
              <a:uLnTx/>
              <a:uFillTx/>
              <a:latin typeface="Arial Narrow" panose="020B0606020202030204" pitchFamily="34" charset="0"/>
            </a:endParaRPr>
          </a:p>
        </p:txBody>
      </p:sp>
      <p:sp>
        <p:nvSpPr>
          <p:cNvPr id="6" name="12 CuadroTexto"/>
          <p:cNvSpPr txBox="1"/>
          <p:nvPr/>
        </p:nvSpPr>
        <p:spPr>
          <a:xfrm>
            <a:off x="240316" y="6122766"/>
            <a:ext cx="3116628" cy="461665"/>
          </a:xfrm>
          <a:prstGeom prst="rect">
            <a:avLst/>
          </a:prstGeom>
          <a:solidFill>
            <a:schemeClr val="bg2">
              <a:lumMod val="10000"/>
            </a:schemeClr>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0" cap="none" spc="0" normalizeH="0" baseline="0" noProof="0" dirty="0" smtClean="0">
                <a:ln>
                  <a:noFill/>
                </a:ln>
                <a:solidFill>
                  <a:schemeClr val="bg1"/>
                </a:solidFill>
                <a:effectLst>
                  <a:outerShdw blurRad="50800" dist="38100" dir="10800000" algn="r" rotWithShape="0">
                    <a:prstClr val="black"/>
                  </a:outerShdw>
                </a:effectLst>
                <a:uLnTx/>
                <a:uFillTx/>
                <a:latin typeface="Times New Roman" pitchFamily="18" charset="0"/>
                <a:ea typeface="+mn-ea"/>
                <a:cs typeface="+mn-cs"/>
              </a:rPr>
              <a:t> 29 de Diciembre 2024</a:t>
            </a:r>
            <a:endParaRPr kumimoji="0" lang="es-PE" sz="2400" b="1" i="0" u="none" strike="noStrike" kern="0" cap="none" spc="0" normalizeH="0" baseline="0" noProof="0" dirty="0">
              <a:ln>
                <a:noFill/>
              </a:ln>
              <a:solidFill>
                <a:schemeClr val="bg1"/>
              </a:solidFill>
              <a:effectLst>
                <a:outerShdw blurRad="50800" dist="38100" dir="10800000" algn="r" rotWithShape="0">
                  <a:prstClr val="black"/>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0236332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10">
        <p15:prstTrans prst="peelOff"/>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500"/>
                                        <p:tgtEl>
                                          <p:spTgt spid="3"/>
                                        </p:tgtEl>
                                      </p:cBhvr>
                                    </p:animEffect>
                                  </p:childTnLst>
                                </p:cTn>
                              </p:par>
                            </p:childTnLst>
                          </p:cTn>
                        </p:par>
                        <p:par>
                          <p:cTn id="8" fill="hold">
                            <p:stCondLst>
                              <p:cond delay="1500"/>
                            </p:stCondLst>
                            <p:childTnLst>
                              <p:par>
                                <p:cTn id="9" presetID="2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500" fill="hold"/>
                                        <p:tgtEl>
                                          <p:spTgt spid="4"/>
                                        </p:tgtEl>
                                        <p:attrNameLst>
                                          <p:attrName>ppt_x</p:attrName>
                                        </p:attrNameLst>
                                      </p:cBhvr>
                                      <p:tavLst>
                                        <p:tav tm="0">
                                          <p:val>
                                            <p:strVal val="#ppt_x-.2"/>
                                          </p:val>
                                        </p:tav>
                                        <p:tav tm="100000">
                                          <p:val>
                                            <p:strVal val="#ppt_x"/>
                                          </p:val>
                                        </p:tav>
                                      </p:tavLst>
                                    </p:anim>
                                    <p:anim calcmode="lin" valueType="num">
                                      <p:cBhvr>
                                        <p:cTn id="12"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1500"/>
                                        <p:tgtEl>
                                          <p:spTgt spid="4"/>
                                        </p:tgtEl>
                                      </p:cBhvr>
                                    </p:animEffect>
                                  </p:childTnLst>
                                </p:cTn>
                              </p:par>
                              <p:par>
                                <p:cTn id="14" presetID="15" presetClass="entr" presetSubtype="0" fill="hold" grpId="0" nodeType="withEffect">
                                  <p:stCondLst>
                                    <p:cond delay="0"/>
                                  </p:stCondLst>
                                  <p:iterate type="lt">
                                    <p:tmPct val="8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0" fill="hold"/>
                                        <p:tgtEl>
                                          <p:spTgt spid="5"/>
                                        </p:tgtEl>
                                        <p:attrNameLst>
                                          <p:attrName>ppt_w</p:attrName>
                                        </p:attrNameLst>
                                      </p:cBhvr>
                                      <p:tavLst>
                                        <p:tav tm="0">
                                          <p:val>
                                            <p:fltVal val="0"/>
                                          </p:val>
                                        </p:tav>
                                        <p:tav tm="100000">
                                          <p:val>
                                            <p:strVal val="#ppt_w"/>
                                          </p:val>
                                        </p:tav>
                                      </p:tavLst>
                                    </p:anim>
                                    <p:anim calcmode="lin" valueType="num">
                                      <p:cBhvr>
                                        <p:cTn id="17" dur="5000" fill="hold"/>
                                        <p:tgtEl>
                                          <p:spTgt spid="5"/>
                                        </p:tgtEl>
                                        <p:attrNameLst>
                                          <p:attrName>ppt_h</p:attrName>
                                        </p:attrNameLst>
                                      </p:cBhvr>
                                      <p:tavLst>
                                        <p:tav tm="0">
                                          <p:val>
                                            <p:fltVal val="0"/>
                                          </p:val>
                                        </p:tav>
                                        <p:tav tm="100000">
                                          <p:val>
                                            <p:strVal val="#ppt_h"/>
                                          </p:val>
                                        </p:tav>
                                      </p:tavLst>
                                    </p:anim>
                                    <p:anim calcmode="lin" valueType="num">
                                      <p:cBhvr>
                                        <p:cTn id="18" dur="5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5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9700"/>
                            </p:stCondLst>
                            <p:childTnLst>
                              <p:par>
                                <p:cTn id="21" presetID="18" presetClass="entr" presetSubtype="1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p:bldP spid="5"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172" y="228600"/>
            <a:ext cx="8471647" cy="6400800"/>
          </a:xfrm>
          <a:prstGeom prst="rect">
            <a:avLst/>
          </a:prstGeom>
        </p:spPr>
      </p:pic>
      <p:sp>
        <p:nvSpPr>
          <p:cNvPr id="7" name="Text Box 3"/>
          <p:cNvSpPr txBox="1">
            <a:spLocks noChangeArrowheads="1"/>
          </p:cNvSpPr>
          <p:nvPr/>
        </p:nvSpPr>
        <p:spPr bwMode="auto">
          <a:xfrm>
            <a:off x="755576" y="5232102"/>
            <a:ext cx="7560840" cy="58477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3200" b="1" i="0" u="none" strike="noStrike" kern="1200" cap="none" spc="0" normalizeH="0" baseline="0" noProof="0" dirty="0" smtClean="0">
              <a:ln w="19050">
                <a:solidFill>
                  <a:srgbClr val="000000">
                    <a:tint val="1000"/>
                  </a:srgbClr>
                </a:solidFill>
                <a:prstDash val="solid"/>
              </a:ln>
              <a:solidFill>
                <a:srgbClr val="FFFFFF"/>
              </a:solidFill>
              <a:effectLst>
                <a:glow rad="101600">
                  <a:srgbClr val="700000"/>
                </a:glow>
                <a:outerShdw blurRad="50000" dist="50800" dir="7500000" algn="tl">
                  <a:srgbClr val="000000">
                    <a:shade val="5000"/>
                    <a:alpha val="35000"/>
                  </a:srgbClr>
                </a:outerShdw>
              </a:effectLst>
              <a:uLnTx/>
              <a:uFillTx/>
              <a:latin typeface="Arial Unicode MS" pitchFamily="34" charset="-128"/>
              <a:ea typeface="+mn-ea"/>
              <a:cs typeface="+mn-cs"/>
            </a:endParaRPr>
          </a:p>
        </p:txBody>
      </p:sp>
      <p:sp>
        <p:nvSpPr>
          <p:cNvPr id="6" name="Text Box 4"/>
          <p:cNvSpPr txBox="1">
            <a:spLocks noChangeArrowheads="1"/>
          </p:cNvSpPr>
          <p:nvPr/>
        </p:nvSpPr>
        <p:spPr bwMode="auto">
          <a:xfrm>
            <a:off x="1101267" y="440997"/>
            <a:ext cx="6869458" cy="1569660"/>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marL="457200" lvl="0" indent="-457200" algn="ctr" eaLnBrk="0" fontAlgn="base" hangingPunct="0">
              <a:spcBef>
                <a:spcPct val="0"/>
              </a:spcBef>
              <a:spcAft>
                <a:spcPct val="0"/>
              </a:spcAft>
              <a:buFont typeface="Wingdings" panose="05000000000000000000" pitchFamily="2" charset="2"/>
              <a:buChar char="v"/>
              <a:defRPr/>
            </a:pPr>
            <a:r>
              <a:rPr kumimoji="0" lang="es-PE" sz="3200" b="1" i="0" u="none" strike="noStrike" kern="1200" cap="none" spc="0" normalizeH="0" baseline="0" noProof="0" dirty="0" smtClean="0">
                <a:ln w="19050">
                  <a:solidFill>
                    <a:srgbClr val="000000">
                      <a:tint val="1000"/>
                    </a:srgbClr>
                  </a:solidFill>
                  <a:prstDash val="solid"/>
                </a:ln>
                <a:solidFill>
                  <a:srgbClr val="FFFFFF"/>
                </a:solidFill>
                <a:effectLst>
                  <a:glow rad="63500">
                    <a:srgbClr val="C00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a:t>
            </a:r>
            <a:r>
              <a:rPr lang="es-PE" sz="3200" b="1" dirty="0" smtClean="0">
                <a:ln w="19050">
                  <a:solidFill>
                    <a:srgbClr val="000000">
                      <a:tint val="1000"/>
                    </a:srgbClr>
                  </a:solidFill>
                  <a:prstDash val="solid"/>
                </a:ln>
                <a:solidFill>
                  <a:srgbClr val="FFFFFF"/>
                </a:solidFill>
                <a:effectLst>
                  <a:glow rad="63500">
                    <a:srgbClr val="C00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De </a:t>
            </a:r>
            <a:r>
              <a:rPr lang="es-MX" sz="3200" b="1" dirty="0" smtClean="0">
                <a:ln w="19050">
                  <a:solidFill>
                    <a:srgbClr val="000000">
                      <a:tint val="1000"/>
                    </a:srgbClr>
                  </a:solidFill>
                  <a:prstDash val="solid"/>
                </a:ln>
                <a:solidFill>
                  <a:srgbClr val="FFFFFF"/>
                </a:solidFill>
                <a:effectLst>
                  <a:glow rad="63500">
                    <a:srgbClr val="C00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qué </a:t>
            </a:r>
            <a:r>
              <a:rPr lang="es-MX" sz="3200" b="1" dirty="0">
                <a:ln w="19050">
                  <a:solidFill>
                    <a:srgbClr val="000000">
                      <a:tint val="1000"/>
                    </a:srgbClr>
                  </a:solidFill>
                  <a:prstDash val="solid"/>
                </a:ln>
                <a:solidFill>
                  <a:srgbClr val="FFFFFF"/>
                </a:solidFill>
                <a:effectLst>
                  <a:glow rad="63500">
                    <a:srgbClr val="C00000">
                      <a:alpha val="40000"/>
                    </a:srgbClr>
                  </a:glow>
                  <a:outerShdw blurRad="50800" dist="38100" algn="l" rotWithShape="0">
                    <a:prstClr val="black"/>
                  </a:outerShdw>
                </a:effectLst>
                <a:latin typeface="Arial Unicode MS" pitchFamily="34" charset="-128"/>
                <a:ea typeface="Arial Unicode MS" pitchFamily="34" charset="-128"/>
                <a:cs typeface="Arial Unicode MS" pitchFamily="34" charset="-128"/>
              </a:rPr>
              <a:t>manera puede ayudarnos la actitud de José y María a crecer en la fe personal y familiarmente?</a:t>
            </a:r>
            <a:endParaRPr kumimoji="0" lang="es-ES" sz="3200" b="1" i="0" u="none" strike="noStrike" kern="1200" cap="none" spc="0" normalizeH="0" baseline="0" noProof="0" dirty="0">
              <a:ln w="19050">
                <a:solidFill>
                  <a:srgbClr val="000000">
                    <a:tint val="1000"/>
                  </a:srgbClr>
                </a:solidFill>
                <a:prstDash val="solid"/>
              </a:ln>
              <a:solidFill>
                <a:srgbClr val="FFFFFF"/>
              </a:solidFill>
              <a:effectLst>
                <a:glow rad="63500">
                  <a:srgbClr val="C00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448944092"/>
      </p:ext>
    </p:extLst>
  </p:cSld>
  <p:clrMapOvr>
    <a:masterClrMapping/>
  </p:clrMapOvr>
  <mc:AlternateContent xmlns:mc="http://schemas.openxmlformats.org/markup-compatibility/2006">
    <mc:Choice xmlns:p14="http://schemas.microsoft.com/office/powerpoint/2010/main" Requires="p14">
      <p:transition p14:dur="10">
        <p14:gallery dir="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250" autoRev="1" fill="hold">
                                          <p:stCondLst>
                                            <p:cond delay="0"/>
                                          </p:stCondLst>
                                        </p:cTn>
                                        <p:tgtEl>
                                          <p:spTgt spid="7"/>
                                        </p:tgtEl>
                                        <p:attrNameLst>
                                          <p:attrName>ppt_w</p:attrName>
                                        </p:attrNameLst>
                                      </p:cBhvr>
                                    </p:anim>
                                    <p:anim by="(#ppt_w*0.50)" calcmode="lin" valueType="num">
                                      <p:cBhvr>
                                        <p:cTn id="8" dur="250" decel="50000" autoRev="1" fill="hold">
                                          <p:stCondLst>
                                            <p:cond delay="0"/>
                                          </p:stCondLst>
                                        </p:cTn>
                                        <p:tgtEl>
                                          <p:spTgt spid="7"/>
                                        </p:tgtEl>
                                        <p:attrNameLst>
                                          <p:attrName>ppt_x</p:attrName>
                                        </p:attrNameLst>
                                      </p:cBhvr>
                                    </p:anim>
                                    <p:anim from="(-#ppt_h/2)" to="(#ppt_y)" calcmode="lin" valueType="num">
                                      <p:cBhvr>
                                        <p:cTn id="9" dur="500" fill="hold">
                                          <p:stCondLst>
                                            <p:cond delay="0"/>
                                          </p:stCondLst>
                                        </p:cTn>
                                        <p:tgtEl>
                                          <p:spTgt spid="7"/>
                                        </p:tgtEl>
                                        <p:attrNameLst>
                                          <p:attrName>ppt_y</p:attrName>
                                        </p:attrNameLst>
                                      </p:cBhvr>
                                    </p:anim>
                                    <p:animRot by="21600000">
                                      <p:cBhvr>
                                        <p:cTn id="10" dur="500" fill="hold">
                                          <p:stCondLst>
                                            <p:cond delay="0"/>
                                          </p:stCondLst>
                                        </p:cTn>
                                        <p:tgtEl>
                                          <p:spTgt spid="7"/>
                                        </p:tgtEl>
                                        <p:attrNameLst>
                                          <p:attrName>r</p:attrName>
                                        </p:attrNameLst>
                                      </p:cBhvr>
                                    </p:animRo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73125" y="3791905"/>
            <a:ext cx="8582024" cy="2554545"/>
          </a:xfrm>
          <a:prstGeom prst="rect">
            <a:avLst/>
          </a:prstGeom>
          <a:noFill/>
          <a:ln w="9525">
            <a:noFill/>
            <a:miter lim="800000"/>
            <a:headEnd/>
            <a:tailEnd/>
          </a:ln>
          <a:effectLst/>
        </p:spPr>
        <p:txBody>
          <a:bodyPr wrap="square">
            <a:spAutoFit/>
          </a:bodyPr>
          <a:lstStyle/>
          <a:p>
            <a:pPr marL="571500" lvl="0" indent="-571500" algn="ctr">
              <a:buFont typeface="Wingdings" panose="05000000000000000000" pitchFamily="2" charset="2"/>
              <a:buChar char="v"/>
              <a:defRPr/>
            </a:pPr>
            <a:r>
              <a:rPr kumimoji="0" lang="es-ES" sz="4000" b="1" i="0" u="none" strike="noStrike" kern="0" cap="none" spc="0" normalizeH="0" baseline="0" noProof="0" dirty="0" smtClean="0">
                <a:ln>
                  <a:noFill/>
                </a:ln>
                <a:solidFill>
                  <a:schemeClr val="bg1"/>
                </a:solidFill>
                <a:effectLst>
                  <a:glow rad="63500">
                    <a:schemeClr val="accent4">
                      <a:satMod val="175000"/>
                      <a:alpha val="40000"/>
                    </a:schemeClr>
                  </a:glow>
                  <a:outerShdw blurRad="50800" dist="38100" algn="l" rotWithShape="0">
                    <a:prstClr val="black"/>
                  </a:outerShdw>
                </a:effectLst>
                <a:uLnTx/>
                <a:uFillTx/>
                <a:latin typeface="Arial Unicode MS" pitchFamily="34" charset="-128"/>
                <a:ea typeface="+mn-ea"/>
                <a:cs typeface="+mn-cs"/>
              </a:rPr>
              <a:t>¿</a:t>
            </a:r>
            <a:r>
              <a:rPr lang="es-MX" sz="4000" b="1" kern="0" dirty="0" smtClean="0">
                <a:solidFill>
                  <a:schemeClr val="bg1"/>
                </a:solidFill>
                <a:effectLst>
                  <a:glow rad="63500">
                    <a:schemeClr val="accent4">
                      <a:satMod val="175000"/>
                      <a:alpha val="40000"/>
                    </a:schemeClr>
                  </a:glow>
                  <a:outerShdw blurRad="50800" dist="38100" algn="l" rotWithShape="0">
                    <a:prstClr val="black"/>
                  </a:outerShdw>
                </a:effectLst>
                <a:latin typeface="Arial Unicode MS" pitchFamily="34" charset="-128"/>
              </a:rPr>
              <a:t>Qué </a:t>
            </a:r>
            <a:r>
              <a:rPr lang="es-MX" sz="4000" b="1" kern="0" dirty="0">
                <a:solidFill>
                  <a:schemeClr val="bg1"/>
                </a:solidFill>
                <a:effectLst>
                  <a:glow rad="63500">
                    <a:schemeClr val="accent4">
                      <a:satMod val="175000"/>
                      <a:alpha val="40000"/>
                    </a:schemeClr>
                  </a:glow>
                  <a:outerShdw blurRad="50800" dist="38100" algn="l" rotWithShape="0">
                    <a:prstClr val="black"/>
                  </a:outerShdw>
                </a:effectLst>
                <a:latin typeface="Arial Unicode MS" pitchFamily="34" charset="-128"/>
              </a:rPr>
              <a:t>condiciones deberían darse </a:t>
            </a:r>
            <a:r>
              <a:rPr lang="es-MX" sz="4000" b="1" kern="0" dirty="0" smtClean="0">
                <a:solidFill>
                  <a:schemeClr val="bg1"/>
                </a:solidFill>
                <a:effectLst>
                  <a:glow rad="63500">
                    <a:schemeClr val="accent4">
                      <a:satMod val="175000"/>
                      <a:alpha val="40000"/>
                    </a:schemeClr>
                  </a:glow>
                  <a:outerShdw blurRad="50800" dist="38100" algn="l" rotWithShape="0">
                    <a:prstClr val="black"/>
                  </a:outerShdw>
                </a:effectLst>
                <a:latin typeface="Arial Unicode MS" pitchFamily="34" charset="-128"/>
              </a:rPr>
              <a:t> en </a:t>
            </a:r>
            <a:r>
              <a:rPr lang="es-MX" sz="4000" b="1" kern="0" dirty="0">
                <a:solidFill>
                  <a:schemeClr val="bg1"/>
                </a:solidFill>
                <a:effectLst>
                  <a:glow rad="63500">
                    <a:schemeClr val="accent4">
                      <a:satMod val="175000"/>
                      <a:alpha val="40000"/>
                    </a:schemeClr>
                  </a:glow>
                  <a:outerShdw blurRad="50800" dist="38100" algn="l" rotWithShape="0">
                    <a:prstClr val="black"/>
                  </a:outerShdw>
                </a:effectLst>
                <a:latin typeface="Arial Unicode MS" pitchFamily="34" charset="-128"/>
              </a:rPr>
              <a:t>nuestras familias para que crezcamos en ellas como personas y como creyentes?</a:t>
            </a:r>
            <a:endParaRPr kumimoji="0" lang="es-ES" sz="4000" b="1" i="0" u="none" strike="noStrike" kern="0" cap="none" spc="0" normalizeH="0" baseline="0" noProof="0" dirty="0">
              <a:ln>
                <a:noFill/>
              </a:ln>
              <a:solidFill>
                <a:schemeClr val="bg1"/>
              </a:solidFill>
              <a:effectLst>
                <a:glow rad="63500">
                  <a:schemeClr val="accent4">
                    <a:satMod val="175000"/>
                    <a:alpha val="40000"/>
                  </a:schemeClr>
                </a:glow>
                <a:outerShdw blurRad="50800" dist="38100" algn="l" rotWithShape="0">
                  <a:prstClr val="black"/>
                </a:outerShdw>
              </a:effectLst>
              <a:uLnTx/>
              <a:uFillTx/>
              <a:latin typeface="Arial Unicode MS" pitchFamily="34" charset="-128"/>
            </a:endParaRPr>
          </a:p>
        </p:txBody>
      </p:sp>
      <p:sp>
        <p:nvSpPr>
          <p:cNvPr id="6" name="Text Box 3"/>
          <p:cNvSpPr txBox="1">
            <a:spLocks noChangeArrowheads="1"/>
          </p:cNvSpPr>
          <p:nvPr/>
        </p:nvSpPr>
        <p:spPr bwMode="auto">
          <a:xfrm>
            <a:off x="5853116" y="1833553"/>
            <a:ext cx="3714776"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3600" b="1" i="0" u="none" strike="noStrike" kern="1200" cap="none" spc="0" normalizeH="0" baseline="0" noProof="0" dirty="0">
              <a:ln>
                <a:noFill/>
              </a:ln>
              <a:solidFill>
                <a:srgbClr val="FFFF7D"/>
              </a:solidFill>
              <a:effectLst>
                <a:innerShdw blurRad="114300">
                  <a:prstClr val="black"/>
                </a:innerShdw>
              </a:effectLst>
              <a:uLnTx/>
              <a:uFillTx/>
              <a:latin typeface="Arial Unicode MS" pitchFamily="34" charset="-128"/>
              <a:ea typeface="Arial Unicode MS" pitchFamily="34" charset="-128"/>
              <a:cs typeface="Arial Unicode MS" pitchFamily="34" charset="-128"/>
            </a:endParaRPr>
          </a:p>
        </p:txBody>
      </p:sp>
      <p:sp>
        <p:nvSpPr>
          <p:cNvPr id="7" name="Text Box 3"/>
          <p:cNvSpPr txBox="1">
            <a:spLocks noChangeArrowheads="1"/>
          </p:cNvSpPr>
          <p:nvPr/>
        </p:nvSpPr>
        <p:spPr bwMode="auto">
          <a:xfrm>
            <a:off x="5000597" y="4814980"/>
            <a:ext cx="3714776"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3600" b="1" i="0" u="none" strike="noStrike" kern="1200" cap="none" spc="0" normalizeH="0" baseline="0" noProof="0" dirty="0">
              <a:ln>
                <a:noFill/>
              </a:ln>
              <a:solidFill>
                <a:srgbClr val="FFFF7D"/>
              </a:solidFill>
              <a:effectLst>
                <a:innerShdw blurRad="114300">
                  <a:prstClr val="black"/>
                </a:innerShdw>
              </a:effectLst>
              <a:uLnTx/>
              <a:uFillTx/>
              <a:latin typeface="Arial Unicode MS" pitchFamily="34" charset="-128"/>
              <a:ea typeface="Arial Unicode MS" pitchFamily="34" charset="-128"/>
              <a:cs typeface="Arial Unicode MS" pitchFamily="34" charset="-128"/>
            </a:endParaRPr>
          </a:p>
        </p:txBody>
      </p:sp>
      <p:pic>
        <p:nvPicPr>
          <p:cNvPr id="6148" name="Picture 4" descr="Los padres de la familia asiática y el niño se abrazan en el sofá uniendo  am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942" y="407355"/>
            <a:ext cx="6930390" cy="33845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574263"/>
      </p:ext>
    </p:extLst>
  </p:cSld>
  <p:clrMapOvr>
    <a:masterClrMapping/>
  </p:clrMapOvr>
  <mc:AlternateContent xmlns:mc="http://schemas.openxmlformats.org/markup-compatibility/2006">
    <mc:Choice xmlns:p14="http://schemas.microsoft.com/office/powerpoint/2010/main" Requires="p14">
      <p:transition p14:dur="10">
        <p14:gallery dir="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par>
                          <p:cTn id="11" fill="hold">
                            <p:stCondLst>
                              <p:cond delay="1000"/>
                            </p:stCondLst>
                            <p:childTnLst>
                              <p:par>
                                <p:cTn id="12" presetID="56" presetClass="entr" presetSubtype="0" fill="hold" grpId="0" nodeType="afterEffect" nodePh="1">
                                  <p:stCondLst>
                                    <p:cond delay="0"/>
                                  </p:stCondLst>
                                  <p:endCondLst>
                                    <p:cond evt="begin" delay="0">
                                      <p:tn val="12"/>
                                    </p:cond>
                                  </p:endCondLst>
                                  <p:iterate type="lt">
                                    <p:tmPct val="10000"/>
                                  </p:iterate>
                                  <p:childTnLst>
                                    <p:set>
                                      <p:cBhvr>
                                        <p:cTn id="13" dur="1" fill="hold">
                                          <p:stCondLst>
                                            <p:cond delay="0"/>
                                          </p:stCondLst>
                                        </p:cTn>
                                        <p:tgtEl>
                                          <p:spTgt spid="7"/>
                                        </p:tgtEl>
                                        <p:attrNameLst>
                                          <p:attrName>style.visibility</p:attrName>
                                        </p:attrNameLst>
                                      </p:cBhvr>
                                      <p:to>
                                        <p:strVal val="visible"/>
                                      </p:to>
                                    </p:set>
                                    <p:anim by="(-#ppt_w*2)" calcmode="lin" valueType="num">
                                      <p:cBhvr rctx="PPT">
                                        <p:cTn id="14" dur="500" autoRev="1" fill="hold">
                                          <p:stCondLst>
                                            <p:cond delay="0"/>
                                          </p:stCondLst>
                                        </p:cTn>
                                        <p:tgtEl>
                                          <p:spTgt spid="7"/>
                                        </p:tgtEl>
                                        <p:attrNameLst>
                                          <p:attrName>ppt_w</p:attrName>
                                        </p:attrNameLst>
                                      </p:cBhvr>
                                    </p:anim>
                                    <p:anim by="(#ppt_w*0.50)" calcmode="lin" valueType="num">
                                      <p:cBhvr>
                                        <p:cTn id="15" dur="500" decel="50000" autoRev="1" fill="hold">
                                          <p:stCondLst>
                                            <p:cond delay="0"/>
                                          </p:stCondLst>
                                        </p:cTn>
                                        <p:tgtEl>
                                          <p:spTgt spid="7"/>
                                        </p:tgtEl>
                                        <p:attrNameLst>
                                          <p:attrName>ppt_x</p:attrName>
                                        </p:attrNameLst>
                                      </p:cBhvr>
                                    </p:anim>
                                    <p:anim from="(-#ppt_h/2)" to="(#ppt_y)" calcmode="lin" valueType="num">
                                      <p:cBhvr>
                                        <p:cTn id="16" dur="1000" fill="hold">
                                          <p:stCondLst>
                                            <p:cond delay="0"/>
                                          </p:stCondLst>
                                        </p:cTn>
                                        <p:tgtEl>
                                          <p:spTgt spid="7"/>
                                        </p:tgtEl>
                                        <p:attrNameLst>
                                          <p:attrName>ppt_y</p:attrName>
                                        </p:attrNameLst>
                                      </p:cBhvr>
                                    </p:anim>
                                    <p:animRot by="21600000">
                                      <p:cBhvr>
                                        <p:cTn id="17" dur="1000" fill="hold">
                                          <p:stCondLst>
                                            <p:cond delay="0"/>
                                          </p:stCondLst>
                                        </p:cTn>
                                        <p:tgtEl>
                                          <p:spTgt spid="7"/>
                                        </p:tgtEl>
                                        <p:attrNameLst>
                                          <p:attrName>r</p:attrName>
                                        </p:attrNameLst>
                                      </p:cBhvr>
                                    </p:animRot>
                                  </p:childTnLst>
                                </p:cTn>
                              </p:par>
                            </p:childTnLst>
                          </p:cTn>
                        </p:par>
                        <p:par>
                          <p:cTn id="18" fill="hold">
                            <p:stCondLst>
                              <p:cond delay="2000"/>
                            </p:stCondLst>
                            <p:childTnLst>
                              <p:par>
                                <p:cTn id="19" presetID="4" presetClass="entr" presetSubtype="3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ou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encuentra.com/wp-content/uploads/2020/06/Rezarenfamilia.encuentra.com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74" y="283157"/>
            <a:ext cx="8492976" cy="6334125"/>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001787" y="4724400"/>
            <a:ext cx="7143750" cy="1569660"/>
          </a:xfrm>
          <a:prstGeom prst="rect">
            <a:avLst/>
          </a:prstGeom>
          <a:noFill/>
          <a:scene3d>
            <a:camera prst="orthographicFront"/>
            <a:lightRig rig="threePt" dir="t"/>
          </a:scene3d>
          <a:sp3d>
            <a:bevelT prst="relaxedInse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1" u="none" strike="noStrike" kern="1200" cap="none" spc="0" normalizeH="0" baseline="0" noProof="0" dirty="0" smtClean="0">
                <a:ln w="18415" cmpd="sng">
                  <a:solidFill>
                    <a:srgbClr val="FFFFFF"/>
                  </a:solidFill>
                  <a:prstDash val="solid"/>
                </a:ln>
                <a:solidFill>
                  <a:srgbClr val="FFFFFF"/>
                </a:solidFill>
                <a:effectLst>
                  <a:glow rad="228600">
                    <a:srgbClr val="3E0000"/>
                  </a:glow>
                  <a:innerShdw blurRad="63500" dist="50800" dir="10800000">
                    <a:prstClr val="black">
                      <a:alpha val="50000"/>
                    </a:prstClr>
                  </a:innerShdw>
                </a:effectLst>
                <a:uLnTx/>
                <a:uFillTx/>
                <a:latin typeface="Tekton Pro"/>
              </a:rPr>
              <a:t>¿Qué signos de esperanza descubro en la realidad familiar hoy en día?</a:t>
            </a:r>
            <a:endParaRPr kumimoji="0" lang="es-PE" sz="3200" b="1" i="1" u="none" strike="noStrike" kern="1200" cap="none" spc="0" normalizeH="0" baseline="0" noProof="0" dirty="0">
              <a:ln w="18415" cmpd="sng">
                <a:solidFill>
                  <a:srgbClr val="FFFFFF"/>
                </a:solidFill>
                <a:prstDash val="solid"/>
              </a:ln>
              <a:solidFill>
                <a:srgbClr val="FFFFFF"/>
              </a:solidFill>
              <a:effectLst>
                <a:glow rad="228600">
                  <a:srgbClr val="3E0000"/>
                </a:glow>
                <a:innerShdw blurRad="63500" dist="50800" dir="10800000">
                  <a:prstClr val="black">
                    <a:alpha val="50000"/>
                  </a:prstClr>
                </a:innerShdw>
              </a:effectLst>
              <a:uLnTx/>
              <a:uFillTx/>
              <a:latin typeface="Tekton Pro"/>
            </a:endParaRPr>
          </a:p>
        </p:txBody>
      </p:sp>
    </p:spTree>
    <p:extLst>
      <p:ext uri="{BB962C8B-B14F-4D97-AF65-F5344CB8AC3E}">
        <p14:creationId xmlns:p14="http://schemas.microsoft.com/office/powerpoint/2010/main" val="3867967672"/>
      </p:ext>
    </p:extLst>
  </p:cSld>
  <p:clrMapOvr>
    <a:masterClrMapping/>
  </p:clrMapOvr>
  <mc:AlternateContent xmlns:mc="http://schemas.openxmlformats.org/markup-compatibility/2006">
    <mc:Choice xmlns:p14="http://schemas.microsoft.com/office/powerpoint/2010/main" Requires="p14">
      <p:transition p14:dur="10">
        <p14:gallery dir="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sto contiene una imagen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41" y="260648"/>
            <a:ext cx="8490283" cy="6302077"/>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txBox="1">
            <a:spLocks/>
          </p:cNvSpPr>
          <p:nvPr/>
        </p:nvSpPr>
        <p:spPr>
          <a:xfrm>
            <a:off x="3779912" y="3505100"/>
            <a:ext cx="4929222" cy="2372172"/>
          </a:xfrm>
          <a:prstGeom prst="rect">
            <a:avLst/>
          </a:prstGeom>
        </p:spPr>
        <p:txBody>
          <a:bodyPr/>
          <a:lstStyle/>
          <a:p>
            <a:pPr marL="342900" marR="0" lvl="0" indent="-342900" algn="ctr" defTabSz="914400" rtl="0" eaLnBrk="0" fontAlgn="auto" latinLnBrk="0" hangingPunct="0">
              <a:lnSpc>
                <a:spcPct val="100000"/>
              </a:lnSpc>
              <a:spcBef>
                <a:spcPct val="20000"/>
              </a:spcBef>
              <a:spcAft>
                <a:spcPts val="0"/>
              </a:spcAft>
              <a:buClrTx/>
              <a:buSzTx/>
              <a:buFontTx/>
              <a:buNone/>
              <a:tabLst/>
              <a:defRPr/>
            </a:pPr>
            <a:endParaRPr kumimoji="0" lang="es-PE" sz="2600" b="0" i="0" u="none" strike="noStrike" kern="0" cap="none" spc="0" normalizeH="0" baseline="0" noProof="0" dirty="0">
              <a:ln>
                <a:noFill/>
              </a:ln>
              <a:solidFill>
                <a:srgbClr val="FFFFFF"/>
              </a:solidFill>
              <a:effectLst/>
              <a:uLnTx/>
              <a:uFillTx/>
              <a:latin typeface="Comic Sans MS" pitchFamily="66" charset="0"/>
              <a:ea typeface="+mn-ea"/>
              <a:cs typeface="Arial"/>
            </a:endParaRPr>
          </a:p>
        </p:txBody>
      </p:sp>
      <p:sp>
        <p:nvSpPr>
          <p:cNvPr id="12" name="2 Marcador de contenido"/>
          <p:cNvSpPr txBox="1">
            <a:spLocks/>
          </p:cNvSpPr>
          <p:nvPr/>
        </p:nvSpPr>
        <p:spPr>
          <a:xfrm>
            <a:off x="727448" y="1912990"/>
            <a:ext cx="7140202" cy="2639959"/>
          </a:xfrm>
          <a:prstGeom prst="rect">
            <a:avLst/>
          </a:prstGeom>
        </p:spPr>
        <p:txBody>
          <a:bodyPr/>
          <a:lstStyle/>
          <a:p>
            <a:pPr marL="342900" marR="0" lvl="0" indent="-342900" algn="ctr" defTabSz="914400" rtl="0" eaLnBrk="0" fontAlgn="auto" latinLnBrk="0" hangingPunct="0">
              <a:lnSpc>
                <a:spcPct val="100000"/>
              </a:lnSpc>
              <a:spcBef>
                <a:spcPct val="20000"/>
              </a:spcBef>
              <a:spcAft>
                <a:spcPts val="0"/>
              </a:spcAft>
              <a:buClrTx/>
              <a:buSzTx/>
              <a:buFontTx/>
              <a:buNone/>
              <a:tabLst/>
              <a:defRPr/>
            </a:pPr>
            <a:r>
              <a:rPr kumimoji="0" lang="es-ES_tradnl" sz="2600" b="1" i="0" u="none" strike="noStrike" kern="1200" cap="none" spc="0" normalizeH="0" baseline="0" noProof="0" dirty="0">
                <a:ln>
                  <a:noFill/>
                </a:ln>
                <a:solidFill>
                  <a:srgbClr val="FFFFFF"/>
                </a:solidFill>
                <a:effectLst>
                  <a:glow rad="63500">
                    <a:schemeClr val="accent1">
                      <a:satMod val="175000"/>
                      <a:alpha val="40000"/>
                    </a:schemeClr>
                  </a:glow>
                  <a:outerShdw blurRad="50800" dist="38100" algn="l" rotWithShape="0">
                    <a:prstClr val="black"/>
                  </a:outerShdw>
                </a:effectLst>
                <a:uLnTx/>
                <a:uFillTx/>
                <a:latin typeface="Comic Sans MS" pitchFamily="66" charset="0"/>
                <a:cs typeface="Arial"/>
              </a:rPr>
              <a:t>Motivación</a:t>
            </a:r>
            <a:r>
              <a:rPr kumimoji="0" lang="es-ES_tradnl" sz="2600" b="1" i="0" u="none" strike="noStrike" kern="1200" cap="none" spc="0" normalizeH="0" baseline="0" noProof="0" dirty="0" smtClean="0">
                <a:ln>
                  <a:noFill/>
                </a:ln>
                <a:solidFill>
                  <a:srgbClr val="FFFFFF"/>
                </a:solidFill>
                <a:effectLst>
                  <a:glow rad="63500">
                    <a:schemeClr val="accent1">
                      <a:satMod val="175000"/>
                      <a:alpha val="40000"/>
                    </a:schemeClr>
                  </a:glow>
                  <a:outerShdw blurRad="50800" dist="38100" algn="l" rotWithShape="0">
                    <a:prstClr val="black"/>
                  </a:outerShdw>
                </a:effectLst>
                <a:uLnTx/>
                <a:uFillTx/>
                <a:latin typeface="Comic Sans MS" pitchFamily="66" charset="0"/>
                <a:cs typeface="Arial"/>
              </a:rPr>
              <a:t>:</a:t>
            </a:r>
          </a:p>
          <a:p>
            <a:pPr marL="342900" lvl="0" indent="-342900" algn="ctr" eaLnBrk="0" hangingPunct="0">
              <a:spcBef>
                <a:spcPct val="20000"/>
              </a:spcBef>
              <a:defRPr/>
            </a:pPr>
            <a:r>
              <a:rPr kumimoji="0" lang="es-ES_tradnl" sz="2600" b="1" i="0" u="none" strike="noStrike" kern="1200" cap="none" spc="0" normalizeH="0" baseline="0" noProof="0" dirty="0" smtClean="0">
                <a:ln>
                  <a:noFill/>
                </a:ln>
                <a:solidFill>
                  <a:srgbClr val="FFFFFF"/>
                </a:solidFill>
                <a:effectLst>
                  <a:glow rad="63500">
                    <a:schemeClr val="accent1">
                      <a:satMod val="175000"/>
                      <a:alpha val="40000"/>
                    </a:schemeClr>
                  </a:glow>
                  <a:outerShdw blurRad="50800" dist="38100" algn="l" rotWithShape="0">
                    <a:prstClr val="black"/>
                  </a:outerShdw>
                </a:effectLst>
                <a:uLnTx/>
                <a:uFillTx/>
                <a:latin typeface="Comic Sans MS" pitchFamily="66" charset="0"/>
                <a:cs typeface="Arial"/>
              </a:rPr>
              <a:t>  </a:t>
            </a:r>
            <a:r>
              <a:rPr lang="es-MX" sz="2600" b="1" dirty="0">
                <a:solidFill>
                  <a:srgbClr val="FFFFFF"/>
                </a:solidFill>
                <a:effectLst>
                  <a:glow rad="63500">
                    <a:schemeClr val="accent1">
                      <a:satMod val="175000"/>
                      <a:alpha val="40000"/>
                    </a:schemeClr>
                  </a:glow>
                  <a:outerShdw blurRad="50800" dist="38100" algn="l" rotWithShape="0">
                    <a:prstClr val="black"/>
                  </a:outerShdw>
                </a:effectLst>
                <a:latin typeface="Comic Sans MS" pitchFamily="66" charset="0"/>
              </a:rPr>
              <a:t>Como familia de Dios, como comunidad de seguidores de Jesús, transformamos ahora en oración el fruto de nuestra reflexión. Tenemos presentes de un modo especial a nuestras propias familias y a todas las familias del mundo.</a:t>
            </a:r>
          </a:p>
          <a:p>
            <a:pPr marL="342900" lvl="0" indent="-342900" algn="ctr" eaLnBrk="0" hangingPunct="0">
              <a:spcBef>
                <a:spcPct val="20000"/>
              </a:spcBef>
              <a:defRPr/>
            </a:pPr>
            <a:endParaRPr lang="es-MX" sz="2600" b="1" dirty="0">
              <a:solidFill>
                <a:srgbClr val="FFFFFF"/>
              </a:solidFill>
              <a:effectLst>
                <a:glow rad="63500">
                  <a:schemeClr val="accent1">
                    <a:satMod val="175000"/>
                    <a:alpha val="40000"/>
                  </a:schemeClr>
                </a:glow>
                <a:outerShdw blurRad="50800" dist="38100" algn="l" rotWithShape="0">
                  <a:prstClr val="black"/>
                </a:outerShdw>
              </a:effectLst>
              <a:latin typeface="Comic Sans MS" pitchFamily="66" charset="0"/>
            </a:endParaRPr>
          </a:p>
          <a:p>
            <a:pPr marL="342900" marR="0" lvl="0" indent="-342900" algn="ctr" defTabSz="914400" rtl="0" eaLnBrk="0" fontAlgn="auto" latinLnBrk="0" hangingPunct="0">
              <a:lnSpc>
                <a:spcPct val="100000"/>
              </a:lnSpc>
              <a:spcBef>
                <a:spcPct val="20000"/>
              </a:spcBef>
              <a:spcAft>
                <a:spcPts val="0"/>
              </a:spcAft>
              <a:buClrTx/>
              <a:buSzTx/>
              <a:buFontTx/>
              <a:buNone/>
              <a:tabLst/>
              <a:defRPr/>
            </a:pPr>
            <a:endParaRPr kumimoji="0" lang="es-PE" sz="2600" b="1" i="0" u="none" strike="noStrike" kern="0" cap="none" spc="0" normalizeH="0" baseline="0" noProof="0" dirty="0">
              <a:ln>
                <a:noFill/>
              </a:ln>
              <a:solidFill>
                <a:srgbClr val="FFFFFF"/>
              </a:solidFill>
              <a:effectLst>
                <a:glow rad="63500">
                  <a:schemeClr val="accent1">
                    <a:satMod val="175000"/>
                    <a:alpha val="40000"/>
                  </a:schemeClr>
                </a:glow>
                <a:outerShdw blurRad="50800" dist="38100" algn="l" rotWithShape="0">
                  <a:prstClr val="black"/>
                </a:outerShdw>
              </a:effectLst>
              <a:uLnTx/>
              <a:uFillTx/>
              <a:latin typeface="Comic Sans MS" pitchFamily="66" charset="0"/>
              <a:cs typeface="Arial"/>
            </a:endParaRPr>
          </a:p>
        </p:txBody>
      </p:sp>
      <p:sp>
        <p:nvSpPr>
          <p:cNvPr id="13" name="AutoShape 2"/>
          <p:cNvSpPr>
            <a:spLocks noChangeArrowheads="1"/>
          </p:cNvSpPr>
          <p:nvPr/>
        </p:nvSpPr>
        <p:spPr bwMode="auto">
          <a:xfrm>
            <a:off x="320342" y="260647"/>
            <a:ext cx="3718258" cy="1044277"/>
          </a:xfrm>
          <a:prstGeom prst="roundRect">
            <a:avLst>
              <a:gd name="adj" fmla="val 16667"/>
            </a:avLst>
          </a:prstGeom>
          <a:solidFill>
            <a:srgbClr val="FFFF00"/>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ea typeface="+mn-ea"/>
                <a:cs typeface="Arial"/>
              </a:rPr>
              <a:t>ORATIO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1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ea typeface="+mn-ea"/>
                <a:cs typeface="Arial"/>
              </a:rPr>
              <a:t>¿</a:t>
            </a:r>
            <a:r>
              <a:rPr kumimoji="0" lang="es-PE"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ea typeface="+mn-ea"/>
                <a:cs typeface="Arial"/>
              </a:rPr>
              <a:t>Qué le digo al Señor motivado por su </a:t>
            </a:r>
            <a:r>
              <a:rPr kumimoji="0" lang="es-PE"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anose="020F0502020204030204" pitchFamily="34" charset="0"/>
                <a:ea typeface="+mn-ea"/>
                <a:cs typeface="Arial"/>
              </a:rPr>
              <a:t>Palabra</a:t>
            </a:r>
            <a:endParaRPr kumimoji="0" lang="es-PE"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Arial"/>
            </a:endParaRPr>
          </a:p>
        </p:txBody>
      </p:sp>
    </p:spTree>
    <p:extLst>
      <p:ext uri="{BB962C8B-B14F-4D97-AF65-F5344CB8AC3E}">
        <p14:creationId xmlns:p14="http://schemas.microsoft.com/office/powerpoint/2010/main" val="16525959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10">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par>
                          <p:cTn id="8" fill="hold">
                            <p:stCondLst>
                              <p:cond delay="500"/>
                            </p:stCondLst>
                            <p:childTnLst>
                              <p:par>
                                <p:cTn id="9" presetID="18" presetClass="entr" presetSubtype="12" fill="hold" grpId="0" nodeType="after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Effect transition="in" filter="strips(down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736x/3d/c8/b3/3dc8b3f030f2f50ff72c7476eda206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209550"/>
            <a:ext cx="8512175" cy="640080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884239" y="209550"/>
            <a:ext cx="7564436" cy="1815882"/>
          </a:xfrm>
          <a:prstGeom prst="rect">
            <a:avLst/>
          </a:prstGeom>
          <a:noFill/>
        </p:spPr>
        <p:txBody>
          <a:bodyPr wrap="square" rtlCol="0">
            <a:spAutoFit/>
          </a:bodyPr>
          <a:lstStyle/>
          <a:p>
            <a:pPr lvl="0" algn="ctr" fontAlgn="base">
              <a:spcBef>
                <a:spcPct val="0"/>
              </a:spcBef>
              <a:spcAft>
                <a:spcPct val="0"/>
              </a:spcAft>
              <a:defRPr/>
            </a:pPr>
            <a:r>
              <a:rPr lang="es-MX" sz="2800" dirty="0" smtClean="0">
                <a:solidFill>
                  <a:srgbClr val="FFFFFF"/>
                </a:solidFill>
                <a:effectLst>
                  <a:glow rad="101600">
                    <a:srgbClr val="452103"/>
                  </a:glow>
                  <a:outerShdw blurRad="50800" dist="38100" dir="10800000" algn="r" rotWithShape="0">
                    <a:prstClr val="black"/>
                  </a:outerShdw>
                </a:effectLst>
                <a:latin typeface="Times New Roman" pitchFamily="18" charset="0"/>
              </a:rPr>
              <a:t>•</a:t>
            </a:r>
            <a:r>
              <a:rPr lang="es-MX" sz="2800" dirty="0">
                <a:solidFill>
                  <a:srgbClr val="FFFFFF"/>
                </a:solidFill>
                <a:effectLst>
                  <a:glow rad="101600">
                    <a:srgbClr val="452103"/>
                  </a:glow>
                  <a:outerShdw blurRad="50800" dist="38100" dir="10800000" algn="r" rotWithShape="0">
                    <a:prstClr val="black"/>
                  </a:outerShdw>
                </a:effectLst>
                <a:latin typeface="Times New Roman" pitchFamily="18" charset="0"/>
              </a:rPr>
              <a:t>	Luego de un tiempo de oración personal, podemos compartir en voz alta nuestra oración. Se puede, también, recitar el salmo 127 que corresponde a este Domingo. </a:t>
            </a:r>
            <a:endParaRPr lang="es-ES" sz="2800" dirty="0">
              <a:solidFill>
                <a:srgbClr val="FFFFFF"/>
              </a:solidFill>
              <a:effectLst>
                <a:glow rad="101600">
                  <a:srgbClr val="452103"/>
                </a:glow>
                <a:outerShdw blurRad="50800" dist="38100" dir="10800000" algn="r" rotWithShape="0">
                  <a:prstClr val="black"/>
                </a:outerShdw>
              </a:effectLst>
              <a:latin typeface="Times New Roman" pitchFamily="18" charset="0"/>
            </a:endParaRPr>
          </a:p>
        </p:txBody>
      </p:sp>
    </p:spTree>
    <p:extLst>
      <p:ext uri="{BB962C8B-B14F-4D97-AF65-F5344CB8AC3E}">
        <p14:creationId xmlns:p14="http://schemas.microsoft.com/office/powerpoint/2010/main" val="3161160531"/>
      </p:ext>
    </p:extLst>
  </p:cSld>
  <p:clrMapOvr>
    <a:masterClrMapping/>
  </p:clrMapOvr>
  <mc:AlternateContent xmlns:mc="http://schemas.openxmlformats.org/markup-compatibility/2006">
    <mc:Choice xmlns:p14="http://schemas.microsoft.com/office/powerpoint/2010/main" Requires="p14">
      <p:transition p14:dur="10">
        <p:wheel spokes="1"/>
      </p:transition>
    </mc:Choice>
    <mc:Fallback>
      <p:transition>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6">
                                            <p:txEl>
                                              <p:pRg st="0" end="0"/>
                                            </p:txEl>
                                          </p:spTgt>
                                        </p:tgtEl>
                                      </p:cBhvr>
                                    </p:animEffect>
                                    <p:set>
                                      <p:cBhvr>
                                        <p:cTn id="14"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0"/>
            <a:ext cx="9118876" cy="6858000"/>
          </a:xfrm>
          <a:prstGeom prst="rect">
            <a:avLst/>
          </a:prstGeom>
        </p:spPr>
      </p:pic>
      <p:sp>
        <p:nvSpPr>
          <p:cNvPr id="7" name="6 Rectángulo"/>
          <p:cNvSpPr/>
          <p:nvPr/>
        </p:nvSpPr>
        <p:spPr>
          <a:xfrm>
            <a:off x="3642347" y="177734"/>
            <a:ext cx="199605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w="11430"/>
                <a:solidFill>
                  <a:srgbClr val="FFFFFF"/>
                </a:solidFill>
                <a:effectLst>
                  <a:outerShdw blurRad="50800" dist="39000" dir="5460000" algn="tl">
                    <a:srgbClr val="000000">
                      <a:alpha val="38000"/>
                    </a:srgbClr>
                  </a:outerShdw>
                </a:effectLst>
                <a:uLnTx/>
                <a:uFillTx/>
                <a:latin typeface="Times New Roman" pitchFamily="18" charset="0"/>
                <a:ea typeface="+mn-ea"/>
                <a:cs typeface="+mn-cs"/>
              </a:rPr>
              <a:t>Salmo 127</a:t>
            </a:r>
            <a:endParaRPr kumimoji="0" lang="es-ES" sz="3200" b="1" i="0" u="none" strike="noStrike" kern="1200" cap="none" spc="0" normalizeH="0" baseline="0" noProof="0" dirty="0">
              <a:ln w="11430"/>
              <a:solidFill>
                <a:srgbClr val="FFFFFF"/>
              </a:solidFill>
              <a:effectLst>
                <a:outerShdw blurRad="50800" dist="39000" dir="5460000" algn="tl">
                  <a:srgbClr val="000000">
                    <a:alpha val="38000"/>
                  </a:srgbClr>
                </a:outerShdw>
              </a:effectLst>
              <a:uLnTx/>
              <a:uFillTx/>
              <a:latin typeface="Times New Roman" pitchFamily="18" charset="0"/>
              <a:ea typeface="+mn-ea"/>
              <a:cs typeface="+mn-cs"/>
            </a:endParaRPr>
          </a:p>
        </p:txBody>
      </p:sp>
      <p:sp>
        <p:nvSpPr>
          <p:cNvPr id="8" name="7 CuadroTexto"/>
          <p:cNvSpPr txBox="1"/>
          <p:nvPr/>
        </p:nvSpPr>
        <p:spPr>
          <a:xfrm>
            <a:off x="2757021" y="940242"/>
            <a:ext cx="5136398" cy="224676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smtClean="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Comic Sans MS" pitchFamily="66" charset="0"/>
                <a:ea typeface="+mn-ea"/>
                <a:cs typeface="+mn-cs"/>
              </a:rPr>
              <a:t>Dichosos el que teme al Señor y sigue sus caminos. Comerás del fruto de tu trabajo, serás dichoso, te irá bien.</a:t>
            </a:r>
            <a:endParaRPr kumimoji="0" lang="es-PE" sz="2800" b="1" i="0" u="none" strike="noStrike" kern="120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Comic Sans MS" pitchFamily="66" charset="0"/>
              <a:ea typeface="+mn-ea"/>
              <a:cs typeface="+mn-cs"/>
            </a:endParaRPr>
          </a:p>
        </p:txBody>
      </p:sp>
      <p:sp>
        <p:nvSpPr>
          <p:cNvPr id="9" name="Rectangle 6"/>
          <p:cNvSpPr>
            <a:spLocks noChangeArrowheads="1"/>
          </p:cNvSpPr>
          <p:nvPr/>
        </p:nvSpPr>
        <p:spPr bwMode="auto">
          <a:xfrm>
            <a:off x="1213480" y="4411635"/>
            <a:ext cx="3762673" cy="156966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u="none" strike="noStrike" kern="1200" cap="none" spc="0" normalizeH="0" baseline="0" noProof="0" dirty="0" smtClean="0">
                <a:ln>
                  <a:noFill/>
                </a:ln>
                <a:solidFill>
                  <a:schemeClr val="bg1"/>
                </a:solidFill>
                <a:effectLst>
                  <a:glow rad="139700">
                    <a:srgbClr val="000000">
                      <a:satMod val="175000"/>
                      <a:alpha val="40000"/>
                    </a:srgbClr>
                  </a:glow>
                  <a:outerShdw blurRad="38100" dist="38100" dir="2700000" algn="tl">
                    <a:srgbClr val="000000">
                      <a:alpha val="43137"/>
                    </a:srgbClr>
                  </a:outerShdw>
                </a:effectLst>
                <a:uLnTx/>
                <a:uFillTx/>
                <a:latin typeface="Times New Roman" pitchFamily="18" charset="0"/>
                <a:ea typeface="+mn-ea"/>
                <a:cs typeface="+mn-cs"/>
              </a:rPr>
              <a:t>Dichosos los que temen al Señor 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u="none" strike="noStrike" kern="1200" cap="none" spc="0" normalizeH="0" baseline="0" noProof="0" dirty="0" smtClean="0">
                <a:ln>
                  <a:noFill/>
                </a:ln>
                <a:solidFill>
                  <a:schemeClr val="bg1"/>
                </a:solidFill>
                <a:effectLst>
                  <a:glow rad="139700">
                    <a:srgbClr val="000000">
                      <a:satMod val="175000"/>
                      <a:alpha val="40000"/>
                    </a:srgbClr>
                  </a:glow>
                  <a:outerShdw blurRad="38100" dist="38100" dir="2700000" algn="tl">
                    <a:srgbClr val="000000">
                      <a:alpha val="43137"/>
                    </a:srgbClr>
                  </a:outerShdw>
                </a:effectLst>
                <a:uLnTx/>
                <a:uFillTx/>
                <a:latin typeface="Times New Roman" pitchFamily="18" charset="0"/>
                <a:ea typeface="+mn-ea"/>
                <a:cs typeface="+mn-cs"/>
              </a:rPr>
              <a:t>siguen sus caminos</a:t>
            </a:r>
            <a:endParaRPr kumimoji="0" lang="es-ES" sz="3200" b="1" u="none" strike="noStrike" kern="1200" cap="none" spc="0" normalizeH="0" baseline="0" noProof="0" dirty="0">
              <a:ln>
                <a:noFill/>
              </a:ln>
              <a:solidFill>
                <a:schemeClr val="bg1"/>
              </a:solidFill>
              <a:effectLst>
                <a:glow rad="139700">
                  <a:srgbClr val="000000">
                    <a:satMod val="175000"/>
                    <a:alpha val="40000"/>
                  </a:srgbClr>
                </a:glow>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078978867"/>
      </p:ext>
    </p:extLst>
  </p:cSld>
  <p:clrMapOvr>
    <a:masterClrMapping/>
  </p:clrMapOvr>
  <mc:AlternateContent xmlns:mc="http://schemas.openxmlformats.org/markup-compatibility/2006">
    <mc:Choice xmlns:p14="http://schemas.microsoft.com/office/powerpoint/2010/main" Requires="p14">
      <p:transition p14:dur="10">
        <p14:prism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par>
                          <p:cTn id="10" fill="hold">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6844" y="123661"/>
            <a:ext cx="8692024" cy="6625481"/>
          </a:xfrm>
          <a:prstGeom prst="rect">
            <a:avLst/>
          </a:prstGeom>
        </p:spPr>
      </p:pic>
      <p:sp>
        <p:nvSpPr>
          <p:cNvPr id="5" name="Rectangle 6"/>
          <p:cNvSpPr>
            <a:spLocks noChangeArrowheads="1"/>
          </p:cNvSpPr>
          <p:nvPr/>
        </p:nvSpPr>
        <p:spPr bwMode="auto">
          <a:xfrm>
            <a:off x="5548176" y="4233068"/>
            <a:ext cx="2978332" cy="1938992"/>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000" b="1" i="1" u="none" strike="noStrike" kern="1200" cap="none" spc="0" normalizeH="0" baseline="0" noProof="0" dirty="0" smtClean="0">
                <a:ln>
                  <a:noFill/>
                </a:ln>
                <a:solidFill>
                  <a:schemeClr val="bg1"/>
                </a:solidFill>
                <a:effectLst>
                  <a:glow rad="101600">
                    <a:srgbClr val="000000">
                      <a:satMod val="175000"/>
                      <a:alpha val="40000"/>
                    </a:srgbClr>
                  </a:glow>
                  <a:outerShdw blurRad="38100" dist="38100" dir="2700000" algn="tl">
                    <a:srgbClr val="000000">
                      <a:alpha val="43137"/>
                    </a:srgbClr>
                  </a:outerShdw>
                </a:effectLst>
                <a:uLnTx/>
                <a:uFillTx/>
                <a:latin typeface="Times New Roman" pitchFamily="18" charset="0"/>
                <a:ea typeface="+mn-ea"/>
                <a:cs typeface="+mn-cs"/>
              </a:rPr>
              <a:t>Dichosos los que temen al Señor 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000" b="1" i="1" u="none" strike="noStrike" kern="1200" cap="none" spc="0" normalizeH="0" baseline="0" noProof="0" dirty="0" smtClean="0">
                <a:ln>
                  <a:noFill/>
                </a:ln>
                <a:solidFill>
                  <a:schemeClr val="bg1"/>
                </a:solidFill>
                <a:effectLst>
                  <a:glow rad="101600">
                    <a:srgbClr val="000000">
                      <a:satMod val="175000"/>
                      <a:alpha val="40000"/>
                    </a:srgbClr>
                  </a:glow>
                  <a:outerShdw blurRad="38100" dist="38100" dir="2700000" algn="tl">
                    <a:srgbClr val="000000">
                      <a:alpha val="43137"/>
                    </a:srgbClr>
                  </a:outerShdw>
                </a:effectLst>
                <a:uLnTx/>
                <a:uFillTx/>
                <a:latin typeface="Times New Roman" pitchFamily="18" charset="0"/>
                <a:ea typeface="+mn-ea"/>
                <a:cs typeface="+mn-cs"/>
              </a:rPr>
              <a:t>siguen sus caminos</a:t>
            </a:r>
            <a:endParaRPr kumimoji="0" lang="es-ES" sz="3000" b="1" i="1" u="none" strike="noStrike" kern="1200" cap="none" spc="0" normalizeH="0" baseline="0" noProof="0" dirty="0">
              <a:ln>
                <a:noFill/>
              </a:ln>
              <a:solidFill>
                <a:schemeClr val="bg1"/>
              </a:solidFill>
              <a:effectLst>
                <a:glow rad="101600">
                  <a:srgbClr val="000000">
                    <a:satMod val="175000"/>
                    <a:alpha val="40000"/>
                  </a:srgbClr>
                </a:glow>
                <a:outerShdw blurRad="38100" dist="38100" dir="2700000" algn="tl">
                  <a:srgbClr val="000000">
                    <a:alpha val="43137"/>
                  </a:srgbClr>
                </a:outerShdw>
              </a:effectLst>
              <a:uLnTx/>
              <a:uFillTx/>
              <a:latin typeface="Times New Roman" pitchFamily="18" charset="0"/>
              <a:ea typeface="+mn-ea"/>
              <a:cs typeface="+mn-cs"/>
            </a:endParaRPr>
          </a:p>
        </p:txBody>
      </p:sp>
      <p:sp>
        <p:nvSpPr>
          <p:cNvPr id="6" name="5 CuadroTexto"/>
          <p:cNvSpPr txBox="1"/>
          <p:nvPr/>
        </p:nvSpPr>
        <p:spPr>
          <a:xfrm>
            <a:off x="818606" y="3009701"/>
            <a:ext cx="3971108" cy="224676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u="none" strike="noStrike" kern="1200" cap="none" spc="0" normalizeH="0" baseline="0" noProof="0" dirty="0" smtClean="0">
                <a:ln>
                  <a:noFill/>
                </a:ln>
                <a:solidFill>
                  <a:srgbClr val="FFFFFF"/>
                </a:solidFill>
                <a:effectLst>
                  <a:glow rad="101600">
                    <a:schemeClr val="accent4">
                      <a:satMod val="175000"/>
                      <a:alpha val="40000"/>
                    </a:schemeClr>
                  </a:glow>
                </a:effectLst>
                <a:uLnTx/>
                <a:uFillTx/>
                <a:latin typeface="Comic Sans MS" pitchFamily="66" charset="0"/>
                <a:ea typeface="+mn-ea"/>
                <a:cs typeface="+mn-cs"/>
              </a:rPr>
              <a:t>Tu mujer, como parra fecunda, en medio de tu casa; tus hijos, como brotes de olivo, alrededor de tu mesa.</a:t>
            </a:r>
            <a:endParaRPr kumimoji="0" lang="es-PE" sz="2800" b="0" u="none" strike="noStrike" kern="1200" cap="none" spc="0" normalizeH="0" baseline="0" noProof="0" dirty="0">
              <a:ln>
                <a:noFill/>
              </a:ln>
              <a:solidFill>
                <a:srgbClr val="FFFFFF"/>
              </a:solidFill>
              <a:effectLst>
                <a:glow rad="101600">
                  <a:schemeClr val="accent4">
                    <a:satMod val="175000"/>
                    <a:alpha val="40000"/>
                  </a:schemeClr>
                </a:glow>
              </a:effectLst>
              <a:uLnTx/>
              <a:uFillTx/>
              <a:latin typeface="Comic Sans MS" pitchFamily="66" charset="0"/>
              <a:ea typeface="+mn-ea"/>
              <a:cs typeface="+mn-cs"/>
            </a:endParaRPr>
          </a:p>
        </p:txBody>
      </p:sp>
    </p:spTree>
    <p:extLst>
      <p:ext uri="{BB962C8B-B14F-4D97-AF65-F5344CB8AC3E}">
        <p14:creationId xmlns:p14="http://schemas.microsoft.com/office/powerpoint/2010/main" val="1569764074"/>
      </p:ext>
    </p:extLst>
  </p:cSld>
  <p:clrMapOvr>
    <a:masterClrMapping/>
  </p:clrMapOvr>
  <mc:AlternateContent xmlns:mc="http://schemas.openxmlformats.org/markup-compatibility/2006">
    <mc:Choice xmlns:p14="http://schemas.microsoft.com/office/powerpoint/2010/main" Requires="p14">
      <p:transition p14:dur="10">
        <p14:prism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55863" y="213694"/>
            <a:ext cx="8611096" cy="6438837"/>
          </a:xfrm>
          <a:prstGeom prst="rect">
            <a:avLst/>
          </a:prstGeom>
        </p:spPr>
      </p:pic>
      <p:sp>
        <p:nvSpPr>
          <p:cNvPr id="5" name="Rectangle 6"/>
          <p:cNvSpPr>
            <a:spLocks noChangeArrowheads="1"/>
          </p:cNvSpPr>
          <p:nvPr/>
        </p:nvSpPr>
        <p:spPr bwMode="auto">
          <a:xfrm>
            <a:off x="1567286" y="5357826"/>
            <a:ext cx="6185283" cy="1077218"/>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Times New Roman" pitchFamily="18" charset="0"/>
                <a:ea typeface="+mn-ea"/>
                <a:cs typeface="+mn-cs"/>
              </a:rPr>
              <a:t>Dichosos los que temen al Señor 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Times New Roman" pitchFamily="18" charset="0"/>
                <a:ea typeface="+mn-ea"/>
                <a:cs typeface="+mn-cs"/>
              </a:rPr>
              <a:t>siguen sus caminos</a:t>
            </a:r>
            <a:endParaRPr kumimoji="0" lang="es-ES" sz="3200" b="1"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Times New Roman" pitchFamily="18" charset="0"/>
              <a:ea typeface="+mn-ea"/>
              <a:cs typeface="+mn-cs"/>
            </a:endParaRPr>
          </a:p>
        </p:txBody>
      </p:sp>
      <p:sp>
        <p:nvSpPr>
          <p:cNvPr id="6" name="5 CuadroTexto"/>
          <p:cNvSpPr txBox="1"/>
          <p:nvPr/>
        </p:nvSpPr>
        <p:spPr>
          <a:xfrm>
            <a:off x="695373" y="690090"/>
            <a:ext cx="4248472" cy="310854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dir="21540000" algn="r" rotWithShape="0">
                    <a:prstClr val="black"/>
                  </a:outerShdw>
                </a:effectLst>
                <a:uLnTx/>
                <a:uFillTx/>
                <a:latin typeface="Comic Sans MS" pitchFamily="66" charset="0"/>
                <a:ea typeface="+mn-ea"/>
                <a:cs typeface="+mn-cs"/>
              </a:rPr>
              <a:t>Ésta es la bendición          del hombre que teme al Señor. Que el Señor te bendiga desde Sión, que veas la prosperidad de Jerusalén todos los días de tu vida</a:t>
            </a:r>
            <a:endParaRPr kumimoji="0" lang="es-PE" sz="2800" b="0" i="0" u="none" strike="noStrike" kern="1200" cap="none" spc="0" normalizeH="0" baseline="0" noProof="0" dirty="0">
              <a:ln>
                <a:noFill/>
              </a:ln>
              <a:solidFill>
                <a:srgbClr val="FFFFFF"/>
              </a:solidFill>
              <a:effectLst>
                <a:glow rad="101600">
                  <a:srgbClr val="000000">
                    <a:satMod val="175000"/>
                    <a:alpha val="40000"/>
                  </a:srgbClr>
                </a:glow>
                <a:outerShdw blurRad="50800" dist="38100" dir="21540000" algn="r" rotWithShape="0">
                  <a:prstClr val="black"/>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1600667894"/>
      </p:ext>
    </p:extLst>
  </p:cSld>
  <p:clrMapOvr>
    <a:masterClrMapping/>
  </p:clrMapOvr>
  <mc:AlternateContent xmlns:mc="http://schemas.openxmlformats.org/markup-compatibility/2006">
    <mc:Choice xmlns:p14="http://schemas.microsoft.com/office/powerpoint/2010/main" Requires="p14">
      <p:transition p14:dur="10">
        <p14:prism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0706" y="172361"/>
            <a:ext cx="8795657" cy="6501489"/>
          </a:xfrm>
          <a:prstGeom prst="rect">
            <a:avLst/>
          </a:prstGeom>
          <a:effectLst>
            <a:softEdge rad="317500"/>
          </a:effectLst>
        </p:spPr>
      </p:pic>
      <p:sp>
        <p:nvSpPr>
          <p:cNvPr id="10250" name="Text Box 10"/>
          <p:cNvSpPr txBox="1">
            <a:spLocks noChangeArrowheads="1"/>
          </p:cNvSpPr>
          <p:nvPr/>
        </p:nvSpPr>
        <p:spPr bwMode="auto">
          <a:xfrm>
            <a:off x="8388350" y="6313488"/>
            <a:ext cx="541338" cy="274637"/>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Papyrus" pitchFamily="66" charset="0"/>
                <a:ea typeface="+mn-ea"/>
                <a:cs typeface="+mn-cs"/>
              </a:rPr>
              <a:t>-J.R-</a:t>
            </a:r>
            <a:endParaRPr kumimoji="0" lang="es-ES" sz="1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Papyrus" pitchFamily="66" charset="0"/>
              <a:ea typeface="+mn-ea"/>
              <a:cs typeface="+mn-cs"/>
            </a:endParaRPr>
          </a:p>
        </p:txBody>
      </p:sp>
      <p:sp>
        <p:nvSpPr>
          <p:cNvPr id="11" name="Text Box 4"/>
          <p:cNvSpPr txBox="1">
            <a:spLocks noChangeArrowheads="1"/>
          </p:cNvSpPr>
          <p:nvPr/>
        </p:nvSpPr>
        <p:spPr bwMode="auto">
          <a:xfrm>
            <a:off x="1934708" y="450955"/>
            <a:ext cx="6152082" cy="461665"/>
          </a:xfrm>
          <a:prstGeom prst="rect">
            <a:avLst/>
          </a:prstGeom>
          <a:noFill/>
          <a:ln w="9525">
            <a:noFill/>
            <a:miter lim="800000"/>
            <a:headEnd/>
            <a:tailEnd/>
          </a:ln>
          <a:effectLst>
            <a:softEdge rad="635000"/>
          </a:effectLst>
          <a:scene3d>
            <a:camera prst="orthographicFront"/>
            <a:lightRig rig="threePt" dir="t"/>
          </a:scene3d>
          <a:sp3d>
            <a:bevelT prst="relaxedInset"/>
          </a:sp3d>
        </p:spPr>
        <p:txBody>
          <a:bodyPr wrap="square">
            <a:spAutoFit/>
          </a:bodyPr>
          <a:lstStyle/>
          <a:p>
            <a:pPr algn="ctr">
              <a:defRPr/>
            </a:pPr>
            <a:r>
              <a:rPr lang="es-ES_tradnl" sz="2400" b="1"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Motivación</a:t>
            </a:r>
            <a:r>
              <a:rPr lang="es-ES_tradnl" sz="2400" b="1" i="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t>
            </a:r>
            <a:endParaRPr kumimoji="0" lang="es-PE" sz="2400" b="0" i="0" u="none" strike="noStrike" kern="0" cap="none" spc="0" normalizeH="0" baseline="0" noProof="0" dirty="0" smtClean="0">
              <a:ln>
                <a:noFill/>
              </a:ln>
              <a:solidFill>
                <a:srgbClr val="3E0000"/>
              </a:solidFill>
              <a:effectLst>
                <a:glow rad="101600">
                  <a:srgbClr val="FFFFFF"/>
                </a:glow>
                <a:outerShdw blurRad="38100" dist="38100" dir="2700000" algn="tl">
                  <a:srgbClr val="000000">
                    <a:alpha val="43137"/>
                  </a:srgbClr>
                </a:outerShdw>
              </a:effectLst>
              <a:uLnTx/>
              <a:uFillTx/>
              <a:latin typeface="Comic Sans MS" pitchFamily="66" charset="0"/>
              <a:ea typeface="+mn-ea"/>
              <a:cs typeface="Times New Roman" pitchFamily="18" charset="0"/>
            </a:endParaRPr>
          </a:p>
        </p:txBody>
      </p:sp>
      <p:sp>
        <p:nvSpPr>
          <p:cNvPr id="12" name="Text Box 4"/>
          <p:cNvSpPr txBox="1">
            <a:spLocks noChangeArrowheads="1"/>
          </p:cNvSpPr>
          <p:nvPr/>
        </p:nvSpPr>
        <p:spPr bwMode="auto">
          <a:xfrm>
            <a:off x="384789" y="1115705"/>
            <a:ext cx="7073286" cy="5262979"/>
          </a:xfrm>
          <a:prstGeom prst="rect">
            <a:avLst/>
          </a:prstGeom>
          <a:noFill/>
          <a:ln w="9525">
            <a:noFill/>
            <a:miter lim="800000"/>
            <a:headEnd/>
            <a:tailEnd/>
          </a:ln>
          <a:effectLst>
            <a:softEdge rad="635000"/>
          </a:effectLst>
          <a:scene3d>
            <a:camera prst="orthographicFront"/>
            <a:lightRig rig="threePt" dir="t"/>
          </a:scene3d>
          <a:sp3d>
            <a:bevelT prst="relaxedInset"/>
          </a:sp3d>
        </p:spPr>
        <p:txBody>
          <a:bodyPr wrap="square">
            <a:spAutoFit/>
          </a:bodyPr>
          <a:lstStyle/>
          <a:p>
            <a:pPr lvl="0">
              <a:defRPr/>
            </a:pPr>
            <a:r>
              <a:rPr lang="es-ES" sz="2400" b="1" kern="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a:t>
            </a:r>
            <a:r>
              <a:rPr lang="es-MX" sz="2400" b="1" kern="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Leamos </a:t>
            </a:r>
            <a:r>
              <a:rPr lang="es-MX" sz="2400" b="1" kern="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con </a:t>
            </a:r>
            <a:r>
              <a:rPr lang="es-MX" sz="2400" b="1" kern="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atención estas palabras de nuestro Papa:  </a:t>
            </a:r>
          </a:p>
          <a:p>
            <a:pPr lvl="0">
              <a:defRPr/>
            </a:pPr>
            <a:r>
              <a:rPr lang="es-MX" sz="2400" b="1" kern="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Es cierto, en cada familia hay problemas, y a veces también se discute. “Padre, me he peleado…”; somos humanos, somos débiles, y todos tenemos a veces este hecho de que peleamos en la familia. Os diré una cosa: si nos peleamos en familia, que no termine el día sin hacer las paces. |“Sí, he discutido", pero antes de que termine el día, haz las paces. Y sabes ¿por qué? Porque la guerra fría del día siguiente es muy peligrosa. No ayuda. Y luego, en la familia hay tres palabras, tres palabras que hay que custodiar siempre: </a:t>
            </a:r>
            <a:endParaRPr kumimoji="0" lang="es-PE" sz="1400" b="1" i="0" u="none" strike="noStrike" kern="0" normalizeH="0" baseline="0" noProof="0" dirty="0" smtClean="0">
              <a:solidFill>
                <a:schemeClr val="bg1"/>
              </a:solidFill>
              <a:effectLst>
                <a:glow rad="101600">
                  <a:schemeClr val="accent4">
                    <a:satMod val="175000"/>
                    <a:alpha val="40000"/>
                  </a:schemeClr>
                </a:glow>
                <a:outerShdw blurRad="50800" dist="38100" algn="l" rotWithShape="0">
                  <a:prstClr val="black"/>
                </a:outerShdw>
              </a:effectLst>
              <a:uLnTx/>
              <a:uFillTx/>
              <a:latin typeface="Comic Sans MS" pitchFamily="66" charset="0"/>
              <a:cs typeface="Times New Roman" pitchFamily="18" charset="0"/>
            </a:endParaRPr>
          </a:p>
        </p:txBody>
      </p:sp>
      <p:sp>
        <p:nvSpPr>
          <p:cNvPr id="9" name="AutoShape 2"/>
          <p:cNvSpPr>
            <a:spLocks noChangeArrowheads="1"/>
          </p:cNvSpPr>
          <p:nvPr/>
        </p:nvSpPr>
        <p:spPr bwMode="auto">
          <a:xfrm>
            <a:off x="281485" y="332657"/>
            <a:ext cx="3306446" cy="698262"/>
          </a:xfrm>
          <a:prstGeom prst="roundRect">
            <a:avLst>
              <a:gd name="adj" fmla="val 16667"/>
            </a:avLst>
          </a:prstGeom>
          <a:solidFill>
            <a:srgbClr val="FFC000"/>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b="1" i="0" u="none" strike="noStrike" kern="1200" cap="none" spc="0" normalizeH="0" baseline="0" noProof="0" dirty="0">
                <a:ln>
                  <a:noFill/>
                </a:ln>
                <a:solidFill>
                  <a:schemeClr val="tx2">
                    <a:lumMod val="95000"/>
                    <a:lumOff val="5000"/>
                  </a:schemeClr>
                </a:solidFill>
                <a:effectLst>
                  <a:outerShdw blurRad="38100" dist="38100" dir="2700000" algn="tl">
                    <a:srgbClr val="000000">
                      <a:alpha val="43137"/>
                    </a:srgbClr>
                  </a:outerShdw>
                </a:effectLst>
                <a:uLnTx/>
                <a:uFillTx/>
                <a:latin typeface="Calibri" panose="020F0502020204030204" pitchFamily="34" charset="0"/>
                <a:ea typeface="+mn-ea"/>
                <a:cs typeface="+mn-cs"/>
              </a:rPr>
              <a:t>CONTEMPLATIO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1200" b="1" i="0" u="none" strike="noStrike" kern="1200" cap="none" spc="0" normalizeH="0" baseline="0" noProof="0" dirty="0">
                <a:ln>
                  <a:noFill/>
                </a:ln>
                <a:solidFill>
                  <a:schemeClr val="tx2">
                    <a:lumMod val="95000"/>
                    <a:lumOff val="5000"/>
                  </a:schemeClr>
                </a:solidFill>
                <a:effectLst>
                  <a:outerShdw blurRad="38100" dist="38100" dir="2700000" algn="tl">
                    <a:srgbClr val="000000">
                      <a:alpha val="43137"/>
                    </a:srgbClr>
                  </a:outerShdw>
                </a:effectLst>
                <a:uLnTx/>
                <a:uFillTx/>
                <a:latin typeface="Calibri" panose="020F0502020204030204" pitchFamily="34" charset="0"/>
                <a:ea typeface="+mn-ea"/>
                <a:cs typeface="+mn-cs"/>
              </a:rPr>
              <a:t>¿</a:t>
            </a:r>
            <a:r>
              <a:rPr kumimoji="0" lang="es-PE" b="1" i="0" u="none" strike="noStrike" kern="1200" cap="none" spc="0" normalizeH="0" baseline="0" noProof="0" dirty="0">
                <a:ln>
                  <a:noFill/>
                </a:ln>
                <a:solidFill>
                  <a:schemeClr val="tx2">
                    <a:lumMod val="95000"/>
                    <a:lumOff val="5000"/>
                  </a:schemeClr>
                </a:solidFill>
                <a:effectLst>
                  <a:outerShdw blurRad="38100" dist="38100" dir="2700000" algn="tl">
                    <a:srgbClr val="000000">
                      <a:alpha val="43137"/>
                    </a:srgbClr>
                  </a:outerShdw>
                </a:effectLst>
                <a:uLnTx/>
                <a:uFillTx/>
                <a:latin typeface="Calibri" panose="020F0502020204030204" pitchFamily="34" charset="0"/>
                <a:ea typeface="+mn-ea"/>
                <a:cs typeface="+mn-cs"/>
              </a:rPr>
              <a:t>Qué me lleva a hacer el texto?</a:t>
            </a:r>
            <a:endParaRPr kumimoji="0" lang="es-PE" sz="4000" b="0" i="0" u="none" strike="noStrike" kern="1200" cap="none" spc="0" normalizeH="0" baseline="0" noProof="0" dirty="0">
              <a:ln>
                <a:noFill/>
              </a:ln>
              <a:solidFill>
                <a:schemeClr val="tx2">
                  <a:lumMod val="95000"/>
                  <a:lumOff val="5000"/>
                </a:schemeClr>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6979083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10">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1"/>
                                          </p:val>
                                        </p:tav>
                                        <p:tav tm="100000">
                                          <p:val>
                                            <p:strVal val="#ppt_x"/>
                                          </p:val>
                                        </p:tav>
                                      </p:tavLst>
                                    </p:anim>
                                    <p:anim calcmode="lin" valueType="num">
                                      <p:cBhvr>
                                        <p:cTn id="9" dur="750" fill="hold"/>
                                        <p:tgtEl>
                                          <p:spTgt spid="11"/>
                                        </p:tgtEl>
                                        <p:attrNameLst>
                                          <p:attrName>ppt_y</p:attrName>
                                        </p:attrNameLst>
                                      </p:cBhvr>
                                      <p:tavLst>
                                        <p:tav tm="0">
                                          <p:val>
                                            <p:strVal val="#ppt_y"/>
                                          </p:val>
                                        </p:tav>
                                        <p:tav tm="100000">
                                          <p:val>
                                            <p:strVal val="#ppt_y"/>
                                          </p:val>
                                        </p:tav>
                                      </p:tavLst>
                                    </p:anim>
                                  </p:childTnLst>
                                </p:cTn>
                              </p:par>
                            </p:childTnLst>
                          </p:cTn>
                        </p:par>
                        <p:par>
                          <p:cTn id="10" fill="hold">
                            <p:stCondLst>
                              <p:cond delay="15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anim calcmode="lin" valueType="num">
                                      <p:cBhvr>
                                        <p:cTn id="14" dur="750" fill="hold"/>
                                        <p:tgtEl>
                                          <p:spTgt spid="12"/>
                                        </p:tgtEl>
                                        <p:attrNameLst>
                                          <p:attrName>ppt_x</p:attrName>
                                        </p:attrNameLst>
                                      </p:cBhvr>
                                      <p:tavLst>
                                        <p:tav tm="0">
                                          <p:val>
                                            <p:strVal val="#ppt_x-.1"/>
                                          </p:val>
                                        </p:tav>
                                        <p:tav tm="100000">
                                          <p:val>
                                            <p:strVal val="#ppt_x"/>
                                          </p:val>
                                        </p:tav>
                                      </p:tavLst>
                                    </p:anim>
                                    <p:anim calcmode="lin" valueType="num">
                                      <p:cBhvr>
                                        <p:cTn id="15"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9202" y="86636"/>
            <a:ext cx="7530486" cy="6501489"/>
          </a:xfrm>
          <a:prstGeom prst="rect">
            <a:avLst/>
          </a:prstGeom>
          <a:effectLst>
            <a:softEdge rad="317500"/>
          </a:effectLst>
        </p:spPr>
      </p:pic>
      <p:sp>
        <p:nvSpPr>
          <p:cNvPr id="10250" name="Text Box 10"/>
          <p:cNvSpPr txBox="1">
            <a:spLocks noChangeArrowheads="1"/>
          </p:cNvSpPr>
          <p:nvPr/>
        </p:nvSpPr>
        <p:spPr bwMode="auto">
          <a:xfrm>
            <a:off x="8388350" y="6313488"/>
            <a:ext cx="541338" cy="274637"/>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Papyrus" pitchFamily="66" charset="0"/>
                <a:ea typeface="+mn-ea"/>
                <a:cs typeface="+mn-cs"/>
              </a:rPr>
              <a:t>-J.R-</a:t>
            </a:r>
            <a:endParaRPr kumimoji="0" lang="es-ES" sz="1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Papyrus" pitchFamily="66" charset="0"/>
              <a:ea typeface="+mn-ea"/>
              <a:cs typeface="+mn-cs"/>
            </a:endParaRPr>
          </a:p>
        </p:txBody>
      </p:sp>
      <p:sp>
        <p:nvSpPr>
          <p:cNvPr id="12" name="Text Box 4"/>
          <p:cNvSpPr txBox="1">
            <a:spLocks noChangeArrowheads="1"/>
          </p:cNvSpPr>
          <p:nvPr/>
        </p:nvSpPr>
        <p:spPr bwMode="auto">
          <a:xfrm>
            <a:off x="280014" y="217150"/>
            <a:ext cx="7073286" cy="6370975"/>
          </a:xfrm>
          <a:prstGeom prst="rect">
            <a:avLst/>
          </a:prstGeom>
          <a:noFill/>
          <a:ln w="9525">
            <a:noFill/>
            <a:miter lim="800000"/>
            <a:headEnd/>
            <a:tailEnd/>
          </a:ln>
          <a:effectLst>
            <a:softEdge rad="635000"/>
          </a:effectLst>
          <a:scene3d>
            <a:camera prst="orthographicFront"/>
            <a:lightRig rig="threePt" dir="t"/>
          </a:scene3d>
          <a:sp3d>
            <a:bevelT prst="relaxedInset"/>
          </a:sp3d>
        </p:spPr>
        <p:txBody>
          <a:bodyPr wrap="square">
            <a:spAutoFit/>
          </a:bodyPr>
          <a:lstStyle/>
          <a:p>
            <a:pPr lvl="0">
              <a:defRPr/>
            </a:pPr>
            <a:r>
              <a:rPr lang="es-MX" sz="2400" b="1" kern="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a:t>
            </a:r>
            <a:r>
              <a:rPr lang="es-MX" sz="2400" b="1" kern="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Permiso”, “gracias”, “perdón”. “Permiso”, para no entrometerse en la vida de los demás. Permiso: ¿puedo hacer algo? ¿Te parece bien que haga esto? Permiso. Siempre, no ser entrometidos. Permiso, la primera palabra. “Gracias”: tantas ayudas, tantos servicios que nos hacemos en la familia: dar siempre las gracias. La gratitud es la sangre del alma noble. "Gracias”. Y luego, la más difícil de decir: "Perdón”. Porque siempre hacemos cosas malas y muchas veces alguien se siente ofendido por esto: “Perdóname”, “perdóname”". No olvidéis las tres palabras: “permiso”, “gracias”, “perdón”. Si en una familia, en el ambiente familiar hay estas tres palabras, la familia está bien </a:t>
            </a:r>
            <a:r>
              <a:rPr lang="es-MX" sz="2400" b="1" kern="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                                   </a:t>
            </a:r>
            <a:r>
              <a:rPr lang="es-MX" b="1" kern="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a:t>
            </a:r>
            <a:r>
              <a:rPr lang="es-MX" b="1" kern="0" dirty="0" err="1">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Angelus</a:t>
            </a:r>
            <a:r>
              <a:rPr lang="es-MX" b="1" kern="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 Sagrada Familia 2020) </a:t>
            </a:r>
            <a:endParaRPr kumimoji="0" lang="es-PE" b="1" i="0" u="none" strike="noStrike" kern="0" normalizeH="0" baseline="0" noProof="0" dirty="0" smtClean="0">
              <a:solidFill>
                <a:schemeClr val="bg1"/>
              </a:solidFill>
              <a:effectLst>
                <a:glow rad="101600">
                  <a:schemeClr val="accent4">
                    <a:satMod val="175000"/>
                    <a:alpha val="40000"/>
                  </a:schemeClr>
                </a:glow>
                <a:outerShdw blurRad="50800" dist="38100" algn="l" rotWithShape="0">
                  <a:prstClr val="black"/>
                </a:outerShdw>
              </a:effectLst>
              <a:uLnTx/>
              <a:uFillTx/>
              <a:latin typeface="Comic Sans MS" pitchFamily="66" charset="0"/>
              <a:cs typeface="Times New Roman" pitchFamily="18" charset="0"/>
            </a:endParaRPr>
          </a:p>
        </p:txBody>
      </p:sp>
    </p:spTree>
    <p:extLst>
      <p:ext uri="{BB962C8B-B14F-4D97-AF65-F5344CB8AC3E}">
        <p14:creationId xmlns:p14="http://schemas.microsoft.com/office/powerpoint/2010/main" val="14111809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10">
        <p15:prstTrans prst="peelOff"/>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1"/>
                                          </p:val>
                                        </p:tav>
                                        <p:tav tm="100000">
                                          <p:val>
                                            <p:strVal val="#ppt_x"/>
                                          </p:val>
                                        </p:tav>
                                      </p:tavLst>
                                    </p:anim>
                                    <p:anim calcmode="lin" valueType="num">
                                      <p:cBhvr>
                                        <p:cTn id="9"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s://i.pinimg.com/736x/b3/e5/e3/b3e5e397d64252f49242db41f6f57345.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323849" y="129294"/>
            <a:ext cx="8496300" cy="6296025"/>
          </a:xfrm>
          <a:prstGeom prst="rect">
            <a:avLst/>
          </a:prstGeom>
          <a:noFill/>
          <a:extLst>
            <a:ext uri="{909E8E84-426E-40DD-AFC4-6F175D3DCCD1}">
              <a14:hiddenFill xmlns:a14="http://schemas.microsoft.com/office/drawing/2010/main">
                <a:solidFill>
                  <a:srgbClr val="FFFFFF"/>
                </a:solidFill>
              </a14:hiddenFill>
            </a:ext>
          </a:extLst>
        </p:spPr>
      </p:pic>
      <p:sp>
        <p:nvSpPr>
          <p:cNvPr id="45" name="44 CuadroTexto"/>
          <p:cNvSpPr txBox="1"/>
          <p:nvPr/>
        </p:nvSpPr>
        <p:spPr>
          <a:xfrm>
            <a:off x="114301" y="129294"/>
            <a:ext cx="8886824" cy="1815882"/>
          </a:xfrm>
          <a:prstGeom prst="rect">
            <a:avLst/>
          </a:prstGeom>
          <a:noFill/>
          <a:scene3d>
            <a:camera prst="orthographicFront"/>
            <a:lightRig rig="threePt" dir="t"/>
          </a:scene3d>
          <a:sp3d>
            <a:bevelT prst="angle"/>
          </a:sp3d>
        </p:spPr>
        <p:txBody>
          <a:bodyPr wrap="square" rtlCol="0">
            <a:spAutoFit/>
          </a:bodyPr>
          <a:lstStyle/>
          <a:p>
            <a:pPr lvl="0" fontAlgn="base">
              <a:spcBef>
                <a:spcPct val="0"/>
              </a:spcBef>
              <a:spcAft>
                <a:spcPct val="0"/>
              </a:spcAft>
              <a:defRPr/>
            </a:pPr>
            <a:r>
              <a:rPr lang="es-MX" sz="2800" b="1" dirty="0" smtClean="0">
                <a:solidFill>
                  <a:schemeClr val="bg1"/>
                </a:solidFill>
                <a:effectLst>
                  <a:outerShdw blurRad="50800" dist="38100" dir="13500000" algn="br" rotWithShape="0">
                    <a:prstClr val="black">
                      <a:alpha val="40000"/>
                    </a:prstClr>
                  </a:outerShdw>
                </a:effectLst>
                <a:latin typeface="Times New Roman" pitchFamily="18" charset="0"/>
              </a:rPr>
              <a:t>: </a:t>
            </a:r>
            <a:r>
              <a:rPr lang="es-MX" sz="2800" b="1" dirty="0" smtClean="0">
                <a:solidFill>
                  <a:schemeClr val="bg1"/>
                </a:solidFill>
                <a:effectLst>
                  <a:glow rad="101600">
                    <a:schemeClr val="tx1">
                      <a:lumMod val="95000"/>
                      <a:lumOff val="5000"/>
                      <a:alpha val="60000"/>
                    </a:schemeClr>
                  </a:glow>
                  <a:outerShdw blurRad="50800" dist="38100" dir="13500000" algn="br" rotWithShape="0">
                    <a:prstClr val="black">
                      <a:alpha val="40000"/>
                    </a:prstClr>
                  </a:outerShdw>
                </a:effectLst>
                <a:latin typeface="Times New Roman" pitchFamily="18" charset="0"/>
              </a:rPr>
              <a:t>Ambientación: Imágenes </a:t>
            </a:r>
            <a:r>
              <a:rPr lang="es-MX" sz="2800" b="1" dirty="0">
                <a:solidFill>
                  <a:schemeClr val="bg1"/>
                </a:solidFill>
                <a:effectLst>
                  <a:glow rad="101600">
                    <a:schemeClr val="tx1">
                      <a:lumMod val="95000"/>
                      <a:lumOff val="5000"/>
                      <a:alpha val="60000"/>
                    </a:schemeClr>
                  </a:glow>
                  <a:outerShdw blurRad="50800" dist="38100" dir="13500000" algn="br" rotWithShape="0">
                    <a:prstClr val="black">
                      <a:alpha val="40000"/>
                    </a:prstClr>
                  </a:outerShdw>
                </a:effectLst>
                <a:latin typeface="Times New Roman" pitchFamily="18" charset="0"/>
              </a:rPr>
              <a:t>de san José, la Virgen y el Niño. Alrededor de ellos podemos poner fotos de familias de los participantes</a:t>
            </a:r>
            <a:endParaRPr kumimoji="0" lang="es-ES_tradnl" sz="2800" b="1" i="0" u="none" strike="noStrike" kern="1200" cap="none" spc="0" normalizeH="0" baseline="0" noProof="0" dirty="0" smtClean="0">
              <a:ln>
                <a:noFill/>
              </a:ln>
              <a:solidFill>
                <a:schemeClr val="bg1"/>
              </a:solidFill>
              <a:effectLst>
                <a:glow rad="101600">
                  <a:schemeClr val="tx1">
                    <a:lumMod val="95000"/>
                    <a:lumOff val="5000"/>
                    <a:alpha val="60000"/>
                  </a:schemeClr>
                </a:glow>
                <a:outerShdw blurRad="50800" dist="38100" dir="13500000" algn="br" rotWithShape="0">
                  <a:prstClr val="black">
                    <a:alpha val="40000"/>
                  </a:prstClr>
                </a:outerShdw>
              </a:effectLst>
              <a:uLnTx/>
              <a:uFillTx/>
              <a:latin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s-ES_tradnl" sz="2800" b="1" i="0" u="none" strike="noStrike" kern="1200" cap="none" spc="0" normalizeH="0" baseline="0" noProof="0" dirty="0" smtClean="0">
                <a:ln>
                  <a:noFill/>
                </a:ln>
                <a:solidFill>
                  <a:schemeClr val="bg1"/>
                </a:solidFill>
                <a:effectLst>
                  <a:outerShdw blurRad="50800" dist="38100" dir="13500000" algn="br" rotWithShape="0">
                    <a:prstClr val="black">
                      <a:alpha val="40000"/>
                    </a:prstClr>
                  </a:outerShdw>
                </a:effectLst>
                <a:uLnTx/>
                <a:uFillTx/>
                <a:latin typeface="Times New Roman" pitchFamily="18" charset="0"/>
              </a:rPr>
              <a:t>   </a:t>
            </a:r>
          </a:p>
        </p:txBody>
      </p:sp>
      <p:sp>
        <p:nvSpPr>
          <p:cNvPr id="15" name="44 CuadroTexto"/>
          <p:cNvSpPr txBox="1"/>
          <p:nvPr/>
        </p:nvSpPr>
        <p:spPr>
          <a:xfrm>
            <a:off x="323850" y="5710535"/>
            <a:ext cx="5229226" cy="830997"/>
          </a:xfrm>
          <a:prstGeom prst="rect">
            <a:avLst/>
          </a:prstGeom>
          <a:noFill/>
          <a:scene3d>
            <a:camera prst="orthographicFront"/>
            <a:lightRig rig="threePt" dir="t"/>
          </a:scene3d>
          <a:sp3d>
            <a:bevelT prst="angle"/>
          </a:sp3d>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a:ln>
                  <a:noFill/>
                </a:ln>
                <a:solidFill>
                  <a:schemeClr val="bg1"/>
                </a:solidFill>
                <a:effectLst>
                  <a:glow rad="139700">
                    <a:schemeClr val="tx1">
                      <a:lumMod val="95000"/>
                      <a:lumOff val="5000"/>
                      <a:alpha val="40000"/>
                    </a:schemeClr>
                  </a:glow>
                  <a:outerShdw blurRad="50800" dist="38100" dir="13500000" algn="br" rotWithShape="0">
                    <a:prstClr val="black">
                      <a:alpha val="40000"/>
                    </a:prstClr>
                  </a:outerShdw>
                </a:effectLst>
                <a:uLnTx/>
                <a:uFillTx/>
                <a:latin typeface="Times New Roman" pitchFamily="18" charset="0"/>
                <a:ea typeface="+mn-ea"/>
                <a:cs typeface="+mn-cs"/>
              </a:rPr>
              <a:t>Cantos </a:t>
            </a:r>
            <a:r>
              <a:rPr kumimoji="0" lang="es-ES_tradnl" sz="2400" b="1" i="0" u="none" strike="noStrike" kern="1200" cap="none" spc="0" normalizeH="0" baseline="0" noProof="0" dirty="0" smtClean="0">
                <a:ln>
                  <a:noFill/>
                </a:ln>
                <a:solidFill>
                  <a:schemeClr val="bg1"/>
                </a:solidFill>
                <a:effectLst>
                  <a:glow rad="139700">
                    <a:schemeClr val="tx1">
                      <a:lumMod val="95000"/>
                      <a:lumOff val="5000"/>
                      <a:alpha val="40000"/>
                    </a:schemeClr>
                  </a:glow>
                  <a:outerShdw blurRad="50800" dist="38100" dir="13500000" algn="br" rotWithShape="0">
                    <a:prstClr val="black">
                      <a:alpha val="40000"/>
                    </a:prstClr>
                  </a:outerShdw>
                </a:effectLst>
                <a:uLnTx/>
                <a:uFillTx/>
                <a:latin typeface="Times New Roman" pitchFamily="18" charset="0"/>
                <a:ea typeface="+mn-ea"/>
                <a:cs typeface="+mn-cs"/>
              </a:rPr>
              <a:t>sugeridos: </a:t>
            </a:r>
          </a:p>
          <a:p>
            <a:pPr marL="0" marR="0" lvl="0" indent="0"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smtClean="0">
                <a:ln>
                  <a:noFill/>
                </a:ln>
                <a:solidFill>
                  <a:schemeClr val="bg1"/>
                </a:solidFill>
                <a:effectLst>
                  <a:glow rad="139700">
                    <a:schemeClr val="tx1">
                      <a:lumMod val="95000"/>
                      <a:lumOff val="5000"/>
                      <a:alpha val="40000"/>
                    </a:schemeClr>
                  </a:glow>
                  <a:outerShdw blurRad="50800" dist="38100" dir="13500000" algn="br" rotWithShape="0">
                    <a:prstClr val="black">
                      <a:alpha val="40000"/>
                    </a:prstClr>
                  </a:outerShdw>
                </a:effectLst>
                <a:uLnTx/>
                <a:uFillTx/>
                <a:latin typeface="Times New Roman" pitchFamily="18" charset="0"/>
                <a:ea typeface="+mn-ea"/>
                <a:cs typeface="+mn-cs"/>
              </a:rPr>
              <a:t>Vamos pastores vamos; Noche de Paz</a:t>
            </a:r>
          </a:p>
        </p:txBody>
      </p:sp>
    </p:spTree>
    <p:custDataLst>
      <p:tags r:id="rId1"/>
    </p:custDataLst>
    <p:extLst>
      <p:ext uri="{BB962C8B-B14F-4D97-AF65-F5344CB8AC3E}">
        <p14:creationId xmlns:p14="http://schemas.microsoft.com/office/powerpoint/2010/main" val="3591443211"/>
      </p:ext>
    </p:extLst>
  </p:cSld>
  <p:clrMapOvr>
    <a:masterClrMapping/>
  </p:clrMapOvr>
  <mc:AlternateContent xmlns:mc="http://schemas.openxmlformats.org/markup-compatibility/2006">
    <mc:Choice xmlns:p14="http://schemas.microsoft.com/office/powerpoint/2010/main" Requires="p14">
      <p:transition p14:dur="10">
        <p14:gallery dir="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wipe(up)">
                                      <p:cBhvr>
                                        <p:cTn id="7" dur="3000"/>
                                        <p:tgtEl>
                                          <p:spTgt spid="45">
                                            <p:txEl>
                                              <p:pRg st="0" end="0"/>
                                            </p:txEl>
                                          </p:spTgt>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45">
                                            <p:txEl>
                                              <p:pRg st="1" end="1"/>
                                            </p:txEl>
                                          </p:spTgt>
                                        </p:tgtEl>
                                        <p:attrNameLst>
                                          <p:attrName>style.visibility</p:attrName>
                                        </p:attrNameLst>
                                      </p:cBhvr>
                                      <p:to>
                                        <p:strVal val="visible"/>
                                      </p:to>
                                    </p:set>
                                    <p:animEffect transition="in" filter="wipe(up)">
                                      <p:cBhvr>
                                        <p:cTn id="11" dur="3000"/>
                                        <p:tgtEl>
                                          <p:spTgt spid="45">
                                            <p:txEl>
                                              <p:pRg st="1" end="1"/>
                                            </p:txEl>
                                          </p:spTgt>
                                        </p:tgtEl>
                                      </p:cBhvr>
                                    </p:animEffect>
                                  </p:childTnLst>
                                </p:cTn>
                              </p:par>
                            </p:childTnLst>
                          </p:cTn>
                        </p:par>
                        <p:par>
                          <p:cTn id="12" fill="hold">
                            <p:stCondLst>
                              <p:cond delay="6000"/>
                            </p:stCondLst>
                            <p:childTnLst>
                              <p:par>
                                <p:cTn id="13" presetID="22" presetClass="entr" presetSubtype="1"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up)">
                                      <p:cBhvr>
                                        <p:cTn id="15" dur="3000"/>
                                        <p:tgtEl>
                                          <p:spTgt spid="15">
                                            <p:txEl>
                                              <p:pRg st="0" end="0"/>
                                            </p:txEl>
                                          </p:spTgt>
                                        </p:tgtEl>
                                      </p:cBhvr>
                                    </p:animEffect>
                                  </p:childTnLst>
                                </p:cTn>
                              </p:par>
                            </p:childTnLst>
                          </p:cTn>
                        </p:par>
                        <p:par>
                          <p:cTn id="16" fill="hold">
                            <p:stCondLst>
                              <p:cond delay="9000"/>
                            </p:stCondLst>
                            <p:childTnLst>
                              <p:par>
                                <p:cTn id="17" presetID="22" presetClass="entr" presetSubtype="1" fill="hold" grpId="0" nodeType="after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wipe(up)">
                                      <p:cBhvr>
                                        <p:cTn id="19" dur="30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P spid="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Imagen relacionad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3145" y="100149"/>
            <a:ext cx="4754880" cy="675785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a:xfrm>
            <a:off x="4324894" y="1523740"/>
            <a:ext cx="3709852" cy="4789714"/>
          </a:xfrm>
          <a:prstGeom prst="rect">
            <a:avLst/>
          </a:prstGeom>
          <a:noFill/>
          <a:effectLst>
            <a:softEdge rad="12700"/>
          </a:effectLst>
          <a:scene3d>
            <a:camera prst="orthographicFront"/>
            <a:lightRig rig="threePt" dir="t"/>
          </a:scene3d>
          <a:sp3d>
            <a:bevelT prst="relaxedInset"/>
          </a:sp3d>
        </p:spPr>
        <p:txBody>
          <a:bodyPr/>
          <a:lstStyle/>
          <a:p>
            <a:pPr marL="342900" lvl="0" indent="-342900" algn="ctr" eaLnBrk="0" fontAlgn="base" hangingPunct="0">
              <a:spcBef>
                <a:spcPct val="20000"/>
              </a:spcBef>
              <a:spcAft>
                <a:spcPct val="0"/>
              </a:spcAft>
              <a:defRPr/>
            </a:pPr>
            <a:r>
              <a:rPr kumimoji="0" lang="es-PE" sz="2800" b="1" i="1" u="none" strike="noStrike" kern="0" cap="none" spc="0" normalizeH="0" baseline="0" noProof="0" dirty="0" smtClean="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Times New Roman" pitchFamily="18" charset="0"/>
                <a:cs typeface="Times New Roman" pitchFamily="18" charset="0"/>
              </a:rPr>
              <a:t>   </a:t>
            </a:r>
            <a:r>
              <a:rPr lang="es-ES" sz="2800" b="1" i="1" kern="0" dirty="0" smtClean="0">
                <a:solidFill>
                  <a:srgbClr val="FFFFFF"/>
                </a:solidFill>
                <a:effectLst>
                  <a:glow rad="63500">
                    <a:schemeClr val="accent4">
                      <a:satMod val="175000"/>
                      <a:alpha val="40000"/>
                    </a:schemeClr>
                  </a:glow>
                  <a:outerShdw blurRad="50800" dist="38100" algn="l" rotWithShape="0">
                    <a:prstClr val="black"/>
                  </a:outerShdw>
                </a:effectLst>
                <a:latin typeface="Times New Roman" pitchFamily="18" charset="0"/>
                <a:cs typeface="Times New Roman" pitchFamily="18" charset="0"/>
              </a:rPr>
              <a:t>•	C</a:t>
            </a:r>
            <a:r>
              <a:rPr lang="es-MX" sz="3000" b="1" kern="0" dirty="0" err="1" smtClean="0">
                <a:solidFill>
                  <a:srgbClr val="FFFFFF"/>
                </a:solidFill>
                <a:effectLst>
                  <a:glow rad="63500">
                    <a:schemeClr val="accent4">
                      <a:satMod val="175000"/>
                      <a:alpha val="40000"/>
                    </a:schemeClr>
                  </a:glow>
                  <a:outerShdw blurRad="50800" dist="38100" algn="l" rotWithShape="0">
                    <a:prstClr val="black"/>
                  </a:outerShdw>
                </a:effectLst>
                <a:latin typeface="Times New Roman" pitchFamily="18" charset="0"/>
                <a:cs typeface="Times New Roman" pitchFamily="18" charset="0"/>
              </a:rPr>
              <a:t>omo</a:t>
            </a:r>
            <a:r>
              <a:rPr lang="es-MX" sz="3000" b="1" kern="0" dirty="0" smtClean="0">
                <a:solidFill>
                  <a:srgbClr val="FFFFFF"/>
                </a:solidFill>
                <a:effectLst>
                  <a:glow rad="63500">
                    <a:schemeClr val="accent4">
                      <a:satMod val="175000"/>
                      <a:alpha val="40000"/>
                    </a:schemeClr>
                  </a:glow>
                  <a:outerShdw blurRad="50800" dist="38100" algn="l" rotWithShape="0">
                    <a:prstClr val="black"/>
                  </a:outerShdw>
                </a:effectLst>
                <a:latin typeface="Times New Roman" pitchFamily="18" charset="0"/>
                <a:cs typeface="Times New Roman" pitchFamily="18" charset="0"/>
              </a:rPr>
              <a:t> </a:t>
            </a:r>
            <a:r>
              <a:rPr lang="es-MX" sz="3000" b="1" kern="0" dirty="0">
                <a:solidFill>
                  <a:srgbClr val="FFFFFF"/>
                </a:solidFill>
                <a:effectLst>
                  <a:glow rad="63500">
                    <a:schemeClr val="accent4">
                      <a:satMod val="175000"/>
                      <a:alpha val="40000"/>
                    </a:schemeClr>
                  </a:glow>
                  <a:outerShdw blurRad="50800" dist="38100" algn="l" rotWithShape="0">
                    <a:prstClr val="black"/>
                  </a:outerShdw>
                </a:effectLst>
                <a:latin typeface="Times New Roman" pitchFamily="18" charset="0"/>
                <a:cs typeface="Times New Roman" pitchFamily="18" charset="0"/>
              </a:rPr>
              <a:t>familia, ¿qué podemos hacer para que cada día nos queramos más?, ¿qué hacer para que el amor crezca más y más entre nosotros?</a:t>
            </a:r>
          </a:p>
          <a:p>
            <a:pPr marL="342900" lvl="0" indent="-342900" algn="ctr" eaLnBrk="0" fontAlgn="base" hangingPunct="0">
              <a:spcBef>
                <a:spcPct val="20000"/>
              </a:spcBef>
              <a:spcAft>
                <a:spcPct val="0"/>
              </a:spcAft>
              <a:defRPr/>
            </a:pPr>
            <a:endParaRPr lang="es-MX" sz="3000" b="1" kern="0" dirty="0">
              <a:solidFill>
                <a:srgbClr val="FFFFFF"/>
              </a:solidFill>
              <a:effectLst>
                <a:glow rad="63500">
                  <a:schemeClr val="accent4">
                    <a:satMod val="175000"/>
                    <a:alpha val="40000"/>
                  </a:schemeClr>
                </a:glow>
                <a:outerShdw blurRad="50800" dist="38100" algn="l" rotWithShape="0">
                  <a:prstClr val="black"/>
                </a:outerShdw>
              </a:effectLst>
              <a:latin typeface="Times New Roman" pitchFamily="18" charset="0"/>
              <a:cs typeface="Times New Roman" pitchFamily="18" charset="0"/>
            </a:endParaRPr>
          </a:p>
          <a:p>
            <a:pPr marL="342900" lvl="0" indent="-342900" algn="ctr" eaLnBrk="0" fontAlgn="base" hangingPunct="0">
              <a:spcBef>
                <a:spcPct val="20000"/>
              </a:spcBef>
              <a:spcAft>
                <a:spcPct val="0"/>
              </a:spcAft>
              <a:defRPr/>
            </a:pPr>
            <a:endParaRPr kumimoji="0" lang="es-ES_tradnl" sz="3000" b="1" u="none" strike="noStrike" kern="0" cap="none" spc="0" normalizeH="0" baseline="0" noProof="0" dirty="0" smtClean="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Times New Roman" pitchFamily="18" charset="0"/>
              <a:cs typeface="Times New Roman" pitchFamily="18" charset="0"/>
            </a:endParaRPr>
          </a:p>
        </p:txBody>
      </p:sp>
      <p:sp>
        <p:nvSpPr>
          <p:cNvPr id="2" name="Rectángulo 1"/>
          <p:cNvSpPr/>
          <p:nvPr/>
        </p:nvSpPr>
        <p:spPr>
          <a:xfrm>
            <a:off x="4165537" y="394420"/>
            <a:ext cx="2484976" cy="584775"/>
          </a:xfrm>
          <a:prstGeom prst="rect">
            <a:avLst/>
          </a:prstGeom>
        </p:spPr>
        <p:txBody>
          <a:bodyPr wrap="none">
            <a:spAutoFit/>
          </a:bodyPr>
          <a:lstStyle/>
          <a:p>
            <a:pPr indent="19050" algn="just">
              <a:spcAft>
                <a:spcPts val="0"/>
              </a:spcAft>
            </a:pPr>
            <a:r>
              <a:rPr lang="es-ES_tradnl" sz="3200" b="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Compromiso: </a:t>
            </a:r>
            <a:endParaRPr lang="es-PE"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6423937"/>
      </p:ext>
    </p:extLst>
  </p:cSld>
  <p:clrMapOvr>
    <a:masterClrMapping/>
  </p:clrMapOvr>
  <mc:AlternateContent xmlns:mc="http://schemas.openxmlformats.org/markup-compatibility/2006">
    <mc:Choice xmlns:p14="http://schemas.microsoft.com/office/powerpoint/2010/main" Requires="p14">
      <p:transition p14:dur="1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i.pinimg.com/736x/c2/63/27/c26327d8f0e5c315440da7bddf257c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0974"/>
            <a:ext cx="8571342" cy="6381751"/>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351070" y="323637"/>
            <a:ext cx="2964273"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Kristen ITC" panose="03050502040202030202" pitchFamily="66" charset="0"/>
              </a:rPr>
              <a:t>Oración final </a:t>
            </a:r>
            <a:endParaRPr kumimoji="0" lang="es-PE"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Kristen ITC" panose="03050502040202030202" pitchFamily="66" charset="0"/>
            </a:endParaRPr>
          </a:p>
        </p:txBody>
      </p:sp>
      <p:sp>
        <p:nvSpPr>
          <p:cNvPr id="3" name="2 Marcador de contenido"/>
          <p:cNvSpPr>
            <a:spLocks noGrp="1"/>
          </p:cNvSpPr>
          <p:nvPr>
            <p:ph idx="1"/>
          </p:nvPr>
        </p:nvSpPr>
        <p:spPr>
          <a:xfrm>
            <a:off x="1557862" y="1145897"/>
            <a:ext cx="6309787" cy="4133850"/>
          </a:xfrm>
          <a:noFill/>
          <a:effectLst>
            <a:softEdge rad="635000"/>
          </a:effectLst>
          <a:scene3d>
            <a:camera prst="orthographicFront"/>
            <a:lightRig rig="threePt" dir="t"/>
          </a:scene3d>
          <a:sp3d>
            <a:bevelT prst="slope"/>
          </a:sp3d>
        </p:spPr>
        <p:txBody>
          <a:bodyPr/>
          <a:lstStyle/>
          <a:p>
            <a:pPr marL="0" indent="0" algn="ctr">
              <a:spcBef>
                <a:spcPts val="0"/>
              </a:spcBef>
              <a:buNone/>
            </a:pPr>
            <a:r>
              <a:rPr lang="es-PE" sz="240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Te </a:t>
            </a:r>
            <a:r>
              <a:rPr lang="es-MX" sz="240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Jesús, María y </a:t>
            </a:r>
            <a:r>
              <a:rPr lang="es-MX" sz="240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José en </a:t>
            </a:r>
            <a:r>
              <a:rPr lang="es-MX" sz="240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ustedes contemplamos</a:t>
            </a:r>
          </a:p>
          <a:p>
            <a:pPr marL="0" indent="0" algn="ctr">
              <a:spcBef>
                <a:spcPts val="0"/>
              </a:spcBef>
              <a:buNone/>
            </a:pPr>
            <a:r>
              <a:rPr lang="es-MX" sz="240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el esplendor del verdadero amor</a:t>
            </a:r>
            <a:r>
              <a:rPr lang="es-MX" sz="240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 a </a:t>
            </a:r>
            <a:r>
              <a:rPr lang="es-MX" sz="240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ustedes, confiados, nos dirigimos.</a:t>
            </a:r>
          </a:p>
          <a:p>
            <a:pPr marL="0" indent="0" algn="ctr">
              <a:spcBef>
                <a:spcPts val="0"/>
              </a:spcBef>
              <a:buNone/>
            </a:pPr>
            <a:r>
              <a:rPr lang="es-MX" sz="240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Santa Familia de </a:t>
            </a:r>
            <a:r>
              <a:rPr lang="es-MX" sz="2400" dirty="0" err="1"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Nazaret,haz</a:t>
            </a:r>
            <a:r>
              <a:rPr lang="es-MX" sz="240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 </a:t>
            </a:r>
            <a:r>
              <a:rPr lang="es-MX" sz="240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también de nuestras familias</a:t>
            </a:r>
          </a:p>
          <a:p>
            <a:pPr marL="0" indent="0" algn="ctr">
              <a:spcBef>
                <a:spcPts val="0"/>
              </a:spcBef>
              <a:buNone/>
            </a:pPr>
            <a:r>
              <a:rPr lang="es-MX" sz="240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lugar de comunión y cenáculo de </a:t>
            </a:r>
            <a:r>
              <a:rPr lang="es-MX" sz="240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oración auténticas </a:t>
            </a:r>
            <a:r>
              <a:rPr lang="es-MX" sz="240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escuelas del </a:t>
            </a:r>
            <a:r>
              <a:rPr lang="es-MX" sz="240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Evangelio y </a:t>
            </a:r>
            <a:r>
              <a:rPr lang="es-MX" sz="240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pequeñas iglesias domésticas.</a:t>
            </a:r>
          </a:p>
          <a:p>
            <a:pPr marL="0" indent="0" algn="ctr">
              <a:spcBef>
                <a:spcPts val="0"/>
              </a:spcBef>
              <a:buNone/>
            </a:pPr>
            <a:r>
              <a:rPr lang="es-MX" sz="240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Santa Familia de </a:t>
            </a:r>
            <a:r>
              <a:rPr lang="es-MX" sz="2400" dirty="0" err="1"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Nazaret,que</a:t>
            </a:r>
            <a:r>
              <a:rPr lang="es-MX" sz="240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 </a:t>
            </a:r>
            <a:r>
              <a:rPr lang="es-MX" sz="240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nunca más haya en las familias </a:t>
            </a:r>
            <a:r>
              <a:rPr lang="es-MX" sz="240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episodios de </a:t>
            </a:r>
            <a:r>
              <a:rPr lang="es-MX" sz="240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violencia, de cerrazón y división</a:t>
            </a:r>
            <a:r>
              <a:rPr lang="es-MX" sz="240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a:t>
            </a:r>
            <a:endParaRPr lang="es-MX" sz="240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endParaRPr>
          </a:p>
        </p:txBody>
      </p:sp>
      <p:sp>
        <p:nvSpPr>
          <p:cNvPr id="12" name="2 Marcador de contenido"/>
          <p:cNvSpPr txBox="1">
            <a:spLocks/>
          </p:cNvSpPr>
          <p:nvPr/>
        </p:nvSpPr>
        <p:spPr bwMode="auto">
          <a:xfrm>
            <a:off x="1043608" y="5517232"/>
            <a:ext cx="6858016" cy="928694"/>
          </a:xfrm>
          <a:prstGeom prst="rect">
            <a:avLst/>
          </a:prstGeom>
          <a:noFill/>
          <a:ln w="9525">
            <a:noFill/>
            <a:miter lim="800000"/>
            <a:headEnd/>
            <a:tailEnd/>
          </a:ln>
          <a:scene3d>
            <a:camera prst="orthographicFront"/>
            <a:lightRig rig="threePt" dir="t"/>
          </a:scene3d>
          <a:sp3d>
            <a:bevelT prst="slope"/>
          </a:sp3d>
        </p:spPr>
        <p:txBody>
          <a:bodyPr vert="horz" wrap="square" lIns="91440" tIns="45720" rIns="91440" bIns="45720" numCol="1" anchor="t" anchorCtr="0" compatLnSpc="1"/>
          <a:lstStyle/>
          <a:p>
            <a:pPr marL="342900" marR="0" lvl="0" indent="-342900" algn="r" defTabSz="914400" rtl="0" eaLnBrk="0" fontAlgn="base" latinLnBrk="0" hangingPunct="0">
              <a:lnSpc>
                <a:spcPct val="100000"/>
              </a:lnSpc>
              <a:spcBef>
                <a:spcPct val="20000"/>
              </a:spcBef>
              <a:spcAft>
                <a:spcPct val="0"/>
              </a:spcAft>
              <a:buClrTx/>
              <a:buSzTx/>
              <a:buFontTx/>
              <a:buNone/>
              <a:tabLst/>
              <a:defRPr/>
            </a:pPr>
            <a:r>
              <a:rPr kumimoji="0" lang="es-PE" sz="2800" b="0" i="0" u="none" strike="noStrike" kern="0" cap="none" spc="0" normalizeH="0" baseline="0" noProof="0" dirty="0" smtClean="0">
                <a:ln>
                  <a:noFill/>
                </a:ln>
                <a:solidFill>
                  <a:srgbClr val="FFFFFF"/>
                </a:solidFill>
                <a:effectLst>
                  <a:glow rad="139700">
                    <a:srgbClr val="542A00"/>
                  </a:glow>
                  <a:outerShdw blurRad="50800" dist="38100" algn="l" rotWithShape="0">
                    <a:prstClr val="black"/>
                  </a:outerShdw>
                </a:effectLst>
                <a:uLnTx/>
                <a:uFillTx/>
                <a:latin typeface="Comic Sans MS" pitchFamily="66" charset="0"/>
                <a:ea typeface="+mn-ea"/>
                <a:cs typeface="+mn-cs"/>
              </a:rPr>
              <a:t>   </a:t>
            </a:r>
          </a:p>
          <a:p>
            <a:pPr marL="342900" marR="0" lvl="0" indent="-342900" algn="r" defTabSz="914400" rtl="0" eaLnBrk="0" fontAlgn="base" latinLnBrk="0" hangingPunct="0">
              <a:lnSpc>
                <a:spcPct val="100000"/>
              </a:lnSpc>
              <a:spcBef>
                <a:spcPct val="20000"/>
              </a:spcBef>
              <a:spcAft>
                <a:spcPct val="0"/>
              </a:spcAft>
              <a:buClrTx/>
              <a:buSzTx/>
              <a:buFontTx/>
              <a:buNone/>
              <a:tabLst/>
              <a:defRPr/>
            </a:pPr>
            <a:endParaRPr kumimoji="0" lang="es-PE" sz="2800" b="0" i="0" u="none" strike="noStrike" kern="0" cap="none" spc="0" normalizeH="0" baseline="0" noProof="0" dirty="0">
              <a:ln>
                <a:noFill/>
              </a:ln>
              <a:solidFill>
                <a:srgbClr val="FFFFFF"/>
              </a:solidFill>
              <a:effectLst>
                <a:glow rad="139700">
                  <a:srgbClr val="542A00"/>
                </a:glow>
                <a:outerShdw blurRad="50800" dist="38100" algn="l" rotWithShape="0">
                  <a:prstClr val="black"/>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3890587854"/>
      </p:ext>
    </p:extLst>
  </p:cSld>
  <p:clrMapOvr>
    <a:masterClrMapping/>
  </p:clrMapOvr>
  <mc:AlternateContent xmlns:mc="http://schemas.openxmlformats.org/markup-compatibility/2006">
    <mc:Choice xmlns:p14="http://schemas.microsoft.com/office/powerpoint/2010/main" Requires="p14">
      <p:transition p14:dur="10">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par>
                          <p:cTn id="34" fill="hold">
                            <p:stCondLst>
                              <p:cond delay="5000"/>
                            </p:stCondLst>
                            <p:childTnLst>
                              <p:par>
                                <p:cTn id="35" presetID="18" presetClass="entr" presetSubtype="12" fill="hold" grpId="0" nodeType="after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strips(downLeft)">
                                      <p:cBhvr>
                                        <p:cTn id="3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736x/c2/63/27/c26327d8f0e5c315440da7bddf257c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18" y="180974"/>
            <a:ext cx="8665924" cy="6381751"/>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447800" y="1362076"/>
            <a:ext cx="6381261" cy="4229100"/>
          </a:xfrm>
          <a:noFill/>
          <a:effectLst>
            <a:softEdge rad="635000"/>
          </a:effectLst>
          <a:scene3d>
            <a:camera prst="orthographicFront"/>
            <a:lightRig rig="threePt" dir="t"/>
          </a:scene3d>
          <a:sp3d>
            <a:bevelT prst="slope"/>
          </a:sp3d>
        </p:spPr>
        <p:txBody>
          <a:bodyPr/>
          <a:lstStyle/>
          <a:p>
            <a:pPr marL="0" indent="0" algn="ctr">
              <a:spcBef>
                <a:spcPts val="0"/>
              </a:spcBef>
              <a:buNone/>
            </a:pPr>
            <a:r>
              <a:rPr lang="es-MX" sz="24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que </a:t>
            </a:r>
            <a:r>
              <a:rPr lang="es-MX" sz="2400" b="1"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quien haya sido herido o escandalizado</a:t>
            </a:r>
          </a:p>
          <a:p>
            <a:pPr marL="0" indent="0" algn="ctr">
              <a:spcBef>
                <a:spcPts val="0"/>
              </a:spcBef>
              <a:buNone/>
            </a:pPr>
            <a:r>
              <a:rPr lang="es-MX" sz="2400" b="1"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sea pronto consolado y curado.</a:t>
            </a:r>
          </a:p>
          <a:p>
            <a:pPr marL="0" indent="0" algn="ctr">
              <a:spcBef>
                <a:spcPts val="0"/>
              </a:spcBef>
              <a:buNone/>
            </a:pPr>
            <a:r>
              <a:rPr lang="es-MX" sz="2400" b="1"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Santa Familia de </a:t>
            </a:r>
            <a:r>
              <a:rPr lang="es-MX" sz="24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Nazaret haz </a:t>
            </a:r>
            <a:r>
              <a:rPr lang="es-MX" sz="2400" b="1"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tomar conciencia a todos</a:t>
            </a:r>
          </a:p>
          <a:p>
            <a:pPr marL="0" indent="0" algn="ctr">
              <a:spcBef>
                <a:spcPts val="0"/>
              </a:spcBef>
              <a:buNone/>
            </a:pPr>
            <a:r>
              <a:rPr lang="es-MX" sz="2400" b="1"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del carácter sagrado e inviolable de la familia,</a:t>
            </a:r>
          </a:p>
          <a:p>
            <a:pPr marL="0" indent="0" algn="ctr">
              <a:spcBef>
                <a:spcPts val="0"/>
              </a:spcBef>
              <a:buNone/>
            </a:pPr>
            <a:r>
              <a:rPr lang="es-MX" sz="2400" b="1"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de su belleza en el proyecto de Dios.</a:t>
            </a:r>
          </a:p>
          <a:p>
            <a:pPr marL="0" indent="0" algn="ctr">
              <a:spcBef>
                <a:spcPts val="0"/>
              </a:spcBef>
              <a:buNone/>
            </a:pPr>
            <a:r>
              <a:rPr lang="es-MX" sz="2400" b="1"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Jesús, María y José</a:t>
            </a:r>
            <a:r>
              <a:rPr lang="es-MX" sz="24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 escuchen</a:t>
            </a:r>
            <a:r>
              <a:rPr lang="es-MX" sz="2400" b="1"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 acojan nuestra súplica. Amén</a:t>
            </a:r>
            <a:r>
              <a:rPr lang="es-MX" sz="24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a:t>
            </a:r>
            <a:r>
              <a:rPr lang="es-MX" sz="240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  </a:t>
            </a:r>
          </a:p>
          <a:p>
            <a:pPr marL="0" indent="0" algn="ctr">
              <a:spcBef>
                <a:spcPts val="0"/>
              </a:spcBef>
              <a:buNone/>
            </a:pPr>
            <a:r>
              <a:rPr lang="es-MX" sz="240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a:t>
            </a:r>
            <a:r>
              <a:rPr lang="es-MX" sz="240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Papa Francisco</a:t>
            </a:r>
            <a:r>
              <a:rPr lang="es-MX" sz="240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a:t>
            </a:r>
            <a:endParaRPr lang="es-PE" sz="2400"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endParaRPr>
          </a:p>
        </p:txBody>
      </p:sp>
    </p:spTree>
    <p:extLst>
      <p:ext uri="{BB962C8B-B14F-4D97-AF65-F5344CB8AC3E}">
        <p14:creationId xmlns:p14="http://schemas.microsoft.com/office/powerpoint/2010/main" val="407156212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Qué se le puede pedir a la Sagrada Famili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2874" y="354781"/>
            <a:ext cx="8658225" cy="63185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2654272" y="6488668"/>
            <a:ext cx="4195463" cy="369332"/>
          </a:xfrm>
          <a:prstGeom prst="rect">
            <a:avLst/>
          </a:prstGeom>
          <a:solidFill>
            <a:srgbClr val="C00000"/>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Texto de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Lectio</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Divina:  Padre César Chávez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Alva</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(Chuno)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C.ongregación</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900" b="0" i="0" u="none" strike="noStrike" kern="120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Power</a:t>
            </a:r>
            <a:r>
              <a:rPr kumimoji="0" lang="es-PE" sz="9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Point :  </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Sor Pilar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Caycho</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Vela  </a:t>
            </a:r>
            <a:r>
              <a:rPr kumimoji="0" lang="es-PE" sz="9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Hija </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de la </a:t>
            </a:r>
            <a:r>
              <a:rPr kumimoji="0" lang="es-PE" sz="9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Caridad de San Vicente de Paúl</a:t>
            </a:r>
            <a:endPar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endParaRPr>
          </a:p>
        </p:txBody>
      </p:sp>
      <p:sp>
        <p:nvSpPr>
          <p:cNvPr id="16389" name="WordArt 5"/>
          <p:cNvSpPr>
            <a:spLocks noChangeArrowheads="1" noChangeShapeType="1" noTextEdit="1"/>
          </p:cNvSpPr>
          <p:nvPr/>
        </p:nvSpPr>
        <p:spPr bwMode="auto">
          <a:xfrm>
            <a:off x="2983482" y="4867275"/>
            <a:ext cx="3445893" cy="1264210"/>
          </a:xfrm>
          <a:prstGeom prst="rect">
            <a:avLst/>
          </a:prstGeom>
        </p:spPr>
        <p:txBody>
          <a:bodyPr wrap="none" fromWordArt="1">
            <a:prstTxWarp prst="textPlain">
              <a:avLst>
                <a:gd name="adj" fmla="val 50175"/>
              </a:avLst>
            </a:prstTxWarp>
            <a:scene3d>
              <a:camera prst="legacyPerspectiveTopLeft"/>
              <a:lightRig rig="legacyNormal3" dir="r"/>
            </a:scene3d>
            <a:sp3d extrusionH="201600" prstMaterial="legacyMetal">
              <a:extrusionClr>
                <a:srgbClr val="FFFFFF"/>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8000" b="1" i="0" u="none" strike="noStrike" kern="10" cap="none" spc="0" normalizeH="0" baseline="0" noProof="0" dirty="0" smtClean="0">
                <a:ln w="9525">
                  <a:round/>
                  <a:headEnd/>
                  <a:tailEnd/>
                </a:ln>
                <a:solidFill>
                  <a:srgbClr val="FFFF00"/>
                </a:solidFill>
                <a:effectLst>
                  <a:glow rad="139700">
                    <a:schemeClr val="accent4">
                      <a:satMod val="175000"/>
                      <a:alpha val="40000"/>
                    </a:schemeClr>
                  </a:glow>
                  <a:outerShdw blurRad="38100" dist="38100" dir="2700000" algn="tl">
                    <a:srgbClr val="000000">
                      <a:alpha val="43137"/>
                    </a:srgbClr>
                  </a:outerShdw>
                </a:effectLst>
                <a:uLnTx/>
                <a:uFillTx/>
                <a:latin typeface="Comic Sans MS"/>
                <a:ea typeface="+mn-ea"/>
                <a:cs typeface="+mn-cs"/>
              </a:rPr>
              <a:t>¡ Feliz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8000" b="1" i="0" u="none" strike="noStrike" kern="10" cap="none" spc="0" normalizeH="0" baseline="0" noProof="0" dirty="0" smtClean="0">
                <a:ln w="9525">
                  <a:round/>
                  <a:headEnd/>
                  <a:tailEnd/>
                </a:ln>
                <a:solidFill>
                  <a:srgbClr val="FFFF00"/>
                </a:solidFill>
                <a:effectLst>
                  <a:glow rad="139700">
                    <a:schemeClr val="accent4">
                      <a:satMod val="175000"/>
                      <a:alpha val="40000"/>
                    </a:schemeClr>
                  </a:glow>
                  <a:outerShdw blurRad="38100" dist="38100" dir="2700000" algn="tl">
                    <a:srgbClr val="000000">
                      <a:alpha val="43137"/>
                    </a:srgbClr>
                  </a:outerShdw>
                </a:effectLst>
                <a:uLnTx/>
                <a:uFillTx/>
                <a:latin typeface="Comic Sans MS"/>
                <a:ea typeface="+mn-ea"/>
                <a:cs typeface="+mn-cs"/>
              </a:rPr>
              <a:t>Año Nuevo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8000" b="1" i="0" u="none" strike="noStrike" kern="10" cap="none" spc="0" normalizeH="0" baseline="0" noProof="0" dirty="0" smtClean="0">
                <a:ln w="9525">
                  <a:round/>
                  <a:headEnd/>
                  <a:tailEnd/>
                </a:ln>
                <a:solidFill>
                  <a:srgbClr val="FFFF00"/>
                </a:solidFill>
                <a:effectLst>
                  <a:glow rad="139700">
                    <a:schemeClr val="accent4">
                      <a:satMod val="175000"/>
                      <a:alpha val="40000"/>
                    </a:schemeClr>
                  </a:glow>
                  <a:outerShdw blurRad="38100" dist="38100" dir="2700000" algn="tl">
                    <a:srgbClr val="000000">
                      <a:alpha val="43137"/>
                    </a:srgbClr>
                  </a:outerShdw>
                </a:effectLst>
                <a:uLnTx/>
                <a:uFillTx/>
                <a:latin typeface="Comic Sans MS"/>
                <a:ea typeface="+mn-ea"/>
                <a:cs typeface="+mn-cs"/>
              </a:rPr>
              <a:t> 2025 !</a:t>
            </a:r>
            <a:endParaRPr kumimoji="0" lang="es-PE" sz="8000" b="1" i="0" u="none" strike="noStrike" kern="10" cap="none" spc="0" normalizeH="0" baseline="0" noProof="0" dirty="0">
              <a:ln w="9525">
                <a:round/>
                <a:headEnd/>
                <a:tailEnd/>
              </a:ln>
              <a:solidFill>
                <a:srgbClr val="FFFF00"/>
              </a:solidFill>
              <a:effectLst>
                <a:glow rad="139700">
                  <a:schemeClr val="accent4">
                    <a:satMod val="175000"/>
                    <a:alpha val="40000"/>
                  </a:schemeClr>
                </a:glow>
                <a:outerShdw blurRad="38100" dist="38100" dir="2700000" algn="tl">
                  <a:srgbClr val="000000">
                    <a:alpha val="43137"/>
                  </a:srgbClr>
                </a:outerShdw>
              </a:effectLst>
              <a:uLnTx/>
              <a:uFillTx/>
              <a:latin typeface="Comic Sans MS"/>
              <a:ea typeface="+mn-ea"/>
              <a:cs typeface="+mn-cs"/>
            </a:endParaRPr>
          </a:p>
        </p:txBody>
      </p:sp>
    </p:spTree>
    <p:extLst>
      <p:ext uri="{BB962C8B-B14F-4D97-AF65-F5344CB8AC3E}">
        <p14:creationId xmlns:p14="http://schemas.microsoft.com/office/powerpoint/2010/main" val="1589690768"/>
      </p:ext>
    </p:extLst>
  </p:cSld>
  <p:clrMapOvr>
    <a:masterClrMapping/>
  </p:clrMapOvr>
  <mc:AlternateContent xmlns:mc="http://schemas.openxmlformats.org/markup-compatibility/2006">
    <mc:Choice xmlns:p14="http://schemas.microsoft.com/office/powerpoint/2010/main" Requires="p14">
      <p:transition p14:dur="10">
        <p14:vortex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5000" fill="hold"/>
                                        <p:tgtEl>
                                          <p:spTgt spid="16389"/>
                                        </p:tgtEl>
                                        <p:attrNameLst>
                                          <p:attrName>ppt_w</p:attrName>
                                        </p:attrNameLst>
                                      </p:cBhvr>
                                      <p:tavLst>
                                        <p:tav tm="0" fmla="#ppt_w*sin(2.5*pi*$)">
                                          <p:val>
                                            <p:fltVal val="0"/>
                                          </p:val>
                                        </p:tav>
                                        <p:tav tm="100000">
                                          <p:val>
                                            <p:fltVal val="1"/>
                                          </p:val>
                                        </p:tav>
                                      </p:tavLst>
                                    </p:anim>
                                    <p:anim calcmode="lin" valueType="num">
                                      <p:cBhvr>
                                        <p:cTn id="8" dur="5000" fill="hold"/>
                                        <p:tgtEl>
                                          <p:spTgt spid="16389"/>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16" presetClass="entr" presetSubtype="2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63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736x/af/94/ee/af94ee149c85edb17e86e83ed795e43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98" y="299323"/>
            <a:ext cx="8547101" cy="6263402"/>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368300" y="168275"/>
            <a:ext cx="2529860" cy="523220"/>
          </a:xfrm>
          <a:prstGeom prst="rect">
            <a:avLst/>
          </a:prstGeom>
        </p:spPr>
        <p:txBody>
          <a:bodyPr wrap="none">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_tradnl" sz="2800" b="1" i="0" u="none" strike="noStrike" kern="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Square721 Cn BT" panose="020B0406020202050204" pitchFamily="34" charset="0"/>
                <a:ea typeface="+mn-ea"/>
                <a:cs typeface="+mn-cs"/>
              </a:rPr>
              <a:t>AMBIENTACIÓN: </a:t>
            </a:r>
            <a:endParaRPr kumimoji="0" lang="es-PE" sz="2800" b="1" i="0" u="none" strike="noStrike" kern="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Square721 Cn BT" panose="020B0406020202050204" pitchFamily="34" charset="0"/>
              <a:ea typeface="+mn-ea"/>
              <a:cs typeface="+mn-cs"/>
            </a:endParaRPr>
          </a:p>
        </p:txBody>
      </p:sp>
      <p:sp>
        <p:nvSpPr>
          <p:cNvPr id="44034" name="AutoShape 2" descr="http://www.entronizar.me/wp-content/uploads/2008/11/corazon-de-jesu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1" name="10 Rectángulo"/>
          <p:cNvSpPr/>
          <p:nvPr/>
        </p:nvSpPr>
        <p:spPr>
          <a:xfrm>
            <a:off x="139699" y="3342391"/>
            <a:ext cx="8747125" cy="3354765"/>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relaxedInset"/>
          </a:sp3d>
        </p:spPr>
        <p:txBody>
          <a:bodyPr wrap="square">
            <a:spAutoFit/>
          </a:bodyPr>
          <a:lstStyle/>
          <a:p>
            <a:pPr marL="342900" lvl="0" indent="-342900" algn="ctr" eaLnBrk="0" hangingPunct="0">
              <a:spcBef>
                <a:spcPct val="20000"/>
              </a:spcBef>
              <a:defRPr/>
            </a:pPr>
            <a:r>
              <a:rPr kumimoji="0" lang="es-PE" sz="3200" b="1" i="0" u="none" strike="noStrike" kern="0" cap="none" spc="0" normalizeH="0" baseline="0" noProof="0" dirty="0" smtClean="0">
                <a:ln>
                  <a:noFill/>
                </a:ln>
                <a:solidFill>
                  <a:srgbClr val="FFFFFF"/>
                </a:solidFill>
                <a:effectLst>
                  <a:glow rad="101600">
                    <a:srgbClr val="542804">
                      <a:alpha val="60000"/>
                    </a:srgbClr>
                  </a:glow>
                </a:effectLst>
                <a:uLnTx/>
                <a:uFillTx/>
                <a:latin typeface="Times New Roman"/>
              </a:rPr>
              <a:t>    </a:t>
            </a:r>
            <a:r>
              <a:rPr lang="es-MX" sz="3000" b="1" kern="0" dirty="0" smtClean="0">
                <a:solidFill>
                  <a:srgbClr val="FFFFFF"/>
                </a:solidFill>
                <a:effectLst>
                  <a:glow rad="101600">
                    <a:srgbClr val="542804">
                      <a:alpha val="60000"/>
                    </a:srgbClr>
                  </a:glow>
                </a:effectLst>
                <a:latin typeface="Square721 Cn BT" panose="020B0406020202050204" pitchFamily="34" charset="0"/>
              </a:rPr>
              <a:t>Jesús </a:t>
            </a:r>
            <a:r>
              <a:rPr lang="es-MX" sz="3000" b="1" kern="0" dirty="0">
                <a:solidFill>
                  <a:srgbClr val="FFFFFF"/>
                </a:solidFill>
                <a:effectLst>
                  <a:glow rad="101600">
                    <a:srgbClr val="542804">
                      <a:alpha val="60000"/>
                    </a:srgbClr>
                  </a:glow>
                </a:effectLst>
                <a:latin typeface="Square721 Cn BT" panose="020B0406020202050204" pitchFamily="34" charset="0"/>
              </a:rPr>
              <a:t>se educó, creció y maduró en el seno de una familia humana, pero no se limitó a sus lazos afectivos. Más allá de ellos, su misión sólo estuvo determinada por el deseo de cumplir la voluntad del Padre. Así inauguró una familia universal, no basada en los vínculos de la carne y de la sangre, </a:t>
            </a:r>
            <a:r>
              <a:rPr lang="es-MX" sz="3000" b="1" kern="0" dirty="0" smtClean="0">
                <a:solidFill>
                  <a:srgbClr val="FFFFFF"/>
                </a:solidFill>
                <a:effectLst>
                  <a:glow rad="101600">
                    <a:srgbClr val="542804">
                      <a:alpha val="60000"/>
                    </a:srgbClr>
                  </a:glow>
                </a:effectLst>
                <a:latin typeface="Square721 Cn BT" panose="020B0406020202050204" pitchFamily="34" charset="0"/>
              </a:rPr>
              <a:t>                                               sino </a:t>
            </a:r>
            <a:r>
              <a:rPr lang="es-MX" sz="3000" b="1" kern="0" dirty="0">
                <a:solidFill>
                  <a:srgbClr val="FFFFFF"/>
                </a:solidFill>
                <a:effectLst>
                  <a:glow rad="101600">
                    <a:srgbClr val="542804">
                      <a:alpha val="60000"/>
                    </a:srgbClr>
                  </a:glow>
                </a:effectLst>
                <a:latin typeface="Square721 Cn BT" panose="020B0406020202050204" pitchFamily="34" charset="0"/>
              </a:rPr>
              <a:t>en los lazos de la fe.</a:t>
            </a:r>
            <a:endParaRPr kumimoji="0" lang="es-PE" sz="3000" b="1" i="0" u="none" strike="noStrike" kern="0" cap="none" spc="0" normalizeH="0" baseline="0" noProof="0" dirty="0" smtClean="0">
              <a:ln>
                <a:noFill/>
              </a:ln>
              <a:solidFill>
                <a:srgbClr val="FFFFFF"/>
              </a:solidFill>
              <a:effectLst>
                <a:glow rad="101600">
                  <a:srgbClr val="542804">
                    <a:alpha val="60000"/>
                  </a:srgbClr>
                </a:glow>
              </a:effectLst>
              <a:uLnTx/>
              <a:uFillTx/>
              <a:latin typeface="Square721 Cn BT" panose="020B0406020202050204" pitchFamily="34" charset="0"/>
            </a:endParaRPr>
          </a:p>
        </p:txBody>
      </p:sp>
    </p:spTree>
    <p:extLst>
      <p:ext uri="{BB962C8B-B14F-4D97-AF65-F5344CB8AC3E}">
        <p14:creationId xmlns:p14="http://schemas.microsoft.com/office/powerpoint/2010/main" val="350015007"/>
      </p:ext>
    </p:extLst>
  </p:cSld>
  <p:clrMapOvr>
    <a:masterClrMapping/>
  </p:clrMapOvr>
  <mc:AlternateContent xmlns:mc="http://schemas.openxmlformats.org/markup-compatibility/2006">
    <mc:Choice xmlns:p14="http://schemas.microsoft.com/office/powerpoint/2010/main" Requires="p14">
      <p:transition p14:dur="10">
        <p14:flip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78563" y="271757"/>
            <a:ext cx="4143404" cy="584775"/>
          </a:xfrm>
          <a:prstGeom prst="rect">
            <a:avLst/>
          </a:prstGeom>
          <a:solidFill>
            <a:srgbClr val="C00000"/>
          </a:solidFill>
          <a:scene3d>
            <a:camera prst="orthographicFront"/>
            <a:lightRig rig="threePt" dir="t"/>
          </a:scene3d>
          <a:sp3d>
            <a:bevelT w="165100" prst="coolSlant"/>
          </a:sp3d>
        </p:spPr>
        <p:txBody>
          <a:bodyPr wrap="square">
            <a:spAutoFit/>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_tradnl" sz="3200" b="0" i="0" u="none" strike="noStrike" kern="0" cap="none" spc="0" normalizeH="0" baseline="0" noProof="0" dirty="0" smtClean="0">
                <a:ln>
                  <a:noFill/>
                </a:ln>
                <a:solidFill>
                  <a:srgbClr val="FFFFAB"/>
                </a:solidFill>
                <a:effectLst>
                  <a:outerShdw blurRad="38100" dist="38100" dir="2700000" algn="tl">
                    <a:srgbClr val="000000">
                      <a:alpha val="43137"/>
                    </a:srgbClr>
                  </a:outerShdw>
                </a:effectLst>
                <a:uLnTx/>
                <a:uFillTx/>
                <a:latin typeface="Kristen ITC" panose="03050502040202030202" pitchFamily="66" charset="0"/>
                <a:ea typeface="+mn-ea"/>
                <a:cs typeface="+mn-cs"/>
              </a:rPr>
              <a:t>1. Oración inicial</a:t>
            </a:r>
            <a:endParaRPr kumimoji="0" lang="es-PE" sz="3200" b="0" i="0" u="none" strike="noStrike" kern="0" cap="none" spc="0" normalizeH="0" baseline="0" noProof="0" dirty="0" smtClean="0">
              <a:ln>
                <a:noFill/>
              </a:ln>
              <a:solidFill>
                <a:srgbClr val="FFFFAB"/>
              </a:solidFill>
              <a:effectLst>
                <a:outerShdw blurRad="38100" dist="38100" dir="2700000" algn="tl">
                  <a:srgbClr val="000000">
                    <a:alpha val="43137"/>
                  </a:srgbClr>
                </a:outerShdw>
              </a:effectLst>
              <a:uLnTx/>
              <a:uFillTx/>
              <a:latin typeface="Kristen ITC" panose="03050502040202030202" pitchFamily="66" charset="0"/>
              <a:ea typeface="+mn-ea"/>
              <a:cs typeface="+mn-cs"/>
            </a:endParaRPr>
          </a:p>
        </p:txBody>
      </p:sp>
      <p:sp>
        <p:nvSpPr>
          <p:cNvPr id="6" name="2 Marcador de contenido"/>
          <p:cNvSpPr txBox="1">
            <a:spLocks/>
          </p:cNvSpPr>
          <p:nvPr/>
        </p:nvSpPr>
        <p:spPr bwMode="auto">
          <a:xfrm>
            <a:off x="428596" y="4572008"/>
            <a:ext cx="7786742" cy="2071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342900" algn="l" defTabSz="914400" rtl="0" eaLnBrk="0" fontAlgn="base" latinLnBrk="0" hangingPunct="0">
              <a:lnSpc>
                <a:spcPct val="100000"/>
              </a:lnSpc>
              <a:spcBef>
                <a:spcPts val="0"/>
              </a:spcBef>
              <a:spcAft>
                <a:spcPct val="0"/>
              </a:spcAft>
              <a:buClrTx/>
              <a:buSzTx/>
              <a:buFontTx/>
              <a:buNone/>
              <a:tabLst/>
              <a:defRPr/>
            </a:pPr>
            <a:endParaRPr kumimoji="0" lang="es-ES_tradnl" sz="3200" b="1" i="0" u="none" strike="noStrike" kern="0" cap="none" spc="0" normalizeH="0" baseline="0" noProof="0" dirty="0" smtClean="0">
              <a:ln w="11430">
                <a:solidFill>
                  <a:srgbClr val="FFFF00"/>
                </a:solidFill>
              </a:ln>
              <a:solidFill>
                <a:srgbClr val="FFFF00"/>
              </a:solidFill>
              <a:effectLst/>
              <a:uLnTx/>
              <a:uFillTx/>
              <a:latin typeface="Times"/>
              <a:ea typeface="+mn-ea"/>
              <a:cs typeface="+mn-cs"/>
            </a:endParaRPr>
          </a:p>
        </p:txBody>
      </p:sp>
      <p:sp>
        <p:nvSpPr>
          <p:cNvPr id="11" name="2 Marcador de contenido"/>
          <p:cNvSpPr txBox="1">
            <a:spLocks/>
          </p:cNvSpPr>
          <p:nvPr/>
        </p:nvSpPr>
        <p:spPr bwMode="auto">
          <a:xfrm>
            <a:off x="4572000" y="4797152"/>
            <a:ext cx="3582726"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ctr" defTabSz="914400" rtl="0" eaLnBrk="0" fontAlgn="base" latinLnBrk="0" hangingPunct="0">
              <a:lnSpc>
                <a:spcPct val="100000"/>
              </a:lnSpc>
              <a:spcBef>
                <a:spcPts val="0"/>
              </a:spcBef>
              <a:spcAft>
                <a:spcPct val="0"/>
              </a:spcAft>
              <a:buClrTx/>
              <a:buSzTx/>
              <a:buFontTx/>
              <a:buNone/>
              <a:tabLst/>
              <a:defRPr/>
            </a:pPr>
            <a:endParaRPr kumimoji="0" lang="es-ES_tradnl" sz="2800" b="0" i="0" u="none" strike="noStrike" kern="0" cap="none" spc="0" normalizeH="0" baseline="0" noProof="0" dirty="0" smtClean="0">
              <a:ln w="18415" cmpd="sng">
                <a:solidFill>
                  <a:srgbClr val="FFFFFF"/>
                </a:solidFill>
                <a:prstDash val="solid"/>
              </a:ln>
              <a:solidFill>
                <a:srgbClr val="FFFF00"/>
              </a:solidFill>
              <a:effectLst>
                <a:innerShdw blurRad="63500" dist="50800" dir="18900000">
                  <a:prstClr val="black"/>
                </a:innerShdw>
              </a:effectLst>
              <a:uLnTx/>
              <a:uFillTx/>
              <a:latin typeface="Times"/>
              <a:ea typeface="+mn-ea"/>
              <a:cs typeface="+mn-cs"/>
            </a:endParaRPr>
          </a:p>
        </p:txBody>
      </p:sp>
      <p:pic>
        <p:nvPicPr>
          <p:cNvPr id="4098" name="Picture 2" descr="Imagen de Story Pi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8596" y="753942"/>
            <a:ext cx="2771804" cy="55400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2694548" y="404268"/>
            <a:ext cx="5770823" cy="4665783"/>
          </a:xfrm>
        </p:spPr>
        <p:txBody>
          <a:bodyPr/>
          <a:lstStyle/>
          <a:p>
            <a:pPr marL="0" algn="ctr">
              <a:spcBef>
                <a:spcPts val="0"/>
              </a:spcBef>
              <a:buNone/>
            </a:pPr>
            <a:r>
              <a:rPr lang="es-ES" sz="2600" dirty="0" smtClean="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Niño Dios, </a:t>
            </a:r>
            <a:r>
              <a:rPr lang="es-MX" sz="2600" dirty="0" smtClean="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 </a:t>
            </a:r>
            <a:endPar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endParaRPr>
          </a:p>
          <a:p>
            <a:pPr marL="0" algn="ctr">
              <a:spcBef>
                <a:spcPts val="0"/>
              </a:spcBef>
              <a:buNone/>
            </a:pP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Tú que tuviste la dicha te tener </a:t>
            </a:r>
            <a:r>
              <a:rPr lang="es-MX" sz="2600" dirty="0" smtClean="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                 una </a:t>
            </a: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Madre, </a:t>
            </a:r>
          </a:p>
          <a:p>
            <a:pPr marL="0" algn="ctr">
              <a:spcBef>
                <a:spcPts val="0"/>
              </a:spcBef>
              <a:buNone/>
            </a:pP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y tener a José, quien te cuidaba </a:t>
            </a:r>
          </a:p>
          <a:p>
            <a:pPr marL="0" algn="ctr">
              <a:spcBef>
                <a:spcPts val="0"/>
              </a:spcBef>
              <a:buNone/>
            </a:pP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y te protegía como un padre, </a:t>
            </a:r>
          </a:p>
          <a:p>
            <a:pPr marL="0" algn="ctr">
              <a:spcBef>
                <a:spcPts val="0"/>
              </a:spcBef>
              <a:buNone/>
            </a:pP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al recordar esta fiesta de tu </a:t>
            </a:r>
            <a:r>
              <a:rPr lang="es-MX" sz="2600" dirty="0" smtClean="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                        Sagrada </a:t>
            </a: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Familia, </a:t>
            </a:r>
          </a:p>
          <a:p>
            <a:pPr marL="0" algn="ctr">
              <a:spcBef>
                <a:spcPts val="0"/>
              </a:spcBef>
              <a:buNone/>
            </a:pP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te pedimos de manera especial, </a:t>
            </a:r>
          </a:p>
          <a:p>
            <a:pPr marL="0" algn="ctr">
              <a:spcBef>
                <a:spcPts val="0"/>
              </a:spcBef>
              <a:buNone/>
            </a:pP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por cada uno de los nuestros, </a:t>
            </a:r>
          </a:p>
          <a:p>
            <a:pPr marL="0" algn="ctr">
              <a:spcBef>
                <a:spcPts val="0"/>
              </a:spcBef>
              <a:buNone/>
            </a:pP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por todos aquellos que están a nuestro lado, Envía con quienes compartimos la vida familiar, </a:t>
            </a:r>
          </a:p>
          <a:p>
            <a:pPr marL="0" algn="ctr">
              <a:spcBef>
                <a:spcPts val="0"/>
              </a:spcBef>
              <a:buNone/>
            </a:pP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que derrames tus bendiciones, </a:t>
            </a:r>
          </a:p>
          <a:p>
            <a:pPr marL="0" algn="ctr">
              <a:spcBef>
                <a:spcPts val="0"/>
              </a:spcBef>
              <a:buNone/>
            </a:pP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para que tengamos los mismos sentimientos, </a:t>
            </a:r>
            <a:endParaRPr lang="es-PE" sz="2000" dirty="0" smtClean="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endParaRPr>
          </a:p>
        </p:txBody>
      </p:sp>
    </p:spTree>
    <p:extLst>
      <p:ext uri="{BB962C8B-B14F-4D97-AF65-F5344CB8AC3E}">
        <p14:creationId xmlns:p14="http://schemas.microsoft.com/office/powerpoint/2010/main" val="1227201633"/>
      </p:ext>
    </p:extLst>
  </p:cSld>
  <p:clrMapOvr>
    <a:masterClrMapping/>
  </p:clrMapOvr>
  <mc:AlternateContent xmlns:mc="http://schemas.openxmlformats.org/markup-compatibility/2006">
    <mc:Choice xmlns:p14="http://schemas.microsoft.com/office/powerpoint/2010/main" Requires="p14">
      <p:transition p14:dur="10">
        <p14:prism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up)">
                                      <p:cBhvr>
                                        <p:cTn id="18" dur="1750"/>
                                        <p:tgtEl>
                                          <p:spTgt spid="3">
                                            <p:txEl>
                                              <p:pRg st="0" end="0"/>
                                            </p:txEl>
                                          </p:spTgt>
                                        </p:tgtEl>
                                      </p:cBhvr>
                                    </p:animEffect>
                                  </p:childTnLst>
                                </p:cTn>
                              </p:par>
                            </p:childTnLst>
                          </p:cTn>
                        </p:par>
                        <p:par>
                          <p:cTn id="19" fill="hold">
                            <p:stCondLst>
                              <p:cond delay="2750"/>
                            </p:stCondLst>
                            <p:childTnLst>
                              <p:par>
                                <p:cTn id="20" presetID="22" presetClass="entr" presetSubtype="1"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up)">
                                      <p:cBhvr>
                                        <p:cTn id="22" dur="1750"/>
                                        <p:tgtEl>
                                          <p:spTgt spid="3">
                                            <p:txEl>
                                              <p:pRg st="1" end="1"/>
                                            </p:txEl>
                                          </p:spTgt>
                                        </p:tgtEl>
                                      </p:cBhvr>
                                    </p:animEffect>
                                  </p:childTnLst>
                                </p:cTn>
                              </p:par>
                            </p:childTnLst>
                          </p:cTn>
                        </p:par>
                        <p:par>
                          <p:cTn id="23" fill="hold">
                            <p:stCondLst>
                              <p:cond delay="4500"/>
                            </p:stCondLst>
                            <p:childTnLst>
                              <p:par>
                                <p:cTn id="24" presetID="22" presetClass="entr" presetSubtype="1"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up)">
                                      <p:cBhvr>
                                        <p:cTn id="26" dur="1750"/>
                                        <p:tgtEl>
                                          <p:spTgt spid="3">
                                            <p:txEl>
                                              <p:pRg st="2" end="2"/>
                                            </p:txEl>
                                          </p:spTgt>
                                        </p:tgtEl>
                                      </p:cBhvr>
                                    </p:animEffect>
                                  </p:childTnLst>
                                </p:cTn>
                              </p:par>
                            </p:childTnLst>
                          </p:cTn>
                        </p:par>
                        <p:par>
                          <p:cTn id="27" fill="hold">
                            <p:stCondLst>
                              <p:cond delay="6250"/>
                            </p:stCondLst>
                            <p:childTnLst>
                              <p:par>
                                <p:cTn id="28" presetID="22" presetClass="entr" presetSubtype="1"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up)">
                                      <p:cBhvr>
                                        <p:cTn id="30" dur="1750"/>
                                        <p:tgtEl>
                                          <p:spTgt spid="3">
                                            <p:txEl>
                                              <p:pRg st="3" end="3"/>
                                            </p:txEl>
                                          </p:spTgt>
                                        </p:tgtEl>
                                      </p:cBhvr>
                                    </p:animEffect>
                                  </p:childTnLst>
                                </p:cTn>
                              </p:par>
                            </p:childTnLst>
                          </p:cTn>
                        </p:par>
                        <p:par>
                          <p:cTn id="31" fill="hold">
                            <p:stCondLst>
                              <p:cond delay="8000"/>
                            </p:stCondLst>
                            <p:childTnLst>
                              <p:par>
                                <p:cTn id="32" presetID="22" presetClass="entr" presetSubtype="1"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up)">
                                      <p:cBhvr>
                                        <p:cTn id="34" dur="1750"/>
                                        <p:tgtEl>
                                          <p:spTgt spid="3">
                                            <p:txEl>
                                              <p:pRg st="4" end="4"/>
                                            </p:txEl>
                                          </p:spTgt>
                                        </p:tgtEl>
                                      </p:cBhvr>
                                    </p:animEffect>
                                  </p:childTnLst>
                                </p:cTn>
                              </p:par>
                            </p:childTnLst>
                          </p:cTn>
                        </p:par>
                        <p:par>
                          <p:cTn id="35" fill="hold">
                            <p:stCondLst>
                              <p:cond delay="9750"/>
                            </p:stCondLst>
                            <p:childTnLst>
                              <p:par>
                                <p:cTn id="36" presetID="22" presetClass="entr" presetSubtype="1"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up)">
                                      <p:cBhvr>
                                        <p:cTn id="38" dur="1750"/>
                                        <p:tgtEl>
                                          <p:spTgt spid="3">
                                            <p:txEl>
                                              <p:pRg st="5" end="5"/>
                                            </p:txEl>
                                          </p:spTgt>
                                        </p:tgtEl>
                                      </p:cBhvr>
                                    </p:animEffect>
                                  </p:childTnLst>
                                </p:cTn>
                              </p:par>
                            </p:childTnLst>
                          </p:cTn>
                        </p:par>
                        <p:par>
                          <p:cTn id="39" fill="hold">
                            <p:stCondLst>
                              <p:cond delay="11500"/>
                            </p:stCondLst>
                            <p:childTnLst>
                              <p:par>
                                <p:cTn id="40" presetID="22" presetClass="entr" presetSubtype="1"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up)">
                                      <p:cBhvr>
                                        <p:cTn id="42" dur="1750"/>
                                        <p:tgtEl>
                                          <p:spTgt spid="3">
                                            <p:txEl>
                                              <p:pRg st="6" end="6"/>
                                            </p:txEl>
                                          </p:spTgt>
                                        </p:tgtEl>
                                      </p:cBhvr>
                                    </p:animEffect>
                                  </p:childTnLst>
                                </p:cTn>
                              </p:par>
                            </p:childTnLst>
                          </p:cTn>
                        </p:par>
                        <p:par>
                          <p:cTn id="43" fill="hold">
                            <p:stCondLst>
                              <p:cond delay="13250"/>
                            </p:stCondLst>
                            <p:childTnLst>
                              <p:par>
                                <p:cTn id="44" presetID="22" presetClass="entr" presetSubtype="1"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up)">
                                      <p:cBhvr>
                                        <p:cTn id="46" dur="1750"/>
                                        <p:tgtEl>
                                          <p:spTgt spid="3">
                                            <p:txEl>
                                              <p:pRg st="7" end="7"/>
                                            </p:txEl>
                                          </p:spTgt>
                                        </p:tgtEl>
                                      </p:cBhvr>
                                    </p:animEffect>
                                  </p:childTnLst>
                                </p:cTn>
                              </p:par>
                            </p:childTnLst>
                          </p:cTn>
                        </p:par>
                        <p:par>
                          <p:cTn id="47" fill="hold">
                            <p:stCondLst>
                              <p:cond delay="15000"/>
                            </p:stCondLst>
                            <p:childTnLst>
                              <p:par>
                                <p:cTn id="48" presetID="22" presetClass="entr" presetSubtype="1" fill="hold" grpId="0"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wipe(up)">
                                      <p:cBhvr>
                                        <p:cTn id="50" dur="1750"/>
                                        <p:tgtEl>
                                          <p:spTgt spid="3">
                                            <p:txEl>
                                              <p:pRg st="8" end="8"/>
                                            </p:txEl>
                                          </p:spTgt>
                                        </p:tgtEl>
                                      </p:cBhvr>
                                    </p:animEffect>
                                  </p:childTnLst>
                                </p:cTn>
                              </p:par>
                            </p:childTnLst>
                          </p:cTn>
                        </p:par>
                        <p:par>
                          <p:cTn id="51" fill="hold">
                            <p:stCondLst>
                              <p:cond delay="16750"/>
                            </p:stCondLst>
                            <p:childTnLst>
                              <p:par>
                                <p:cTn id="52" presetID="22" presetClass="entr" presetSubtype="1" fill="hold" grpId="0" nodeType="after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wipe(up)">
                                      <p:cBhvr>
                                        <p:cTn id="54" dur="1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bwMode="auto">
          <a:xfrm>
            <a:off x="428596" y="4572008"/>
            <a:ext cx="7786742" cy="2071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342900" algn="l" defTabSz="914400" rtl="0" eaLnBrk="0" fontAlgn="base" latinLnBrk="0" hangingPunct="0">
              <a:lnSpc>
                <a:spcPct val="100000"/>
              </a:lnSpc>
              <a:spcBef>
                <a:spcPts val="0"/>
              </a:spcBef>
              <a:spcAft>
                <a:spcPct val="0"/>
              </a:spcAft>
              <a:buClrTx/>
              <a:buSzTx/>
              <a:buFontTx/>
              <a:buNone/>
              <a:tabLst/>
              <a:defRPr/>
            </a:pPr>
            <a:endParaRPr kumimoji="0" lang="es-ES_tradnl" sz="3200" b="1" i="0" u="none" strike="noStrike" kern="0" cap="none" spc="0" normalizeH="0" baseline="0" noProof="0" dirty="0" smtClean="0">
              <a:ln w="11430">
                <a:solidFill>
                  <a:srgbClr val="FFFF00"/>
                </a:solidFill>
              </a:ln>
              <a:solidFill>
                <a:srgbClr val="FFFF00"/>
              </a:solidFill>
              <a:effectLst/>
              <a:uLnTx/>
              <a:uFillTx/>
              <a:latin typeface="Times"/>
              <a:ea typeface="+mn-ea"/>
              <a:cs typeface="+mn-cs"/>
            </a:endParaRPr>
          </a:p>
        </p:txBody>
      </p:sp>
      <p:sp>
        <p:nvSpPr>
          <p:cNvPr id="11" name="2 Marcador de contenido"/>
          <p:cNvSpPr txBox="1">
            <a:spLocks/>
          </p:cNvSpPr>
          <p:nvPr/>
        </p:nvSpPr>
        <p:spPr bwMode="auto">
          <a:xfrm>
            <a:off x="4572000" y="4797152"/>
            <a:ext cx="3582726"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ctr" defTabSz="914400" rtl="0" eaLnBrk="0" fontAlgn="base" latinLnBrk="0" hangingPunct="0">
              <a:lnSpc>
                <a:spcPct val="100000"/>
              </a:lnSpc>
              <a:spcBef>
                <a:spcPts val="0"/>
              </a:spcBef>
              <a:spcAft>
                <a:spcPct val="0"/>
              </a:spcAft>
              <a:buClrTx/>
              <a:buSzTx/>
              <a:buFontTx/>
              <a:buNone/>
              <a:tabLst/>
              <a:defRPr/>
            </a:pPr>
            <a:endParaRPr kumimoji="0" lang="es-ES_tradnl" sz="2800" b="0" i="0" u="none" strike="noStrike" kern="0" cap="none" spc="0" normalizeH="0" baseline="0" noProof="0" dirty="0" smtClean="0">
              <a:ln w="18415" cmpd="sng">
                <a:solidFill>
                  <a:srgbClr val="FFFFFF"/>
                </a:solidFill>
                <a:prstDash val="solid"/>
              </a:ln>
              <a:solidFill>
                <a:srgbClr val="FFFF00"/>
              </a:solidFill>
              <a:effectLst>
                <a:innerShdw blurRad="63500" dist="50800" dir="18900000">
                  <a:prstClr val="black"/>
                </a:innerShdw>
              </a:effectLst>
              <a:uLnTx/>
              <a:uFillTx/>
              <a:latin typeface="Times"/>
              <a:ea typeface="+mn-ea"/>
              <a:cs typeface="+mn-cs"/>
            </a:endParaRPr>
          </a:p>
        </p:txBody>
      </p:sp>
      <p:pic>
        <p:nvPicPr>
          <p:cNvPr id="5" name="Picture 2" descr="Imagen de Story Pi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7169" y="769226"/>
            <a:ext cx="2771804" cy="55400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2714636" y="500537"/>
            <a:ext cx="5543550" cy="5963172"/>
          </a:xfrm>
        </p:spPr>
        <p:txBody>
          <a:bodyPr/>
          <a:lstStyle/>
          <a:p>
            <a:pPr marL="0" algn="ctr">
              <a:spcBef>
                <a:spcPts val="0"/>
              </a:spcBef>
              <a:buNone/>
            </a:pPr>
            <a:r>
              <a:rPr lang="es-MX" sz="2600" dirty="0" smtClean="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que </a:t>
            </a: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existía en tu hogar de Nazaret, </a:t>
            </a:r>
          </a:p>
          <a:p>
            <a:pPr marL="0" algn="ctr">
              <a:spcBef>
                <a:spcPts val="0"/>
              </a:spcBef>
              <a:buNone/>
            </a:pP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que entre nosotros reine la paz, </a:t>
            </a:r>
          </a:p>
          <a:p>
            <a:pPr marL="0" algn="ctr">
              <a:spcBef>
                <a:spcPts val="0"/>
              </a:spcBef>
              <a:buNone/>
            </a:pP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la alegría, la comprensión, la bondad, </a:t>
            </a:r>
          </a:p>
          <a:p>
            <a:pPr marL="0" algn="ctr">
              <a:spcBef>
                <a:spcPts val="0"/>
              </a:spcBef>
              <a:buNone/>
            </a:pP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el perdón, la mutua ayuda, </a:t>
            </a:r>
          </a:p>
          <a:p>
            <a:pPr marL="0" algn="ctr">
              <a:spcBef>
                <a:spcPts val="0"/>
              </a:spcBef>
              <a:buNone/>
            </a:pP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que vivamos los unos para los otros, </a:t>
            </a:r>
            <a:r>
              <a:rPr lang="es-MX" sz="2600" dirty="0" smtClean="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apoyándonos </a:t>
            </a: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y dándonos totalmente, </a:t>
            </a:r>
          </a:p>
          <a:p>
            <a:pPr marL="0" algn="ctr">
              <a:spcBef>
                <a:spcPts val="0"/>
              </a:spcBef>
              <a:buNone/>
            </a:pP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buscando en todo momento el </a:t>
            </a:r>
            <a:r>
              <a:rPr lang="es-MX" sz="2600" dirty="0" smtClean="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                      bien </a:t>
            </a: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y lo mejor para el otro, </a:t>
            </a:r>
          </a:p>
          <a:p>
            <a:pPr marL="0" algn="ctr">
              <a:spcBef>
                <a:spcPts val="0"/>
              </a:spcBef>
              <a:buNone/>
            </a:pP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teniéndote a ti, como nuestro </a:t>
            </a:r>
            <a:r>
              <a:rPr lang="es-MX" sz="2600" dirty="0" smtClean="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                  Dios </a:t>
            </a: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y Señor, </a:t>
            </a:r>
          </a:p>
          <a:p>
            <a:pPr marL="0" algn="ctr">
              <a:spcBef>
                <a:spcPts val="0"/>
              </a:spcBef>
              <a:buNone/>
            </a:pP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en quien y de quien </a:t>
            </a:r>
            <a:r>
              <a:rPr lang="es-MX" sz="2600" dirty="0" smtClean="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                              esperamos </a:t>
            </a: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todo</a:t>
            </a:r>
          </a:p>
          <a:p>
            <a:pPr marL="0" algn="ctr">
              <a:spcBef>
                <a:spcPts val="0"/>
              </a:spcBef>
              <a:buNone/>
            </a:pPr>
            <a:r>
              <a:rPr lang="es-MX" sz="2600" dirty="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Amén.</a:t>
            </a:r>
          </a:p>
          <a:p>
            <a:pPr marL="0" algn="ctr">
              <a:spcBef>
                <a:spcPts val="0"/>
              </a:spcBef>
              <a:buNone/>
            </a:pPr>
            <a:r>
              <a:rPr lang="es-MX" sz="2600" dirty="0" smtClean="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rPr>
              <a:t> </a:t>
            </a:r>
            <a:endParaRPr lang="es-PE" sz="2000" dirty="0" smtClean="0">
              <a:ln w="18415" cmpd="sng">
                <a:solidFill>
                  <a:srgbClr val="FFFFFF"/>
                </a:solidFill>
                <a:prstDash val="solid"/>
              </a:ln>
              <a:solidFill>
                <a:srgbClr val="FFFF00"/>
              </a:solidFill>
              <a:effectLst>
                <a:glow rad="63500">
                  <a:schemeClr val="accent4">
                    <a:satMod val="175000"/>
                    <a:alpha val="40000"/>
                  </a:schemeClr>
                </a:glow>
                <a:outerShdw blurRad="50800" dist="38100" algn="l" rotWithShape="0">
                  <a:prstClr val="black"/>
                </a:outerShdw>
              </a:effectLst>
              <a:latin typeface="Tekton Pro"/>
            </a:endParaRPr>
          </a:p>
        </p:txBody>
      </p:sp>
    </p:spTree>
    <p:extLst>
      <p:ext uri="{BB962C8B-B14F-4D97-AF65-F5344CB8AC3E}">
        <p14:creationId xmlns:p14="http://schemas.microsoft.com/office/powerpoint/2010/main" val="2151931640"/>
      </p:ext>
    </p:extLst>
  </p:cSld>
  <p:clrMapOvr>
    <a:masterClrMapping/>
  </p:clrMapOvr>
  <mc:AlternateContent xmlns:mc="http://schemas.openxmlformats.org/markup-compatibility/2006">
    <mc:Choice xmlns:p14="http://schemas.microsoft.com/office/powerpoint/2010/main" Requires="p14">
      <p:transition p14:dur="10">
        <p14:prism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up)">
                                      <p:cBhvr>
                                        <p:cTn id="18" dur="1750"/>
                                        <p:tgtEl>
                                          <p:spTgt spid="3">
                                            <p:txEl>
                                              <p:pRg st="0" end="0"/>
                                            </p:txEl>
                                          </p:spTgt>
                                        </p:tgtEl>
                                      </p:cBhvr>
                                    </p:animEffect>
                                  </p:childTnLst>
                                </p:cTn>
                              </p:par>
                            </p:childTnLst>
                          </p:cTn>
                        </p:par>
                        <p:par>
                          <p:cTn id="19" fill="hold">
                            <p:stCondLst>
                              <p:cond delay="2750"/>
                            </p:stCondLst>
                            <p:childTnLst>
                              <p:par>
                                <p:cTn id="20" presetID="22" presetClass="entr" presetSubtype="1"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up)">
                                      <p:cBhvr>
                                        <p:cTn id="22" dur="1750"/>
                                        <p:tgtEl>
                                          <p:spTgt spid="3">
                                            <p:txEl>
                                              <p:pRg st="1" end="1"/>
                                            </p:txEl>
                                          </p:spTgt>
                                        </p:tgtEl>
                                      </p:cBhvr>
                                    </p:animEffect>
                                  </p:childTnLst>
                                </p:cTn>
                              </p:par>
                            </p:childTnLst>
                          </p:cTn>
                        </p:par>
                        <p:par>
                          <p:cTn id="23" fill="hold">
                            <p:stCondLst>
                              <p:cond delay="4500"/>
                            </p:stCondLst>
                            <p:childTnLst>
                              <p:par>
                                <p:cTn id="24" presetID="22" presetClass="entr" presetSubtype="1"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up)">
                                      <p:cBhvr>
                                        <p:cTn id="26" dur="1750"/>
                                        <p:tgtEl>
                                          <p:spTgt spid="3">
                                            <p:txEl>
                                              <p:pRg st="2" end="2"/>
                                            </p:txEl>
                                          </p:spTgt>
                                        </p:tgtEl>
                                      </p:cBhvr>
                                    </p:animEffect>
                                  </p:childTnLst>
                                </p:cTn>
                              </p:par>
                            </p:childTnLst>
                          </p:cTn>
                        </p:par>
                        <p:par>
                          <p:cTn id="27" fill="hold">
                            <p:stCondLst>
                              <p:cond delay="6250"/>
                            </p:stCondLst>
                            <p:childTnLst>
                              <p:par>
                                <p:cTn id="28" presetID="22" presetClass="entr" presetSubtype="1"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up)">
                                      <p:cBhvr>
                                        <p:cTn id="30" dur="1750"/>
                                        <p:tgtEl>
                                          <p:spTgt spid="3">
                                            <p:txEl>
                                              <p:pRg st="3" end="3"/>
                                            </p:txEl>
                                          </p:spTgt>
                                        </p:tgtEl>
                                      </p:cBhvr>
                                    </p:animEffect>
                                  </p:childTnLst>
                                </p:cTn>
                              </p:par>
                            </p:childTnLst>
                          </p:cTn>
                        </p:par>
                        <p:par>
                          <p:cTn id="31" fill="hold">
                            <p:stCondLst>
                              <p:cond delay="8000"/>
                            </p:stCondLst>
                            <p:childTnLst>
                              <p:par>
                                <p:cTn id="32" presetID="22" presetClass="entr" presetSubtype="1"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up)">
                                      <p:cBhvr>
                                        <p:cTn id="34" dur="1750"/>
                                        <p:tgtEl>
                                          <p:spTgt spid="3">
                                            <p:txEl>
                                              <p:pRg st="4" end="4"/>
                                            </p:txEl>
                                          </p:spTgt>
                                        </p:tgtEl>
                                      </p:cBhvr>
                                    </p:animEffect>
                                  </p:childTnLst>
                                </p:cTn>
                              </p:par>
                            </p:childTnLst>
                          </p:cTn>
                        </p:par>
                        <p:par>
                          <p:cTn id="35" fill="hold">
                            <p:stCondLst>
                              <p:cond delay="9750"/>
                            </p:stCondLst>
                            <p:childTnLst>
                              <p:par>
                                <p:cTn id="36" presetID="22" presetClass="entr" presetSubtype="1"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up)">
                                      <p:cBhvr>
                                        <p:cTn id="38" dur="1750"/>
                                        <p:tgtEl>
                                          <p:spTgt spid="3">
                                            <p:txEl>
                                              <p:pRg st="5" end="5"/>
                                            </p:txEl>
                                          </p:spTgt>
                                        </p:tgtEl>
                                      </p:cBhvr>
                                    </p:animEffect>
                                  </p:childTnLst>
                                </p:cTn>
                              </p:par>
                            </p:childTnLst>
                          </p:cTn>
                        </p:par>
                        <p:par>
                          <p:cTn id="39" fill="hold">
                            <p:stCondLst>
                              <p:cond delay="11500"/>
                            </p:stCondLst>
                            <p:childTnLst>
                              <p:par>
                                <p:cTn id="40" presetID="22" presetClass="entr" presetSubtype="1"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up)">
                                      <p:cBhvr>
                                        <p:cTn id="42" dur="1750"/>
                                        <p:tgtEl>
                                          <p:spTgt spid="3">
                                            <p:txEl>
                                              <p:pRg st="6" end="6"/>
                                            </p:txEl>
                                          </p:spTgt>
                                        </p:tgtEl>
                                      </p:cBhvr>
                                    </p:animEffect>
                                  </p:childTnLst>
                                </p:cTn>
                              </p:par>
                            </p:childTnLst>
                          </p:cTn>
                        </p:par>
                        <p:par>
                          <p:cTn id="43" fill="hold">
                            <p:stCondLst>
                              <p:cond delay="13250"/>
                            </p:stCondLst>
                            <p:childTnLst>
                              <p:par>
                                <p:cTn id="44" presetID="22" presetClass="entr" presetSubtype="1"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up)">
                                      <p:cBhvr>
                                        <p:cTn id="46" dur="1750"/>
                                        <p:tgtEl>
                                          <p:spTgt spid="3">
                                            <p:txEl>
                                              <p:pRg st="7" end="7"/>
                                            </p:txEl>
                                          </p:spTgt>
                                        </p:tgtEl>
                                      </p:cBhvr>
                                    </p:animEffect>
                                  </p:childTnLst>
                                </p:cTn>
                              </p:par>
                            </p:childTnLst>
                          </p:cTn>
                        </p:par>
                        <p:par>
                          <p:cTn id="47" fill="hold">
                            <p:stCondLst>
                              <p:cond delay="15000"/>
                            </p:stCondLst>
                            <p:childTnLst>
                              <p:par>
                                <p:cTn id="48" presetID="22" presetClass="entr" presetSubtype="1" fill="hold" grpId="0"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wipe(up)">
                                      <p:cBhvr>
                                        <p:cTn id="50" dur="1750"/>
                                        <p:tgtEl>
                                          <p:spTgt spid="3">
                                            <p:txEl>
                                              <p:pRg st="8" end="8"/>
                                            </p:txEl>
                                          </p:spTgt>
                                        </p:tgtEl>
                                      </p:cBhvr>
                                    </p:animEffect>
                                  </p:childTnLst>
                                </p:cTn>
                              </p:par>
                            </p:childTnLst>
                          </p:cTn>
                        </p:par>
                        <p:par>
                          <p:cTn id="51" fill="hold">
                            <p:stCondLst>
                              <p:cond delay="16750"/>
                            </p:stCondLst>
                            <p:childTnLst>
                              <p:par>
                                <p:cTn id="52" presetID="22" presetClass="entr" presetSubtype="1" fill="hold" grpId="0" nodeType="after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wipe(up)">
                                      <p:cBhvr>
                                        <p:cTn id="54" dur="1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sto contiene una imagen de: "/>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1934" b="-3564"/>
          <a:stretch/>
        </p:blipFill>
        <p:spPr bwMode="auto">
          <a:xfrm>
            <a:off x="323528" y="306589"/>
            <a:ext cx="8658547" cy="6465685"/>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3747616" y="593966"/>
            <a:ext cx="2037737"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smtClean="0">
                <a:ln>
                  <a:noFill/>
                </a:ln>
                <a:solidFill>
                  <a:srgbClr val="FFFF71"/>
                </a:solidFill>
                <a:effectLst>
                  <a:outerShdw blurRad="38100" dist="38100" dir="2700000" algn="tl">
                    <a:srgbClr val="000000">
                      <a:alpha val="43137"/>
                    </a:srgbClr>
                  </a:outerShdw>
                </a:effectLst>
                <a:uLnTx/>
                <a:uFillTx/>
                <a:latin typeface="Times New Roman" pitchFamily="18" charset="0"/>
                <a:ea typeface="+mn-ea"/>
                <a:cs typeface="+mn-cs"/>
              </a:rPr>
              <a:t>Motivación</a:t>
            </a:r>
            <a:r>
              <a:rPr kumimoji="0" lang="es-ES" sz="2400" b="1" i="1" u="none" strike="noStrike" kern="1200" cap="none" spc="0" normalizeH="0" baseline="0" noProof="0" dirty="0" smtClean="0">
                <a:ln>
                  <a:noFill/>
                </a:ln>
                <a:solidFill>
                  <a:srgbClr val="FFFF71"/>
                </a:solidFill>
                <a:effectLst>
                  <a:outerShdw blurRad="38100" dist="38100" dir="2700000" algn="tl">
                    <a:srgbClr val="000000">
                      <a:alpha val="43137"/>
                    </a:srgbClr>
                  </a:outerShdw>
                </a:effectLst>
                <a:uLnTx/>
                <a:uFillTx/>
                <a:latin typeface="Times New Roman" pitchFamily="18" charset="0"/>
                <a:ea typeface="+mn-ea"/>
                <a:cs typeface="+mn-cs"/>
              </a:rPr>
              <a:t>: </a:t>
            </a:r>
            <a:endParaRPr kumimoji="0" lang="es-PE" sz="2400" b="1" i="0" u="none" strike="noStrike" kern="1200" cap="none" spc="0" normalizeH="0" baseline="0" noProof="0" dirty="0">
              <a:ln>
                <a:noFill/>
              </a:ln>
              <a:solidFill>
                <a:srgbClr val="FFFF71"/>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9" name="8 Rectángulo"/>
          <p:cNvSpPr/>
          <p:nvPr/>
        </p:nvSpPr>
        <p:spPr>
          <a:xfrm>
            <a:off x="-84280" y="3457178"/>
            <a:ext cx="8961579" cy="3016210"/>
          </a:xfrm>
          <a:prstGeom prst="rect">
            <a:avLst/>
          </a:prstGeom>
          <a:noFill/>
        </p:spPr>
        <p:txBody>
          <a:bodyPr wrap="square">
            <a:spAutoFit/>
          </a:bodyPr>
          <a:lstStyle/>
          <a:p>
            <a:pPr marL="342900" lvl="0" indent="-342900" algn="ctr" eaLnBrk="0" fontAlgn="base" hangingPunct="0">
              <a:spcBef>
                <a:spcPct val="20000"/>
              </a:spcBef>
              <a:spcAft>
                <a:spcPct val="0"/>
              </a:spcAft>
              <a:defRPr/>
            </a:pPr>
            <a:r>
              <a:rPr kumimoji="0" lang="es-PE" sz="2800" b="0" i="1" u="none" strike="noStrike" kern="0" cap="none" spc="0" normalizeH="0" baseline="0" noProof="0" dirty="0" smtClean="0">
                <a:ln w="18415" cmpd="sng">
                  <a:solidFill>
                    <a:srgbClr val="FFFFFF"/>
                  </a:solidFill>
                  <a:prstDash val="solid"/>
                </a:ln>
                <a:solidFill>
                  <a:srgbClr val="FFFF00"/>
                </a:solidFill>
                <a:effectLst>
                  <a:glow rad="63500">
                    <a:srgbClr val="000000">
                      <a:satMod val="175000"/>
                      <a:alpha val="40000"/>
                    </a:srgbClr>
                  </a:glow>
                  <a:outerShdw blurRad="50800" dist="38100" dir="10800000" algn="r" rotWithShape="0">
                    <a:prstClr val="black"/>
                  </a:outerShdw>
                </a:effectLst>
                <a:uLnTx/>
                <a:uFillTx/>
                <a:latin typeface="Tekton Pro"/>
                <a:ea typeface="+mn-ea"/>
                <a:cs typeface="+mn-cs"/>
              </a:rPr>
              <a:t>   </a:t>
            </a:r>
            <a:r>
              <a:rPr lang="es-MX" sz="2700" b="1" i="1" kern="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a:rPr>
              <a:t>Lucas </a:t>
            </a:r>
            <a:r>
              <a:rPr lang="es-MX" sz="2700" b="1" i="1" kern="0"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a:rPr>
              <a:t>nos propone este episodio de Jesús adolescente perdido y hallado en el templo para recordarnos que en todo momento es Hijo de Dios; también cuando es niño y está bajo la autoridad de María y de José. Jesús es el Mesías Salvador y ha venido a salvarnos con su muerte y resurrección. </a:t>
            </a:r>
            <a:r>
              <a:rPr lang="es-MX" sz="2700" b="1" i="1" kern="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a:rPr>
              <a:t>    Por </a:t>
            </a:r>
            <a:r>
              <a:rPr lang="es-MX" sz="2700" b="1" i="1" kern="0"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a:rPr>
              <a:t>eso, obedece al Padre. Escuchemos.</a:t>
            </a:r>
            <a:endParaRPr kumimoji="0" lang="es-PE" sz="2700" b="1" i="1" u="none" strike="noStrike" kern="0" normalizeH="0" baseline="0" noProof="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Tekton Pro"/>
            </a:endParaRPr>
          </a:p>
        </p:txBody>
      </p:sp>
      <p:sp>
        <p:nvSpPr>
          <p:cNvPr id="11" name="AutoShape 2"/>
          <p:cNvSpPr>
            <a:spLocks noChangeArrowheads="1"/>
          </p:cNvSpPr>
          <p:nvPr/>
        </p:nvSpPr>
        <p:spPr bwMode="auto">
          <a:xfrm>
            <a:off x="323528" y="306589"/>
            <a:ext cx="2664296" cy="924897"/>
          </a:xfrm>
          <a:prstGeom prst="roundRect">
            <a:avLst>
              <a:gd name="adj" fmla="val 16667"/>
            </a:avLst>
          </a:prstGeom>
          <a:solidFill>
            <a:srgbClr val="FFC00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¿Qué dice el texto?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    </a:t>
            </a:r>
            <a:r>
              <a:rPr kumimoji="0" lang="es-PE" sz="1800" b="1" i="0" u="none" strike="noStrike" kern="1200" cap="none" spc="0" normalizeH="0" baseline="0" noProof="0" dirty="0" smtClean="0">
                <a:ln>
                  <a:noFill/>
                </a:ln>
                <a:solidFill>
                  <a:schemeClr val="bg2">
                    <a:lumMod val="50000"/>
                  </a:schemeClr>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Lucas 2, 41-52</a:t>
            </a:r>
            <a:endParaRPr kumimoji="0" lang="es-PE" sz="3200" b="0"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8146800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10">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sto contiene una imagen d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225524"/>
            <a:ext cx="8515350" cy="6327676"/>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871388" y="539849"/>
            <a:ext cx="7739211" cy="4524315"/>
          </a:xfrm>
          <a:prstGeom prst="rect">
            <a:avLst/>
          </a:prstGeom>
          <a:noFill/>
        </p:spPr>
        <p:txBody>
          <a:bodyPr wrap="square" rtlCol="0">
            <a:spAutoFit/>
          </a:bodyPr>
          <a:lstStyle/>
          <a:p>
            <a:pPr lvl="0" algn="ctr" fontAlgn="base">
              <a:spcBef>
                <a:spcPct val="0"/>
              </a:spcBef>
              <a:spcAft>
                <a:spcPct val="0"/>
              </a:spcAft>
              <a:defRPr/>
            </a:pPr>
            <a:r>
              <a:rPr kumimoji="0" lang="es-PE" sz="2400" b="1" i="0" u="none" strike="noStrike" kern="1200" cap="none" spc="0" normalizeH="0" baseline="0" noProof="0" dirty="0" smtClean="0">
                <a:ln>
                  <a:noFill/>
                </a:ln>
                <a:solidFill>
                  <a:schemeClr val="bg1"/>
                </a:solidFill>
                <a:effectLst>
                  <a:glow rad="228600">
                    <a:srgbClr val="000000">
                      <a:satMod val="175000"/>
                      <a:alpha val="40000"/>
                    </a:srgbClr>
                  </a:glow>
                  <a:outerShdw blurRad="38100" dist="38100" dir="2700000" algn="tl">
                    <a:srgbClr val="000000">
                      <a:alpha val="43137"/>
                    </a:srgbClr>
                  </a:outerShdw>
                </a:effectLst>
                <a:uLnTx/>
                <a:uFillTx/>
                <a:latin typeface="Tekton Pro"/>
                <a:cs typeface="Times New Roman"/>
              </a:rPr>
              <a:t> </a:t>
            </a:r>
            <a:r>
              <a:rPr lang="es-MX" sz="2400" b="1" dirty="0">
                <a:solidFill>
                  <a:schemeClr val="bg1"/>
                </a:solidFill>
                <a:effectLst>
                  <a:glow rad="228600">
                    <a:srgbClr val="000000">
                      <a:satMod val="175000"/>
                      <a:alpha val="40000"/>
                    </a:srgbClr>
                  </a:glow>
                  <a:outerShdw blurRad="38100" dist="38100" dir="2700000" algn="tl">
                    <a:srgbClr val="000000">
                      <a:alpha val="43137"/>
                    </a:srgbClr>
                  </a:outerShdw>
                </a:effectLst>
                <a:latin typeface="Tekton Pro"/>
              </a:rPr>
              <a:t>Los padres de Jesús solían ir cada año </a:t>
            </a:r>
            <a:r>
              <a:rPr lang="es-MX" sz="2400" b="1" dirty="0" smtClean="0">
                <a:solidFill>
                  <a:schemeClr val="bg1"/>
                </a:solidFill>
                <a:effectLst>
                  <a:glow rad="228600">
                    <a:srgbClr val="000000">
                      <a:satMod val="175000"/>
                      <a:alpha val="40000"/>
                    </a:srgbClr>
                  </a:glow>
                  <a:outerShdw blurRad="38100" dist="38100" dir="2700000" algn="tl">
                    <a:srgbClr val="000000">
                      <a:alpha val="43137"/>
                    </a:srgbClr>
                  </a:outerShdw>
                </a:effectLst>
                <a:latin typeface="Tekton Pro"/>
              </a:rPr>
              <a:t>a       </a:t>
            </a:r>
            <a:r>
              <a:rPr lang="es-MX" sz="2400" b="1" dirty="0">
                <a:solidFill>
                  <a:schemeClr val="bg1"/>
                </a:solidFill>
                <a:effectLst>
                  <a:glow rad="228600">
                    <a:srgbClr val="000000">
                      <a:satMod val="175000"/>
                      <a:alpha val="40000"/>
                    </a:srgbClr>
                  </a:glow>
                  <a:outerShdw blurRad="38100" dist="38100" dir="2700000" algn="tl">
                    <a:srgbClr val="000000">
                      <a:alpha val="43137"/>
                    </a:srgbClr>
                  </a:outerShdw>
                </a:effectLst>
                <a:latin typeface="Tekton Pro"/>
              </a:rPr>
              <a:t>Jerusalén por las fiestas de la Pascua.</a:t>
            </a:r>
          </a:p>
          <a:p>
            <a:pPr lvl="0" algn="ctr" fontAlgn="base">
              <a:spcBef>
                <a:spcPct val="0"/>
              </a:spcBef>
              <a:spcAft>
                <a:spcPct val="0"/>
              </a:spcAft>
              <a:defRPr/>
            </a:pPr>
            <a:r>
              <a:rPr lang="es-MX" sz="2400" b="1" dirty="0">
                <a:solidFill>
                  <a:schemeClr val="bg1"/>
                </a:solidFill>
                <a:effectLst>
                  <a:glow rad="228600">
                    <a:srgbClr val="000000">
                      <a:satMod val="175000"/>
                      <a:alpha val="40000"/>
                    </a:srgbClr>
                  </a:glow>
                  <a:outerShdw blurRad="38100" dist="38100" dir="2700000" algn="tl">
                    <a:srgbClr val="000000">
                      <a:alpha val="43137"/>
                    </a:srgbClr>
                  </a:outerShdw>
                </a:effectLst>
                <a:latin typeface="Tekton Pro"/>
              </a:rPr>
              <a:t>Cuando Jesús cumplió doce años, subieron a celebrar la fiesta según la costumbre y, cuando termino, se regresaron; pero el Niño Jesús se quedó en Jerusalén, sin que lo supieran sus padres.</a:t>
            </a:r>
          </a:p>
          <a:p>
            <a:pPr lvl="0" algn="ctr" fontAlgn="base">
              <a:spcBef>
                <a:spcPct val="0"/>
              </a:spcBef>
              <a:spcAft>
                <a:spcPct val="0"/>
              </a:spcAft>
              <a:defRPr/>
            </a:pPr>
            <a:r>
              <a:rPr lang="es-MX" sz="2400" b="1" dirty="0">
                <a:solidFill>
                  <a:schemeClr val="bg1"/>
                </a:solidFill>
                <a:effectLst>
                  <a:glow rad="228600">
                    <a:srgbClr val="000000">
                      <a:satMod val="175000"/>
                      <a:alpha val="40000"/>
                    </a:srgbClr>
                  </a:glow>
                  <a:outerShdw blurRad="38100" dist="38100" dir="2700000" algn="tl">
                    <a:srgbClr val="000000">
                      <a:alpha val="43137"/>
                    </a:srgbClr>
                  </a:outerShdw>
                </a:effectLst>
                <a:latin typeface="Tekton Pro"/>
              </a:rPr>
              <a:t>Estos creyendo que estaba en la caravana, hicieron un día de camino y se pusieron a buscarlo entre los parientes y conocidos; al no encontrarlo, se volvieron a Jerusalén en busca de él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1" i="0" u="none" strike="noStrike" kern="1200" cap="none" spc="0" normalizeH="0" baseline="0" noProof="0" dirty="0">
              <a:ln>
                <a:noFill/>
              </a:ln>
              <a:solidFill>
                <a:schemeClr val="bg1"/>
              </a:solidFill>
              <a:effectLst>
                <a:glow rad="228600">
                  <a:srgbClr val="000000">
                    <a:satMod val="175000"/>
                    <a:alpha val="40000"/>
                  </a:srgbClr>
                </a:glow>
                <a:outerShdw blurRad="38100" dist="38100" dir="2700000" algn="tl">
                  <a:srgbClr val="000000">
                    <a:alpha val="43137"/>
                  </a:srgbClr>
                </a:outerShdw>
              </a:effectLst>
              <a:uLnTx/>
              <a:uFillTx/>
              <a:latin typeface="Tekton Pro"/>
              <a:cs typeface="Times New Roman"/>
            </a:endParaRPr>
          </a:p>
        </p:txBody>
      </p:sp>
    </p:spTree>
    <p:extLst>
      <p:ext uri="{BB962C8B-B14F-4D97-AF65-F5344CB8AC3E}">
        <p14:creationId xmlns:p14="http://schemas.microsoft.com/office/powerpoint/2010/main" val="3934467116"/>
      </p:ext>
    </p:extLst>
  </p:cSld>
  <p:clrMapOvr>
    <a:masterClrMapping/>
  </p:clrMapOvr>
  <mc:AlternateContent xmlns:mc="http://schemas.openxmlformats.org/markup-compatibility/2006">
    <mc:Choice xmlns:p14="http://schemas.microsoft.com/office/powerpoint/2010/main" Requires="p14">
      <p:transition p14:dur="10">
        <p14:prism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500"/>
                                        <p:tgtEl>
                                          <p:spTgt spid="4">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up)">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i.pinimg.com/736x/c1/b1/5a/c1b15a5a21635b36d03312d73583f04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4" y="192435"/>
            <a:ext cx="8397875" cy="640839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09600" y="4580394"/>
            <a:ext cx="8305800" cy="1815882"/>
          </a:xfrm>
          <a:prstGeom prst="rect">
            <a:avLst/>
          </a:prstGeom>
        </p:spPr>
        <p:txBody>
          <a:bodyPr wrap="square">
            <a:spAutoFit/>
          </a:bodyPr>
          <a:lstStyle/>
          <a:p>
            <a:pPr lvl="0" algn="ctr" fontAlgn="base">
              <a:spcBef>
                <a:spcPct val="0"/>
              </a:spcBef>
              <a:spcAft>
                <a:spcPct val="0"/>
              </a:spcAft>
              <a:defRPr/>
            </a:pPr>
            <a:r>
              <a:rPr lang="es-MX" sz="2800" b="1" dirty="0" smtClean="0">
                <a:solidFill>
                  <a:schemeClr val="bg1"/>
                </a:solidFill>
                <a:effectLst>
                  <a:outerShdw blurRad="50800" dist="38100" algn="l" rotWithShape="0">
                    <a:prstClr val="black"/>
                  </a:outerShdw>
                </a:effectLst>
                <a:latin typeface="Tekton Pro"/>
              </a:rPr>
              <a:t>A </a:t>
            </a:r>
            <a:r>
              <a:rPr lang="es-MX" sz="2800" b="1" dirty="0">
                <a:solidFill>
                  <a:schemeClr val="bg1"/>
                </a:solidFill>
                <a:effectLst>
                  <a:outerShdw blurRad="50800" dist="38100" algn="l" rotWithShape="0">
                    <a:prstClr val="black"/>
                  </a:outerShdw>
                </a:effectLst>
                <a:latin typeface="Tekton Pro"/>
              </a:rPr>
              <a:t>los tres, días lo encontraron en el templo, sentado en medio de los maestros, escuchándolos asombrados de su talento y de las respuestas que daba.</a:t>
            </a:r>
            <a:endParaRPr kumimoji="0" lang="es-PE" sz="2800" b="1" i="0" u="none" strike="noStrike" kern="1200" cap="none" spc="0" normalizeH="0" baseline="0" noProof="0" dirty="0">
              <a:ln>
                <a:noFill/>
              </a:ln>
              <a:solidFill>
                <a:schemeClr val="bg1"/>
              </a:solidFill>
              <a:effectLst>
                <a:outerShdw blurRad="50800" dist="38100" algn="l" rotWithShape="0">
                  <a:prstClr val="black"/>
                </a:outerShdw>
              </a:effectLst>
              <a:uLnTx/>
              <a:uFillTx/>
              <a:latin typeface="Tekton Pro"/>
              <a:cs typeface="Times New Roman"/>
            </a:endParaRPr>
          </a:p>
        </p:txBody>
      </p:sp>
    </p:spTree>
    <p:extLst>
      <p:ext uri="{BB962C8B-B14F-4D97-AF65-F5344CB8AC3E}">
        <p14:creationId xmlns:p14="http://schemas.microsoft.com/office/powerpoint/2010/main" val="2040865306"/>
      </p:ext>
    </p:extLst>
  </p:cSld>
  <p:clrMapOvr>
    <a:masterClrMapping/>
  </p:clrMapOvr>
  <mc:AlternateContent xmlns:mc="http://schemas.openxmlformats.org/markup-compatibility/2006">
    <mc:Choice xmlns:p14="http://schemas.microsoft.com/office/powerpoint/2010/main" Requires="p14">
      <p:transition p14:dur="10">
        <p14:prism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ppt_x</p:attrName>
                                        </p:attrNameLst>
                                      </p:cBhvr>
                                      <p:tavLst>
                                        <p:tav tm="0">
                                          <p:val>
                                            <p:strVal val="#ppt_x-.2"/>
                                          </p:val>
                                        </p:tav>
                                        <p:tav tm="100000">
                                          <p:val>
                                            <p:strVal val="#ppt_x"/>
                                          </p:val>
                                        </p:tav>
                                      </p:tavLst>
                                    </p:anim>
                                    <p:anim calcmode="lin" valueType="num">
                                      <p:cBhvr>
                                        <p:cTn id="8" dur="175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21.6|18.7|17.7|4"/>
</p:tagLst>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1_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66FF"/>
        </a:hlink>
        <a:folHlink>
          <a:srgbClr val="F0E500"/>
        </a:folHlink>
      </a:clrScheme>
      <a:clrMap bg1="dk2" tx1="lt1" bg2="dk1" tx2="lt2" accent1="accent1" accent2="accent2" accent3="accent3" accent4="accent4" accent5="accent5" accent6="accent6" hlink="hlink" folHlink="folHlink"/>
    </a:extraClrScheme>
    <a:extraClrScheme>
      <a:clrScheme name="1_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629</TotalTime>
  <Words>1546</Words>
  <Application>Microsoft Office PowerPoint</Application>
  <PresentationFormat>Presentación en pantalla (4:3)</PresentationFormat>
  <Paragraphs>120</Paragraphs>
  <Slides>33</Slides>
  <Notes>11</Notes>
  <HiddenSlides>0</HiddenSlides>
  <MMClips>0</MMClips>
  <ScaleCrop>false</ScaleCrop>
  <HeadingPairs>
    <vt:vector size="6" baseType="variant">
      <vt:variant>
        <vt:lpstr>Fuentes usadas</vt:lpstr>
      </vt:variant>
      <vt:variant>
        <vt:i4>16</vt:i4>
      </vt:variant>
      <vt:variant>
        <vt:lpstr>Tema</vt:lpstr>
      </vt:variant>
      <vt:variant>
        <vt:i4>10</vt:i4>
      </vt:variant>
      <vt:variant>
        <vt:lpstr>Títulos de diapositiva</vt:lpstr>
      </vt:variant>
      <vt:variant>
        <vt:i4>33</vt:i4>
      </vt:variant>
    </vt:vector>
  </HeadingPairs>
  <TitlesOfParts>
    <vt:vector size="59" baseType="lpstr">
      <vt:lpstr>Arial</vt:lpstr>
      <vt:lpstr>Arial Narrow</vt:lpstr>
      <vt:lpstr>Arial Unicode MS</vt:lpstr>
      <vt:lpstr>Calibri</vt:lpstr>
      <vt:lpstr>Calibri Light</vt:lpstr>
      <vt:lpstr>Comic Sans MS</vt:lpstr>
      <vt:lpstr>Kristen ITC</vt:lpstr>
      <vt:lpstr>Papyrus</vt:lpstr>
      <vt:lpstr>Poor Richard</vt:lpstr>
      <vt:lpstr>Square721 BT</vt:lpstr>
      <vt:lpstr>Square721 Cn BT</vt:lpstr>
      <vt:lpstr>Stencil Std</vt:lpstr>
      <vt:lpstr>Tekton Pro</vt:lpstr>
      <vt:lpstr>Times</vt:lpstr>
      <vt:lpstr>Times New Roman</vt:lpstr>
      <vt:lpstr>Wingdings</vt:lpstr>
      <vt:lpstr>1_Tema de Office</vt:lpstr>
      <vt:lpstr>6_Diseño predeterminado</vt:lpstr>
      <vt:lpstr>En blanco</vt:lpstr>
      <vt:lpstr>3_Diseño predeterminado</vt:lpstr>
      <vt:lpstr>Diseño predeterminado</vt:lpstr>
      <vt:lpstr>9_Diseño predeterminado</vt:lpstr>
      <vt:lpstr>1_Diseño predeterminado</vt:lpstr>
      <vt:lpstr>5_Diseño predeterminado</vt:lpstr>
      <vt:lpstr>1_Default Design</vt:lpstr>
      <vt:lpstr>4_Diseño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Admin</cp:lastModifiedBy>
  <cp:revision>111</cp:revision>
  <dcterms:created xsi:type="dcterms:W3CDTF">2019-12-23T18:14:37Z</dcterms:created>
  <dcterms:modified xsi:type="dcterms:W3CDTF">2024-12-24T17:29:39Z</dcterms:modified>
</cp:coreProperties>
</file>