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notesMasterIdLst>
    <p:notesMasterId r:id="rId44"/>
  </p:notesMasterIdLst>
  <p:sldIdLst>
    <p:sldId id="257" r:id="rId13"/>
    <p:sldId id="258" r:id="rId14"/>
    <p:sldId id="259" r:id="rId15"/>
    <p:sldId id="260" r:id="rId16"/>
    <p:sldId id="261" r:id="rId17"/>
    <p:sldId id="295" r:id="rId18"/>
    <p:sldId id="263" r:id="rId19"/>
    <p:sldId id="264" r:id="rId20"/>
    <p:sldId id="265" r:id="rId21"/>
    <p:sldId id="267"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7" r:id="rId35"/>
    <p:sldId id="288" r:id="rId36"/>
    <p:sldId id="289" r:id="rId37"/>
    <p:sldId id="290" r:id="rId38"/>
    <p:sldId id="296" r:id="rId39"/>
    <p:sldId id="291" r:id="rId40"/>
    <p:sldId id="292" r:id="rId41"/>
    <p:sldId id="298"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65" autoAdjust="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F9B7C-C8C7-4D83-9F59-7E6C79441029}" type="datetimeFigureOut">
              <a:rPr lang="en-US" smtClean="0"/>
              <a:t>12/17/2024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8CAE-D2FB-455A-B8D9-CA3377925BC7}" type="slidenum">
              <a:rPr lang="en-US" smtClean="0"/>
              <a:t>‹Nº›</a:t>
            </a:fld>
            <a:endParaRPr lang="en-US"/>
          </a:p>
        </p:txBody>
      </p:sp>
    </p:spTree>
    <p:extLst>
      <p:ext uri="{BB962C8B-B14F-4D97-AF65-F5344CB8AC3E}">
        <p14:creationId xmlns:p14="http://schemas.microsoft.com/office/powerpoint/2010/main" val="219188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99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10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44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73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EF1B76-A514-4AD0-BBB8-72256F2842C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90092005"/>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D4245-4716-405B-BD40-6FEC78E9345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00157441"/>
      </p:ext>
    </p:extLst>
  </p:cSld>
  <p:clrMapOvr>
    <a:masterClrMapping/>
  </p:clrMapOvr>
  <p:transition spd="med">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B10935-1E8B-460F-9A0B-E31BD30092E6}"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91C018-4FA0-4DBF-BC1E-873092AB56E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33043615"/>
      </p:ext>
    </p:extLst>
  </p:cSld>
  <p:clrMapOvr>
    <a:masterClrMapping/>
  </p:clrMapOvr>
  <p:transition spd="med">
    <p:diamon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FDC1E0-F87F-4160-A162-3535E6D81C1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D728EE-1A3E-4B13-9457-D44CE8228A6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84293543"/>
      </p:ext>
    </p:extLst>
  </p:cSld>
  <p:clrMapOvr>
    <a:masterClrMapping/>
  </p:clrMapOvr>
  <p:transition spd="med">
    <p:diamon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099DA-8BF3-471D-A4E2-B385256C9EA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411CC2-0468-441B-8EAA-FA8EF99B57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50310097"/>
      </p:ext>
    </p:extLst>
  </p:cSld>
  <p:clrMapOvr>
    <a:masterClrMapping/>
  </p:clrMapOvr>
  <p:transition spd="med">
    <p:diamon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AFA878-CB01-4BB8-921E-1A2CF44495D7}"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D1FBD-58CE-42CD-8C73-7EEEAC385B7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79450619"/>
      </p:ext>
    </p:extLst>
  </p:cSld>
  <p:clrMapOvr>
    <a:masterClrMapping/>
  </p:clrMapOvr>
  <p:transition spd="med">
    <p:diamon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C8B363-17E0-433B-9D6C-0F57607D7E08}"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769583-4B52-41F0-A93D-99EB7B2784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17502192"/>
      </p:ext>
    </p:extLst>
  </p:cSld>
  <p:clrMapOvr>
    <a:masterClrMapping/>
  </p:clrMapOvr>
  <p:transition spd="med">
    <p:diamon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80F6D7-60A2-4541-901A-EBA6E0933E8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63D6B2-4FD8-4F0D-8372-8F3564ABD6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90960789"/>
      </p:ext>
    </p:extLst>
  </p:cSld>
  <p:clrMapOvr>
    <a:masterClrMapping/>
  </p:clrMapOvr>
  <p:transition spd="med">
    <p:diamon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B3A732-C2C7-4446-9F48-85BAE408CAEB}"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0ED1DC-CAA7-481C-ACCC-2D36D8D9F20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81953629"/>
      </p:ext>
    </p:extLst>
  </p:cSld>
  <p:clrMapOvr>
    <a:masterClrMapping/>
  </p:clrMapOvr>
  <p:transition spd="med">
    <p:diamon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CCF252-C738-4A95-986D-54C1E61EC08F}"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06C7F-80F8-485E-BBDE-97FCF70E422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91854623"/>
      </p:ext>
    </p:extLst>
  </p:cSld>
  <p:clrMapOvr>
    <a:masterClrMapping/>
  </p:clrMapOvr>
  <p:transition spd="med">
    <p:diamon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B33DBF-12B1-4CE2-BA4B-6827B245E96F}"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377264-3514-4FF0-8CD0-99D39F4B7E3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80206598"/>
      </p:ext>
    </p:extLst>
  </p:cSld>
  <p:clrMapOvr>
    <a:masterClrMapping/>
  </p:clrMapOvr>
  <p:transition spd="med">
    <p:diamon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09D41D-289B-43E5-B393-CA10835D0575}"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67C278-CBBA-4947-98EC-BD1DE6320F2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43208516"/>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071A3A-F4E3-4848-89C4-5E068DB9CBC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88017930"/>
      </p:ext>
    </p:extLst>
  </p:cSld>
  <p:clrMapOvr>
    <a:masterClrMapping/>
  </p:clrMapOvr>
  <p:transition spd="med">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956067-5863-4CA0-A87A-71B12A1D4D98}"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AD3080-34DA-4240-8E35-8430C2F18A7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36862889"/>
      </p:ext>
    </p:extLst>
  </p:cSld>
  <p:clrMapOvr>
    <a:masterClrMapping/>
  </p:clrMapOvr>
  <p:transition spd="med">
    <p:diamon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5454BE-5B05-4F72-9501-AE3EC2C7C53E}"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5294687"/>
      </p:ext>
    </p:extLst>
  </p:cSld>
  <p:clrMapOvr>
    <a:masterClrMapping/>
  </p:clrMapOvr>
  <p:transition spd="slow">
    <p:comb/>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4B319E-0CE1-404B-955B-E6AF024E1691}"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31312262"/>
      </p:ext>
    </p:extLst>
  </p:cSld>
  <p:clrMapOvr>
    <a:masterClrMapping/>
  </p:clrMapOvr>
  <p:transition spd="slow">
    <p:comb/>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DFF5D-0507-4AE9-A720-861B16A7FF82}"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4325205"/>
      </p:ext>
    </p:extLst>
  </p:cSld>
  <p:clrMapOvr>
    <a:masterClrMapping/>
  </p:clrMapOvr>
  <p:transition spd="slow">
    <p:comb/>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D4E78-3613-46BC-81FF-6386C0D74D7D}"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169221"/>
      </p:ext>
    </p:extLst>
  </p:cSld>
  <p:clrMapOvr>
    <a:masterClrMapping/>
  </p:clrMapOvr>
  <p:transition spd="slow">
    <p:comb/>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F4ED7E-12B1-478C-BED9-48D334AA341F}"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64194587"/>
      </p:ext>
    </p:extLst>
  </p:cSld>
  <p:clrMapOvr>
    <a:masterClrMapping/>
  </p:clrMapOvr>
  <p:transition spd="slow">
    <p:comb/>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3EEF19-1C3F-400E-881F-A07F05DA5A95}"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27374011"/>
      </p:ext>
    </p:extLst>
  </p:cSld>
  <p:clrMapOvr>
    <a:masterClrMapping/>
  </p:clrMapOvr>
  <p:transition spd="slow">
    <p:comb/>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51F66-46AC-4541-A42B-3ACDF47D3505}"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28604161"/>
      </p:ext>
    </p:extLst>
  </p:cSld>
  <p:clrMapOvr>
    <a:masterClrMapping/>
  </p:clrMapOvr>
  <p:transition spd="slow">
    <p:comb/>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444EC-4917-4391-B978-EB4497192F6A}"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65285559"/>
      </p:ext>
    </p:extLst>
  </p:cSld>
  <p:clrMapOvr>
    <a:masterClrMapping/>
  </p:clrMapOvr>
  <p:transition spd="slow">
    <p:comb/>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1A0BCD-F51E-454A-B188-33790741CA56}"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5364820"/>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F468C8-3EB6-482B-B2B0-07CAD228AFD3}"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06675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8A52F9-C01B-4F6D-AFE9-429E88B6ABB6}"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8775701"/>
      </p:ext>
    </p:extLst>
  </p:cSld>
  <p:clrMapOvr>
    <a:masterClrMapping/>
  </p:clrMapOvr>
  <p:transition spd="slow">
    <p:comb/>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1D1A4C-6219-43BE-B950-6198C21AD131}" type="slidenum">
              <a:rPr kumimoji="0" lang="pt-BR"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4991946"/>
      </p:ext>
    </p:extLst>
  </p:cSld>
  <p:clrMapOvr>
    <a:masterClrMapping/>
  </p:clrMapOvr>
  <p:transition spd="slow">
    <p:comb/>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0E3F91-04FF-400D-8652-2BB5BFE3D6ED}"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A8E98C-4060-45A8-914D-55C2C725CB5D}"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53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868934-7BC9-4AE9-9D02-9D31AA96F1B4}"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2E218F-3267-4D6D-B24B-7FBB0F22F6C9}"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513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9AE238-220B-462E-8ABD-A8F20D36B14A}"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0D08A9-CAAB-4E3F-9192-574F79F0EE3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06815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559AB3-EBE1-439C-BF6D-780F8BCDF994}"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693CC-1C0F-4982-86A6-0433C8CFB27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01169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4B874-D9F7-4437-91AE-26A75F7562A2}"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277906-92CD-4107-98EA-C958CDFA4D4C}"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596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A76005-2A60-4363-AE2C-B5FB0C282A15}"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43A95F-F40F-4A48-BDA3-0C3001ED0BBA}"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5947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BC9E9-5EAE-4816-BB82-C62115D627A5}"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B2C8A7-3476-4A13-BE8A-48CA0547DA30}"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20488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2F4183-C2F1-401A-A5DE-857618C7C91D}"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9A4555-C22A-4BF7-B61C-318419E8A31A}"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377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DC96A-9402-4FB4-81A9-4F7C0BF7FBE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73963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4122AC-9396-4DF2-8861-74BCEC118618}"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8BC187-725F-4DB6-ADD5-696F6B4C151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9733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52385A-F44C-4A89-AC74-C751F0403B07}"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5A09DC-80CD-409B-BD2A-06FDB0F8D03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1336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0C28B7-01C1-4587-A636-C2BDC8078759}" type="datetimeFigureOut">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9A4A41-FFAE-44BF-9906-3D37FEE1188A}"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59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78D0C2-C782-4600-AD51-DED32A0F91F1}"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039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861295-D99D-4214-A1EC-07F9C97113AE}"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466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77186-2385-4732-9278-93F798877033}"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98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DFEAF0-11CA-4321-8BCD-13D255D8FEEF}"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196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7A04A-A61D-4B4B-9B3D-D1F23FE1420C}"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98534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7F7154-E7C3-4101-975C-BC67E027BCD8}"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828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89E2E-3C1D-41DF-903A-5256218A71B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76854001"/>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C7F8C6-102B-4907-98E4-096648E4D58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5600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08480-DA59-46F0-AABB-3BE8994C69B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292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89A586-A650-4BE2-BF0E-2E034171751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690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72858-800A-44EF-AE5A-55CE760C422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00197639"/>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749058-EB6D-40E9-8423-0F3FDA23BD2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22339592"/>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3F9C13-87A8-4BB1-9F4C-3FA9FDC2406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46752318"/>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0314C1-B108-4C65-A8EE-A87014AD8FD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348996917"/>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A0D7E8-54A8-47FA-BE8E-1065E68DC1C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767677133"/>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A60B0B-025F-48D7-8B64-F4FD965E672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36986722"/>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388653-E553-44CE-A292-13EEB7F4C41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20836384"/>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A29F55-4902-4176-B642-0CEFCBABDF1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83806241"/>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DE2377-5267-4AF2-B350-E1AF5F44082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251484865"/>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5BBC5C-77AD-41E1-88BF-509109C7A79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70345337"/>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C5AB28-5B8C-42B0-992A-FA0F6FE2A56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69416650"/>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B309E3-863E-482B-882C-B22508E1EF8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043968690"/>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52AA1A-BCD8-4AA5-BE3F-5CEB4C40D9CC}"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6410BD-8303-4AF3-9415-80D113B283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8732082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4867A-CF9F-47A8-9C56-F54D9C034D1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F39F4B-0DC4-414D-84B8-0CC1DE1CF4E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75689715"/>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9A3279-578B-4732-B230-E8E5CFA7811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36B98-A705-4922-BCB0-F59B0956D4C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7346488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879B65-D9B8-44FD-85BA-2158A850F485}"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24EDB4-FF2D-43DF-8EC9-2BB6E33E0D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664314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41A8E3-C2E7-4377-8EBD-E45D6DFED46E}"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27D5C6-BFF9-4D3D-BA12-22EDDA3E884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4402488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F6B9EE-0D26-46F4-A4C1-5A05400BA573}"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449A60-0109-4D12-91B5-CFD9A07FB12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859559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94C33F-77B9-4899-A56F-3AA739237FB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70143709"/>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DC31B6-7C59-4BEB-B8F1-7B05E83DD196}"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893D89-35E7-490C-99C7-41071D3277A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3594311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94E036-3BAD-42F5-A278-A237DEA71C58}"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5176B1-137C-4620-A4E1-68A848A7346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5278598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3D7ACA-325A-4DBC-AB86-39E6372B8401}"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18B34B-9020-4B7E-B870-C38C870B4F7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57291665"/>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F6DD5E-9FF2-464E-AFDA-A7B54BF85D1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5969EE-4C99-4404-B4C3-3C79913DCD7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9975790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58D21A-EA7C-4E8A-8C2B-3AFD676CB4EC}"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77425-5139-45A9-98E1-7FF5585A98A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96166720"/>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FE3380-DC5B-47E5-9EE7-11075C58425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569125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F388F0-1E8A-490A-B453-D3A80A91BAC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228701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E41106-90D2-4617-8A9E-884C9194460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20623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60844-C1EA-4BA8-9983-B73BE48ECC0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68044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60A1FA-E574-42CE-B6CD-849365B4535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5889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4EB6BD-8826-49F1-AD3A-C5FF309229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29503311"/>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501C95-3210-472D-A570-247FD340660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7627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E30486-30EC-43BF-A64E-5048A06AFAB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196227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BDFB1A-7483-454A-885D-4203D273EE3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80273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AA81D1-DBA6-4640-9A11-3D9AB4C4FA3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27272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6C531F-688B-492A-8AFB-6AC52C80FFD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50060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6B997-EF54-4B5E-99D3-33ADE323785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626411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0E024-6AEE-4CB7-958F-7CDDB453E7BF}"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15B10A-F55C-497F-85E4-8D367A43F9C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2434444"/>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5251AE-2694-48B8-A37D-CEB19B449DE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DDE264-3AFD-4948-BEF1-42BDF49BDA5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59382250"/>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5BD29C-AC08-48C9-848D-4AF1A5B4254F}"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DB8286-D697-4484-9AA8-BDB7E97A6AE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10884516"/>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F023FA-0D5F-4203-86FD-B63A83AE30EA}"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0CB78-443D-43AF-82BF-ADEBE041A4F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0571863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522D5-AD97-468B-9CC2-45827BC017F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42662006"/>
      </p:ext>
    </p:extLst>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3E23B1-2B86-4E7A-A62B-2AE7882F894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F760C9-A2C4-474C-8908-C1453B6B713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42133286"/>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1723BC-70CB-47B4-946B-E31A527F4EC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F96171-E7DC-48AC-A8D6-BEC00060404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35826121"/>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6287CF-EDFF-4B3D-87E3-82A109870B8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E02CFC-EE98-4657-AF3C-7425A31CE0A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83608272"/>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A9F735-ACB4-4705-84A1-27E19EDC7DCA}"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A4D63-84ED-441D-A3F2-8C49524DF68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0050025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F34BE3-3D6E-47F2-A20A-CC31F648411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69C296-4B50-47C8-834C-3B9C3C5BD46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18981472"/>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8380A1-38CF-4E2A-9CEE-8D0FDD5779AB}"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057CF7-A4CA-4C81-B9D2-0C9D6E603A1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23295236"/>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92D5FF-8B7E-4157-BE66-43536B187CA8}"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5094BD-FD7C-4361-AC0A-EDC1FC7B4F4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2832183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569120-661C-4133-B2AB-3D85E56B91D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1111E-20D9-4707-BBAB-5D59FA45339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78028922"/>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3217A0-50D9-4B7D-BD0A-E5D14DCE743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2D29C5-08B1-4288-AE54-BD57067C7AD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99481461"/>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A16023-942F-4645-BB8D-7EA92CB03C3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A22A3A-D145-4655-AA2C-2540A919D4E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9212393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141B42-3F23-444B-9C97-A7686143D63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5734625"/>
      </p:ext>
    </p:extLst>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D5D59D-022F-441A-8086-B9CC9CCE9A4F}"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3E00EB-4FF7-41AC-8B66-F1679250893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3935039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5782F4-4BF2-47C4-85AF-8DC9E09A1D6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8B84A5-00A2-4B57-A718-6CA59B41118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48316587"/>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EC7243-0FF9-4452-96F0-05CEC75B5297}"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56ED0-1975-44F7-8965-0A2D52CC3A0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0692556"/>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C0BB01-9029-4883-8B20-8E104A27024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D45ED-2262-4C80-8480-3620BEBF252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07434161"/>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2CE886-7BF5-4746-83EF-62014033E7BB}"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E63BC0-9FF3-4103-8595-D3B37901AFA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31837877"/>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6B525E-798E-4F48-980E-81E9F590767C}"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9C259B-F1E0-434A-9525-C748BEAAF62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53365487"/>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26626B-CE14-4486-8BFA-DCB169BE12A2}"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265595-A474-476C-B545-0E51D96AAFC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50715094"/>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F79AE4-5296-458B-8441-54A42D891A9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D86B0-3F11-4B8D-A8B1-835B5D90E2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55669546"/>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3BA510-27C1-48FE-AB49-7433E3A3570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05872843"/>
      </p:ext>
    </p:extLst>
  </p:cSld>
  <p:clrMapOvr>
    <a:masterClrMapping/>
  </p:clrMapOvr>
  <p:transition spd="med">
    <p:diamon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788E32-5E5B-4A2A-88D3-7B513A538EE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94258180"/>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390E2C-BA13-4E8C-9D6C-2676DE63B56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43985553"/>
      </p:ext>
    </p:extLst>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7981EF-B576-4B14-95DC-0B7A69DC332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624681487"/>
      </p:ext>
    </p:extLst>
  </p:cSld>
  <p:clrMapOvr>
    <a:masterClrMapping/>
  </p:clrMapOvr>
  <p:transition spd="med">
    <p:diamon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68064-44C8-4BDF-8B42-4D70D500ED9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28243017"/>
      </p:ext>
    </p:extLst>
  </p:cSld>
  <p:clrMapOvr>
    <a:masterClrMapping/>
  </p:clrMapOvr>
  <p:transition spd="med">
    <p:diamon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EA85AC-2EE0-4293-97E5-014D14DFBF3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9324215"/>
      </p:ext>
    </p:extLst>
  </p:cSld>
  <p:clrMapOvr>
    <a:masterClrMapping/>
  </p:clrMapOvr>
  <p:transition spd="med">
    <p:diamon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C11BA-EA08-402D-9702-0F3E0933AD6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13831755"/>
      </p:ext>
    </p:extLst>
  </p:cSld>
  <p:clrMapOvr>
    <a:masterClrMapping/>
  </p:clrMapOvr>
  <p:transition spd="med">
    <p:diamon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81886-4E7E-4EFD-A272-6DCAE678EC5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65671822"/>
      </p:ext>
    </p:extLst>
  </p:cSld>
  <p:clrMapOvr>
    <a:masterClrMapping/>
  </p:clrMapOvr>
  <p:transition spd="med">
    <p:diamon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5BB2E7-ED8F-41AA-8C40-70D1F66BFD6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79053286"/>
      </p:ext>
    </p:extLst>
  </p:cSld>
  <p:clrMapOvr>
    <a:masterClrMapping/>
  </p:clrMapOvr>
  <p:transition spd="med">
    <p:diamon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8EC770-7C5A-48C4-B2A8-7BC2683DC09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11968470"/>
      </p:ext>
    </p:extLst>
  </p:cSld>
  <p:clrMapOvr>
    <a:masterClrMapping/>
  </p:clrMapOvr>
  <p:transition spd="med">
    <p:diamon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355003-747C-4061-8CFC-36890CFC161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77194139"/>
      </p:ext>
    </p:extLst>
  </p:cSld>
  <p:clrMapOvr>
    <a:masterClrMapping/>
  </p:clrMapOvr>
  <p:transition spd="med">
    <p:diamon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49BDAA-7090-4110-86DD-EB3683EDFEE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6592679"/>
      </p:ext>
    </p:extLst>
  </p:cSld>
  <p:clrMapOvr>
    <a:masterClrMapping/>
  </p:clrMapOvr>
  <p:transition spd="med">
    <p:diamon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B9A1CF-6D54-4FC4-A8A6-FC1C2A226B50}"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44607515"/>
      </p:ext>
    </p:extLst>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9D7FFD-E888-4899-AF7C-1669F4507B6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42178427"/>
      </p:ext>
    </p:extLst>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C14C0D-8FAA-4B36-8090-A54D2A59DC12}"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64075109"/>
      </p:ext>
    </p:extLst>
  </p:cSld>
  <p:clrMapOvr>
    <a:masterClrMapping/>
  </p:clrMapOvr>
  <p:transition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E33D2A-7368-42C3-88CD-F7D280651162}"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54636226"/>
      </p:ext>
    </p:extLst>
  </p:cSld>
  <p:clrMapOvr>
    <a:masterClrMapping/>
  </p:clrMapOvr>
  <p:transition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CEE0B7-99CA-4684-BD49-8C8B7B4F47CB}"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73274228"/>
      </p:ext>
    </p:extLst>
  </p:cSld>
  <p:clrMapOvr>
    <a:masterClrMapping/>
  </p:clrMapOvr>
  <p:transition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A376BE-C94F-4FD6-98AF-194010DFC902}"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47755002"/>
      </p:ext>
    </p:extLst>
  </p:cSld>
  <p:clrMapOvr>
    <a:masterClrMapping/>
  </p:clrMapOvr>
  <p:transition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AF4A7-96A6-47DE-B3A7-225B53A2F0BA}"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27440021"/>
      </p:ext>
    </p:extLst>
  </p:cSld>
  <p:clrMapOvr>
    <a:masterClrMapping/>
  </p:clrMapOvr>
  <p:transition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8A5D77-767A-43F9-AC2C-3EC8211E8CA0}"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30605790"/>
      </p:ext>
    </p:extLst>
  </p:cSld>
  <p:clrMapOvr>
    <a:masterClrMapping/>
  </p:clrMapOvr>
  <p:transition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5FFFC4-DC24-4EA2-AA15-7986BC67A52C}"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38125826"/>
      </p:ext>
    </p:extLst>
  </p:cSld>
  <p:clrMapOvr>
    <a:masterClrMapping/>
  </p:clrMapOvr>
  <p:transition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41237E-25B2-45FA-9B23-65CD3E269588}"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4532975"/>
      </p:ext>
    </p:extLst>
  </p:cSld>
  <p:clrMapOvr>
    <a:masterClrMapping/>
  </p:clrMapOvr>
  <p:transition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1FAFFD-2FB4-46AA-9F31-A44481AB694F}"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93905979"/>
      </p:ext>
    </p:extLst>
  </p:cSld>
  <p:clrMapOvr>
    <a:masterClrMapping/>
  </p:clrMapOvr>
  <p:transition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42958A-069F-4AD6-B576-FACFA23367C9}" type="slidenum">
              <a:rPr kumimoji="0" lang="en-CA"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CA"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68907972"/>
      </p:ext>
    </p:extLst>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BFC5C7-995E-4636-A5A1-2F40979959F7}"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376624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218BFD-B4DE-4D4C-81DD-C8D9A2D0034C}"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B21445-F4D9-4127-916C-0AE7056CE60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482943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diamond/>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34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42EAFE-A3DF-4FCE-8197-B1C7497D230D}" type="slidenum">
              <a:rPr kumimoji="0" lang="pt-BR"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90725237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E95299-43C1-4E8C-ACAA-20376B707704}" type="datetimeFigureOut">
              <a:rPr kumimoji="0" lang="es-MX"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0C7968-65B2-4E93-B946-20C8D901542F}"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1733895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3DF715-881A-4354-A78B-F2370B921D8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776211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6A39E-8013-482B-9FE2-BFD92DB9D17C}"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41190344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2DE628-F6B0-4147-A59E-839F231E5C51}"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367CC9-2917-4552-9E0C-ECB1DCE5DA3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799803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0E5460-8DAF-494A-B972-BD3398F23AA6}"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447671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2C77F1-D312-407D-BB3D-84A056FA4E44}"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002BEC-1229-429B-A69E-C2608E1F7B1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690291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004B2C6-72C3-4476-BB44-E22019E2D489}" type="datetime10">
              <a:rPr kumimoji="0" lang="ca-ES" sz="1400" b="0" i="0" u="none" strike="noStrike" kern="1200" cap="none" spc="0" normalizeH="0" baseline="0" noProof="0">
                <a:ln>
                  <a:noFill/>
                </a:ln>
                <a:solidFill>
                  <a:srgbClr val="000000"/>
                </a:solidFill>
                <a:effectLst/>
                <a:uLnTx/>
                <a:uFillTx/>
                <a:latin typeface="Times New Roman"/>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16:31</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C55580-C277-46A9-9053-F74A6C7FAAA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983477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AD402F-CE3B-4817-A124-AD556C9B219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8716360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6D92DE-54CB-4E61-8BBE-484B4A5DF024}" type="slidenum">
              <a:rPr kumimoji="0" lang="en-CA"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CA"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1751666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advTm="3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4879" y="466100"/>
            <a:ext cx="8045721" cy="5896600"/>
          </a:xfrm>
          <a:prstGeom prst="rect">
            <a:avLst/>
          </a:prstGeom>
        </p:spPr>
      </p:pic>
      <p:sp>
        <p:nvSpPr>
          <p:cNvPr id="8" name="Rectángulo 7"/>
          <p:cNvSpPr/>
          <p:nvPr/>
        </p:nvSpPr>
        <p:spPr>
          <a:xfrm>
            <a:off x="564879" y="5978825"/>
            <a:ext cx="9236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700" b="0" i="1" u="none" strike="noStrike" kern="1200" cap="none" spc="0" normalizeH="0" baseline="0" noProof="0" dirty="0" smtClean="0">
                <a:ln>
                  <a:noFill/>
                </a:ln>
                <a:solidFill>
                  <a:srgbClr val="000000">
                    <a:lumMod val="95000"/>
                    <a:lumOff val="5000"/>
                  </a:srgbClr>
                </a:solidFill>
                <a:effectLst/>
                <a:uLnTx/>
                <a:uFillTx/>
                <a:latin typeface="Arial" panose="020B0604020202020204" pitchFamily="34" charset="0"/>
                <a:ea typeface="+mn-ea"/>
                <a:cs typeface="+mn-cs"/>
              </a:rPr>
              <a:t>Imagen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700" b="0" i="1" u="none" strike="noStrike" kern="1200" cap="none" spc="0" normalizeH="0" baseline="0" noProof="0" dirty="0" smtClean="0">
                <a:ln>
                  <a:noFill/>
                </a:ln>
                <a:solidFill>
                  <a:srgbClr val="000000">
                    <a:lumMod val="95000"/>
                    <a:lumOff val="5000"/>
                  </a:srgbClr>
                </a:solidFill>
                <a:effectLst/>
                <a:uLnTx/>
                <a:uFillTx/>
                <a:latin typeface="Arial" panose="020B0604020202020204" pitchFamily="34" charset="0"/>
                <a:ea typeface="+mn-ea"/>
                <a:cs typeface="+mn-cs"/>
              </a:rPr>
              <a:t> </a:t>
            </a:r>
            <a:r>
              <a:rPr kumimoji="0" lang="de-DE" sz="700" b="0" i="1"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mn-cs"/>
              </a:rPr>
              <a:t>P. Erick Félix, CM</a:t>
            </a:r>
            <a:endParaRPr kumimoji="0" lang="en-US" sz="700" b="0" i="0" u="none" strike="noStrike" kern="1200" cap="none" spc="0" normalizeH="0" baseline="0" noProof="0" dirty="0">
              <a:ln>
                <a:noFill/>
              </a:ln>
              <a:solidFill>
                <a:srgbClr val="000000">
                  <a:lumMod val="95000"/>
                  <a:lumOff val="5000"/>
                </a:srgbClr>
              </a:solidFill>
              <a:effectLst/>
              <a:uLnTx/>
              <a:uFillTx/>
              <a:latin typeface="Calibri"/>
              <a:ea typeface="+mn-ea"/>
              <a:cs typeface="+mn-cs"/>
            </a:endParaRPr>
          </a:p>
        </p:txBody>
      </p:sp>
      <p:sp>
        <p:nvSpPr>
          <p:cNvPr id="4" name="Rectángulo 3"/>
          <p:cNvSpPr/>
          <p:nvPr/>
        </p:nvSpPr>
        <p:spPr>
          <a:xfrm>
            <a:off x="4450486" y="6024146"/>
            <a:ext cx="4160114" cy="338554"/>
          </a:xfrm>
          <a:prstGeom prst="rect">
            <a:avLst/>
          </a:prstGeom>
          <a:noFill/>
        </p:spPr>
        <p:txBody>
          <a:bodyPr wrap="none" lIns="91440" tIns="45720" rIns="91440" bIns="45720">
            <a:spAutoFit/>
          </a:bodyPr>
          <a:lstStyle/>
          <a:p>
            <a:pPr algn="ctr"/>
            <a:r>
              <a:rPr lang="es-ES" sz="1600" cap="none" spc="0" dirty="0" smtClean="0">
                <a:ln w="6600">
                  <a:solidFill>
                    <a:schemeClr val="accent2"/>
                  </a:solidFill>
                  <a:prstDash val="solid"/>
                </a:ln>
                <a:solidFill>
                  <a:schemeClr val="bg1"/>
                </a:solidFill>
                <a:effectLst>
                  <a:outerShdw dist="38100" dir="2700000" algn="tl" rotWithShape="0">
                    <a:schemeClr val="accent2"/>
                  </a:outerShdw>
                </a:effectLst>
              </a:rPr>
              <a:t>Imagen de Portada : Padre Erick </a:t>
            </a:r>
            <a:r>
              <a:rPr lang="es-ES" sz="1600" cap="none" spc="0" dirty="0" err="1" smtClean="0">
                <a:ln w="6600">
                  <a:solidFill>
                    <a:schemeClr val="accent2"/>
                  </a:solidFill>
                  <a:prstDash val="solid"/>
                </a:ln>
                <a:solidFill>
                  <a:schemeClr val="bg1"/>
                </a:solidFill>
                <a:effectLst>
                  <a:outerShdw dist="38100" dir="2700000" algn="tl" rotWithShape="0">
                    <a:schemeClr val="accent2"/>
                  </a:outerShdw>
                </a:effectLst>
              </a:rPr>
              <a:t>Felix</a:t>
            </a:r>
            <a:r>
              <a:rPr lang="es-ES" sz="1600" cap="none" spc="0" dirty="0" smtClean="0">
                <a:ln w="6600">
                  <a:solidFill>
                    <a:schemeClr val="accent2"/>
                  </a:solidFill>
                  <a:prstDash val="solid"/>
                </a:ln>
                <a:solidFill>
                  <a:schemeClr val="bg1"/>
                </a:solidFill>
                <a:effectLst>
                  <a:outerShdw dist="38100" dir="2700000" algn="tl" rotWithShape="0">
                    <a:schemeClr val="accent2"/>
                  </a:outerShdw>
                </a:effectLst>
              </a:rPr>
              <a:t> CM </a:t>
            </a:r>
            <a:r>
              <a:rPr lang="es-ES" sz="1600" cap="none" spc="0" dirty="0">
                <a:ln w="6600">
                  <a:solidFill>
                    <a:schemeClr val="accent2"/>
                  </a:solidFill>
                  <a:prstDash val="solid"/>
                </a:ln>
                <a:solidFill>
                  <a:schemeClr val="bg1"/>
                </a:solidFill>
                <a:effectLst>
                  <a:outerShdw dist="38100" dir="2700000" algn="tl" rotWithShape="0">
                    <a:schemeClr val="accent2"/>
                  </a:outerShdw>
                </a:effectLst>
              </a:rPr>
              <a:t>texto</a:t>
            </a:r>
          </a:p>
        </p:txBody>
      </p:sp>
    </p:spTree>
    <p:extLst>
      <p:ext uri="{BB962C8B-B14F-4D97-AF65-F5344CB8AC3E}">
        <p14:creationId xmlns:p14="http://schemas.microsoft.com/office/powerpoint/2010/main" val="404640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Paul Muriat - La Boheme.wav"/>
          </p:stSnd>
        </p:sndAc>
      </p:transition>
    </mc:Choice>
    <mc:Fallback xmlns="">
      <p:transition spd="slow">
        <p:fade/>
        <p:sndAc>
          <p:stSnd loop="1">
            <p:snd r:embed="rId5" name="Paul Muriat - La Bohem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5341" y="497370"/>
            <a:ext cx="8055260" cy="5844209"/>
          </a:xfrm>
          <a:prstGeom prst="rect">
            <a:avLst/>
          </a:prstGeom>
        </p:spPr>
      </p:pic>
      <p:sp>
        <p:nvSpPr>
          <p:cNvPr id="4" name="Rectangle 3"/>
          <p:cNvSpPr>
            <a:spLocks noChangeArrowheads="1"/>
          </p:cNvSpPr>
          <p:nvPr/>
        </p:nvSpPr>
        <p:spPr bwMode="auto">
          <a:xfrm>
            <a:off x="555341" y="497370"/>
            <a:ext cx="6150259" cy="5755422"/>
          </a:xfrm>
          <a:prstGeom prst="rect">
            <a:avLst/>
          </a:prstGeom>
          <a:noFill/>
          <a:ln w="9525">
            <a:noFill/>
            <a:miter lim="800000"/>
            <a:headEnd/>
            <a:tailEnd/>
          </a:ln>
          <a:effectLst/>
        </p:spPr>
        <p:txBody>
          <a:bodyPr wrap="square">
            <a:spAutoFit/>
          </a:bodyPr>
          <a:lstStyle/>
          <a:p>
            <a:pPr lvl="0">
              <a:spcBef>
                <a:spcPct val="50000"/>
              </a:spcBef>
              <a:defRPr/>
            </a:pP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Quién soy yo para que me visite la madre de mi Señor? </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En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cuanto tu saludo llegó a mis oídos, </a:t>
            </a:r>
            <a:endPar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lvl="0">
              <a:spcBef>
                <a:spcPct val="50000"/>
              </a:spcBef>
              <a:defRPr/>
            </a:pPr>
            <a:endPar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lvl="0">
              <a:spcBef>
                <a:spcPct val="50000"/>
              </a:spcBef>
              <a:defRPr/>
            </a:pP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la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criatura salto de alegría en mi vientre. Dichosa, tú que has creído, porque lo que te ha dicho el Señor se cumplirá</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p>
          <a:p>
            <a:pPr lvl="0">
              <a:spcBef>
                <a:spcPct val="50000"/>
              </a:spcBef>
              <a:defRPr/>
            </a:pP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Palabra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del Señor</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kumimoji="0" lang="es-ES" sz="3200" b="1" i="0" u="none" strike="noStrike" kern="1200" cap="none" spc="0" normalizeH="0" baseline="0" noProof="0" dirty="0">
              <a:ln>
                <a:noFill/>
              </a:ln>
              <a:solidFill>
                <a:srgbClr val="FFFFFF"/>
              </a:solidFill>
              <a:effectLst>
                <a:glow rad="101600">
                  <a:srgbClr val="9900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58780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49297" y="391720"/>
            <a:ext cx="5918928" cy="35394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a:ln>
                  <a:noFill/>
                </a:ln>
                <a:solidFill>
                  <a:srgbClr val="FFFF00"/>
                </a:solidFill>
                <a:effectLst>
                  <a:outerShdw blurRad="50800" dist="38100" dir="10800000" algn="r" rotWithShape="0">
                    <a:srgbClr val="FF0000"/>
                  </a:outerShdw>
                </a:effectLst>
                <a:uLnTx/>
                <a:uFillTx/>
                <a:latin typeface="Times New Roman"/>
                <a:ea typeface="+mn-ea"/>
                <a:cs typeface="+mn-cs"/>
              </a:rPr>
              <a:t>Preguntas para la lectura:</a:t>
            </a:r>
          </a:p>
        </p:txBody>
      </p:sp>
      <p:sp>
        <p:nvSpPr>
          <p:cNvPr id="9" name="2 Marcador de contenido"/>
          <p:cNvSpPr txBox="1">
            <a:spLocks/>
          </p:cNvSpPr>
          <p:nvPr/>
        </p:nvSpPr>
        <p:spPr bwMode="auto">
          <a:xfrm>
            <a:off x="928662" y="5643578"/>
            <a:ext cx="7429552" cy="714380"/>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PE" sz="3600" b="1" i="0" u="none" strike="noStrike" kern="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a:ea typeface="+mn-ea"/>
                <a:cs typeface="+mn-cs"/>
              </a:rPr>
              <a:t>   </a:t>
            </a:r>
          </a:p>
        </p:txBody>
      </p:sp>
      <p:sp>
        <p:nvSpPr>
          <p:cNvPr id="6" name="2 Marcador de contenido"/>
          <p:cNvSpPr txBox="1">
            <a:spLocks/>
          </p:cNvSpPr>
          <p:nvPr/>
        </p:nvSpPr>
        <p:spPr bwMode="auto">
          <a:xfrm>
            <a:off x="1338636" y="3248025"/>
            <a:ext cx="6471864" cy="2395553"/>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s-PE" sz="3600" b="0" i="0" u="none" strike="noStrike" kern="0" cap="none" spc="300" normalizeH="0" baseline="0" noProof="0" dirty="0" smtClean="0">
                <a:ln w="18415" cmpd="sng">
                  <a:solidFill>
                    <a:srgbClr val="FFFFFF"/>
                  </a:solidFill>
                  <a:prstDash val="solid"/>
                </a:ln>
                <a:solidFill>
                  <a:schemeClr val="bg1"/>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 ¿Dónde se desarrolla esta escena? </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s-PE" sz="3600" b="0" i="0" u="none" strike="noStrike" kern="0" cap="none" spc="300" normalizeH="0" baseline="0" noProof="0" dirty="0" smtClean="0">
                <a:ln w="18415" cmpd="sng">
                  <a:solidFill>
                    <a:srgbClr val="FFFFFF"/>
                  </a:solidFill>
                  <a:prstDash val="solid"/>
                </a:ln>
                <a:solidFill>
                  <a:schemeClr val="bg1"/>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¿Qué personajes aparecen en el relato?</a:t>
            </a:r>
            <a:endParaRPr kumimoji="0" lang="es-PE" sz="3600" b="0" i="0" u="none" strike="noStrike" kern="0" cap="none" spc="300" normalizeH="0" baseline="0" noProof="0" dirty="0">
              <a:ln w="18415" cmpd="sng">
                <a:solidFill>
                  <a:srgbClr val="FFFFFF"/>
                </a:solidFill>
                <a:prstDash val="solid"/>
              </a:ln>
              <a:solidFill>
                <a:schemeClr val="bg1"/>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pic>
        <p:nvPicPr>
          <p:cNvPr id="2" name="Imagen 1"/>
          <p:cNvPicPr>
            <a:picLocks noChangeAspect="1"/>
          </p:cNvPicPr>
          <p:nvPr/>
        </p:nvPicPr>
        <p:blipFill>
          <a:blip r:embed="rId2"/>
          <a:stretch>
            <a:fillRect/>
          </a:stretch>
        </p:blipFill>
        <p:spPr>
          <a:xfrm>
            <a:off x="2708202" y="3351352"/>
            <a:ext cx="3727595" cy="155295"/>
          </a:xfrm>
          <a:prstGeom prst="rect">
            <a:avLst/>
          </a:prstGeom>
        </p:spPr>
      </p:pic>
    </p:spTree>
    <p:extLst>
      <p:ext uri="{BB962C8B-B14F-4D97-AF65-F5344CB8AC3E}">
        <p14:creationId xmlns:p14="http://schemas.microsoft.com/office/powerpoint/2010/main" val="39265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52451" y="496389"/>
            <a:ext cx="8039100" cy="5879027"/>
          </a:xfrm>
          <a:prstGeom prst="rect">
            <a:avLst/>
          </a:prstGeom>
          <a:effectLst>
            <a:softEdge rad="635000"/>
          </a:effectLst>
        </p:spPr>
      </p:pic>
      <p:sp>
        <p:nvSpPr>
          <p:cNvPr id="3" name="2 Marcador de contenido"/>
          <p:cNvSpPr txBox="1">
            <a:spLocks/>
          </p:cNvSpPr>
          <p:nvPr/>
        </p:nvSpPr>
        <p:spPr bwMode="auto">
          <a:xfrm>
            <a:off x="315451" y="496389"/>
            <a:ext cx="8306035" cy="848310"/>
          </a:xfrm>
          <a:prstGeom prst="rect">
            <a:avLst/>
          </a:prstGeom>
          <a:noFill/>
          <a:ln w="9525">
            <a:noFill/>
            <a:miter lim="800000"/>
            <a:headEnd/>
            <a:tailEnd/>
          </a:ln>
        </p:spPr>
        <p:txBody>
          <a:bodyPr vert="horz" wrap="square" lIns="91440" tIns="45720" rIns="91440" bIns="45720" numCol="1" anchor="t" anchorCtr="0" compatLnSpc="1"/>
          <a:lstStyle/>
          <a:p>
            <a:pPr marL="457200" lvl="0" indent="-457200" algn="ctr" eaLnBrk="0" fontAlgn="base" hangingPunct="0">
              <a:spcBef>
                <a:spcPct val="20000"/>
              </a:spcBef>
              <a:spcAft>
                <a:spcPct val="0"/>
              </a:spcAft>
              <a:buFont typeface="Wingdings" panose="05000000000000000000" pitchFamily="2" charset="2"/>
              <a:buChar char="Ø"/>
              <a:defRPr/>
            </a:pPr>
            <a:r>
              <a:rPr kumimoji="0" lang="es-PE" sz="3200" b="1" i="0" u="none" strike="noStrike" kern="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cs typeface="Aharoni" pitchFamily="2" charset="-79"/>
              </a:rPr>
              <a:t>¿Qué </a:t>
            </a:r>
            <a:r>
              <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rPr>
              <a:t>razones </a:t>
            </a:r>
            <a:r>
              <a:rPr lang="es-MX" sz="3200" b="1" kern="0" dirty="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rPr>
              <a:t>tiene María para ir a ver a Isabel? </a:t>
            </a:r>
            <a:endPar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endPar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endParaRPr>
          </a:p>
          <a:p>
            <a:pPr marL="457200" lvl="0" indent="-457200" algn="ctr" eaLnBrk="0" fontAlgn="base" hangingPunct="0">
              <a:spcBef>
                <a:spcPct val="20000"/>
              </a:spcBef>
              <a:spcAft>
                <a:spcPct val="0"/>
              </a:spcAft>
              <a:buFont typeface="Wingdings" panose="05000000000000000000" pitchFamily="2" charset="2"/>
              <a:buChar char="Ø"/>
              <a:defRPr/>
            </a:pPr>
            <a:r>
              <a:rPr lang="es-MX" sz="3200" b="1" kern="0" dirty="0" smtClean="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rPr>
              <a:t>¿</a:t>
            </a:r>
            <a:r>
              <a:rPr lang="es-MX" sz="3200" b="1" kern="0" dirty="0">
                <a:solidFill>
                  <a:srgbClr val="FFFFFF"/>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cs typeface="Aharoni" pitchFamily="2" charset="-79"/>
              </a:rPr>
              <a:t>Con qué actitud realiza el viaje?</a:t>
            </a:r>
            <a:endParaRPr kumimoji="0" lang="es-PE" sz="3200" b="1" i="0" u="none" strike="noStrike" kern="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cs typeface="Aharoni" pitchFamily="2" charset="-79"/>
            </a:endParaRPr>
          </a:p>
        </p:txBody>
      </p:sp>
    </p:spTree>
    <p:extLst>
      <p:ext uri="{BB962C8B-B14F-4D97-AF65-F5344CB8AC3E}">
        <p14:creationId xmlns:p14="http://schemas.microsoft.com/office/powerpoint/2010/main" val="958679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1499" y="463639"/>
            <a:ext cx="8058151" cy="5909914"/>
          </a:xfrm>
          <a:prstGeom prst="rect">
            <a:avLst/>
          </a:prstGeom>
        </p:spPr>
      </p:pic>
      <p:sp>
        <p:nvSpPr>
          <p:cNvPr id="5" name="2 Marcador de contenido"/>
          <p:cNvSpPr txBox="1">
            <a:spLocks/>
          </p:cNvSpPr>
          <p:nvPr/>
        </p:nvSpPr>
        <p:spPr bwMode="auto">
          <a:xfrm>
            <a:off x="5518066" y="3656375"/>
            <a:ext cx="2923258" cy="1928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4400" b="1" i="0" u="none" strike="noStrike" kern="0" cap="none" spc="0" normalizeH="0" baseline="0" noProof="0" dirty="0">
              <a:ln w="11430"/>
              <a:solidFill>
                <a:srgbClr val="FFFFFF"/>
              </a:solidFill>
              <a:effectLst>
                <a:glow rad="101600">
                  <a:srgbClr val="C00000">
                    <a:alpha val="60000"/>
                  </a:srgbClr>
                </a:glow>
                <a:outerShdw blurRad="50800" dist="39000" dir="5460000" algn="tl">
                  <a:srgbClr val="000000">
                    <a:alpha val="38000"/>
                  </a:srgbClr>
                </a:outerShdw>
              </a:effectLst>
              <a:uLnTx/>
              <a:uFillTx/>
              <a:latin typeface="Agency FB" panose="020B0503020202020204" pitchFamily="34" charset="0"/>
              <a:ea typeface="+mn-ea"/>
              <a:cs typeface="+mn-cs"/>
            </a:endParaRPr>
          </a:p>
        </p:txBody>
      </p:sp>
      <p:sp>
        <p:nvSpPr>
          <p:cNvPr id="4" name="2 Marcador de contenido"/>
          <p:cNvSpPr txBox="1">
            <a:spLocks/>
          </p:cNvSpPr>
          <p:nvPr/>
        </p:nvSpPr>
        <p:spPr bwMode="auto">
          <a:xfrm>
            <a:off x="609600" y="2791197"/>
            <a:ext cx="8039100" cy="3028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lvl="0" indent="-571500" algn="ctr" eaLnBrk="0" fontAlgn="base" hangingPunct="0">
              <a:spcBef>
                <a:spcPct val="20000"/>
              </a:spcBef>
              <a:spcAft>
                <a:spcPct val="0"/>
              </a:spcAft>
              <a:buFont typeface="Wingdings" panose="05000000000000000000" pitchFamily="2" charset="2"/>
              <a:buChar char="Ø"/>
              <a:defRPr/>
            </a:pPr>
            <a:r>
              <a:rPr kumimoji="0" lang="es-PE" sz="4000" b="1" i="0" u="none" strike="noStrike" kern="0" cap="none" spc="0" normalizeH="0" baseline="0" noProof="0" dirty="0" smtClean="0">
                <a:ln w="11430"/>
                <a:solidFill>
                  <a:srgbClr val="FFFFFF"/>
                </a:solidFill>
                <a:effectLst>
                  <a:glow rad="101600">
                    <a:srgbClr val="C00000">
                      <a:alpha val="60000"/>
                    </a:srgbClr>
                  </a:glow>
                  <a:outerShdw blurRad="50800" dist="39000" dir="5460000" algn="tl">
                    <a:srgbClr val="000000">
                      <a:alpha val="38000"/>
                    </a:srgbClr>
                  </a:outerShdw>
                </a:effectLst>
                <a:uLnTx/>
                <a:uFillTx/>
                <a:latin typeface="Arial Narrow" panose="020B0606020202030204" pitchFamily="34" charset="0"/>
                <a:ea typeface="+mn-ea"/>
                <a:cs typeface="+mn-cs"/>
              </a:rPr>
              <a:t> </a:t>
            </a:r>
            <a:r>
              <a:rPr kumimoji="0" lang="es-PE" sz="3600" b="1" i="0" u="none" strike="noStrike" kern="0" cap="none" spc="0" normalizeH="0" baseline="0" noProof="0" dirty="0" smtClean="0">
                <a:ln w="11430"/>
                <a:solidFill>
                  <a:srgbClr val="FFFFFF"/>
                </a:solidFill>
                <a:effectLst>
                  <a:glow rad="101600">
                    <a:srgbClr val="C00000">
                      <a:alpha val="60000"/>
                    </a:srgbClr>
                  </a:glow>
                  <a:outerShdw blurRad="50800" dist="39000" dir="5460000" algn="tl">
                    <a:srgbClr val="000000">
                      <a:alpha val="38000"/>
                    </a:srgbClr>
                  </a:outerShdw>
                </a:effectLst>
                <a:uLnTx/>
                <a:uFillTx/>
                <a:latin typeface="Arial Narrow" panose="020B0606020202030204" pitchFamily="34" charset="0"/>
                <a:ea typeface="+mn-ea"/>
                <a:cs typeface="+mn-cs"/>
              </a:rPr>
              <a:t>¿Qué </a:t>
            </a:r>
            <a:r>
              <a:rPr lang="es-MX" sz="36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 </a:t>
            </a:r>
            <a:r>
              <a:rPr lang="es-MX" sz="36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provoca en Isabel el saludo de </a:t>
            </a:r>
            <a:r>
              <a:rPr lang="es-MX" sz="36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María?</a:t>
            </a:r>
          </a:p>
          <a:p>
            <a:pPr marL="571500" lvl="0" indent="-571500" algn="ctr" eaLnBrk="0" fontAlgn="base" hangingPunct="0">
              <a:spcBef>
                <a:spcPct val="20000"/>
              </a:spcBef>
              <a:spcAft>
                <a:spcPct val="0"/>
              </a:spcAft>
              <a:buFont typeface="Wingdings" panose="05000000000000000000" pitchFamily="2" charset="2"/>
              <a:buChar char="Ø"/>
              <a:defRPr/>
            </a:pPr>
            <a:r>
              <a:rPr lang="es-MX" sz="36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 ¿Qué </a:t>
            </a:r>
            <a:r>
              <a:rPr lang="es-MX" sz="36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dice de María cuando la recibe en su casa? </a:t>
            </a:r>
            <a:endParaRPr lang="es-MX" sz="36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endParaRPr>
          </a:p>
          <a:p>
            <a:pPr marL="571500" lvl="0" indent="-571500" algn="ctr" eaLnBrk="0" fontAlgn="base" hangingPunct="0">
              <a:spcBef>
                <a:spcPct val="20000"/>
              </a:spcBef>
              <a:spcAft>
                <a:spcPct val="0"/>
              </a:spcAft>
              <a:buFont typeface="Wingdings" panose="05000000000000000000" pitchFamily="2" charset="2"/>
              <a:buChar char="Ø"/>
              <a:defRPr/>
            </a:pPr>
            <a:r>
              <a:rPr lang="es-MX" sz="36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a:t>
            </a:r>
            <a:r>
              <a:rPr lang="es-MX" sz="36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Y qué dice del niño que lleva en su seno?</a:t>
            </a:r>
            <a:endParaRPr kumimoji="0" lang="es-PE" sz="3600" b="1" i="0" u="none" strike="noStrike" kern="0" cap="none" spc="0" normalizeH="0" baseline="0" noProof="0" dirty="0">
              <a:ln w="11430"/>
              <a:solidFill>
                <a:srgbClr val="FFFFFF"/>
              </a:solidFill>
              <a:effectLst>
                <a:glow rad="101600">
                  <a:srgbClr val="C00000">
                    <a:alpha val="60000"/>
                  </a:srgbClr>
                </a:glow>
                <a:outerShdw blurRad="50800" dist="39000" dir="5460000" algn="tl">
                  <a:srgbClr val="000000">
                    <a:alpha val="38000"/>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63404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5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1"/>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to contiene una imagen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4" y="471487"/>
            <a:ext cx="8054975" cy="588537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253188" y="5029363"/>
            <a:ext cx="6621745" cy="1085687"/>
          </a:xfrm>
          <a:noFill/>
          <a:effectLst/>
          <a:scene3d>
            <a:camera prst="orthographicFront"/>
            <a:lightRig rig="threePt" dir="t"/>
          </a:scene3d>
          <a:sp3d>
            <a:bevelT prst="angle"/>
          </a:sp3d>
        </p:spPr>
        <p:txBody>
          <a:bodyPr/>
          <a:lstStyle/>
          <a:p>
            <a:pPr lvl="0" algn="ctr">
              <a:buFont typeface="Wingdings" panose="05000000000000000000" pitchFamily="2" charset="2"/>
              <a:buChar char="Ø"/>
            </a:pPr>
            <a:r>
              <a:rPr lang="es-PE"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¿Cómo reacciona el niño Juan </a:t>
            </a:r>
            <a:r>
              <a:rPr lang="es-MX" b="1" i="1" dirty="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ante la visita de María</a:t>
            </a:r>
            <a:r>
              <a:rPr lang="es-MX"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a:t>
            </a:r>
            <a:r>
              <a:rPr lang="es-PE"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 </a:t>
            </a:r>
          </a:p>
          <a:p>
            <a:pPr lvl="0" algn="ctr">
              <a:buNone/>
            </a:pPr>
            <a:r>
              <a:rPr lang="es-PE"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 </a:t>
            </a:r>
          </a:p>
          <a:p>
            <a:pPr lvl="0" algn="ctr">
              <a:buNone/>
            </a:pPr>
            <a:r>
              <a:rPr lang="es-PE"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 </a:t>
            </a:r>
          </a:p>
          <a:p>
            <a:pPr lvl="0" algn="ctr">
              <a:buNone/>
            </a:pPr>
            <a:r>
              <a:rPr lang="es-PE" b="1" i="1" dirty="0" smtClean="0">
                <a:solidFill>
                  <a:srgbClr val="FFFF00"/>
                </a:solidFill>
                <a:effectLst>
                  <a:glow rad="101600">
                    <a:srgbClr val="990000">
                      <a:alpha val="60000"/>
                    </a:srgbClr>
                  </a:glow>
                  <a:outerShdw blurRad="38100" dist="38100" dir="2700000" algn="tl">
                    <a:srgbClr val="000000">
                      <a:alpha val="43137"/>
                    </a:srgbClr>
                  </a:outerShdw>
                </a:effectLst>
                <a:latin typeface="Aharoni" pitchFamily="2" charset="-79"/>
                <a:cs typeface="Aharoni" pitchFamily="2" charset="-79"/>
              </a:rPr>
              <a:t>  </a:t>
            </a:r>
          </a:p>
        </p:txBody>
      </p:sp>
    </p:spTree>
    <p:extLst>
      <p:ext uri="{BB962C8B-B14F-4D97-AF65-F5344CB8AC3E}">
        <p14:creationId xmlns:p14="http://schemas.microsoft.com/office/powerpoint/2010/main" val="2737782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1058" y="486685"/>
            <a:ext cx="8031442" cy="5866490"/>
          </a:xfrm>
          <a:prstGeom prst="rect">
            <a:avLst/>
          </a:prstGeom>
          <a:noFill/>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541058" y="486685"/>
            <a:ext cx="7593292" cy="1200329"/>
          </a:xfrm>
          <a:prstGeom prst="rect">
            <a:avLst/>
          </a:prstGeom>
          <a:noFill/>
          <a:ln w="9525">
            <a:noFill/>
            <a:miter lim="800000"/>
            <a:headEnd/>
            <a:tailEnd/>
          </a:ln>
          <a:effectLst/>
        </p:spPr>
        <p:txBody>
          <a:bodyPr wrap="square">
            <a:spAutoFit/>
          </a:bodyPr>
          <a:lstStyle/>
          <a:p>
            <a:pPr marL="571500" lvl="0" indent="-571500" algn="ctr" eaLnBrk="0" fontAlgn="base" hangingPunct="0">
              <a:spcBef>
                <a:spcPct val="0"/>
              </a:spcBef>
              <a:spcAft>
                <a:spcPct val="0"/>
              </a:spcAft>
              <a:buFont typeface="Wingdings" panose="05000000000000000000" pitchFamily="2" charset="2"/>
              <a:buChar char="Ø"/>
              <a:defRPr/>
            </a:pPr>
            <a:r>
              <a:rPr kumimoji="0" lang="es-PE" sz="3600" b="1" i="0" u="none" strike="noStrike" kern="120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haroni"/>
                <a:ea typeface="Arial Unicode MS" pitchFamily="34" charset="-128"/>
                <a:cs typeface="Arial Unicode MS" pitchFamily="34" charset="-128"/>
              </a:rPr>
              <a:t>¿</a:t>
            </a:r>
            <a:r>
              <a:rPr lang="es-MX" sz="3600" b="1" dirty="0">
                <a:solidFill>
                  <a:srgbClr val="FFFFFF"/>
                </a:solidFill>
                <a:effectLst>
                  <a:glow rad="101600">
                    <a:srgbClr val="C00000">
                      <a:alpha val="60000"/>
                    </a:srgbClr>
                  </a:glow>
                  <a:outerShdw blurRad="38100" dist="38100" dir="2700000" algn="tl">
                    <a:srgbClr val="000000">
                      <a:alpha val="43137"/>
                    </a:srgbClr>
                  </a:outerShdw>
                </a:effectLst>
                <a:latin typeface="Aharoni"/>
                <a:ea typeface="Arial Unicode MS" pitchFamily="34" charset="-128"/>
                <a:cs typeface="Arial Unicode MS" pitchFamily="34" charset="-128"/>
              </a:rPr>
              <a:t>Por qué Isabel llama dichosa a María?</a:t>
            </a:r>
            <a:endParaRPr kumimoji="0" lang="es-ES" sz="3600" b="1" i="0" u="none" strike="noStrike" kern="120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haroni"/>
              <a:ea typeface="Arial Unicode MS" pitchFamily="34" charset="-128"/>
              <a:cs typeface="Arial Unicode MS" pitchFamily="34" charset="-128"/>
            </a:endParaRPr>
          </a:p>
        </p:txBody>
      </p:sp>
    </p:spTree>
    <p:extLst>
      <p:ext uri="{BB962C8B-B14F-4D97-AF65-F5344CB8AC3E}">
        <p14:creationId xmlns:p14="http://schemas.microsoft.com/office/powerpoint/2010/main" val="3435957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3252"/>
                                        </p:tgtEl>
                                        <p:attrNameLst>
                                          <p:attrName>style.visibility</p:attrName>
                                        </p:attrNameLst>
                                      </p:cBhvr>
                                      <p:to>
                                        <p:strVal val="visible"/>
                                      </p:to>
                                    </p:set>
                                    <p:anim calcmode="lin" valueType="num">
                                      <p:cBhvr>
                                        <p:cTn id="7" dur="250" fill="hold"/>
                                        <p:tgtEl>
                                          <p:spTgt spid="53252"/>
                                        </p:tgtEl>
                                        <p:attrNameLst>
                                          <p:attrName>ppt_w</p:attrName>
                                        </p:attrNameLst>
                                      </p:cBhvr>
                                      <p:tavLst>
                                        <p:tav tm="0">
                                          <p:val>
                                            <p:strVal val="2/3*#ppt_w"/>
                                          </p:val>
                                        </p:tav>
                                        <p:tav tm="100000">
                                          <p:val>
                                            <p:strVal val="#ppt_w"/>
                                          </p:val>
                                        </p:tav>
                                      </p:tavLst>
                                    </p:anim>
                                    <p:anim calcmode="lin" valueType="num">
                                      <p:cBhvr>
                                        <p:cTn id="8" dur="250" fill="hold"/>
                                        <p:tgtEl>
                                          <p:spTgt spid="5325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736x/32/cc/d1/32ccd182fa18a18e0f28c0bee2b211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1" y="533400"/>
            <a:ext cx="8029099" cy="583882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p:cNvSpPr>
            <a:spLocks noChangeArrowheads="1"/>
          </p:cNvSpPr>
          <p:nvPr/>
        </p:nvSpPr>
        <p:spPr bwMode="auto">
          <a:xfrm>
            <a:off x="562451" y="464503"/>
            <a:ext cx="3276124" cy="840422"/>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ME dice el texto?</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5" name="2 Marcador de contenido"/>
          <p:cNvSpPr txBox="1">
            <a:spLocks/>
          </p:cNvSpPr>
          <p:nvPr/>
        </p:nvSpPr>
        <p:spPr bwMode="auto">
          <a:xfrm>
            <a:off x="3495674" y="1447144"/>
            <a:ext cx="5026805"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r" eaLnBrk="0" fontAlgn="base" hangingPunct="0">
              <a:spcBef>
                <a:spcPct val="20000"/>
              </a:spcBef>
              <a:spcAft>
                <a:spcPct val="0"/>
              </a:spcAft>
              <a:defRPr/>
            </a:pPr>
            <a:r>
              <a:rPr lang="es-MX" sz="28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María </a:t>
            </a:r>
            <a:r>
              <a:rPr lang="es-MX" sz="28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es figura imprescindible del Adviento</a:t>
            </a:r>
            <a:r>
              <a:rPr lang="es-MX" sz="2800" b="1" kern="0" dirty="0" smtClean="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 El </a:t>
            </a:r>
            <a:r>
              <a:rPr lang="es-MX" sz="28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evangelio de hoy nos la presentado como modelo de creyentes, como portadora de buenas noticias, como mensajera de alegría. Gracias a ella Jesús realizó su primer viaje misionero. Gracias a ella nos ha visitado la Salvación. Ojalá sepamos acogerla en nuestra vida y comunicarla a los demás.</a:t>
            </a:r>
            <a:endParaRPr kumimoji="0" lang="es-PE" sz="2800" b="1" i="0" u="none" strike="noStrike" kern="0" cap="none" spc="0" normalizeH="0" baseline="0" noProof="0" dirty="0">
              <a:ln w="11430"/>
              <a:solidFill>
                <a:srgbClr val="FFFFFF"/>
              </a:solidFill>
              <a:effectLst>
                <a:glow rad="101600">
                  <a:srgbClr val="C00000">
                    <a:alpha val="60000"/>
                  </a:srgbClr>
                </a:glow>
                <a:outerShdw blurRad="50800" dist="39000" dir="5460000" algn="tl">
                  <a:srgbClr val="000000">
                    <a:alpha val="38000"/>
                  </a:srgbClr>
                </a:outerShdw>
              </a:effectLst>
              <a:uLnTx/>
              <a:uFillTx/>
              <a:latin typeface="Arial Narrow" panose="020B0606020202030204" pitchFamily="34" charset="0"/>
            </a:endParaRPr>
          </a:p>
        </p:txBody>
      </p:sp>
      <p:sp>
        <p:nvSpPr>
          <p:cNvPr id="2" name="Rectángulo 1"/>
          <p:cNvSpPr/>
          <p:nvPr/>
        </p:nvSpPr>
        <p:spPr>
          <a:xfrm>
            <a:off x="5539236" y="619125"/>
            <a:ext cx="2023614" cy="523220"/>
          </a:xfrm>
          <a:prstGeom prst="rect">
            <a:avLst/>
          </a:prstGeom>
        </p:spPr>
        <p:txBody>
          <a:bodyPr wrap="square">
            <a:spAutoFit/>
          </a:bodyPr>
          <a:lstStyle/>
          <a:p>
            <a:pPr lvl="0" algn="ctr" eaLnBrk="0" fontAlgn="base" hangingPunct="0">
              <a:spcBef>
                <a:spcPct val="20000"/>
              </a:spcBef>
              <a:spcAft>
                <a:spcPct val="0"/>
              </a:spcAft>
              <a:defRPr/>
            </a:pPr>
            <a:r>
              <a:rPr lang="es-MX" sz="2800" b="1" kern="0" dirty="0" err="1">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Motivacion</a:t>
            </a:r>
            <a:r>
              <a:rPr lang="es-MX" sz="2800" b="1" kern="0" dirty="0">
                <a:ln w="11430"/>
                <a:solidFill>
                  <a:srgbClr val="FFFFFF"/>
                </a:solidFill>
                <a:effectLst>
                  <a:glow rad="101600">
                    <a:srgbClr val="C00000">
                      <a:alpha val="60000"/>
                    </a:srgbClr>
                  </a:glow>
                  <a:outerShdw blurRad="50800" dist="39000" dir="5460000" algn="tl">
                    <a:srgbClr val="000000">
                      <a:alpha val="38000"/>
                    </a:srgbClr>
                  </a:outerShdw>
                </a:effectLst>
                <a:latin typeface="Arial Narrow" panose="020B0606020202030204" pitchFamily="34" charset="0"/>
              </a:rPr>
              <a:t>:</a:t>
            </a:r>
          </a:p>
        </p:txBody>
      </p:sp>
      <p:pic>
        <p:nvPicPr>
          <p:cNvPr id="8196" name="Picture 4" descr="https://i.pinimg.com/736x/92/90/65/9290654bcf23d23aee6c82b7b957e9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95538" y="2724149"/>
            <a:ext cx="3409950" cy="39528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5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edim.  Brilliant timing. 3 months, 6 months; 280 days. 40 weeks.  Brilliant.      &quot;  And whence is this to me, that the mother of my Lord should come to me?&quot; On the other hand; I have questions.  How can John (Baptist) say he didn't recognize him or know him?  Yeshua had to have been Big news in that family.  Can you imagine?  &quot;Why can't you be more like your (cousin/brother) Yeshua?&quot; Seriously.  Real people here, you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4" y="487678"/>
            <a:ext cx="8064501" cy="5894807"/>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685287" y="5050154"/>
            <a:ext cx="7868164" cy="1292662"/>
          </a:xfrm>
          <a:prstGeom prst="rect">
            <a:avLst/>
          </a:prstGeom>
          <a:solidFill>
            <a:srgbClr val="C00000"/>
          </a:solidFill>
          <a:ln w="9525">
            <a:noFill/>
            <a:miter lim="800000"/>
            <a:headEnd/>
            <a:tailEnd/>
          </a:ln>
          <a:effectLst/>
        </p:spPr>
        <p:txBody>
          <a:bodyPr wrap="square">
            <a:spAutoFit/>
          </a:bodyPr>
          <a:lstStyle/>
          <a:p>
            <a:pPr marL="457200" lvl="0" indent="-457200" algn="ctr" eaLnBrk="0" fontAlgn="base" hangingPunct="0">
              <a:spcBef>
                <a:spcPct val="0"/>
              </a:spcBef>
              <a:spcAft>
                <a:spcPct val="0"/>
              </a:spcAft>
              <a:buFont typeface="Wingdings" panose="05000000000000000000" pitchFamily="2" charset="2"/>
              <a:buChar char="ü"/>
              <a:defRPr/>
            </a:pPr>
            <a:r>
              <a:rPr lang="es-MX" sz="2600" b="1" i="1" dirty="0">
                <a:solidFill>
                  <a:srgbClr val="FFFFFF"/>
                </a:solidFill>
                <a:effectLst>
                  <a:outerShdw blurRad="50800" dist="38100" dir="13500000" algn="br" rotWithShape="0">
                    <a:prstClr val="black"/>
                  </a:outerShdw>
                </a:effectLst>
                <a:latin typeface="Franklin Gothic Book" pitchFamily="34" charset="0"/>
                <a:ea typeface="Arial Unicode MS" pitchFamily="34" charset="-128"/>
                <a:cs typeface="Arial Unicode MS" pitchFamily="34" charset="-128"/>
              </a:rPr>
              <a:t>•	Isabel felicita a María porque ha creído. ¿Te sientes feliz de ser creyente? ¿En qué aspectos la fe de María puede ser modelo para tu fe?</a:t>
            </a:r>
            <a:endParaRPr kumimoji="0" lang="ca-ES" sz="2600" b="1" i="1" u="none" strike="noStrike" kern="1200" cap="none" spc="0" normalizeH="0" baseline="0" noProof="0" dirty="0">
              <a:ln>
                <a:noFill/>
              </a:ln>
              <a:solidFill>
                <a:srgbClr val="FFFFFF"/>
              </a:solidFill>
              <a:effectLst>
                <a:outerShdw blurRad="50800" dist="38100" dir="13500000" algn="br" rotWithShape="0">
                  <a:prstClr val="black"/>
                </a:outerShdw>
              </a:effectLst>
              <a:uLnTx/>
              <a:uFillTx/>
              <a:latin typeface="Franklin Gothic Book"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98037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74757"/>
                                        </p:tgtEl>
                                        <p:attrNameLst>
                                          <p:attrName>style.visibility</p:attrName>
                                        </p:attrNameLst>
                                      </p:cBhvr>
                                      <p:to>
                                        <p:strVal val="visible"/>
                                      </p:to>
                                    </p:set>
                                    <p:anim calcmode="lin" valueType="num">
                                      <p:cBhvr>
                                        <p:cTn id="7" dur="250" fill="hold"/>
                                        <p:tgtEl>
                                          <p:spTgt spid="74757"/>
                                        </p:tgtEl>
                                        <p:attrNameLst>
                                          <p:attrName>ppt_w</p:attrName>
                                        </p:attrNameLst>
                                      </p:cBhvr>
                                      <p:tavLst>
                                        <p:tav tm="0">
                                          <p:val>
                                            <p:strVal val="2/3*#ppt_w"/>
                                          </p:val>
                                        </p:tav>
                                        <p:tav tm="100000">
                                          <p:val>
                                            <p:strVal val="#ppt_w"/>
                                          </p:val>
                                        </p:tav>
                                      </p:tavLst>
                                    </p:anim>
                                    <p:anim calcmode="lin" valueType="num">
                                      <p:cBhvr>
                                        <p:cTn id="8" dur="250" fill="hold"/>
                                        <p:tgtEl>
                                          <p:spTgt spid="747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736x/0b/ff/de/0bffde00b1055f6ef3f50b8c1274e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462896"/>
            <a:ext cx="8026400" cy="5937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412750" y="4338697"/>
            <a:ext cx="8026400" cy="2062103"/>
          </a:xfrm>
          <a:prstGeom prst="rect">
            <a:avLst/>
          </a:prstGeom>
          <a:noFill/>
          <a:ln w="9525">
            <a:noFill/>
            <a:miter lim="800000"/>
            <a:headEnd/>
            <a:tailEnd/>
          </a:ln>
          <a:effectLst/>
        </p:spPr>
        <p:txBody>
          <a:bodyPr wrap="square">
            <a:spAutoFit/>
          </a:bodyPr>
          <a:lstStyle/>
          <a:p>
            <a:pPr marL="342900" lvl="0" indent="-342900" algn="ctr" fontAlgn="base">
              <a:spcBef>
                <a:spcPct val="0"/>
              </a:spcBef>
              <a:spcAft>
                <a:spcPct val="0"/>
              </a:spcAft>
              <a:buFont typeface="Wingdings" panose="05000000000000000000" pitchFamily="2" charset="2"/>
              <a:buChar char="ü"/>
              <a:defRPr/>
            </a:pPr>
            <a:r>
              <a:rPr kumimoji="0" lang="es-PE"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Times New Roman"/>
              </a:rPr>
              <a:t>El </a:t>
            </a:r>
            <a:r>
              <a:rPr lang="es-MX" sz="3200" b="1" dirty="0">
                <a:solidFill>
                  <a:srgbClr val="FFFFFF"/>
                </a:solidFill>
                <a:effectLst>
                  <a:glow rad="139700">
                    <a:srgbClr val="000000">
                      <a:satMod val="175000"/>
                      <a:alpha val="40000"/>
                    </a:srgbClr>
                  </a:glow>
                  <a:outerShdw blurRad="50800" dist="38100" algn="l" rotWithShape="0">
                    <a:prstClr val="black"/>
                  </a:outerShdw>
                </a:effectLst>
                <a:latin typeface="Franklin Gothic Book" panose="020B0503020102020204" pitchFamily="34" charset="0"/>
              </a:rPr>
              <a:t>Niño empezó a dar saltos de alegría. </a:t>
            </a:r>
            <a:r>
              <a:rPr lang="es-MX" sz="3200" b="1" dirty="0" smtClean="0">
                <a:solidFill>
                  <a:srgbClr val="FFFFFF"/>
                </a:solidFill>
                <a:effectLst>
                  <a:glow rad="139700">
                    <a:srgbClr val="000000">
                      <a:satMod val="175000"/>
                      <a:alpha val="40000"/>
                    </a:srgbClr>
                  </a:glow>
                  <a:outerShdw blurRad="50800" dist="38100" algn="l" rotWithShape="0">
                    <a:prstClr val="black"/>
                  </a:outerShdw>
                </a:effectLst>
                <a:latin typeface="Franklin Gothic Book" panose="020B0503020102020204" pitchFamily="34" charset="0"/>
              </a:rPr>
              <a:t>       ¿En </a:t>
            </a:r>
            <a:r>
              <a:rPr lang="es-MX" sz="3200" b="1" dirty="0">
                <a:solidFill>
                  <a:srgbClr val="FFFFFF"/>
                </a:solidFill>
                <a:effectLst>
                  <a:glow rad="139700">
                    <a:srgbClr val="000000">
                      <a:satMod val="175000"/>
                      <a:alpha val="40000"/>
                    </a:srgbClr>
                  </a:glow>
                  <a:outerShdw blurRad="50800" dist="38100" algn="l" rotWithShape="0">
                    <a:prstClr val="black"/>
                  </a:outerShdw>
                </a:effectLst>
                <a:latin typeface="Franklin Gothic Book" panose="020B0503020102020204" pitchFamily="34" charset="0"/>
              </a:rPr>
              <a:t>qué momentos de nuestra vida hemos experimentado la alegría de sentirnos visitados por el Señor?</a:t>
            </a:r>
            <a:endParaRPr kumimoji="0" lang="ca-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Times New Roman"/>
            </a:endParaRPr>
          </a:p>
        </p:txBody>
      </p:sp>
    </p:spTree>
    <p:extLst>
      <p:ext uri="{BB962C8B-B14F-4D97-AF65-F5344CB8AC3E}">
        <p14:creationId xmlns:p14="http://schemas.microsoft.com/office/powerpoint/2010/main" val="3541562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ot;Por aqueles dias, Maria apressou-se em ir a uma povoação nas montanhas da Judeia. Entrou em casa de Zacarias e cumprimentou Isabel. &quot;&#10;&#10;-Lucas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476250"/>
            <a:ext cx="8064500" cy="59055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152699" y="476250"/>
            <a:ext cx="6600651" cy="2862322"/>
          </a:xfrm>
          <a:prstGeom prst="rect">
            <a:avLst/>
          </a:prstGeom>
          <a:noFill/>
          <a:ln w="9525">
            <a:noFill/>
            <a:miter lim="800000"/>
            <a:headEnd/>
            <a:tailEnd/>
          </a:ln>
          <a:effectLst>
            <a:softEdge rad="317500"/>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lvl="0" indent="-457200" algn="ctr" eaLnBrk="0" fontAlgn="base" hangingPunct="0">
              <a:spcBef>
                <a:spcPct val="0"/>
              </a:spcBef>
              <a:spcAft>
                <a:spcPct val="0"/>
              </a:spcAft>
              <a:buFont typeface="Wingdings" panose="05000000000000000000" pitchFamily="2" charset="2"/>
              <a:buChar char="ü"/>
              <a:defRPr/>
            </a:pPr>
            <a:r>
              <a:rPr lang="es-MX" sz="3600" b="1" dirty="0" err="1">
                <a:ln w="11430"/>
                <a:solidFill>
                  <a:schemeClr val="bg1"/>
                </a:solidFill>
                <a:effectLst>
                  <a:glow rad="63500">
                    <a:srgbClr val="000000">
                      <a:satMod val="175000"/>
                      <a:alpha val="40000"/>
                    </a:srgbClr>
                  </a:glow>
                  <a:outerShdw blurRad="50800" dist="38100" algn="l" rotWithShape="0">
                    <a:prstClr val="black"/>
                  </a:outerShdw>
                </a:effectLst>
                <a:latin typeface="Franklin Gothic Book" panose="020B0503020102020204" pitchFamily="34" charset="0"/>
                <a:ea typeface="Arial Unicode MS" pitchFamily="34" charset="-128"/>
                <a:cs typeface="Arial Unicode MS" pitchFamily="34" charset="-128"/>
              </a:rPr>
              <a:t>Maria</a:t>
            </a:r>
            <a:r>
              <a:rPr lang="es-MX" sz="3600" b="1" dirty="0">
                <a:ln w="11430"/>
                <a:solidFill>
                  <a:schemeClr val="bg1"/>
                </a:solidFill>
                <a:effectLst>
                  <a:glow rad="63500">
                    <a:srgbClr val="000000">
                      <a:satMod val="175000"/>
                      <a:alpha val="40000"/>
                    </a:srgbClr>
                  </a:glow>
                  <a:outerShdw blurRad="50800" dist="38100" algn="l" rotWithShape="0">
                    <a:prstClr val="black"/>
                  </a:outerShdw>
                </a:effectLst>
                <a:latin typeface="Franklin Gothic Book" panose="020B0503020102020204" pitchFamily="34" charset="0"/>
                <a:ea typeface="Arial Unicode MS" pitchFamily="34" charset="-128"/>
                <a:cs typeface="Arial Unicode MS" pitchFamily="34" charset="-128"/>
              </a:rPr>
              <a:t> </a:t>
            </a:r>
            <a:r>
              <a:rPr lang="es-MX" sz="3600" b="1" dirty="0" smtClean="0">
                <a:ln w="11430"/>
                <a:solidFill>
                  <a:schemeClr val="bg1"/>
                </a:solidFill>
                <a:effectLst>
                  <a:glow rad="63500">
                    <a:srgbClr val="000000">
                      <a:satMod val="175000"/>
                      <a:alpha val="40000"/>
                    </a:srgbClr>
                  </a:glow>
                  <a:outerShdw blurRad="50800" dist="38100" algn="l" rotWithShape="0">
                    <a:prstClr val="black"/>
                  </a:outerShdw>
                </a:effectLst>
                <a:latin typeface="Franklin Gothic Book" panose="020B0503020102020204" pitchFamily="34" charset="0"/>
                <a:ea typeface="Arial Unicode MS" pitchFamily="34" charset="-128"/>
                <a:cs typeface="Arial Unicode MS" pitchFamily="34" charset="-128"/>
              </a:rPr>
              <a:t>se </a:t>
            </a:r>
            <a:r>
              <a:rPr lang="es-MX" sz="3600" b="1" dirty="0">
                <a:ln w="11430"/>
                <a:solidFill>
                  <a:schemeClr val="bg1"/>
                </a:solidFill>
                <a:effectLst>
                  <a:glow rad="63500">
                    <a:srgbClr val="000000">
                      <a:satMod val="175000"/>
                      <a:alpha val="40000"/>
                    </a:srgbClr>
                  </a:glow>
                  <a:outerShdw blurRad="50800" dist="38100" algn="l" rotWithShape="0">
                    <a:prstClr val="black"/>
                  </a:outerShdw>
                </a:effectLst>
                <a:latin typeface="Franklin Gothic Book" panose="020B0503020102020204" pitchFamily="34" charset="0"/>
                <a:ea typeface="Arial Unicode MS" pitchFamily="34" charset="-128"/>
                <a:cs typeface="Arial Unicode MS" pitchFamily="34" charset="-128"/>
              </a:rPr>
              <a:t>puso en camino y fue deprisa a la montaña. ¿Tenemos esa disponibilidad en nuestro compromiso cristiano?</a:t>
            </a:r>
            <a:endParaRPr kumimoji="0" lang="es-ES" sz="3600" b="1" i="0" u="none" strike="noStrike" kern="1200" cap="none" spc="0" normalizeH="0" baseline="0" noProof="0" dirty="0">
              <a:ln w="11430"/>
              <a:solidFill>
                <a:schemeClr val="bg1"/>
              </a:solidFill>
              <a:effectLst>
                <a:glow rad="63500">
                  <a:srgbClr val="000000">
                    <a:satMod val="175000"/>
                    <a:alpha val="40000"/>
                  </a:srgbClr>
                </a:glow>
                <a:outerShdw blurRad="50800" dist="38100" algn="l" rotWithShape="0">
                  <a:prstClr val="black"/>
                </a:outerShdw>
              </a:effectLst>
              <a:uLnTx/>
              <a:uFillTx/>
              <a:latin typeface="Franklin Gothic Book" panose="020B0503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1490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5"/>
          <p:cNvGrpSpPr>
            <a:grpSpLocks/>
          </p:cNvGrpSpPr>
          <p:nvPr/>
        </p:nvGrpSpPr>
        <p:grpSpPr bwMode="auto">
          <a:xfrm>
            <a:off x="685867" y="560600"/>
            <a:ext cx="4695758" cy="567690"/>
            <a:chOff x="460" y="686"/>
            <a:chExt cx="6640" cy="894"/>
          </a:xfrm>
        </p:grpSpPr>
        <p:sp>
          <p:nvSpPr>
            <p:cNvPr id="3" name="Rectangle 32"/>
            <p:cNvSpPr>
              <a:spLocks noChangeArrowheads="1"/>
            </p:cNvSpPr>
            <p:nvPr/>
          </p:nvSpPr>
          <p:spPr bwMode="auto">
            <a:xfrm>
              <a:off x="934" y="859"/>
              <a:ext cx="6166" cy="721"/>
            </a:xfrm>
            <a:prstGeom prst="rect">
              <a:avLst/>
            </a:prstGeom>
            <a:gradFill rotWithShape="0">
              <a:gsLst>
                <a:gs pos="0">
                  <a:srgbClr val="7030A0">
                    <a:gamma/>
                    <a:tint val="20000"/>
                    <a:invGamma/>
                  </a:srgbClr>
                </a:gs>
                <a:gs pos="100000">
                  <a:srgbClr val="7030A0"/>
                </a:gs>
              </a:gsLst>
              <a:lin ang="5400000" scaled="1"/>
            </a:gradFill>
            <a:ln>
              <a:noFill/>
            </a:ln>
            <a:effectLst>
              <a:outerShdw dist="28398" dir="3806097" algn="ctr" rotWithShape="0">
                <a:srgbClr val="1F3763">
                  <a:alpha val="50000"/>
                </a:srgbClr>
              </a:outerShdw>
            </a:effectLst>
            <a:scene3d>
              <a:camera prst="orthographicFront"/>
              <a:lightRig rig="threePt" dir="t"/>
            </a:scene3d>
            <a:sp3d>
              <a:bevelT w="152400" h="50800" prst="softRound"/>
            </a:sp3d>
            <a:extLst>
              <a:ext uri="{91240B29-F687-4F45-9708-019B960494DF}">
                <a14:hiddenLine xmlns:a14="http://schemas.microsoft.com/office/drawing/2010/main" w="38100">
                  <a:solidFill>
                    <a:srgbClr val="F2F2F2"/>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Text Box 29"/>
            <p:cNvSpPr txBox="1">
              <a:spLocks noChangeArrowheads="1"/>
            </p:cNvSpPr>
            <p:nvPr/>
          </p:nvSpPr>
          <p:spPr bwMode="auto">
            <a:xfrm>
              <a:off x="1467" y="686"/>
              <a:ext cx="5400" cy="74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660066"/>
                  </a:solidFill>
                  <a:effectLst/>
                  <a:uLnTx/>
                  <a:uFillTx/>
                  <a:latin typeface="Arial Rounded MT Bold" panose="020F0704030504030204" pitchFamily="34" charset="0"/>
                  <a:ea typeface="Times New Roman" panose="02020603050405020304" pitchFamily="18" charset="0"/>
                  <a:cs typeface="+mn-cs"/>
                </a:rPr>
                <a:t>LECTIO DIVINA – </a:t>
              </a:r>
              <a:r>
                <a:rPr kumimoji="0" lang="es-ES_tradnl" sz="1000" b="1" i="0" u="none" strike="noStrike" kern="1200" cap="none" spc="0" normalizeH="0" baseline="0" noProof="0" dirty="0" smtClean="0">
                  <a:ln>
                    <a:noFill/>
                  </a:ln>
                  <a:solidFill>
                    <a:srgbClr val="660066"/>
                  </a:solidFill>
                  <a:effectLst/>
                  <a:uLnTx/>
                  <a:uFillTx/>
                  <a:latin typeface="Arial Rounded MT Bold" panose="020F0704030504030204" pitchFamily="34" charset="0"/>
                  <a:ea typeface="Times New Roman" panose="02020603050405020304" pitchFamily="18" charset="0"/>
                  <a:cs typeface="+mn-cs"/>
                </a:rPr>
                <a:t>IV </a:t>
              </a:r>
              <a:r>
                <a:rPr kumimoji="0" lang="es-ES_tradnl" sz="1000" b="1" i="0" u="none" strike="noStrike" kern="1200" cap="none" spc="0" normalizeH="0" baseline="0" noProof="0" dirty="0">
                  <a:ln>
                    <a:noFill/>
                  </a:ln>
                  <a:solidFill>
                    <a:srgbClr val="660066"/>
                  </a:solidFill>
                  <a:effectLst/>
                  <a:uLnTx/>
                  <a:uFillTx/>
                  <a:latin typeface="Arial Rounded MT Bold" panose="020F0704030504030204" pitchFamily="34" charset="0"/>
                  <a:ea typeface="Times New Roman" panose="02020603050405020304" pitchFamily="18" charset="0"/>
                  <a:cs typeface="+mn-cs"/>
                </a:rPr>
                <a:t>DOMINGO ADVIENTO –Ciclo </a:t>
              </a:r>
              <a:r>
                <a:rPr kumimoji="0" lang="es-ES_tradnl" sz="1000" b="1" i="0" u="none" strike="noStrike" kern="1200" cap="none" spc="0" normalizeH="0" baseline="0" noProof="0" dirty="0" smtClean="0">
                  <a:ln>
                    <a:noFill/>
                  </a:ln>
                  <a:solidFill>
                    <a:srgbClr val="660066"/>
                  </a:solidFill>
                  <a:effectLst/>
                  <a:uLnTx/>
                  <a:uFillTx/>
                  <a:latin typeface="Arial Rounded MT Bold" panose="020F0704030504030204" pitchFamily="34" charset="0"/>
                  <a:ea typeface="Times New Roman" panose="02020603050405020304" pitchFamily="18" charset="0"/>
                  <a:cs typeface="+mn-cs"/>
                </a:rPr>
                <a:t>“C”</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smtClean="0">
                  <a:ln>
                    <a:noFill/>
                  </a:ln>
                  <a:solidFill>
                    <a:srgbClr val="CC3399"/>
                  </a:solidFill>
                  <a:effectLst/>
                  <a:uLnTx/>
                  <a:uFillTx/>
                  <a:latin typeface="Arial Rounded MT Bold" panose="020F0704030504030204" pitchFamily="34" charset="0"/>
                  <a:ea typeface="Times New Roman" panose="02020603050405020304" pitchFamily="18" charset="0"/>
                  <a:cs typeface="+mn-cs"/>
                </a:rPr>
                <a:t>¡DICHOSA</a:t>
              </a:r>
              <a:r>
                <a:rPr kumimoji="0" lang="es-ES_tradnl" sz="1000" b="1" i="0" u="none" strike="noStrike" kern="1200" cap="none" spc="0" normalizeH="0" noProof="0" dirty="0" smtClean="0">
                  <a:ln>
                    <a:noFill/>
                  </a:ln>
                  <a:solidFill>
                    <a:srgbClr val="CC3399"/>
                  </a:solidFill>
                  <a:effectLst/>
                  <a:uLnTx/>
                  <a:uFillTx/>
                  <a:latin typeface="Arial Rounded MT Bold" panose="020F0704030504030204" pitchFamily="34" charset="0"/>
                  <a:ea typeface="Times New Roman" panose="02020603050405020304" pitchFamily="18" charset="0"/>
                  <a:cs typeface="+mn-cs"/>
                </a:rPr>
                <a:t> TÚ QUE HAS CREIDO!</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5" name="Picture 134"/>
            <p:cNvPicPr>
              <a:picLocks noChangeAspect="1" noChangeArrowheads="1"/>
            </p:cNvPicPr>
            <p:nvPr/>
          </p:nvPicPr>
          <p:blipFill>
            <a:blip r:embed="rId2" cstate="email">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60" y="686"/>
              <a:ext cx="774" cy="894"/>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4"/>
          <p:cNvSpPr txBox="1">
            <a:spLocks noChangeArrowheads="1"/>
          </p:cNvSpPr>
          <p:nvPr/>
        </p:nvSpPr>
        <p:spPr bwMode="auto">
          <a:xfrm>
            <a:off x="5546402" y="511090"/>
            <a:ext cx="3011044"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800" b="1" dirty="0" smtClean="0">
                <a:solidFill>
                  <a:schemeClr val="bg1"/>
                </a:solidFill>
                <a:effectLst>
                  <a:outerShdw blurRad="38100" dist="38100" dir="2700000" algn="tl">
                    <a:srgbClr val="000000"/>
                  </a:outerShdw>
                </a:effectLst>
                <a:latin typeface="Comic Sans MS" pitchFamily="66" charset="0"/>
              </a:rPr>
              <a:t>L</a:t>
            </a:r>
            <a:r>
              <a:rPr kumimoji="0" lang="es-ES" sz="2800" b="1" i="0" u="none" strike="noStrike" kern="1200" cap="none" spc="0" normalizeH="0" baseline="0" noProof="0" dirty="0" err="1" smtClean="0">
                <a:ln>
                  <a:noFill/>
                </a:ln>
                <a:solidFill>
                  <a:schemeClr val="bg1"/>
                </a:solidFill>
                <a:effectLst>
                  <a:outerShdw blurRad="38100" dist="38100" dir="2700000" algn="tl">
                    <a:srgbClr val="000000"/>
                  </a:outerShdw>
                </a:effectLst>
                <a:uLnTx/>
                <a:uFillTx/>
                <a:latin typeface="Comic Sans MS" pitchFamily="66" charset="0"/>
              </a:rPr>
              <a:t>ucas</a:t>
            </a:r>
            <a:r>
              <a:rPr kumimoji="0" lang="es-ES" sz="28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Comic Sans MS" pitchFamily="66" charset="0"/>
              </a:rPr>
              <a:t> 1, 39-45</a:t>
            </a:r>
            <a:endParaRPr kumimoji="0" lang="es-ES" sz="28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Comic Sans MS" pitchFamily="66" charset="0"/>
            </a:endParaRPr>
          </a:p>
        </p:txBody>
      </p:sp>
      <p:sp>
        <p:nvSpPr>
          <p:cNvPr id="8" name="29 Rectángulo"/>
          <p:cNvSpPr/>
          <p:nvPr/>
        </p:nvSpPr>
        <p:spPr>
          <a:xfrm>
            <a:off x="2642235" y="2752726"/>
            <a:ext cx="4949190" cy="2543174"/>
          </a:xfrm>
          <a:prstGeom prst="rect">
            <a:avLst/>
          </a:prstGeom>
          <a:noFill/>
        </p:spPr>
        <p:txBody>
          <a:bodyPr wrap="square" lIns="91440" tIns="45720" rIns="91440" bIns="45720">
            <a:prstTxWarp prst="textIn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0" i="0" u="none" strike="noStrike" kern="1200" cap="none" spc="0" normalizeH="0" baseline="0" noProof="0" dirty="0" smtClean="0">
                <a:ln w="11430"/>
                <a:solidFill>
                  <a:schemeClr val="bg1"/>
                </a:solidFill>
                <a:effectLst>
                  <a:glow rad="101600">
                    <a:srgbClr val="000000">
                      <a:satMod val="175000"/>
                      <a:alpha val="40000"/>
                    </a:srgbClr>
                  </a:glow>
                  <a:outerShdw blurRad="50800" dist="38100" algn="l" rotWithShape="0">
                    <a:prstClr val="black"/>
                  </a:outerShdw>
                </a:effectLst>
                <a:uLnTx/>
                <a:uFillTx/>
                <a:latin typeface="Bauhaus 93" pitchFamily="82" charset="0"/>
                <a:ea typeface="+mn-ea"/>
                <a:cs typeface="Aharoni" pitchFamily="2" charset="-79"/>
              </a:rPr>
              <a:t>DICHOSA TU, QUE HAS CREIDO! ¡</a:t>
            </a:r>
            <a:endParaRPr kumimoji="0" lang="es-ES" sz="5400" b="0" i="0" u="none" strike="noStrike" kern="1200" cap="none" spc="0" normalizeH="0" baseline="0" noProof="0" dirty="0">
              <a:ln w="11430"/>
              <a:solidFill>
                <a:schemeClr val="bg1"/>
              </a:solidFill>
              <a:effectLst>
                <a:glow rad="101600">
                  <a:srgbClr val="000000">
                    <a:satMod val="175000"/>
                    <a:alpha val="40000"/>
                  </a:srgbClr>
                </a:glow>
                <a:outerShdw blurRad="50800" dist="38100" algn="l" rotWithShape="0">
                  <a:prstClr val="black"/>
                </a:outerShdw>
              </a:effectLst>
              <a:uLnTx/>
              <a:uFillTx/>
              <a:latin typeface="Bauhaus 93" pitchFamily="82" charset="0"/>
              <a:ea typeface="+mn-ea"/>
              <a:cs typeface="Aharoni" pitchFamily="2" charset="-79"/>
            </a:endParaRPr>
          </a:p>
        </p:txBody>
      </p:sp>
      <p:sp>
        <p:nvSpPr>
          <p:cNvPr id="10" name="11 Rectángulo"/>
          <p:cNvSpPr/>
          <p:nvPr/>
        </p:nvSpPr>
        <p:spPr>
          <a:xfrm>
            <a:off x="5716834" y="5820883"/>
            <a:ext cx="3084059"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smtClean="0">
                <a:ln w="11430"/>
                <a:solidFill>
                  <a:prstClr val="white"/>
                </a:solidFill>
                <a:effectLst>
                  <a:outerShdw blurRad="50800" dist="39000" dir="5460000" algn="tl">
                    <a:srgbClr val="000000">
                      <a:alpha val="38000"/>
                    </a:srgbClr>
                  </a:outerShdw>
                </a:effectLst>
                <a:uLnTx/>
                <a:uFillTx/>
                <a:latin typeface="Swis721 BlkCn BT" panose="020B0806030502040204" pitchFamily="34" charset="0"/>
              </a:rPr>
              <a:t>22 Diciembre 20 2024</a:t>
            </a:r>
            <a:endParaRPr kumimoji="0" lang="es-ES" sz="20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Swis721 BlkCn BT" panose="020B0806030502040204" pitchFamily="34" charset="0"/>
            </a:endParaRPr>
          </a:p>
        </p:txBody>
      </p:sp>
    </p:spTree>
    <p:extLst>
      <p:ext uri="{BB962C8B-B14F-4D97-AF65-F5344CB8AC3E}">
        <p14:creationId xmlns:p14="http://schemas.microsoft.com/office/powerpoint/2010/main" val="107255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p:val>
                                            <p:fltVal val="0"/>
                                          </p:val>
                                        </p:tav>
                                        <p:tav tm="100000">
                                          <p:val>
                                            <p:strVal val="#ppt_w"/>
                                          </p:val>
                                        </p:tav>
                                      </p:tavLst>
                                    </p:anim>
                                    <p:anim calcmode="lin" valueType="num">
                                      <p:cBhvr>
                                        <p:cTn id="12" dur="5000" fill="hold"/>
                                        <p:tgtEl>
                                          <p:spTgt spid="8"/>
                                        </p:tgtEl>
                                        <p:attrNameLst>
                                          <p:attrName>ppt_h</p:attrName>
                                        </p:attrNameLst>
                                      </p:cBhvr>
                                      <p:tavLst>
                                        <p:tav tm="0">
                                          <p:val>
                                            <p:fltVal val="0"/>
                                          </p:val>
                                        </p:tav>
                                        <p:tav tm="100000">
                                          <p:val>
                                            <p:strVal val="#ppt_h"/>
                                          </p:val>
                                        </p:tav>
                                      </p:tavLst>
                                    </p:anim>
                                    <p:animEffect transition="in" filter="fade">
                                      <p:cBhvr>
                                        <p:cTn id="13" dur="5000"/>
                                        <p:tgtEl>
                                          <p:spTgt spid="8"/>
                                        </p:tgtEl>
                                      </p:cBhvr>
                                    </p:animEffect>
                                  </p:childTnLst>
                                </p:cTn>
                              </p:par>
                            </p:childTnLst>
                          </p:cTn>
                        </p:par>
                        <p:par>
                          <p:cTn id="14" fill="hold">
                            <p:stCondLst>
                              <p:cond delay="10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736x/02/25/98/0225985772f730c95dda389e5a23d1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82" y="504824"/>
            <a:ext cx="8055967" cy="5857876"/>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p:cNvSpPr txBox="1">
            <a:spLocks noChangeArrowheads="1"/>
          </p:cNvSpPr>
          <p:nvPr/>
        </p:nvSpPr>
        <p:spPr bwMode="auto">
          <a:xfrm>
            <a:off x="379831" y="1109722"/>
            <a:ext cx="8164094" cy="5016758"/>
          </a:xfrm>
          <a:prstGeom prst="rect">
            <a:avLst/>
          </a:prstGeom>
          <a:noFill/>
          <a:ln w="9525">
            <a:noFill/>
            <a:miter lim="800000"/>
            <a:headEnd/>
            <a:tailEnd/>
          </a:ln>
          <a:effectLst/>
        </p:spPr>
        <p:txBody>
          <a:bodyPr wrap="square">
            <a:spAutoFit/>
          </a:bodyPr>
          <a:lstStyle/>
          <a:p>
            <a:pPr marL="571500" lvl="0" indent="-571500" algn="ctr" fontAlgn="base">
              <a:spcBef>
                <a:spcPct val="0"/>
              </a:spcBef>
              <a:spcAft>
                <a:spcPct val="0"/>
              </a:spcAft>
              <a:buFont typeface="Wingdings" panose="05000000000000000000" pitchFamily="2" charset="2"/>
              <a:buChar char="ü"/>
              <a:defRPr/>
            </a:pPr>
            <a:r>
              <a:rPr kumimoji="0" lang="es-ES" sz="3200" b="1" i="0" u="none" strike="noStrike" kern="1200" cap="none" spc="0" normalizeH="0" baseline="0" noProof="0" dirty="0" smtClean="0">
                <a:ln>
                  <a:noFill/>
                </a:ln>
                <a:solidFill>
                  <a:srgbClr val="FFFFFF"/>
                </a:solidFill>
                <a:effectLst>
                  <a:glow rad="101600">
                    <a:srgbClr val="990000">
                      <a:alpha val="60000"/>
                    </a:srgbClr>
                  </a:glow>
                  <a:outerShdw blurRad="38100" dist="38100" dir="2700000" algn="tl">
                    <a:srgbClr val="000000"/>
                  </a:outerShdw>
                </a:effectLst>
                <a:uLnTx/>
                <a:uFillTx/>
                <a:latin typeface="Franklin Gothic Book" panose="020B0503020102020204" pitchFamily="34" charset="0"/>
                <a:ea typeface="+mn-ea"/>
                <a:cs typeface="+mn-cs"/>
              </a:rPr>
              <a:t>Uno </a:t>
            </a:r>
            <a:r>
              <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rPr>
              <a:t>no </a:t>
            </a:r>
            <a:r>
              <a:rPr lang="es-MX" sz="3200" b="1" dirty="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rPr>
              <a:t>puede dar lo que no tiene. </a:t>
            </a:r>
            <a:r>
              <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rPr>
              <a:t>               </a:t>
            </a:r>
          </a:p>
          <a:p>
            <a:pPr marL="571500" lvl="0" indent="-571500" algn="ctr" fontAlgn="base">
              <a:spcBef>
                <a:spcPct val="0"/>
              </a:spcBef>
              <a:spcAft>
                <a:spcPct val="0"/>
              </a:spcAft>
              <a:buFont typeface="Wingdings" panose="05000000000000000000" pitchFamily="2" charset="2"/>
              <a:buChar char="ü"/>
              <a:defRPr/>
            </a:pPr>
            <a:endParaRPr lang="es-MX" sz="3200" b="1" dirty="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marL="571500" lvl="0" indent="-571500" algn="ctr" fontAlgn="base">
              <a:spcBef>
                <a:spcPct val="0"/>
              </a:spcBef>
              <a:spcAft>
                <a:spcPct val="0"/>
              </a:spcAft>
              <a:buFont typeface="Wingdings" panose="05000000000000000000" pitchFamily="2" charset="2"/>
              <a:buChar char="ü"/>
              <a:defRPr/>
            </a:pPr>
            <a:endPar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marL="571500" lvl="0" indent="-571500" algn="ctr" fontAlgn="base">
              <a:spcBef>
                <a:spcPct val="0"/>
              </a:spcBef>
              <a:spcAft>
                <a:spcPct val="0"/>
              </a:spcAft>
              <a:buFont typeface="Wingdings" panose="05000000000000000000" pitchFamily="2" charset="2"/>
              <a:buChar char="ü"/>
              <a:defRPr/>
            </a:pPr>
            <a:endParaRPr lang="es-MX" sz="3200" b="1" dirty="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marL="571500" lvl="0" indent="-571500" algn="ctr" fontAlgn="base">
              <a:spcBef>
                <a:spcPct val="0"/>
              </a:spcBef>
              <a:spcAft>
                <a:spcPct val="0"/>
              </a:spcAft>
              <a:buFont typeface="Wingdings" panose="05000000000000000000" pitchFamily="2" charset="2"/>
              <a:buChar char="ü"/>
              <a:defRPr/>
            </a:pPr>
            <a:endPar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marL="571500" lvl="0" indent="-571500" algn="ctr" fontAlgn="base">
              <a:spcBef>
                <a:spcPct val="0"/>
              </a:spcBef>
              <a:spcAft>
                <a:spcPct val="0"/>
              </a:spcAft>
              <a:buFont typeface="Wingdings" panose="05000000000000000000" pitchFamily="2" charset="2"/>
              <a:buChar char="ü"/>
              <a:defRPr/>
            </a:pPr>
            <a:endParaRPr lang="es-MX" sz="3200" b="1" dirty="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marL="571500" lvl="0" indent="-571500" algn="ctr" fontAlgn="base">
              <a:spcBef>
                <a:spcPct val="0"/>
              </a:spcBef>
              <a:spcAft>
                <a:spcPct val="0"/>
              </a:spcAft>
              <a:buFont typeface="Wingdings" panose="05000000000000000000" pitchFamily="2" charset="2"/>
              <a:buChar char="ü"/>
              <a:defRPr/>
            </a:pPr>
            <a:endPar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endParaRPr>
          </a:p>
          <a:p>
            <a:pPr lvl="0" algn="ctr" fontAlgn="base">
              <a:spcBef>
                <a:spcPct val="0"/>
              </a:spcBef>
              <a:spcAft>
                <a:spcPct val="0"/>
              </a:spcAft>
              <a:defRPr/>
            </a:pPr>
            <a:r>
              <a:rPr lang="es-MX" sz="3200" b="1" dirty="0" smtClean="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rPr>
              <a:t>¿</a:t>
            </a:r>
            <a:r>
              <a:rPr lang="es-MX" sz="3200" b="1" dirty="0">
                <a:solidFill>
                  <a:srgbClr val="FFFFFF"/>
                </a:solidFill>
                <a:effectLst>
                  <a:glow rad="101600">
                    <a:srgbClr val="990000">
                      <a:alpha val="60000"/>
                    </a:srgbClr>
                  </a:glow>
                  <a:outerShdw blurRad="38100" dist="38100" dir="2700000" algn="tl">
                    <a:srgbClr val="000000"/>
                  </a:outerShdw>
                </a:effectLst>
                <a:latin typeface="Franklin Gothic Book" panose="020B0503020102020204" pitchFamily="34" charset="0"/>
              </a:rPr>
              <a:t>Qué guardo en mi corazón (cosas positivas y negativas)? ¿Qué dejo en los demás cuando se encuentran conmigo?</a:t>
            </a:r>
            <a:endParaRPr kumimoji="0" lang="es-ES" sz="3200" b="1" i="0" u="none" strike="noStrike" kern="1200" cap="none" spc="0" normalizeH="0" baseline="0" noProof="0" dirty="0">
              <a:ln>
                <a:noFill/>
              </a:ln>
              <a:solidFill>
                <a:srgbClr val="FFFFFF"/>
              </a:solidFill>
              <a:effectLst>
                <a:glow rad="101600">
                  <a:srgbClr val="990000">
                    <a:alpha val="60000"/>
                  </a:srgbClr>
                </a:glow>
                <a:outerShdw blurRad="38100" dist="38100" dir="2700000" algn="tl">
                  <a:srgbClr val="000000"/>
                </a:outerShdw>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762551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anim calcmode="lin" valueType="num">
                                      <p:cBhvr>
                                        <p:cTn id="8" dur="1000" fill="hold"/>
                                        <p:tgtEl>
                                          <p:spTgt spid="63492"/>
                                        </p:tgtEl>
                                        <p:attrNameLst>
                                          <p:attrName>ppt_x</p:attrName>
                                        </p:attrNameLst>
                                      </p:cBhvr>
                                      <p:tavLst>
                                        <p:tav tm="0">
                                          <p:val>
                                            <p:strVal val="#ppt_x-.1"/>
                                          </p:val>
                                        </p:tav>
                                        <p:tav tm="100000">
                                          <p:val>
                                            <p:strVal val="#ppt_x"/>
                                          </p:val>
                                        </p:tav>
                                      </p:tavLst>
                                    </p:anim>
                                    <p:anim calcmode="lin" valueType="num">
                                      <p:cBhvr>
                                        <p:cTn id="9" dur="10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67825" y="493286"/>
            <a:ext cx="8044951" cy="5859890"/>
          </a:xfrm>
          <a:prstGeom prst="rect">
            <a:avLst/>
          </a:prstGeom>
        </p:spPr>
      </p:pic>
      <p:sp>
        <p:nvSpPr>
          <p:cNvPr id="9" name="2 Marcador de contenido"/>
          <p:cNvSpPr txBox="1">
            <a:spLocks/>
          </p:cNvSpPr>
          <p:nvPr/>
        </p:nvSpPr>
        <p:spPr>
          <a:xfrm>
            <a:off x="2771800" y="3409978"/>
            <a:ext cx="4357718" cy="142876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PE" sz="3200" b="0" i="1" u="none" strike="noStrike" kern="0" cap="none" spc="0" normalizeH="0" baseline="0" noProof="0" dirty="0">
                <a:ln w="18415" cmpd="sng">
                  <a:solidFill>
                    <a:srgbClr val="FF0000"/>
                  </a:solidFill>
                  <a:prstDash val="solid"/>
                </a:ln>
                <a:solidFill>
                  <a:srgbClr val="FF0000"/>
                </a:solidFill>
                <a:effectLst>
                  <a:outerShdw blurRad="50800" dist="38100" dir="10800000" algn="r" rotWithShape="0">
                    <a:prstClr val="black"/>
                  </a:outerShdw>
                </a:effectLst>
                <a:uLnTx/>
                <a:uFillTx/>
                <a:latin typeface="Times New Roman"/>
                <a:ea typeface="+mn-ea"/>
                <a:cs typeface="+mn-cs"/>
              </a:rPr>
              <a:t>    </a:t>
            </a:r>
            <a:endParaRPr kumimoji="0" lang="es-PE" sz="2400" b="0" i="0" u="none" strike="noStrike" kern="0" cap="none" spc="0" normalizeH="0" baseline="0" noProof="0" dirty="0">
              <a:ln w="18415" cmpd="sng">
                <a:solidFill>
                  <a:srgbClr val="FF0000"/>
                </a:solidFill>
                <a:prstDash val="solid"/>
              </a:ln>
              <a:solidFill>
                <a:srgbClr val="FF0000"/>
              </a:solidFill>
              <a:effectLst>
                <a:outerShdw blurRad="50800" dist="38100" dir="10800000" algn="r" rotWithShape="0">
                  <a:prstClr val="black"/>
                </a:outerShdw>
              </a:effectLst>
              <a:uLnTx/>
              <a:uFillTx/>
              <a:latin typeface="Times New Roman"/>
              <a:ea typeface="+mn-ea"/>
              <a:cs typeface="+mn-cs"/>
            </a:endParaRPr>
          </a:p>
        </p:txBody>
      </p:sp>
      <p:sp>
        <p:nvSpPr>
          <p:cNvPr id="12" name="2 Marcador de contenido"/>
          <p:cNvSpPr txBox="1">
            <a:spLocks/>
          </p:cNvSpPr>
          <p:nvPr/>
        </p:nvSpPr>
        <p:spPr bwMode="auto">
          <a:xfrm>
            <a:off x="409575" y="598362"/>
            <a:ext cx="8203201" cy="668463"/>
          </a:xfrm>
          <a:prstGeom prst="rect">
            <a:avLst/>
          </a:prstGeom>
          <a:noFill/>
          <a:ln w="9525">
            <a:noFill/>
            <a:miter lim="800000"/>
            <a:headEnd/>
            <a:tailEnd/>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spcBef>
                <a:spcPts val="0"/>
              </a:spcBef>
              <a:buNone/>
              <a:defRPr/>
            </a:pPr>
            <a:r>
              <a:rPr kumimoji="0" lang="es-PE" sz="28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mn-cs"/>
              </a:rPr>
              <a:t>Motivación: </a:t>
            </a:r>
          </a:p>
          <a:p>
            <a:pPr marL="0" lvl="0" indent="0" algn="ctr">
              <a:spcBef>
                <a:spcPts val="0"/>
              </a:spcBef>
              <a:buNone/>
              <a:defRPr/>
            </a:pPr>
            <a:endParaRPr lang="es-PE" sz="2800" b="1" kern="0" dirty="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endParaRPr>
          </a:p>
          <a:p>
            <a:pPr marL="0" lvl="0" indent="0" algn="ctr">
              <a:spcBef>
                <a:spcPts val="0"/>
              </a:spcBef>
              <a:buNone/>
              <a:defRPr/>
            </a:pPr>
            <a:endParaRPr kumimoji="0" lang="es-PE" sz="28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mn-cs"/>
            </a:endParaRPr>
          </a:p>
          <a:p>
            <a:pPr marL="0" lvl="0" indent="0" algn="ctr">
              <a:spcBef>
                <a:spcPts val="0"/>
              </a:spcBef>
              <a:buNone/>
              <a:defRPr/>
            </a:pPr>
            <a:endParaRPr lang="es-PE" sz="2800" b="1" kern="0" dirty="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endParaRPr>
          </a:p>
          <a:p>
            <a:pPr marL="0" lvl="0" indent="0" algn="ctr">
              <a:spcBef>
                <a:spcPts val="0"/>
              </a:spcBef>
              <a:buNone/>
              <a:defRPr/>
            </a:pPr>
            <a:endParaRPr kumimoji="0" lang="es-PE" sz="28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mn-cs"/>
            </a:endParaRPr>
          </a:p>
          <a:p>
            <a:pPr marL="0" lvl="0" indent="0" algn="ctr">
              <a:spcBef>
                <a:spcPts val="0"/>
              </a:spcBef>
              <a:buNone/>
              <a:defRPr/>
            </a:pPr>
            <a:endParaRPr lang="es-PE" sz="2800" b="1" kern="0" dirty="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endParaRPr>
          </a:p>
          <a:p>
            <a:pPr marL="0" lvl="0" indent="0" algn="ctr">
              <a:spcBef>
                <a:spcPts val="0"/>
              </a:spcBef>
              <a:buNone/>
              <a:defRPr/>
            </a:pPr>
            <a:endParaRPr kumimoji="0" lang="es-PE" sz="28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mn-cs"/>
            </a:endParaRPr>
          </a:p>
          <a:p>
            <a:pPr marL="0" lvl="0" indent="0" algn="ctr">
              <a:spcBef>
                <a:spcPts val="0"/>
              </a:spcBef>
              <a:buNone/>
              <a:defRPr/>
            </a:pPr>
            <a:endParaRPr lang="es-PE" sz="2800" b="1" kern="0" dirty="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endParaRPr>
          </a:p>
          <a:p>
            <a:pPr marL="0" lvl="0" indent="0" algn="ctr">
              <a:spcBef>
                <a:spcPts val="0"/>
              </a:spcBef>
              <a:buNone/>
              <a:defRPr/>
            </a:pPr>
            <a:endParaRPr kumimoji="0" lang="es-PE" sz="28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a typeface="+mn-ea"/>
              <a:cs typeface="+mn-cs"/>
            </a:endParaRPr>
          </a:p>
          <a:p>
            <a:pPr marL="0" lvl="0" indent="0" algn="ctr">
              <a:spcBef>
                <a:spcPts val="0"/>
              </a:spcBef>
              <a:buNone/>
              <a:defRPr/>
            </a:pPr>
            <a:r>
              <a:rPr kumimoji="0" lang="es-PE" sz="30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rPr>
              <a:t>María</a:t>
            </a:r>
            <a:r>
              <a:rPr lang="es-MX" sz="3000" b="1" kern="0" dirty="0" smtClean="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rPr>
              <a:t>, </a:t>
            </a:r>
            <a:r>
              <a:rPr lang="es-MX" sz="3000" b="1" kern="0" dirty="0">
                <a:solidFill>
                  <a:schemeClr val="bg1"/>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rPr>
              <a:t>la creyente, ora con nosotros. Junto a ella nos sentimos visitados por el Señor. Pidamos al Padre que nos prepare para recibir a su Hijo Jesús con alegría y disponibilidad.</a:t>
            </a:r>
            <a:r>
              <a:rPr kumimoji="0" lang="es-PE" sz="30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rPr>
              <a:t> </a:t>
            </a:r>
            <a:endParaRPr kumimoji="0" lang="es-ES_tradnl" sz="3000" b="1" i="0" u="none" strike="noStrike" kern="0" cap="none" spc="0" normalizeH="0" baseline="0" noProof="0" dirty="0" smtClean="0">
              <a:ln>
                <a:noFill/>
              </a:ln>
              <a:solidFill>
                <a:schemeClr val="bg1"/>
              </a:solidFill>
              <a:effectLst>
                <a:glow rad="101600">
                  <a:srgbClr val="000000">
                    <a:satMod val="175000"/>
                    <a:alpha val="40000"/>
                  </a:srgbClr>
                </a:glow>
                <a:outerShdw blurRad="50800" dist="38100" algn="l" rotWithShape="0">
                  <a:prstClr val="black"/>
                </a:outerShdw>
              </a:effectLst>
              <a:uLnTx/>
              <a:uFillTx/>
              <a:latin typeface="Franklin Gothic Book" panose="020B0503020102020204" pitchFamily="34" charset="0"/>
            </a:endParaRPr>
          </a:p>
        </p:txBody>
      </p:sp>
      <p:sp>
        <p:nvSpPr>
          <p:cNvPr id="11" name="AutoShape 2"/>
          <p:cNvSpPr>
            <a:spLocks noChangeArrowheads="1"/>
          </p:cNvSpPr>
          <p:nvPr/>
        </p:nvSpPr>
        <p:spPr bwMode="auto">
          <a:xfrm>
            <a:off x="567826" y="517579"/>
            <a:ext cx="2708252" cy="869016"/>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Oratio</a:t>
            </a:r>
            <a:endPar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le digo al Señor motivado por su Palabra?</a:t>
            </a:r>
            <a:endParaRPr kumimoji="0" lang="es-PE"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137704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1"/>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2257" y="628650"/>
            <a:ext cx="8116443" cy="5724525"/>
          </a:xfrm>
          <a:prstGeom prst="rect">
            <a:avLst/>
          </a:prstGeom>
        </p:spPr>
      </p:pic>
      <p:sp>
        <p:nvSpPr>
          <p:cNvPr id="3" name="2 Marcador de contenido"/>
          <p:cNvSpPr txBox="1">
            <a:spLocks/>
          </p:cNvSpPr>
          <p:nvPr/>
        </p:nvSpPr>
        <p:spPr>
          <a:xfrm>
            <a:off x="457201" y="479364"/>
            <a:ext cx="8096250" cy="796986"/>
          </a:xfrm>
          <a:prstGeom prst="rect">
            <a:avLst/>
          </a:prstGeom>
          <a:noFill/>
        </p:spPr>
        <p:txBody>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PE" sz="2400" b="1" i="0" strike="noStrike" kern="0" cap="none" spc="0" normalizeH="0" baseline="0" noProof="0" dirty="0">
                <a:ln>
                  <a:noFill/>
                </a:ln>
                <a:solidFill>
                  <a:srgbClr val="FFFFFF"/>
                </a:solidFill>
                <a:effectLst>
                  <a:outerShdw blurRad="50800" dist="38100" dir="10800000" algn="r" rotWithShape="0">
                    <a:prstClr val="black"/>
                  </a:outerShdw>
                </a:effectLst>
                <a:uLnTx/>
                <a:uFillTx/>
                <a:latin typeface="Calibri Light" pitchFamily="34" charset="0"/>
                <a:ea typeface="+mn-ea"/>
                <a:cs typeface="+mn-cs"/>
              </a:rPr>
              <a:t>    Luego de un tiempo de oración personal, </a:t>
            </a:r>
            <a:r>
              <a:rPr kumimoji="0" lang="es-PE" sz="2400" b="1" i="0" strike="noStrike" kern="0" cap="none" spc="0" normalizeH="0" baseline="0" noProof="0" dirty="0" smtClean="0">
                <a:ln>
                  <a:noFill/>
                </a:ln>
                <a:solidFill>
                  <a:srgbClr val="FFFFFF"/>
                </a:solidFill>
                <a:effectLst>
                  <a:outerShdw blurRad="50800" dist="38100" dir="10800000" algn="r" rotWithShape="0">
                    <a:prstClr val="black"/>
                  </a:outerShdw>
                </a:effectLst>
                <a:uLnTx/>
                <a:uFillTx/>
                <a:latin typeface="Calibri Light" pitchFamily="34" charset="0"/>
                <a:ea typeface="+mn-ea"/>
                <a:cs typeface="+mn-cs"/>
              </a:rPr>
              <a:t>compartimos  </a:t>
            </a:r>
            <a:r>
              <a:rPr kumimoji="0" lang="es-PE" sz="2400" b="1" i="0" strike="noStrike" kern="0" cap="none" spc="0" normalizeH="0" baseline="0" noProof="0" dirty="0">
                <a:ln>
                  <a:noFill/>
                </a:ln>
                <a:solidFill>
                  <a:srgbClr val="FFFFFF"/>
                </a:solidFill>
                <a:effectLst>
                  <a:outerShdw blurRad="50800" dist="38100" dir="10800000" algn="r" rotWithShape="0">
                    <a:prstClr val="black"/>
                  </a:outerShdw>
                </a:effectLst>
                <a:uLnTx/>
                <a:uFillTx/>
                <a:latin typeface="Calibri Light" pitchFamily="34" charset="0"/>
                <a:ea typeface="+mn-ea"/>
                <a:cs typeface="+mn-cs"/>
              </a:rPr>
              <a:t>nuestra </a:t>
            </a:r>
            <a:r>
              <a:rPr kumimoji="0" lang="es-PE" sz="2400" b="1" i="0" strike="noStrike" kern="0" cap="none" spc="0" normalizeH="0" baseline="0" noProof="0" dirty="0" smtClean="0">
                <a:ln>
                  <a:noFill/>
                </a:ln>
                <a:solidFill>
                  <a:srgbClr val="FFFFFF"/>
                </a:solidFill>
                <a:effectLst>
                  <a:outerShdw blurRad="50800" dist="38100" dir="10800000" algn="r" rotWithShape="0">
                    <a:prstClr val="black"/>
                  </a:outerShdw>
                </a:effectLst>
                <a:uLnTx/>
                <a:uFillTx/>
                <a:latin typeface="Calibri Light" pitchFamily="34" charset="0"/>
                <a:ea typeface="+mn-ea"/>
                <a:cs typeface="+mn-cs"/>
              </a:rPr>
              <a:t>oración. Se puede recitar el Salmo 79</a:t>
            </a:r>
            <a:endParaRPr kumimoji="0" lang="es-PE" sz="2400" b="1" i="0" strike="noStrike" kern="0" cap="none" spc="0" normalizeH="0" baseline="0" noProof="0" dirty="0">
              <a:ln>
                <a:noFill/>
              </a:ln>
              <a:solidFill>
                <a:srgbClr val="FFFFFF"/>
              </a:solidFill>
              <a:effectLst>
                <a:outerShdw blurRad="50800" dist="38100" dir="10800000" algn="r" rotWithShape="0">
                  <a:prstClr val="black"/>
                </a:outerShdw>
              </a:effectLst>
              <a:uLnTx/>
              <a:uFillTx/>
              <a:latin typeface="Calibri Light" pitchFamily="34" charset="0"/>
              <a:ea typeface="+mn-ea"/>
              <a:cs typeface="+mn-cs"/>
            </a:endParaRPr>
          </a:p>
        </p:txBody>
      </p:sp>
    </p:spTree>
    <p:extLst>
      <p:ext uri="{BB962C8B-B14F-4D97-AF65-F5344CB8AC3E}">
        <p14:creationId xmlns:p14="http://schemas.microsoft.com/office/powerpoint/2010/main" val="3147132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os “pastores de Israel” - El Antiguo Testamento - Lección 43 - Conexión SU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850" y="472322"/>
            <a:ext cx="8113965" cy="5928478"/>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33566" y="472322"/>
            <a:ext cx="2610010" cy="646331"/>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3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3600" b="1" i="1"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Salmo</a:t>
            </a:r>
            <a:r>
              <a:rPr kumimoji="0" lang="ca-ES" sz="3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36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79</a:t>
            </a:r>
            <a:r>
              <a:rPr kumimoji="0" lang="ca-ES" sz="28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a:t>
            </a:r>
            <a:endParaRPr kumimoji="0" lang="ca-ES" sz="6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5124" name="Rectangle 4"/>
          <p:cNvSpPr>
            <a:spLocks noChangeArrowheads="1"/>
          </p:cNvSpPr>
          <p:nvPr/>
        </p:nvSpPr>
        <p:spPr bwMode="auto">
          <a:xfrm>
            <a:off x="4219575" y="684958"/>
            <a:ext cx="4114799" cy="353943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chemeClr val="bg1"/>
                </a:solidFill>
                <a:effectLst>
                  <a:glow rad="101600">
                    <a:srgbClr val="000000">
                      <a:alpha val="60000"/>
                    </a:srgbClr>
                  </a:glow>
                </a:effectLst>
                <a:uLnTx/>
                <a:uFillTx/>
                <a:latin typeface="Comic Sans MS" pitchFamily="66" charset="0"/>
              </a:rPr>
              <a:t>Pastor</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de Israel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escucha</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tu que te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sientassobre</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querubines</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resplandece</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Despierta</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tu poder y ven a </a:t>
            </a:r>
            <a:r>
              <a:rPr kumimoji="0" lang="ca-ES" sz="3200" b="1" i="1" u="none" strike="noStrike" kern="1200" cap="none" spc="0" normalizeH="0" noProof="0" dirty="0" err="1" smtClean="0">
                <a:ln>
                  <a:noFill/>
                </a:ln>
                <a:solidFill>
                  <a:schemeClr val="bg1"/>
                </a:solidFill>
                <a:effectLst>
                  <a:glow rad="101600">
                    <a:srgbClr val="000000">
                      <a:alpha val="60000"/>
                    </a:srgbClr>
                  </a:glow>
                </a:effectLst>
                <a:uLnTx/>
                <a:uFillTx/>
                <a:latin typeface="Comic Sans MS" pitchFamily="66" charset="0"/>
              </a:rPr>
              <a:t>salvarnos</a:t>
            </a:r>
            <a:r>
              <a:rPr kumimoji="0" lang="ca-ES" sz="3200" b="1" i="1" u="none" strike="noStrike" kern="1200" cap="none" spc="0" normalizeH="0" noProof="0" dirty="0" smtClean="0">
                <a:ln>
                  <a:noFill/>
                </a:ln>
                <a:solidFill>
                  <a:schemeClr val="bg1"/>
                </a:solidFill>
                <a:effectLst>
                  <a:glow rad="101600">
                    <a:srgbClr val="000000">
                      <a:alpha val="60000"/>
                    </a:srgbClr>
                  </a:glow>
                </a:effectLst>
                <a:uLnTx/>
                <a:uFillTx/>
                <a:latin typeface="Comic Sans MS" pitchFamily="66" charset="0"/>
              </a:rPr>
              <a:t>., </a:t>
            </a:r>
            <a:endParaRPr kumimoji="0" lang="ca-ES" sz="3200" b="1" i="1" u="none" strike="noStrike" kern="1200" cap="none" spc="0" normalizeH="0" baseline="0" noProof="0" dirty="0">
              <a:ln>
                <a:noFill/>
              </a:ln>
              <a:solidFill>
                <a:schemeClr val="bg1"/>
              </a:solidFill>
              <a:effectLst>
                <a:glow rad="101600">
                  <a:srgbClr val="000000">
                    <a:alpha val="60000"/>
                  </a:srgbClr>
                </a:glow>
              </a:effectLst>
              <a:uLnTx/>
              <a:uFillTx/>
              <a:latin typeface="Comic Sans MS" pitchFamily="66" charset="0"/>
            </a:endParaRPr>
          </a:p>
        </p:txBody>
      </p:sp>
      <p:sp>
        <p:nvSpPr>
          <p:cNvPr id="5125" name="Rectangle 5"/>
          <p:cNvSpPr>
            <a:spLocks noChangeArrowheads="1"/>
          </p:cNvSpPr>
          <p:nvPr/>
        </p:nvSpPr>
        <p:spPr bwMode="auto">
          <a:xfrm>
            <a:off x="1175250" y="5068504"/>
            <a:ext cx="6553397" cy="1077218"/>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Oh </a:t>
            </a:r>
            <a:r>
              <a:rPr kumimoji="0" lang="ca-ES" sz="32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Dios</a:t>
            </a: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restauranos</a:t>
            </a: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que </a:t>
            </a:r>
            <a:r>
              <a:rPr kumimoji="0" lang="ca-ES" sz="32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brille</a:t>
            </a: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tu </a:t>
            </a:r>
            <a:r>
              <a:rPr kumimoji="0" lang="ca-ES" sz="32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rostro</a:t>
            </a:r>
            <a:r>
              <a:rPr kumimoji="0" lang="ca-ES" sz="32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 y nos salve </a:t>
            </a:r>
            <a:endParaRPr kumimoji="0" lang="ca-ES" sz="32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74439509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1750" fill="hold"/>
                                        <p:tgtEl>
                                          <p:spTgt spid="5124"/>
                                        </p:tgtEl>
                                        <p:attrNameLst>
                                          <p:attrName>ppt_w</p:attrName>
                                        </p:attrNameLst>
                                      </p:cBhvr>
                                      <p:tavLst>
                                        <p:tav tm="0">
                                          <p:val>
                                            <p:strVal val="2/3*#ppt_w"/>
                                          </p:val>
                                        </p:tav>
                                        <p:tav tm="100000">
                                          <p:val>
                                            <p:strVal val="#ppt_w"/>
                                          </p:val>
                                        </p:tav>
                                      </p:tavLst>
                                    </p:anim>
                                    <p:anim calcmode="lin" valueType="num">
                                      <p:cBhvr>
                                        <p:cTn id="8" dur="1750" fill="hold"/>
                                        <p:tgtEl>
                                          <p:spTgt spid="5124"/>
                                        </p:tgtEl>
                                        <p:attrNameLst>
                                          <p:attrName>ppt_h</p:attrName>
                                        </p:attrNameLst>
                                      </p:cBhvr>
                                      <p:tavLst>
                                        <p:tav tm="0">
                                          <p:val>
                                            <p:strVal val="2/3*#ppt_h"/>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125"/>
                                        </p:tgtEl>
                                        <p:attrNameLst>
                                          <p:attrName>style.visibility</p:attrName>
                                        </p:attrNameLst>
                                      </p:cBhvr>
                                      <p:to>
                                        <p:strVal val="visible"/>
                                      </p:to>
                                    </p:set>
                                    <p:anim calcmode="lin" valueType="num">
                                      <p:cBhvr>
                                        <p:cTn id="12" dur="1750" fill="hold"/>
                                        <p:tgtEl>
                                          <p:spTgt spid="5125"/>
                                        </p:tgtEl>
                                        <p:attrNameLst>
                                          <p:attrName>ppt_w</p:attrName>
                                        </p:attrNameLst>
                                      </p:cBhvr>
                                      <p:tavLst>
                                        <p:tav tm="0">
                                          <p:val>
                                            <p:fltVal val="0"/>
                                          </p:val>
                                        </p:tav>
                                        <p:tav tm="100000">
                                          <p:val>
                                            <p:strVal val="#ppt_w"/>
                                          </p:val>
                                        </p:tav>
                                      </p:tavLst>
                                    </p:anim>
                                    <p:anim calcmode="lin" valueType="num">
                                      <p:cBhvr>
                                        <p:cTn id="13" dur="1750" fill="hold"/>
                                        <p:tgtEl>
                                          <p:spTgt spid="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blogger.googleusercontent.com/img/b/R29vZ2xl/AVvXsEiF8AUw4ZQUeK8pm3c4_MjZIi81SEkfzOhGNTGmIkvBUtOSjqevZGnlROLMRTj-RYamQTmJXLtSZSLGHhI4qDX4MDVnJGx0FrNZFiFlN_09IjmJWTE2W3HLxO92RhXsZWOB2QpS4Ew5PkM/s1600/podero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39" y="493470"/>
            <a:ext cx="8085074" cy="5945429"/>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ChangeArrowheads="1"/>
          </p:cNvSpPr>
          <p:nvPr/>
        </p:nvSpPr>
        <p:spPr bwMode="auto">
          <a:xfrm>
            <a:off x="563852" y="3033772"/>
            <a:ext cx="7978648" cy="206210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smtClean="0">
                <a:ln>
                  <a:noFill/>
                </a:ln>
                <a:solidFill>
                  <a:srgbClr val="FFFFFF"/>
                </a:solidFill>
                <a:effectLst>
                  <a:glow rad="101600">
                    <a:srgbClr val="990000">
                      <a:alpha val="60000"/>
                    </a:srgbClr>
                  </a:glow>
                  <a:outerShdw blurRad="38100" dist="38100" dir="2700000" algn="tl">
                    <a:srgbClr val="000000"/>
                  </a:outerShdw>
                </a:effectLst>
                <a:uLnTx/>
                <a:uFillTx/>
                <a:latin typeface="Comic Sans MS" pitchFamily="66" charset="0"/>
                <a:ea typeface="+mn-ea"/>
                <a:cs typeface="Times New Roman" pitchFamily="18" charset="0"/>
              </a:rPr>
              <a:t>Dios de los ejércitos, vuélvete;</a:t>
            </a:r>
            <a:r>
              <a:rPr kumimoji="0" lang="es-ES" sz="3200" b="1" i="1" u="none" strike="noStrike" kern="1200" cap="none" spc="0" normalizeH="0" noProof="0" dirty="0" smtClean="0">
                <a:ln>
                  <a:noFill/>
                </a:ln>
                <a:solidFill>
                  <a:srgbClr val="FFFFFF"/>
                </a:solidFill>
                <a:effectLst>
                  <a:glow rad="101600">
                    <a:srgbClr val="990000">
                      <a:alpha val="60000"/>
                    </a:srgbClr>
                  </a:glow>
                  <a:outerShdw blurRad="38100" dist="38100" dir="2700000" algn="tl">
                    <a:srgbClr val="000000"/>
                  </a:outerShdw>
                </a:effectLst>
                <a:uLnTx/>
                <a:uFillTx/>
                <a:latin typeface="Comic Sans MS" pitchFamily="66" charset="0"/>
                <a:ea typeface="+mn-ea"/>
                <a:cs typeface="Times New Roman" pitchFamily="18" charset="0"/>
              </a:rPr>
              <a:t> mira desde el cielo, fíjate,  ven a visitar tu viña, la  sepa que tu diestra plantó,  y que tu hiciste vigorosa. </a:t>
            </a:r>
            <a:endParaRPr kumimoji="0" lang="ca-ES" sz="3200" b="1" i="1" u="none" strike="noStrike" kern="1200" cap="none" spc="0" normalizeH="0" baseline="0" noProof="0" dirty="0">
              <a:ln>
                <a:noFill/>
              </a:ln>
              <a:solidFill>
                <a:srgbClr val="FFFFFF"/>
              </a:solidFill>
              <a:effectLst>
                <a:glow rad="101600">
                  <a:srgbClr val="990000">
                    <a:alpha val="60000"/>
                  </a:srgbClr>
                </a:glow>
                <a:outerShdw blurRad="38100" dist="38100" dir="2700000" algn="tl">
                  <a:srgbClr val="000000"/>
                </a:outerShdw>
              </a:effectLst>
              <a:uLnTx/>
              <a:uFillTx/>
              <a:latin typeface="Comic Sans MS" pitchFamily="66" charset="0"/>
              <a:ea typeface="+mn-ea"/>
              <a:cs typeface="+mn-cs"/>
            </a:endParaRPr>
          </a:p>
        </p:txBody>
      </p:sp>
      <p:sp>
        <p:nvSpPr>
          <p:cNvPr id="8196" name="Rectangle 4"/>
          <p:cNvSpPr>
            <a:spLocks noChangeArrowheads="1"/>
          </p:cNvSpPr>
          <p:nvPr/>
        </p:nvSpPr>
        <p:spPr bwMode="auto">
          <a:xfrm>
            <a:off x="1128886" y="5095875"/>
            <a:ext cx="6848580" cy="120032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600" b="1" i="1" u="none" strike="noStrike" kern="1200" cap="none" spc="0" normalizeH="0" baseline="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Oh</a:t>
            </a:r>
            <a:r>
              <a:rPr kumimoji="0" lang="ca-ES" sz="3600" b="1" i="1" u="none" strike="noStrike" kern="1200" cap="none" spc="0" normalizeH="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 </a:t>
            </a:r>
            <a:r>
              <a:rPr kumimoji="0" lang="ca-ES" sz="3600" b="1" i="1" u="none" strike="noStrike" kern="1200" cap="none" spc="0" normalizeH="0" noProof="0" dirty="0" err="1"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Dios</a:t>
            </a:r>
            <a:r>
              <a:rPr kumimoji="0" lang="ca-ES" sz="3600" b="1" i="1" u="none" strike="noStrike" kern="1200" cap="none" spc="0" normalizeH="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 </a:t>
            </a:r>
            <a:r>
              <a:rPr kumimoji="0" lang="ca-ES" sz="3600" b="1" i="1" u="none" strike="noStrike" kern="1200" cap="none" spc="0" normalizeH="0" noProof="0" dirty="0" err="1"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restauranos</a:t>
            </a:r>
            <a:r>
              <a:rPr kumimoji="0" lang="ca-ES" sz="3600" b="1" i="1" u="none" strike="noStrike" kern="1200" cap="none" spc="0" normalizeH="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 que </a:t>
            </a:r>
            <a:r>
              <a:rPr kumimoji="0" lang="ca-ES" sz="3600" b="1" i="1" u="none" strike="noStrike" kern="1200" cap="none" spc="0" normalizeH="0" noProof="0" dirty="0" err="1"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brille</a:t>
            </a:r>
            <a:r>
              <a:rPr kumimoji="0" lang="ca-ES" sz="3600" b="1" i="1" u="none" strike="noStrike" kern="1200" cap="none" spc="0" normalizeH="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 tu </a:t>
            </a:r>
            <a:r>
              <a:rPr kumimoji="0" lang="ca-ES" sz="3600" b="1" i="1" u="none" strike="noStrike" kern="1200" cap="none" spc="0" normalizeH="0" noProof="0" dirty="0" err="1"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rostro</a:t>
            </a:r>
            <a:r>
              <a:rPr kumimoji="0" lang="ca-ES" sz="3600" b="1" i="1" u="none" strike="noStrike" kern="1200" cap="none" spc="0" normalizeH="0" noProof="0" dirty="0" smtClean="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rPr>
              <a:t> y nos salve. ; </a:t>
            </a:r>
            <a:endParaRPr kumimoji="0" lang="ca-ES" sz="3600" b="1" i="1" u="none" strike="noStrike" kern="1200" cap="none" spc="0" normalizeH="0" baseline="0" noProof="0" dirty="0">
              <a:ln>
                <a:noFill/>
              </a:ln>
              <a:solidFill>
                <a:srgbClr val="FFFF00"/>
              </a:solidFill>
              <a:effectLst>
                <a:glow rad="101600">
                  <a:schemeClr val="tx1">
                    <a:lumMod val="95000"/>
                    <a:lumOff val="5000"/>
                    <a:alpha val="60000"/>
                  </a:schemeClr>
                </a:glow>
                <a:outerShdw blurRad="38100" dist="38100" dir="2700000" algn="tl">
                  <a:srgbClr val="FFFFFF"/>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17141234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750" fill="hold"/>
                                        <p:tgtEl>
                                          <p:spTgt spid="8195"/>
                                        </p:tgtEl>
                                        <p:attrNameLst>
                                          <p:attrName>ppt_w</p:attrName>
                                        </p:attrNameLst>
                                      </p:cBhvr>
                                      <p:tavLst>
                                        <p:tav tm="0">
                                          <p:val>
                                            <p:strVal val="2/3*#ppt_w"/>
                                          </p:val>
                                        </p:tav>
                                        <p:tav tm="100000">
                                          <p:val>
                                            <p:strVal val="#ppt_w"/>
                                          </p:val>
                                        </p:tav>
                                      </p:tavLst>
                                    </p:anim>
                                    <p:anim calcmode="lin" valueType="num">
                                      <p:cBhvr>
                                        <p:cTn id="8" dur="1750" fill="hold"/>
                                        <p:tgtEl>
                                          <p:spTgt spid="8195"/>
                                        </p:tgtEl>
                                        <p:attrNameLst>
                                          <p:attrName>ppt_h</p:attrName>
                                        </p:attrNameLst>
                                      </p:cBhvr>
                                      <p:tavLst>
                                        <p:tav tm="0">
                                          <p:val>
                                            <p:strVal val="2/3*#ppt_h"/>
                                          </p:val>
                                        </p:tav>
                                        <p:tav tm="100000">
                                          <p:val>
                                            <p:strVal val="#ppt_h"/>
                                          </p:val>
                                        </p:tav>
                                      </p:tavLst>
                                    </p:anim>
                                  </p:childTnLst>
                                </p:cTn>
                              </p:par>
                            </p:childTnLst>
                          </p:cTn>
                        </p:par>
                        <p:par>
                          <p:cTn id="9" fill="hold">
                            <p:stCondLst>
                              <p:cond delay="735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8196"/>
                                        </p:tgtEl>
                                        <p:attrNameLst>
                                          <p:attrName>style.visibility</p:attrName>
                                        </p:attrNameLst>
                                      </p:cBhvr>
                                      <p:to>
                                        <p:strVal val="visible"/>
                                      </p:to>
                                    </p:set>
                                    <p:anim calcmode="lin" valueType="num">
                                      <p:cBhvr>
                                        <p:cTn id="12" dur="1750" fill="hold"/>
                                        <p:tgtEl>
                                          <p:spTgt spid="8196"/>
                                        </p:tgtEl>
                                        <p:attrNameLst>
                                          <p:attrName>ppt_w</p:attrName>
                                        </p:attrNameLst>
                                      </p:cBhvr>
                                      <p:tavLst>
                                        <p:tav tm="0">
                                          <p:val>
                                            <p:fltVal val="0"/>
                                          </p:val>
                                        </p:tav>
                                        <p:tav tm="100000">
                                          <p:val>
                                            <p:strVal val="#ppt_w"/>
                                          </p:val>
                                        </p:tav>
                                      </p:tavLst>
                                    </p:anim>
                                    <p:anim calcmode="lin" valueType="num">
                                      <p:cBhvr>
                                        <p:cTn id="13" dur="1750" fill="hold"/>
                                        <p:tgtEl>
                                          <p:spTgt spid="8196"/>
                                        </p:tgtEl>
                                        <p:attrNameLst>
                                          <p:attrName>ppt_h</p:attrName>
                                        </p:attrNameLst>
                                      </p:cBhvr>
                                      <p:tavLst>
                                        <p:tav tm="0">
                                          <p:val>
                                            <p:fltVal val="0"/>
                                          </p:val>
                                        </p:tav>
                                        <p:tav tm="100000">
                                          <p:val>
                                            <p:strVal val="#ppt_h"/>
                                          </p:val>
                                        </p:tav>
                                      </p:tavLst>
                                    </p:anim>
                                    <p:anim calcmode="lin" valueType="num">
                                      <p:cBhvr>
                                        <p:cTn id="14" dur="1750" fill="hold"/>
                                        <p:tgtEl>
                                          <p:spTgt spid="8196"/>
                                        </p:tgtEl>
                                        <p:attrNameLst>
                                          <p:attrName>ppt_x</p:attrName>
                                        </p:attrNameLst>
                                      </p:cBhvr>
                                      <p:tavLst>
                                        <p:tav tm="0">
                                          <p:val>
                                            <p:fltVal val="0.5"/>
                                          </p:val>
                                        </p:tav>
                                        <p:tav tm="100000">
                                          <p:val>
                                            <p:strVal val="#ppt_x"/>
                                          </p:val>
                                        </p:tav>
                                      </p:tavLst>
                                    </p:anim>
                                    <p:anim calcmode="lin" valueType="num">
                                      <p:cBhvr>
                                        <p:cTn id="15" dur="1750" fill="hold"/>
                                        <p:tgtEl>
                                          <p:spTgt spid="81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nes.catholic.net/imagenes_db/00692c_74ayudad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3" y="474298"/>
            <a:ext cx="8080557" cy="58994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530044" y="474299"/>
            <a:ext cx="4461056" cy="267765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1200" b="1" i="1" u="none" strike="noStrike" kern="1200" cap="none" spc="0" normalizeH="0" baseline="0" noProof="0" dirty="0">
                <a:ln>
                  <a:noFill/>
                </a:ln>
                <a:solidFill>
                  <a:srgbClr val="FFFFAB"/>
                </a:solidFill>
                <a:effectLst>
                  <a:glow rad="101600">
                    <a:srgbClr val="000000">
                      <a:satMod val="175000"/>
                      <a:alpha val="40000"/>
                    </a:srgbClr>
                  </a:glow>
                  <a:outerShdw blurRad="50800" dist="38100" algn="l" rotWithShape="0">
                    <a:prstClr val="black"/>
                  </a:outerShdw>
                </a:effectLst>
                <a:uLnTx/>
                <a:uFillTx/>
                <a:latin typeface="Comic Sans MS" pitchFamily="66" charset="0"/>
                <a:ea typeface="+mn-ea"/>
                <a:cs typeface="+mn-cs"/>
              </a:rPr>
              <a:t> </a:t>
            </a:r>
            <a:r>
              <a:rPr lang="es-ES" sz="2800" b="1" i="1" dirty="0" smtClean="0">
                <a:solidFill>
                  <a:srgbClr val="FFFFAB"/>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Que tu mano proteja a tu escogido, al hombre que tu fortaleciste. No nos alejaremos de ti: danos vida para que invoquemos tu nombre. </a:t>
            </a:r>
            <a:endParaRPr kumimoji="0" lang="ca-ES" sz="2800" b="1" i="1" u="none" strike="noStrike" kern="1200" cap="none" spc="0" normalizeH="0" baseline="0" noProof="0" dirty="0">
              <a:ln>
                <a:noFill/>
              </a:ln>
              <a:solidFill>
                <a:srgbClr val="FFFFAB"/>
              </a:solidFill>
              <a:effectLst>
                <a:glow rad="101600">
                  <a:srgbClr val="000000">
                    <a:satMod val="175000"/>
                    <a:alpha val="40000"/>
                  </a:srgbClr>
                </a:glow>
                <a:outerShdw blurRad="50800" dist="38100" algn="l" rotWithShape="0">
                  <a:prstClr val="black"/>
                </a:outerShdw>
              </a:effectLst>
              <a:uLnTx/>
              <a:uFillTx/>
              <a:latin typeface="Comic Sans MS" pitchFamily="66" charset="0"/>
              <a:ea typeface="+mn-ea"/>
              <a:cs typeface="+mn-cs"/>
            </a:endParaRPr>
          </a:p>
        </p:txBody>
      </p:sp>
      <p:sp>
        <p:nvSpPr>
          <p:cNvPr id="4100" name="Rectangle 4"/>
          <p:cNvSpPr>
            <a:spLocks noChangeArrowheads="1"/>
          </p:cNvSpPr>
          <p:nvPr/>
        </p:nvSpPr>
        <p:spPr bwMode="auto">
          <a:xfrm>
            <a:off x="719318" y="5304110"/>
            <a:ext cx="7605532" cy="1077218"/>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ca-ES" sz="3200" b="1" i="1" dirty="0" smtClean="0">
                <a:solidFill>
                  <a:srgbClr val="FFFF00"/>
                </a:solidFill>
                <a:effectLst>
                  <a:glow rad="101600">
                    <a:srgbClr val="C00000">
                      <a:alpha val="60000"/>
                    </a:srgbClr>
                  </a:glow>
                  <a:outerShdw blurRad="38100" dist="38100" dir="2700000" algn="tl">
                    <a:srgbClr val="000000">
                      <a:alpha val="43137"/>
                    </a:srgbClr>
                  </a:outerShdw>
                </a:effectLst>
                <a:latin typeface="Comic Sans MS" pitchFamily="66" charset="0"/>
              </a:rPr>
              <a:t>Oh </a:t>
            </a:r>
            <a:r>
              <a:rPr kumimoji="0" lang="ca-ES" sz="3200" b="1" i="1" u="none" strike="noStrike" kern="1200" cap="none" spc="0" normalizeH="0" baseline="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Dios</a:t>
            </a:r>
            <a:r>
              <a:rPr kumimoji="0" lang="ca-ES" sz="3200" b="1" i="1" u="none" strike="noStrike" kern="1200" cap="none" spc="0" normalizeH="0" baseline="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a:t>
            </a:r>
            <a:r>
              <a:rPr kumimoji="0" lang="ca-ES" sz="3200" b="1" i="1" u="none" strike="noStrike" kern="1200" cap="none" spc="0" normalizeH="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 </a:t>
            </a:r>
            <a:r>
              <a:rPr kumimoji="0" lang="ca-ES" sz="3200" b="1" i="1" u="none" strike="noStrike" kern="1200" cap="none" spc="0" normalizeH="0" noProof="0" dirty="0" err="1"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restauranos</a:t>
            </a:r>
            <a:r>
              <a:rPr kumimoji="0" lang="ca-ES" sz="3200" b="1" i="1" u="none" strike="noStrike" kern="1200" cap="none" spc="0" normalizeH="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que </a:t>
            </a:r>
            <a:r>
              <a:rPr kumimoji="0" lang="ca-ES" sz="3200" b="1" i="1" u="none" strike="noStrike" kern="1200" cap="none" spc="0" normalizeH="0" noProof="0" dirty="0" err="1"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brille</a:t>
            </a:r>
            <a:r>
              <a:rPr kumimoji="0" lang="ca-ES" sz="3200" b="1" i="1" u="none" strike="noStrike" kern="1200" cap="none" spc="0" normalizeH="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 tu </a:t>
            </a:r>
            <a:r>
              <a:rPr kumimoji="0" lang="ca-ES" sz="3200" b="1" i="1" u="none" strike="noStrike" kern="1200" cap="none" spc="0" normalizeH="0" noProof="0" dirty="0" err="1"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rostro</a:t>
            </a:r>
            <a:r>
              <a:rPr kumimoji="0" lang="ca-ES" sz="3200" b="1" i="1" u="none" strike="noStrike" kern="1200" cap="none" spc="0" normalizeH="0" noProof="0" dirty="0" smtClean="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rPr>
              <a:t> y nos salve  </a:t>
            </a:r>
            <a:endParaRPr kumimoji="0" lang="ca-ES" sz="1100" b="1" i="1" u="none" strike="noStrike" kern="120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172586649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750" fill="hold"/>
                                        <p:tgtEl>
                                          <p:spTgt spid="4099"/>
                                        </p:tgtEl>
                                        <p:attrNameLst>
                                          <p:attrName>ppt_w</p:attrName>
                                        </p:attrNameLst>
                                      </p:cBhvr>
                                      <p:tavLst>
                                        <p:tav tm="0">
                                          <p:val>
                                            <p:strVal val="2/3*#ppt_w"/>
                                          </p:val>
                                        </p:tav>
                                        <p:tav tm="100000">
                                          <p:val>
                                            <p:strVal val="#ppt_w"/>
                                          </p:val>
                                        </p:tav>
                                      </p:tavLst>
                                    </p:anim>
                                    <p:anim calcmode="lin" valueType="num">
                                      <p:cBhvr>
                                        <p:cTn id="8" dur="1750" fill="hold"/>
                                        <p:tgtEl>
                                          <p:spTgt spid="4099"/>
                                        </p:tgtEl>
                                        <p:attrNameLst>
                                          <p:attrName>ppt_h</p:attrName>
                                        </p:attrNameLst>
                                      </p:cBhvr>
                                      <p:tavLst>
                                        <p:tav tm="0">
                                          <p:val>
                                            <p:strVal val="2/3*#ppt_h"/>
                                          </p:val>
                                        </p:tav>
                                        <p:tav tm="100000">
                                          <p:val>
                                            <p:strVal val="#ppt_h"/>
                                          </p:val>
                                        </p:tav>
                                      </p:tavLst>
                                    </p:anim>
                                  </p:childTnLst>
                                </p:cTn>
                              </p:par>
                            </p:childTnLst>
                          </p:cTn>
                        </p:par>
                        <p:par>
                          <p:cTn id="9" fill="hold">
                            <p:stCondLst>
                              <p:cond delay="665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4100"/>
                                        </p:tgtEl>
                                        <p:attrNameLst>
                                          <p:attrName>style.visibility</p:attrName>
                                        </p:attrNameLst>
                                      </p:cBhvr>
                                      <p:to>
                                        <p:strVal val="visible"/>
                                      </p:to>
                                    </p:set>
                                    <p:anim calcmode="lin" valueType="num">
                                      <p:cBhvr>
                                        <p:cTn id="12" dur="1750" fill="hold"/>
                                        <p:tgtEl>
                                          <p:spTgt spid="4100"/>
                                        </p:tgtEl>
                                        <p:attrNameLst>
                                          <p:attrName>ppt_w</p:attrName>
                                        </p:attrNameLst>
                                      </p:cBhvr>
                                      <p:tavLst>
                                        <p:tav tm="0">
                                          <p:val>
                                            <p:fltVal val="0"/>
                                          </p:val>
                                        </p:tav>
                                        <p:tav tm="100000">
                                          <p:val>
                                            <p:strVal val="#ppt_w"/>
                                          </p:val>
                                        </p:tav>
                                      </p:tavLst>
                                    </p:anim>
                                    <p:anim calcmode="lin" valueType="num">
                                      <p:cBhvr>
                                        <p:cTn id="13" dur="1750" fill="hold"/>
                                        <p:tgtEl>
                                          <p:spTgt spid="4100"/>
                                        </p:tgtEl>
                                        <p:attrNameLst>
                                          <p:attrName>ppt_h</p:attrName>
                                        </p:attrNameLst>
                                      </p:cBhvr>
                                      <p:tavLst>
                                        <p:tav tm="0">
                                          <p:val>
                                            <p:fltVal val="0"/>
                                          </p:val>
                                        </p:tav>
                                        <p:tav tm="100000">
                                          <p:val>
                                            <p:strVal val="#ppt_h"/>
                                          </p:val>
                                        </p:tav>
                                      </p:tavLst>
                                    </p:anim>
                                    <p:anim calcmode="lin" valueType="num">
                                      <p:cBhvr>
                                        <p:cTn id="14" dur="1750" fill="hold"/>
                                        <p:tgtEl>
                                          <p:spTgt spid="4100"/>
                                        </p:tgtEl>
                                        <p:attrNameLst>
                                          <p:attrName>ppt_x</p:attrName>
                                        </p:attrNameLst>
                                      </p:cBhvr>
                                      <p:tavLst>
                                        <p:tav tm="0">
                                          <p:val>
                                            <p:fltVal val="0.5"/>
                                          </p:val>
                                        </p:tav>
                                        <p:tav tm="100000">
                                          <p:val>
                                            <p:strVal val="#ppt_x"/>
                                          </p:val>
                                        </p:tav>
                                      </p:tavLst>
                                    </p:anim>
                                    <p:anim calcmode="lin" valueType="num">
                                      <p:cBhvr>
                                        <p:cTn id="15" dur="1750" fill="hold"/>
                                        <p:tgtEl>
                                          <p:spTgt spid="4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874" y="511254"/>
            <a:ext cx="8101013" cy="5832396"/>
          </a:xfrm>
          <a:prstGeom prst="rect">
            <a:avLst/>
          </a:prstGeom>
          <a:scene3d>
            <a:camera prst="orthographicFront"/>
            <a:lightRig rig="threePt" dir="t"/>
          </a:scene3d>
          <a:sp3d>
            <a:bevelT prst="relaxedInset"/>
          </a:sp3d>
        </p:spPr>
      </p:pic>
      <p:sp>
        <p:nvSpPr>
          <p:cNvPr id="11" name="AutoShape 3"/>
          <p:cNvSpPr>
            <a:spLocks noChangeArrowheads="1"/>
          </p:cNvSpPr>
          <p:nvPr/>
        </p:nvSpPr>
        <p:spPr bwMode="auto">
          <a:xfrm>
            <a:off x="712244" y="577303"/>
            <a:ext cx="3116806" cy="651421"/>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me lleva a hacer el texto?</a:t>
            </a:r>
          </a:p>
        </p:txBody>
      </p:sp>
      <p:sp>
        <p:nvSpPr>
          <p:cNvPr id="8" name="Text Box 4"/>
          <p:cNvSpPr txBox="1">
            <a:spLocks noChangeArrowheads="1"/>
          </p:cNvSpPr>
          <p:nvPr/>
        </p:nvSpPr>
        <p:spPr bwMode="auto">
          <a:xfrm>
            <a:off x="3795712" y="539828"/>
            <a:ext cx="4829175" cy="5647700"/>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900" b="1" i="1" u="sng"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Motivación</a:t>
            </a:r>
            <a:r>
              <a:rPr kumimoji="0" lang="es-ES_tradnl" sz="1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a:t>
            </a:r>
          </a:p>
          <a:p>
            <a:pPr lvl="0" algn="ctr">
              <a:defRPr/>
            </a:pPr>
            <a:r>
              <a:rPr lang="es-MX" sz="1900" b="1" i="1" dirty="0" smtClean="0">
                <a:solidFill>
                  <a:srgbClr val="FFFFFF"/>
                </a:solidFill>
                <a:effectLst>
                  <a:outerShdw blurRad="38100" dist="38100" dir="2700000" algn="tl">
                    <a:srgbClr val="000000">
                      <a:alpha val="43137"/>
                    </a:srgbClr>
                  </a:outerShdw>
                </a:effectLst>
              </a:rPr>
              <a:t>San </a:t>
            </a:r>
            <a:r>
              <a:rPr lang="es-MX" sz="1900" b="1" i="1" dirty="0">
                <a:solidFill>
                  <a:srgbClr val="FFFFFF"/>
                </a:solidFill>
                <a:effectLst>
                  <a:outerShdw blurRad="38100" dist="38100" dir="2700000" algn="tl">
                    <a:srgbClr val="000000">
                      <a:alpha val="43137"/>
                    </a:srgbClr>
                  </a:outerShdw>
                </a:effectLst>
              </a:rPr>
              <a:t>Vicente nos anima a contemplar a María, como mujer de fe y de servicio, imitando su vida ejemplar. A las Hijas de la Caridad les dice</a:t>
            </a:r>
            <a:r>
              <a:rPr lang="es-MX" sz="1900" b="1" i="1" dirty="0" smtClean="0">
                <a:solidFill>
                  <a:srgbClr val="FFFFFF"/>
                </a:solidFill>
                <a:effectLst>
                  <a:outerShdw blurRad="38100" dist="38100" dir="2700000" algn="tl">
                    <a:srgbClr val="000000">
                      <a:alpha val="43137"/>
                    </a:srgbClr>
                  </a:outerShdw>
                </a:effectLst>
              </a:rPr>
              <a:t>:</a:t>
            </a:r>
          </a:p>
          <a:p>
            <a:pPr lvl="0" algn="ctr">
              <a:defRPr/>
            </a:pPr>
            <a:endParaRPr lang="es-MX" sz="1900" b="1" i="1" dirty="0" smtClean="0">
              <a:solidFill>
                <a:srgbClr val="FFFFFF"/>
              </a:solidFill>
              <a:effectLst>
                <a:outerShdw blurRad="38100" dist="38100" dir="2700000" algn="tl">
                  <a:srgbClr val="000000">
                    <a:alpha val="43137"/>
                  </a:srgbClr>
                </a:outerShdw>
              </a:effectLst>
            </a:endParaRPr>
          </a:p>
          <a:p>
            <a:pPr lvl="0" algn="ctr">
              <a:defRPr/>
            </a:pPr>
            <a:r>
              <a:rPr lang="es-MX" sz="1900" b="1" i="1" dirty="0">
                <a:solidFill>
                  <a:srgbClr val="FFFFFF"/>
                </a:solidFill>
                <a:effectLst>
                  <a:outerShdw blurRad="38100" dist="38100" dir="2700000" algn="tl">
                    <a:srgbClr val="000000">
                      <a:alpha val="43137"/>
                    </a:srgbClr>
                  </a:outerShdw>
                </a:effectLst>
              </a:rPr>
              <a:t>La Providencia ha permitido que la primera palabra de sus reglas sea de esta manera: "La Compañía de las Hijas de la Caridad se ha fundado para amar a Dios, servirle y honrar a Nuestro Señor, su dueño, y a la santísima Virgen". ¿Y cómo le honrarán ustedes? Su regla lo indica haciéndoles conocer el plan de Dios en su fundación: "Para servir a los pobres enfermos corporalmente, administrándoles todo lo que les es necesario; y espiritualmente, </a:t>
            </a:r>
            <a:endParaRPr kumimoji="0" lang="es-PE" sz="1900" b="1" i="0" u="none" strike="noStrike" kern="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Franklin Gothic Book" pitchFamily="34" charset="0"/>
              <a:ea typeface="+mn-ea"/>
              <a:cs typeface="+mn-cs"/>
            </a:endParaRPr>
          </a:p>
        </p:txBody>
      </p:sp>
    </p:spTree>
    <p:extLst>
      <p:ext uri="{BB962C8B-B14F-4D97-AF65-F5344CB8AC3E}">
        <p14:creationId xmlns:p14="http://schemas.microsoft.com/office/powerpoint/2010/main" val="71586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s://i0.wp.com/vincentians.com/es/wp-content/uploads/sites/11/2013/04/e-1.jpg?fit=846%2C494&amp;ssl=1"/>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34" t="-2072"/>
          <a:stretch/>
        </p:blipFill>
        <p:spPr bwMode="auto">
          <a:xfrm>
            <a:off x="454026" y="400050"/>
            <a:ext cx="8150221" cy="59376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546100" y="566300"/>
            <a:ext cx="4029073" cy="3170099"/>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lvl="0" algn="ctr">
              <a:defRPr/>
            </a:pPr>
            <a:r>
              <a:rPr lang="es-MX"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procurando </a:t>
            </a:r>
            <a:r>
              <a:rPr lang="es-MX"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que vivan y mueran en buen estado"… De esta forma, su propósito, al venir a la Caridad, tiene que ser </a:t>
            </a:r>
            <a:r>
              <a:rPr lang="es-MX"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puramente</a:t>
            </a:r>
            <a:r>
              <a:rPr lang="es-MX"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 por el amor y el gusto de Dios; mientras estén en ella, todas sus acciones tienen que tender a este mismo amor</a:t>
            </a:r>
            <a:r>
              <a:rPr lang="es-MX"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a:t>
            </a:r>
            <a:r>
              <a:rPr lang="es-MX"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rPr>
              <a:t>	</a:t>
            </a:r>
            <a:endParaRPr kumimoji="0" lang="es-PE" sz="2000" b="1"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uLnTx/>
              <a:uFillTx/>
              <a:latin typeface="Arial Black" panose="020B0A04020102020204" pitchFamily="34" charset="0"/>
            </a:endParaRPr>
          </a:p>
        </p:txBody>
      </p:sp>
      <p:sp>
        <p:nvSpPr>
          <p:cNvPr id="10" name="Text Box 4"/>
          <p:cNvSpPr txBox="1">
            <a:spLocks noChangeArrowheads="1"/>
          </p:cNvSpPr>
          <p:nvPr/>
        </p:nvSpPr>
        <p:spPr bwMode="auto">
          <a:xfrm>
            <a:off x="654052" y="3783171"/>
            <a:ext cx="7950196" cy="2554545"/>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lvl="0" algn="ctr">
              <a:defRPr/>
            </a:pPr>
            <a:r>
              <a:rPr lang="es-MX" sz="1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	</a:t>
            </a:r>
            <a:r>
              <a:rPr lang="es-MX"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El medio principal y más seguro para adquirir este amor, es pedírselo a Dios, con gran deseo de obtenerlo. ¿De qué les serviría llevar una sopa, un remedio, a los pobres, si el motivo de esta acción no fuera el amor? Ese era el motivo de todas las acciones de la santísima Virgen y de las buenas mujeres que servían a los pobres, bajo la dirección de nuestra Señora y de los apóstoles.” (IX,38</a:t>
            </a:r>
            <a:r>
              <a:rPr lang="es-MX"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 </a:t>
            </a:r>
            <a:endParaRPr kumimoji="0" lang="es-PE" sz="2000" b="1"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outerShdw blurRad="38100" dist="38100" dir="2700000" algn="tl">
                  <a:srgbClr val="000000">
                    <a:alpha val="43137"/>
                  </a:srgbClr>
                </a:outerShdw>
              </a:effectLst>
              <a:uLnTx/>
              <a:uFillTx/>
              <a:latin typeface="Arial Black" panose="020B0A04020102020204" pitchFamily="34" charset="0"/>
            </a:endParaRPr>
          </a:p>
        </p:txBody>
      </p:sp>
    </p:spTree>
    <p:extLst>
      <p:ext uri="{BB962C8B-B14F-4D97-AF65-F5344CB8AC3E}">
        <p14:creationId xmlns:p14="http://schemas.microsoft.com/office/powerpoint/2010/main" val="77873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20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736x/2b/82/ab/2b82ab3a5b2891291a6add151325e8b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26842" y="466724"/>
            <a:ext cx="7991475" cy="59150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bwMode="auto">
          <a:xfrm>
            <a:off x="1438274" y="725802"/>
            <a:ext cx="5981701" cy="4817748"/>
          </a:xfrm>
          <a:prstGeom prst="rect">
            <a:avLst/>
          </a:prstGeom>
          <a:noFill/>
          <a:ln w="9525">
            <a:noFill/>
            <a:miter lim="800000"/>
            <a:headEnd/>
            <a:tailEnd/>
          </a:ln>
        </p:spPr>
        <p:txBody>
          <a:bodyPr vert="horz" wrap="square" lIns="91440" tIns="45720" rIns="91440" bIns="45720" numCol="1" anchor="t" anchorCtr="0" compatLnSpc="1"/>
          <a:lstStyle/>
          <a:p>
            <a:pPr marL="457200" marR="0" lvl="0" indent="-457200" algn="ctr"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s-PE" sz="3200" b="1" i="0" u="none" strike="noStrike" kern="1200" cap="none" spc="0" normalizeH="0" baseline="0" noProof="0" dirty="0" smtClean="0">
                <a:ln>
                  <a:noFill/>
                </a:ln>
                <a:solidFill>
                  <a:srgbClr val="FFFF71"/>
                </a:solidFill>
                <a:effectLst>
                  <a:glow rad="101600">
                    <a:srgbClr val="990000">
                      <a:alpha val="60000"/>
                    </a:srgbClr>
                  </a:glow>
                  <a:outerShdw blurRad="38100" dist="38100" dir="2700000" algn="tl">
                    <a:srgbClr val="000000">
                      <a:alpha val="43137"/>
                    </a:srgbClr>
                  </a:outerShdw>
                </a:effectLst>
                <a:uLnTx/>
                <a:uFillTx/>
                <a:latin typeface="Swis721 BT" panose="020B0504020202020204" pitchFamily="34" charset="0"/>
                <a:ea typeface="+mn-ea"/>
                <a:cs typeface="+mn-cs"/>
              </a:rPr>
              <a:t>¿Compromiso:</a:t>
            </a:r>
          </a:p>
          <a:p>
            <a:pPr marL="457200" lvl="0" indent="-457200" algn="ctr" eaLnBrk="0" fontAlgn="base" hangingPunct="0">
              <a:spcBef>
                <a:spcPct val="20000"/>
              </a:spcBef>
              <a:spcAft>
                <a:spcPct val="0"/>
              </a:spcAft>
              <a:buFont typeface="Wingdings" panose="05000000000000000000" pitchFamily="2" charset="2"/>
              <a:buChar char="§"/>
              <a:defRPr/>
            </a:pPr>
            <a:r>
              <a:rPr lang="es-MX" sz="3200" b="1" dirty="0">
                <a:solidFill>
                  <a:srgbClr val="FFFF71"/>
                </a:solidFill>
                <a:effectLst>
                  <a:glow rad="101600">
                    <a:srgbClr val="990000">
                      <a:alpha val="60000"/>
                    </a:srgbClr>
                  </a:glow>
                  <a:outerShdw blurRad="38100" dist="38100" dir="2700000" algn="tl">
                    <a:srgbClr val="000000">
                      <a:alpha val="43137"/>
                    </a:srgbClr>
                  </a:outerShdw>
                </a:effectLst>
                <a:latin typeface="Swis721 BT" panose="020B0504020202020204" pitchFamily="34" charset="0"/>
              </a:rPr>
              <a:t>•	</a:t>
            </a:r>
            <a:r>
              <a:rPr lang="es-MX" sz="3200" b="1" dirty="0">
                <a:solidFill>
                  <a:schemeClr val="bg1"/>
                </a:solidFill>
                <a:effectLst>
                  <a:glow rad="101600">
                    <a:srgbClr val="990000">
                      <a:alpha val="60000"/>
                    </a:srgbClr>
                  </a:glow>
                  <a:outerShdw blurRad="38100" dist="38100" dir="2700000" algn="tl">
                    <a:srgbClr val="000000">
                      <a:alpha val="43137"/>
                    </a:srgbClr>
                  </a:outerShdw>
                </a:effectLst>
                <a:latin typeface="Swis721 BT" panose="020B0504020202020204" pitchFamily="34" charset="0"/>
              </a:rPr>
              <a:t>Viendo que la fe, la debemos transmitir y testimoniar, en estos días previos a la Navidad, </a:t>
            </a:r>
            <a:r>
              <a:rPr lang="es-MX" sz="3200" b="1" dirty="0" smtClean="0">
                <a:solidFill>
                  <a:schemeClr val="bg1"/>
                </a:solidFill>
                <a:effectLst>
                  <a:glow rad="101600">
                    <a:srgbClr val="990000">
                      <a:alpha val="60000"/>
                    </a:srgbClr>
                  </a:glow>
                  <a:outerShdw blurRad="38100" dist="38100" dir="2700000" algn="tl">
                    <a:srgbClr val="000000">
                      <a:alpha val="43137"/>
                    </a:srgbClr>
                  </a:outerShdw>
                </a:effectLst>
                <a:latin typeface="Swis721 BT" panose="020B0504020202020204" pitchFamily="34" charset="0"/>
              </a:rPr>
              <a:t>                   ¿</a:t>
            </a:r>
            <a:r>
              <a:rPr lang="es-MX" sz="3200" b="1" dirty="0">
                <a:solidFill>
                  <a:schemeClr val="bg1"/>
                </a:solidFill>
                <a:effectLst>
                  <a:glow rad="101600">
                    <a:srgbClr val="990000">
                      <a:alpha val="60000"/>
                    </a:srgbClr>
                  </a:glow>
                  <a:outerShdw blurRad="38100" dist="38100" dir="2700000" algn="tl">
                    <a:srgbClr val="000000">
                      <a:alpha val="43137"/>
                    </a:srgbClr>
                  </a:outerShdw>
                </a:effectLst>
                <a:latin typeface="Swis721 BT" panose="020B0504020202020204" pitchFamily="34" charset="0"/>
              </a:rPr>
              <a:t>a quiénes debo salir a buscar y servir apresuradamente como lo hizo María, para acercarlos al Señor</a:t>
            </a:r>
            <a:r>
              <a:rPr lang="es-MX" sz="3200" b="1" dirty="0" smtClean="0">
                <a:solidFill>
                  <a:schemeClr val="bg1"/>
                </a:solidFill>
                <a:effectLst>
                  <a:glow rad="101600">
                    <a:srgbClr val="990000">
                      <a:alpha val="60000"/>
                    </a:srgbClr>
                  </a:glow>
                  <a:outerShdw blurRad="38100" dist="38100" dir="2700000" algn="tl">
                    <a:srgbClr val="000000">
                      <a:alpha val="43137"/>
                    </a:srgbClr>
                  </a:outerShdw>
                </a:effectLst>
                <a:latin typeface="Swis721 BT" panose="020B0504020202020204" pitchFamily="34" charset="0"/>
              </a:rPr>
              <a:t>?</a:t>
            </a:r>
            <a:endParaRPr kumimoji="0" lang="es-ES_tradnl" sz="3200" b="1" i="0" u="none" strike="noStrike" kern="1200" cap="none" spc="0" normalizeH="0" baseline="0" noProof="0" dirty="0">
              <a:ln>
                <a:noFill/>
              </a:ln>
              <a:solidFill>
                <a:schemeClr val="bg1"/>
              </a:solidFill>
              <a:effectLst>
                <a:glow rad="101600">
                  <a:srgbClr val="990000">
                    <a:alpha val="60000"/>
                  </a:srgbClr>
                </a:glow>
                <a:outerShdw blurRad="38100" dist="38100" dir="2700000" algn="tl">
                  <a:srgbClr val="000000">
                    <a:alpha val="43137"/>
                  </a:srgbClr>
                </a:outerShdw>
              </a:effectLst>
              <a:uLnTx/>
              <a:uFillTx/>
              <a:latin typeface="Swis721 BT" panose="020B0504020202020204" pitchFamily="34" charset="0"/>
            </a:endParaRPr>
          </a:p>
        </p:txBody>
      </p:sp>
    </p:spTree>
    <p:extLst>
      <p:ext uri="{BB962C8B-B14F-4D97-AF65-F5344CB8AC3E}">
        <p14:creationId xmlns:p14="http://schemas.microsoft.com/office/powerpoint/2010/main" val="25173387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4/3*#ppt_w"/>
                                          </p:val>
                                        </p:tav>
                                        <p:tav tm="100000">
                                          <p:val>
                                            <p:strVal val="#ppt_w"/>
                                          </p:val>
                                        </p:tav>
                                      </p:tavLst>
                                    </p:anim>
                                    <p:anim calcmode="lin" valueType="num">
                                      <p:cBhvr>
                                        <p:cTn id="8" dur="17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736x/84/45/b5/8445b5153cc1c2ffd1abbe39554b98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36" y="379493"/>
            <a:ext cx="8051078"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54089" y="379493"/>
            <a:ext cx="3656770" cy="707886"/>
          </a:xfrm>
          <a:prstGeom prst="rect">
            <a:avLst/>
          </a:prstGeom>
          <a:solidFill>
            <a:srgbClr val="FF0000"/>
          </a:solidFill>
          <a:scene3d>
            <a:camera prst="orthographicFront"/>
            <a:lightRig rig="threePt" dir="t"/>
          </a:scene3d>
          <a:sp3d>
            <a:bevelT prst="slope"/>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PE" sz="40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Times"/>
            </a:endParaRPr>
          </a:p>
        </p:txBody>
      </p:sp>
      <p:sp>
        <p:nvSpPr>
          <p:cNvPr id="3" name="2 Marcador de contenido"/>
          <p:cNvSpPr txBox="1">
            <a:spLocks/>
          </p:cNvSpPr>
          <p:nvPr/>
        </p:nvSpPr>
        <p:spPr>
          <a:xfrm>
            <a:off x="1233278" y="1789193"/>
            <a:ext cx="6426743" cy="3392407"/>
          </a:xfrm>
          <a:prstGeom prst="rect">
            <a:avLst/>
          </a:prstGeom>
          <a:noFill/>
          <a:effectLst>
            <a:softEdge rad="12700"/>
          </a:effectLst>
          <a:scene3d>
            <a:camera prst="orthographicFront"/>
            <a:lightRig rig="threePt" dir="t"/>
          </a:scene3d>
          <a:sp3d>
            <a:bevelT prst="relaxedInset"/>
          </a:sp3d>
        </p:spPr>
        <p:txBody>
          <a:bodyPr/>
          <a:lstStyle/>
          <a:p>
            <a:pPr algn="ctr">
              <a:spcAft>
                <a:spcPts val="0"/>
              </a:spcAft>
            </a:pPr>
            <a:r>
              <a:rPr kumimoji="0" lang="es-ES_tradnl" sz="2100" b="1" i="1" u="none" strike="noStrike" kern="1200" cap="none" spc="0" normalizeH="0" baseline="0" noProof="0" dirty="0" smtClean="0">
                <a:ln>
                  <a:noFill/>
                </a:ln>
                <a:solidFill>
                  <a:schemeClr val="tx1">
                    <a:lumMod val="95000"/>
                    <a:lumOff val="5000"/>
                  </a:schemeClr>
                </a:solidFill>
                <a:effectLst>
                  <a:outerShdw blurRad="50800" dist="38100" algn="l" rotWithShape="0">
                    <a:prstClr val="black"/>
                  </a:outerShdw>
                </a:effectLst>
                <a:uLnTx/>
                <a:uFillTx/>
                <a:latin typeface="Swis721 Cn BT" panose="020B0506020202030204" pitchFamily="34" charset="0"/>
                <a:ea typeface="+mn-ea"/>
                <a:cs typeface="+mn-cs"/>
              </a:rPr>
              <a:t>    </a:t>
            </a:r>
            <a:r>
              <a:rPr lang="es-ES_tradnl" sz="2400" b="1" i="1" dirty="0" smtClean="0">
                <a:latin typeface="Arial" panose="020B0604020202020204" pitchFamily="34" charset="0"/>
                <a:ea typeface="Times New Roman" panose="02020603050405020304" pitchFamily="18" charset="0"/>
              </a:rPr>
              <a:t>Hoy</a:t>
            </a:r>
            <a:r>
              <a:rPr lang="es-ES_tradnl" sz="2400" b="1" i="1" dirty="0">
                <a:latin typeface="Arial" panose="020B0604020202020204" pitchFamily="34" charset="0"/>
                <a:ea typeface="Times New Roman" panose="02020603050405020304" pitchFamily="18" charset="0"/>
              </a:rPr>
              <a:t>, Señor, </a:t>
            </a:r>
            <a:endParaRPr lang="es-ES_tradnl" sz="2400" b="1" i="1" dirty="0" smtClean="0">
              <a:latin typeface="Arial" panose="020B0604020202020204" pitchFamily="34" charset="0"/>
              <a:ea typeface="Times New Roman" panose="02020603050405020304" pitchFamily="18" charset="0"/>
            </a:endParaRPr>
          </a:p>
          <a:p>
            <a:pPr algn="ctr">
              <a:spcAft>
                <a:spcPts val="0"/>
              </a:spcAft>
            </a:pPr>
            <a:r>
              <a:rPr lang="es-ES_tradnl" sz="2400" b="1" i="1" dirty="0" smtClean="0">
                <a:latin typeface="Arial" panose="020B0604020202020204" pitchFamily="34" charset="0"/>
                <a:ea typeface="Times New Roman" panose="02020603050405020304" pitchFamily="18" charset="0"/>
              </a:rPr>
              <a:t>te </a:t>
            </a:r>
            <a:r>
              <a:rPr lang="es-ES_tradnl" sz="2400" b="1" i="1" dirty="0">
                <a:latin typeface="Arial" panose="020B0604020202020204" pitchFamily="34" charset="0"/>
                <a:ea typeface="Times New Roman" panose="02020603050405020304" pitchFamily="18" charset="0"/>
              </a:rPr>
              <a:t>bendecimos con María, la madre de Jesús, porque colmas el gozo de los pobres y humildes con tu venida. </a:t>
            </a:r>
            <a:endParaRPr lang="es-PE" sz="3600" b="1" i="1" dirty="0">
              <a:latin typeface="Times New Roman" panose="02020603050405020304" pitchFamily="18" charset="0"/>
              <a:ea typeface="Times New Roman" panose="02020603050405020304" pitchFamily="18" charset="0"/>
            </a:endParaRPr>
          </a:p>
          <a:p>
            <a:pPr algn="ctr">
              <a:spcAft>
                <a:spcPts val="0"/>
              </a:spcAft>
            </a:pPr>
            <a:r>
              <a:rPr lang="es-ES_tradnl" sz="2400" b="1" i="1" dirty="0">
                <a:latin typeface="Arial" panose="020B0604020202020204" pitchFamily="34" charset="0"/>
                <a:ea typeface="Times New Roman" panose="02020603050405020304" pitchFamily="18" charset="0"/>
              </a:rPr>
              <a:t>Pero reconocemos que nuestra fe es pequeña e inmadura: no sabemos creer con firmeza, estabilidad y equilibrio, pues no aguantamos la adversidad ni te alabamos </a:t>
            </a:r>
            <a:r>
              <a:rPr lang="es-ES_tradnl" sz="2400" b="1" i="1" dirty="0" smtClean="0">
                <a:latin typeface="Arial" panose="020B0604020202020204" pitchFamily="34" charset="0"/>
                <a:ea typeface="Times New Roman" panose="02020603050405020304" pitchFamily="18" charset="0"/>
              </a:rPr>
              <a:t>en </a:t>
            </a:r>
            <a:r>
              <a:rPr lang="es-ES_tradnl" sz="2400" b="1" i="1" dirty="0">
                <a:latin typeface="Arial" panose="020B0604020202020204" pitchFamily="34" charset="0"/>
                <a:ea typeface="Times New Roman" panose="02020603050405020304" pitchFamily="18" charset="0"/>
              </a:rPr>
              <a:t>la bonanza. </a:t>
            </a:r>
            <a:endParaRPr lang="es-PE" sz="3600" b="1" i="1" dirty="0">
              <a:latin typeface="Times New Roman" panose="02020603050405020304" pitchFamily="18" charset="0"/>
              <a:ea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100" b="1" i="1" u="none" strike="noStrike" kern="1200" cap="none" spc="0" normalizeH="0" baseline="0" noProof="0" dirty="0">
              <a:ln>
                <a:noFill/>
              </a:ln>
              <a:solidFill>
                <a:schemeClr val="tx1">
                  <a:lumMod val="95000"/>
                  <a:lumOff val="5000"/>
                </a:schemeClr>
              </a:solidFill>
              <a:effectLst>
                <a:outerShdw blurRad="50800" dist="38100" algn="l" rotWithShape="0">
                  <a:prstClr val="black"/>
                </a:outerShdw>
              </a:effectLst>
              <a:uLnTx/>
              <a:uFillTx/>
              <a:latin typeface="Swis721 Cn BT" panose="020B0506020202030204" pitchFamily="34" charset="0"/>
              <a:ea typeface="+mn-ea"/>
              <a:cs typeface="+mn-cs"/>
            </a:endParaRPr>
          </a:p>
        </p:txBody>
      </p:sp>
    </p:spTree>
    <p:extLst>
      <p:ext uri="{BB962C8B-B14F-4D97-AF65-F5344CB8AC3E}">
        <p14:creationId xmlns:p14="http://schemas.microsoft.com/office/powerpoint/2010/main" val="2385037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8" y="451867"/>
            <a:ext cx="8067602" cy="5878439"/>
          </a:xfrm>
          <a:prstGeom prst="rect">
            <a:avLst/>
          </a:prstGeom>
          <a:scene3d>
            <a:camera prst="orthographicFront"/>
            <a:lightRig rig="threePt" dir="t"/>
          </a:scene3d>
          <a:sp3d>
            <a:bevelT prst="slope"/>
          </a:sp3d>
        </p:spPr>
      </p:pic>
      <p:sp>
        <p:nvSpPr>
          <p:cNvPr id="2" name="CuadroTexto 1"/>
          <p:cNvSpPr txBox="1"/>
          <p:nvPr/>
        </p:nvSpPr>
        <p:spPr>
          <a:xfrm>
            <a:off x="4355976" y="6119718"/>
            <a:ext cx="4104456"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7A797F"/>
                </a:solidFill>
                <a:effectLst>
                  <a:outerShdw blurRad="38100" dist="38100" dir="2700000" algn="tl">
                    <a:srgbClr val="000000">
                      <a:alpha val="43137"/>
                    </a:srgbClr>
                  </a:outerShdw>
                </a:effectLst>
                <a:uLnTx/>
                <a:uFillTx/>
                <a:latin typeface="Times New Roman"/>
                <a:ea typeface="+mn-ea"/>
                <a:cs typeface="+mn-cs"/>
              </a:rPr>
              <a:t>Hijas de la Caridad-Padres Vicentinos-PERÚ</a:t>
            </a:r>
          </a:p>
        </p:txBody>
      </p:sp>
      <p:sp>
        <p:nvSpPr>
          <p:cNvPr id="25" name="2 Marcador de contenido"/>
          <p:cNvSpPr txBox="1">
            <a:spLocks/>
          </p:cNvSpPr>
          <p:nvPr/>
        </p:nvSpPr>
        <p:spPr>
          <a:xfrm>
            <a:off x="117944" y="407638"/>
            <a:ext cx="8492656" cy="1259238"/>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342900" lvl="0" indent="-342900" algn="ctr" eaLnBrk="0" fontAlgn="base" hangingPunct="0">
              <a:spcBef>
                <a:spcPct val="20000"/>
              </a:spcBef>
              <a:spcAft>
                <a:spcPct val="0"/>
              </a:spcAft>
              <a:defRPr/>
            </a:pPr>
            <a:r>
              <a:rPr kumimoji="0" lang="es-ES_tradnl"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a:ea typeface="+mn-ea"/>
                <a:cs typeface="+mn-cs"/>
              </a:rPr>
              <a:t>     </a:t>
            </a:r>
            <a:r>
              <a:rPr kumimoji="0" lang="es-ES_tradnl" sz="2400" b="1" i="0" u="sng"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a:ea typeface="+mn-ea"/>
                <a:cs typeface="+mn-cs"/>
              </a:rPr>
              <a:t>Ambientación</a:t>
            </a:r>
            <a:r>
              <a:rPr kumimoji="0" lang="es-ES_tradnl"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a:ea typeface="+mn-ea"/>
                <a:cs typeface="+mn-cs"/>
              </a:rPr>
              <a:t>: </a:t>
            </a:r>
            <a:r>
              <a:rPr lang="es-MX" sz="2400" b="1" kern="0" dirty="0">
                <a:solidFill>
                  <a:srgbClr val="FFFFFF"/>
                </a:solidFill>
                <a:effectLst>
                  <a:outerShdw blurRad="38100" dist="38100" dir="2700000" algn="tl">
                    <a:srgbClr val="000000">
                      <a:alpha val="43137"/>
                    </a:srgbClr>
                  </a:outerShdw>
                </a:effectLst>
              </a:rPr>
              <a:t>: Pesebre vacío, sobre el que se pone una biblia abierta. Al lado una imagen de la Virgen (la del nacimiento). 4 cirios con la frase: ¿Qué tenemos que hacer?</a:t>
            </a:r>
            <a:endParaRPr kumimoji="0" lang="es-PE"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27" name="11 CuadroTexto"/>
          <p:cNvSpPr txBox="1"/>
          <p:nvPr/>
        </p:nvSpPr>
        <p:spPr>
          <a:xfrm>
            <a:off x="542998" y="5673442"/>
            <a:ext cx="8014024" cy="707886"/>
          </a:xfrm>
          <a:prstGeom prst="rect">
            <a:avLst/>
          </a:prstGeom>
          <a:solidFill>
            <a:schemeClr val="accent1">
              <a:lumMod val="50000"/>
            </a:schemeClr>
          </a:solidFill>
          <a:scene3d>
            <a:camera prst="orthographicFront"/>
            <a:lightRig rig="threePt" dir="t"/>
          </a:scene3d>
          <a:sp3d>
            <a:bevelT prst="angle"/>
          </a:sp3d>
        </p:spPr>
        <p:txBody>
          <a:bodyPr wrap="square" rtlCol="0">
            <a:spAutoFit/>
          </a:bodyPr>
          <a:lstStyle/>
          <a:p>
            <a:pPr lvl="0" algn="ctr" fontAlgn="base">
              <a:spcBef>
                <a:spcPct val="0"/>
              </a:spcBef>
              <a:spcAft>
                <a:spcPct val="0"/>
              </a:spcAft>
              <a:defRPr/>
            </a:pPr>
            <a:r>
              <a:rPr kumimoji="0" lang="es-ES_tradnl" sz="2000" b="1" i="0" u="none" strike="noStrike" kern="1200" cap="none" spc="0" normalizeH="0" baseline="0" noProof="0" dirty="0" smtClean="0">
                <a:ln>
                  <a:noFill/>
                </a:ln>
                <a:solidFill>
                  <a:srgbClr val="FFFFFF"/>
                </a:solidFill>
                <a:effectLst>
                  <a:outerShdw blurRad="50800" dist="38100" dir="13500000" algn="br" rotWithShape="0">
                    <a:prstClr val="black">
                      <a:alpha val="40000"/>
                    </a:prstClr>
                  </a:outerShdw>
                </a:effectLst>
                <a:uLnTx/>
                <a:uFillTx/>
                <a:latin typeface="Times New Roman"/>
                <a:ea typeface="+mn-ea"/>
                <a:cs typeface="+mn-cs"/>
              </a:rPr>
              <a:t>Cantos sugeridos: </a:t>
            </a:r>
          </a:p>
          <a:p>
            <a:pPr lvl="0" algn="ctr" fontAlgn="base">
              <a:spcBef>
                <a:spcPct val="0"/>
              </a:spcBef>
              <a:spcAft>
                <a:spcPct val="0"/>
              </a:spcAft>
              <a:defRPr/>
            </a:pPr>
            <a:r>
              <a:rPr kumimoji="0" lang="es-ES_tradnl" sz="2000" b="1" i="0" u="none" strike="noStrike" kern="1200" cap="none" spc="0" normalizeH="0" baseline="0" noProof="0" dirty="0" smtClean="0">
                <a:ln>
                  <a:noFill/>
                </a:ln>
                <a:solidFill>
                  <a:srgbClr val="FFFFFF"/>
                </a:solidFill>
                <a:effectLst>
                  <a:outerShdw blurRad="50800" dist="38100" dir="13500000" algn="br" rotWithShape="0">
                    <a:prstClr val="black">
                      <a:alpha val="40000"/>
                    </a:prstClr>
                  </a:outerShdw>
                </a:effectLst>
                <a:uLnTx/>
                <a:uFillTx/>
                <a:latin typeface="Times New Roman"/>
                <a:ea typeface="+mn-ea"/>
                <a:cs typeface="+mn-cs"/>
              </a:rPr>
              <a:t> Santa María de la Esperanza;</a:t>
            </a:r>
            <a:r>
              <a:rPr lang="es-MX" sz="2000" b="1" dirty="0" smtClean="0">
                <a:solidFill>
                  <a:srgbClr val="FFFFFF"/>
                </a:solidFill>
                <a:effectLst>
                  <a:outerShdw blurRad="50800" dist="38100" dir="13500000" algn="br" rotWithShape="0">
                    <a:prstClr val="black">
                      <a:alpha val="40000"/>
                    </a:prstClr>
                  </a:outerShdw>
                </a:effectLst>
              </a:rPr>
              <a:t>a</a:t>
            </a:r>
            <a:r>
              <a:rPr lang="es-MX" sz="2000" b="1" dirty="0">
                <a:solidFill>
                  <a:srgbClr val="FFFFFF"/>
                </a:solidFill>
                <a:effectLst>
                  <a:outerShdw blurRad="50800" dist="38100" dir="13500000" algn="br" rotWithShape="0">
                    <a:prstClr val="black">
                      <a:alpha val="40000"/>
                    </a:prstClr>
                  </a:outerShdw>
                </a:effectLst>
              </a:rPr>
              <a:t>; La Virgen sueña </a:t>
            </a:r>
            <a:r>
              <a:rPr lang="es-MX" sz="2000" b="1" dirty="0" smtClean="0">
                <a:solidFill>
                  <a:srgbClr val="FFFFFF"/>
                </a:solidFill>
                <a:effectLst>
                  <a:outerShdw blurRad="50800" dist="38100" dir="13500000" algn="br" rotWithShape="0">
                    <a:prstClr val="black">
                      <a:alpha val="40000"/>
                    </a:prstClr>
                  </a:outerShdw>
                </a:effectLst>
              </a:rPr>
              <a:t>caminos </a:t>
            </a:r>
            <a:endParaRPr kumimoji="0" lang="es-ES_tradnl" sz="2000" b="1" i="0" u="none" strike="noStrike" kern="1200" cap="none" spc="0" normalizeH="0" baseline="0" noProof="0" dirty="0">
              <a:ln>
                <a:noFill/>
              </a:ln>
              <a:solidFill>
                <a:srgbClr val="FFFF00"/>
              </a:solidFill>
              <a:effectLst>
                <a:outerShdw blurRad="50800" dist="38100" dir="13500000" algn="br" rotWithShape="0">
                  <a:prstClr val="black">
                    <a:alpha val="40000"/>
                  </a:prstClr>
                </a:outerShdw>
              </a:effectLst>
              <a:uLnTx/>
              <a:uFillTx/>
              <a:latin typeface="Times New Roman"/>
              <a:ea typeface="+mn-ea"/>
              <a:cs typeface="+mn-cs"/>
            </a:endParaRPr>
          </a:p>
        </p:txBody>
      </p:sp>
      <p:pic>
        <p:nvPicPr>
          <p:cNvPr id="1032" name="Picture 8" descr="https://i.pinimg.com/736x/95/f5/84/95f58405b442fb31e4abf4891079d9c6.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7944" y="1856219"/>
            <a:ext cx="2903006" cy="388365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7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par>
                          <p:cTn id="11" fill="hold">
                            <p:stCondLst>
                              <p:cond delay="15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736x/84/45/b5/8445b5153cc1c2ffd1abbe39554b98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41418"/>
            <a:ext cx="7924800" cy="576413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1421337" y="1927730"/>
            <a:ext cx="6426743" cy="3320546"/>
          </a:xfrm>
          <a:prstGeom prst="rect">
            <a:avLst/>
          </a:prstGeom>
          <a:noFill/>
          <a:effectLst>
            <a:softEdge rad="12700"/>
          </a:effectLst>
          <a:scene3d>
            <a:camera prst="orthographicFront"/>
            <a:lightRig rig="threePt" dir="t"/>
          </a:scene3d>
          <a:sp3d>
            <a:bevelT prst="relaxedInset"/>
          </a:sp3d>
        </p:spPr>
        <p:txBody>
          <a:bodyPr/>
          <a:lstStyle/>
          <a:p>
            <a:pPr algn="ctr">
              <a:spcAft>
                <a:spcPts val="0"/>
              </a:spcAft>
            </a:pPr>
            <a:r>
              <a:rPr lang="es-MX" sz="2400" b="1" i="1" dirty="0" smtClean="0">
                <a:latin typeface="Arial" panose="020B0604020202020204" pitchFamily="34" charset="0"/>
                <a:ea typeface="Times New Roman" panose="02020603050405020304" pitchFamily="18" charset="0"/>
              </a:rPr>
              <a:t>Para </a:t>
            </a:r>
            <a:r>
              <a:rPr lang="es-MX" sz="2400" b="1" i="1" dirty="0">
                <a:latin typeface="Arial" panose="020B0604020202020204" pitchFamily="34" charset="0"/>
                <a:ea typeface="Times New Roman" panose="02020603050405020304" pitchFamily="18" charset="0"/>
              </a:rPr>
              <a:t>un fiel seguimiento de Cristo, concédenos, Señor, asimilar el ejemplo de María de Nazaret, la mujer creyente, la primera cristiana, la que creyó en ti en todo </a:t>
            </a:r>
            <a:r>
              <a:rPr lang="es-MX" sz="2400" b="1" i="1" dirty="0" smtClean="0">
                <a:latin typeface="Arial" panose="020B0604020202020204" pitchFamily="34" charset="0"/>
                <a:ea typeface="Times New Roman" panose="02020603050405020304" pitchFamily="18" charset="0"/>
              </a:rPr>
              <a:t>tiempo, para </a:t>
            </a:r>
            <a:r>
              <a:rPr lang="es-MX" sz="2400" b="1" i="1" dirty="0">
                <a:latin typeface="Arial" panose="020B0604020202020204" pitchFamily="34" charset="0"/>
                <a:ea typeface="Times New Roman" panose="02020603050405020304" pitchFamily="18" charset="0"/>
              </a:rPr>
              <a:t>que, caminando firmes en la peregrinación de la fe, seamos capaces de repetir con Cristo y con María:</a:t>
            </a:r>
          </a:p>
          <a:p>
            <a:pPr algn="ctr">
              <a:spcAft>
                <a:spcPts val="0"/>
              </a:spcAft>
            </a:pPr>
            <a:r>
              <a:rPr lang="es-MX" sz="2400" b="1" i="1" dirty="0">
                <a:latin typeface="Arial" panose="020B0604020202020204" pitchFamily="34" charset="0"/>
                <a:ea typeface="Times New Roman" panose="02020603050405020304" pitchFamily="18" charset="0"/>
              </a:rPr>
              <a:t>Padre, hágase siempre tu voluntad en nuestra vida. Amén</a:t>
            </a:r>
            <a:r>
              <a:rPr lang="es-MX" sz="2400" b="1" i="1" dirty="0" smtClean="0">
                <a:latin typeface="Arial" panose="020B0604020202020204" pitchFamily="34" charset="0"/>
                <a:ea typeface="Times New Roman" panose="02020603050405020304" pitchFamily="18" charset="0"/>
              </a:rPr>
              <a:t>.</a:t>
            </a:r>
            <a:endParaRPr kumimoji="0" lang="es-PE" sz="2100" b="1" i="1" u="none" strike="noStrike" kern="1200" cap="none" spc="0" normalizeH="0" baseline="0" noProof="0" dirty="0">
              <a:ln>
                <a:noFill/>
              </a:ln>
              <a:solidFill>
                <a:schemeClr val="tx1">
                  <a:lumMod val="95000"/>
                  <a:lumOff val="5000"/>
                </a:schemeClr>
              </a:solidFill>
              <a:effectLst>
                <a:outerShdw blurRad="50800" dist="38100" algn="l" rotWithShape="0">
                  <a:prstClr val="black"/>
                </a:outerShdw>
              </a:effectLst>
              <a:uLnTx/>
              <a:uFillTx/>
              <a:latin typeface="Swis721 Cn BT" panose="020B0506020202030204" pitchFamily="34" charset="0"/>
            </a:endParaRPr>
          </a:p>
        </p:txBody>
      </p:sp>
    </p:spTree>
    <p:extLst>
      <p:ext uri="{BB962C8B-B14F-4D97-AF65-F5344CB8AC3E}">
        <p14:creationId xmlns:p14="http://schemas.microsoft.com/office/powerpoint/2010/main" val="1395878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9862" y="6370718"/>
            <a:ext cx="4201906" cy="369332"/>
          </a:xfrm>
          <a:prstGeom prst="rect">
            <a:avLst/>
          </a:prstGeom>
          <a:solidFill>
            <a:srgbClr val="500444"/>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Vela  - Hija de la Caridad de San Vicente de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pic>
        <p:nvPicPr>
          <p:cNvPr id="4" name="Picture 2" descr="https://i.pinimg.com/736x/84/45/b5/8445b5153cc1c2ffd1abbe39554b98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11" y="484268"/>
            <a:ext cx="7989464" cy="5886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n de Story P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5615" y="1179512"/>
            <a:ext cx="7010400" cy="494506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3554" name="Picture 2" descr="https://i.pinimg.com/736x/00/75/51/0075518bb237f7eeb32e781cc45b53cd.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91542" y="366318"/>
            <a:ext cx="4423358" cy="20149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21632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736x/b7/ec/c2/b7ecc211cd6468efec2296db4c3afc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70" y="494576"/>
            <a:ext cx="8048880" cy="58578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99820" y="539969"/>
            <a:ext cx="302037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wis721 Blk BT" panose="020B0904030502020204" pitchFamily="34" charset="0"/>
              </a:rPr>
              <a:t>AMBIENTACIÓN:</a:t>
            </a:r>
            <a:r>
              <a:rPr kumimoji="0" lang="es-ES_tradnl"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wis721 Blk BT" panose="020B0904030502020204" pitchFamily="34" charset="0"/>
              </a:rPr>
              <a:t> </a:t>
            </a:r>
            <a:endParaRPr kumimoji="0" lang="es-PE"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wis721 Blk BT" panose="020B0904030502020204" pitchFamily="34" charset="0"/>
            </a:endParaRPr>
          </a:p>
        </p:txBody>
      </p:sp>
      <p:sp>
        <p:nvSpPr>
          <p:cNvPr id="44034" name="AutoShape 2" descr="http://www.entronizar.me/wp-content/uploads/2008/11/corazon-de-jesu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1" name="10 Rectángulo"/>
          <p:cNvSpPr/>
          <p:nvPr/>
        </p:nvSpPr>
        <p:spPr>
          <a:xfrm>
            <a:off x="771525" y="1735894"/>
            <a:ext cx="7279701" cy="459818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txBody>
          <a:bodyPr wrap="square">
            <a:spAutoFit/>
          </a:bodyPr>
          <a:lstStyle/>
          <a:p>
            <a:pPr marL="342900" lvl="0" indent="-342900" algn="ctr" eaLnBrk="0" hangingPunct="0">
              <a:spcBef>
                <a:spcPct val="20000"/>
              </a:spcBef>
              <a:defRPr/>
            </a:pPr>
            <a:endParaRPr lang="es-MX"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endParaRPr>
          </a:p>
          <a:p>
            <a:pPr marL="342900" lvl="0" indent="-342900" algn="ctr" eaLnBrk="0" hangingPunct="0">
              <a:spcBef>
                <a:spcPct val="20000"/>
              </a:spcBef>
              <a:defRPr/>
            </a:pPr>
            <a:r>
              <a:rPr lang="es-MX"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rPr>
              <a:t>El </a:t>
            </a:r>
            <a:r>
              <a:rPr lang="es-MX"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rPr>
              <a:t>último domingo de Adviento tiene ya el sabor de la Navidad. Por eso las lecturas de hoy van situándonos en el escenario de los hechos, nos presentan a los protagonistas y nos ayudan a descubrir el sentido profundo de lo que vamos a celebrar pronto. Todos parecen estar preparados: Belén de Judá, María la creyente… y sobre todo Jesús, que entra en este mundo dispuesto a hacer la voluntad del Padre para que su salvación nos visite y se quede para siempre con </a:t>
            </a:r>
            <a:r>
              <a:rPr lang="es-MX"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haroni" pitchFamily="2" charset="-79"/>
                <a:cs typeface="Aharoni" pitchFamily="2" charset="-79"/>
              </a:rPr>
              <a:t>nosotros.</a:t>
            </a:r>
            <a:endParaRPr kumimoji="0" lang="es-PE"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haroni" pitchFamily="2" charset="-79"/>
              <a:ea typeface="+mn-ea"/>
              <a:cs typeface="Aharoni" pitchFamily="2" charset="-79"/>
            </a:endParaRPr>
          </a:p>
        </p:txBody>
      </p:sp>
    </p:spTree>
    <p:extLst>
      <p:ext uri="{BB962C8B-B14F-4D97-AF65-F5344CB8AC3E}">
        <p14:creationId xmlns:p14="http://schemas.microsoft.com/office/powerpoint/2010/main" val="411384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1"/>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736x/64/c2/18/64c2180109065066007c0c68bc060b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484758"/>
            <a:ext cx="8064500" cy="585889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5175" y="814311"/>
            <a:ext cx="7966850" cy="3824364"/>
          </a:xfrm>
        </p:spPr>
        <p:txBody>
          <a:bodyPr/>
          <a:lstStyle/>
          <a:p>
            <a:pPr marL="0" algn="ctr">
              <a:spcBef>
                <a:spcPts val="0"/>
              </a:spcBef>
              <a:buNone/>
            </a:pP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Niño </a:t>
            </a: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Dios, Tú que llenaste de Espíritu Santo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 Isabel e hiciste que Juan saltara en su seno,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y ahí ella reconoció a tu Madre, </a:t>
            </a:r>
          </a:p>
          <a:p>
            <a:pPr marL="0" algn="ctr">
              <a:spcBef>
                <a:spcPts val="0"/>
              </a:spcBef>
              <a:buNone/>
            </a:pPr>
            <a:endPar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a:p>
            <a:pPr marL="0" algn="ctr">
              <a:spcBef>
                <a:spcPts val="0"/>
              </a:spcBef>
              <a:buNone/>
            </a:pPr>
            <a:endPar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a:p>
            <a:pPr marL="0" algn="ctr">
              <a:spcBef>
                <a:spcPts val="0"/>
              </a:spcBef>
              <a:buNone/>
            </a:pPr>
            <a:endPar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a:p>
            <a:pPr marL="0" algn="ctr">
              <a:spcBef>
                <a:spcPts val="0"/>
              </a:spcBef>
              <a:buNone/>
            </a:pPr>
            <a:endPar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a:p>
            <a:pPr marL="0" algn="ctr">
              <a:spcBef>
                <a:spcPts val="0"/>
              </a:spcBef>
              <a:buNone/>
            </a:pP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como </a:t>
            </a: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la bendita entre todas las mujeres,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porque te llevaba a ti,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el Dios vivo y verdadero hecho hombre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y eras Tú el que la inundabas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con tu presencia y tu amor.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Niño Dios, ahora que estamos preparándonos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 tu nacimiento, concédenos también a nosotros la gracia de tu Espíritu Santo, </a:t>
            </a:r>
          </a:p>
        </p:txBody>
      </p:sp>
      <p:sp>
        <p:nvSpPr>
          <p:cNvPr id="7" name="6 Rectángulo"/>
          <p:cNvSpPr/>
          <p:nvPr/>
        </p:nvSpPr>
        <p:spPr>
          <a:xfrm>
            <a:off x="2698589" y="391670"/>
            <a:ext cx="4160082" cy="523220"/>
          </a:xfrm>
          <a:prstGeom prst="rect">
            <a:avLst/>
          </a:prstGeom>
        </p:spPr>
        <p:txBody>
          <a:bodyPr wrap="squar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2800" b="0" i="0" u="none" strike="noStrike" kern="0" cap="none" spc="0" normalizeH="0" baseline="0" noProof="0" dirty="0">
                <a:ln>
                  <a:noFill/>
                </a:ln>
                <a:solidFill>
                  <a:srgbClr val="FFFFFF"/>
                </a:solidFill>
                <a:effectLst/>
                <a:uLnTx/>
                <a:uFillTx/>
                <a:latin typeface="Adobe Gothic Std B" panose="020B0800000000000000" pitchFamily="34" charset="-128"/>
                <a:ea typeface="Adobe Gothic Std B" panose="020B0800000000000000" pitchFamily="34" charset="-128"/>
                <a:cs typeface="+mn-cs"/>
              </a:rPr>
              <a:t>Oración inicial</a:t>
            </a:r>
            <a:endParaRPr kumimoji="0" lang="es-PE" sz="2800" b="0" i="0" u="none" strike="noStrike" kern="0" cap="none" spc="0" normalizeH="0" baseline="0" noProof="0" dirty="0">
              <a:ln>
                <a:noFill/>
              </a:ln>
              <a:solidFill>
                <a:srgbClr val="FFFFFF"/>
              </a:solidFill>
              <a:effectLst/>
              <a:uLnTx/>
              <a:uFillTx/>
              <a:latin typeface="Adobe Gothic Std B" panose="020B0800000000000000" pitchFamily="34" charset="-128"/>
              <a:ea typeface="Adobe Gothic Std B" panose="020B0800000000000000" pitchFamily="34" charset="-128"/>
              <a:cs typeface="+mn-cs"/>
            </a:endParaRPr>
          </a:p>
        </p:txBody>
      </p:sp>
      <p:sp>
        <p:nvSpPr>
          <p:cNvPr id="12" name="2 Marcador de contenido"/>
          <p:cNvSpPr txBox="1">
            <a:spLocks/>
          </p:cNvSpPr>
          <p:nvPr/>
        </p:nvSpPr>
        <p:spPr bwMode="auto">
          <a:xfrm>
            <a:off x="8976515" y="1649629"/>
            <a:ext cx="2919393" cy="3084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ES_tradnl"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356589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736x/64/c2/18/64c2180109065066007c0c68bc060b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484758"/>
            <a:ext cx="8064500" cy="585889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05650" y="4081386"/>
            <a:ext cx="7976375" cy="2262264"/>
          </a:xfrm>
        </p:spPr>
        <p:txBody>
          <a:bodyPr/>
          <a:lstStyle/>
          <a:p>
            <a:pPr marL="0" algn="ctr">
              <a:spcBef>
                <a:spcPts val="0"/>
              </a:spcBef>
              <a:buNone/>
            </a:pP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para </a:t>
            </a: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que sepamos reconocer y valorar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lo que significa celebrar </a:t>
            </a: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el </a:t>
            </a: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hecho de que Tú el Dios vivo, </a:t>
            </a: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te </a:t>
            </a: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hayas hecho uno de nosotros,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naciendo de una mujer virgen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para unirnos a ti y darnos vida en ti. </a:t>
            </a:r>
          </a:p>
          <a:p>
            <a:pPr marL="0" algn="ctr">
              <a:spcBef>
                <a:spcPts val="0"/>
              </a:spcBef>
              <a:buNone/>
            </a:pPr>
            <a:r>
              <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Que así sea. </a:t>
            </a:r>
          </a:p>
          <a:p>
            <a:pPr marL="0" algn="ctr">
              <a:spcBef>
                <a:spcPts val="0"/>
              </a:spcBef>
              <a:buNone/>
            </a:pPr>
            <a:r>
              <a:rPr lang="es-MX"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endParaRPr lang="es-MX"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
        <p:nvSpPr>
          <p:cNvPr id="12" name="2 Marcador de contenido"/>
          <p:cNvSpPr txBox="1">
            <a:spLocks/>
          </p:cNvSpPr>
          <p:nvPr/>
        </p:nvSpPr>
        <p:spPr bwMode="auto">
          <a:xfrm>
            <a:off x="8976515" y="1649629"/>
            <a:ext cx="2919393" cy="3084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PE"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ES_tradnl" sz="2400" b="0" i="0" u="none" strike="noStrike" kern="0" cap="none" spc="0" normalizeH="0" baseline="0" noProof="0" dirty="0" smtClean="0">
              <a:ln w="18415" cmpd="sng">
                <a:solidFill>
                  <a:srgbClr val="C00000"/>
                </a:solidFill>
                <a:prstDash val="solid"/>
              </a:ln>
              <a:solidFill>
                <a:srgbClr val="FFFFFF"/>
              </a:solidFill>
              <a:effectLst>
                <a:outerShdw blurRad="50800" dist="38100" dir="10800000" algn="r" rotWithShape="0">
                  <a:prstClr val="black"/>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428698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736x/d8/90/9e/d8909ed9b0eba5688e4bf0671203da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24" y="536868"/>
            <a:ext cx="8067076" cy="580135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76875" y="868544"/>
            <a:ext cx="203773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Motivación</a:t>
            </a:r>
            <a:r>
              <a:rPr kumimoji="0" lang="es-E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 </a:t>
            </a:r>
            <a:endParaRPr kumimoji="0" lang="es-PE"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endParaRPr>
          </a:p>
        </p:txBody>
      </p:sp>
      <p:sp>
        <p:nvSpPr>
          <p:cNvPr id="12" name="2 Marcador de contenido"/>
          <p:cNvSpPr txBox="1">
            <a:spLocks/>
          </p:cNvSpPr>
          <p:nvPr/>
        </p:nvSpPr>
        <p:spPr bwMode="auto">
          <a:xfrm>
            <a:off x="467324" y="2993569"/>
            <a:ext cx="8227181" cy="2808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algn="ctr">
              <a:spcBef>
                <a:spcPts val="0"/>
              </a:spcBef>
              <a:buNone/>
              <a:defRPr/>
            </a:pPr>
            <a:r>
              <a:rPr lang="es-MX" sz="2400" kern="0" dirty="0" smtClean="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rPr>
              <a:t>La </a:t>
            </a:r>
            <a:r>
              <a:rPr lang="es-MX" sz="2400" kern="0"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rPr>
              <a:t>visita de María a Isabel es un encuentro en el que </a:t>
            </a:r>
            <a:r>
              <a:rPr lang="es-MX" sz="2400" kern="0" dirty="0" smtClean="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rPr>
              <a:t> el </a:t>
            </a:r>
            <a:r>
              <a:rPr lang="es-MX" sz="2400" kern="0"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rPr>
              <a:t>Espíritu de Dios se hace presente en la casa.</a:t>
            </a:r>
          </a:p>
          <a:p>
            <a:pPr marL="0" lvl="0" algn="ctr">
              <a:spcBef>
                <a:spcPts val="0"/>
              </a:spcBef>
              <a:buNone/>
              <a:defRPr/>
            </a:pPr>
            <a:r>
              <a:rPr lang="es-MX" sz="2400" kern="0"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rPr>
              <a:t>Inspirada por este Espíritu, Isabel confiesa la maternidad divina de María y ésta proclama la grandeza del Señor que se ha fijado en la pequeñez de su esclava. Juan, el hijo de Isabel todavía en su seno, es el testigo gozoso de Jesús. Escuchemos.</a:t>
            </a:r>
          </a:p>
          <a:p>
            <a:pPr marL="0" lvl="0" algn="ctr">
              <a:spcBef>
                <a:spcPts val="0"/>
              </a:spcBef>
              <a:buNone/>
              <a:defRPr/>
            </a:pPr>
            <a:endParaRPr lang="es-MX" sz="2400" kern="0"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cs typeface="Aharoni"/>
            </a:endParaRPr>
          </a:p>
          <a:p>
            <a:pPr marL="0" marR="0" lvl="0" indent="-342900" algn="ctr" defTabSz="914400" rtl="0" eaLnBrk="0" fontAlgn="base" latinLnBrk="0" hangingPunct="0">
              <a:lnSpc>
                <a:spcPct val="100000"/>
              </a:lnSpc>
              <a:spcBef>
                <a:spcPts val="0"/>
              </a:spcBef>
              <a:spcAft>
                <a:spcPct val="0"/>
              </a:spcAft>
              <a:buClrTx/>
              <a:buSzTx/>
              <a:buFontTx/>
              <a:buNone/>
              <a:tabLst/>
              <a:defRPr/>
            </a:pPr>
            <a:endParaRPr kumimoji="0" lang="es-ES_tradnl" sz="2400" u="none" strike="noStrike" kern="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Aharoni"/>
            </a:endParaRPr>
          </a:p>
        </p:txBody>
      </p:sp>
      <p:sp>
        <p:nvSpPr>
          <p:cNvPr id="9" name="AutoShape 2"/>
          <p:cNvSpPr>
            <a:spLocks noChangeArrowheads="1"/>
          </p:cNvSpPr>
          <p:nvPr/>
        </p:nvSpPr>
        <p:spPr bwMode="auto">
          <a:xfrm>
            <a:off x="676875" y="536868"/>
            <a:ext cx="4457100" cy="803354"/>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a:t>
            </a:r>
            <a:r>
              <a:rPr kumimoji="0" lang="es-PE"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Lucas 1, 39-45</a:t>
            </a:r>
            <a:endParaRPr kumimoji="0" lang="es-PE"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pitchFamily="18" charset="0"/>
            </a:endParaRPr>
          </a:p>
        </p:txBody>
      </p:sp>
      <p:sp>
        <p:nvSpPr>
          <p:cNvPr id="3" name="Rectángulo 2"/>
          <p:cNvSpPr/>
          <p:nvPr/>
        </p:nvSpPr>
        <p:spPr>
          <a:xfrm>
            <a:off x="5712354" y="692323"/>
            <a:ext cx="2319867" cy="492443"/>
          </a:xfrm>
          <a:prstGeom prst="rect">
            <a:avLst/>
          </a:prstGeom>
        </p:spPr>
        <p:txBody>
          <a:bodyPr wrap="none">
            <a:spAutoFit/>
          </a:bodyPr>
          <a:lstStyle/>
          <a:p>
            <a:pPr lvl="0" algn="ctr">
              <a:defRPr/>
            </a:pPr>
            <a:r>
              <a:rPr lang="es-PE" sz="2600" kern="0" dirty="0">
                <a:ln w="18415" cmpd="sng">
                  <a:solidFill>
                    <a:srgbClr val="C00000"/>
                  </a:solidFill>
                  <a:prstDash val="solid"/>
                </a:ln>
                <a:solidFill>
                  <a:schemeClr val="bg1"/>
                </a:solidFill>
                <a:effectLst>
                  <a:glow rad="63500">
                    <a:schemeClr val="accent2">
                      <a:satMod val="175000"/>
                      <a:alpha val="43000"/>
                    </a:schemeClr>
                  </a:glow>
                  <a:outerShdw blurRad="50800" dist="38100" dir="10800000" algn="r" rotWithShape="0">
                    <a:prstClr val="black"/>
                  </a:outerShdw>
                </a:effectLst>
                <a:latin typeface="Arial Rounded MT Bold" panose="020F0704030504030204" pitchFamily="34" charset="0"/>
                <a:cs typeface="Aharoni" pitchFamily="2" charset="-79"/>
              </a:rPr>
              <a:t>Motivación: </a:t>
            </a:r>
            <a:r>
              <a:rPr lang="es-MX" sz="2600" kern="0" dirty="0">
                <a:ln w="18415" cmpd="sng">
                  <a:solidFill>
                    <a:srgbClr val="C00000"/>
                  </a:solidFill>
                  <a:prstDash val="solid"/>
                </a:ln>
                <a:solidFill>
                  <a:schemeClr val="bg1"/>
                </a:solidFill>
                <a:effectLst>
                  <a:glow rad="63500">
                    <a:schemeClr val="accent2">
                      <a:satMod val="175000"/>
                      <a:alpha val="43000"/>
                    </a:schemeClr>
                  </a:glow>
                  <a:outerShdw blurRad="50800" dist="38100" dir="10800000" algn="r" rotWithShape="0">
                    <a:prstClr val="black"/>
                  </a:outerShdw>
                </a:effectLst>
                <a:latin typeface="Arial Rounded MT Bold" panose="020F0704030504030204" pitchFamily="34" charset="0"/>
                <a:cs typeface="Aharoni" pitchFamily="2" charset="-79"/>
              </a:rPr>
              <a:t>: </a:t>
            </a:r>
          </a:p>
        </p:txBody>
      </p:sp>
    </p:spTree>
    <p:extLst>
      <p:ext uri="{BB962C8B-B14F-4D97-AF65-F5344CB8AC3E}">
        <p14:creationId xmlns:p14="http://schemas.microsoft.com/office/powerpoint/2010/main" val="168257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1"/>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p:nvPr/>
        </p:nvSpPr>
        <p:spPr>
          <a:xfrm>
            <a:off x="723390" y="517071"/>
            <a:ext cx="3981959" cy="707886"/>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Lucas  1, 39-45</a:t>
            </a:r>
            <a:endParaRPr kumimoji="0" lang="es-PE"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ndParaRPr>
          </a:p>
        </p:txBody>
      </p:sp>
      <p:sp>
        <p:nvSpPr>
          <p:cNvPr id="7" name="Rectangle 3"/>
          <p:cNvSpPr>
            <a:spLocks noChangeArrowheads="1"/>
          </p:cNvSpPr>
          <p:nvPr/>
        </p:nvSpPr>
        <p:spPr bwMode="auto">
          <a:xfrm>
            <a:off x="1055634" y="4285922"/>
            <a:ext cx="7289908" cy="2062103"/>
          </a:xfrm>
          <a:prstGeom prst="rect">
            <a:avLst/>
          </a:prstGeom>
          <a:noFill/>
          <a:ln w="9525">
            <a:noFill/>
            <a:miter lim="800000"/>
            <a:headEnd/>
            <a:tailEnd/>
          </a:ln>
          <a:effectLst/>
        </p:spPr>
        <p:txBody>
          <a:bodyPr wrap="square">
            <a:spAutoFit/>
          </a:bodyPr>
          <a:lstStyle/>
          <a:p>
            <a:pPr lvl="0" algn="ctr" fontAlgn="base">
              <a:spcBef>
                <a:spcPct val="50000"/>
              </a:spcBef>
              <a:spcAft>
                <a:spcPct val="0"/>
              </a:spcAft>
              <a:defRPr/>
            </a:pPr>
            <a:r>
              <a:rPr lang="es-MX" sz="3200" b="1" dirty="0" smtClean="0">
                <a:ln w="19050">
                  <a:solidFill>
                    <a:srgbClr val="000000">
                      <a:tint val="1000"/>
                    </a:srgbClr>
                  </a:solidFill>
                  <a:prstDash val="solid"/>
                </a:ln>
                <a:solidFill>
                  <a:srgbClr val="FFFFFF"/>
                </a:solidFill>
                <a:effectLst>
                  <a:glow rad="2540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En </a:t>
            </a:r>
            <a:r>
              <a:rPr lang="es-MX" sz="3200" b="1" dirty="0">
                <a:ln w="19050">
                  <a:solidFill>
                    <a:srgbClr val="000000">
                      <a:tint val="1000"/>
                    </a:srgbClr>
                  </a:solidFill>
                  <a:prstDash val="solid"/>
                </a:ln>
                <a:solidFill>
                  <a:srgbClr val="FFFFFF"/>
                </a:solidFill>
                <a:effectLst>
                  <a:glow rad="2540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aquellos días María se puso en camino y fue aprisa a la montaña, a un pueblo de Judá; entró en casa de Zacarías y saludó a Isabel.</a:t>
            </a:r>
            <a:r>
              <a:rPr kumimoji="0" lang="es-ES" sz="3200" b="1" i="0" u="none" strike="noStrike" kern="1200" cap="none" spc="0" normalizeH="0" baseline="0" noProof="0" dirty="0" smtClean="0">
                <a:ln w="19050">
                  <a:solidFill>
                    <a:srgbClr val="000000">
                      <a:tint val="1000"/>
                    </a:srgbClr>
                  </a:solidFill>
                  <a:prstDash val="solid"/>
                </a:ln>
                <a:solidFill>
                  <a:srgbClr val="FFFFFF"/>
                </a:solidFill>
                <a:effectLst>
                  <a:glow rad="2540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endParaRPr kumimoji="0" lang="es-ES" sz="3200" b="1" i="0" u="none" strike="noStrike" kern="1200" cap="none" spc="0" normalizeH="0" baseline="0" noProof="0" dirty="0">
              <a:ln w="19050">
                <a:solidFill>
                  <a:srgbClr val="000000">
                    <a:tint val="1000"/>
                  </a:srgbClr>
                </a:solidFill>
                <a:prstDash val="solid"/>
              </a:ln>
              <a:solidFill>
                <a:srgbClr val="FFFFFF"/>
              </a:solidFill>
              <a:effectLst>
                <a:glow rad="2540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endParaRPr>
          </a:p>
        </p:txBody>
      </p:sp>
      <p:pic>
        <p:nvPicPr>
          <p:cNvPr id="3" name="Imagen 2"/>
          <p:cNvPicPr>
            <a:picLocks noChangeAspect="1"/>
          </p:cNvPicPr>
          <p:nvPr/>
        </p:nvPicPr>
        <p:blipFill rotWithShape="1">
          <a:blip r:embed="rId2"/>
          <a:srcRect l="25366" r="36527"/>
          <a:stretch/>
        </p:blipFill>
        <p:spPr>
          <a:xfrm>
            <a:off x="4105275" y="2364980"/>
            <a:ext cx="1190626" cy="2340369"/>
          </a:xfrm>
          <a:prstGeom prst="rect">
            <a:avLst/>
          </a:prstGeom>
          <a:effectLst>
            <a:softEdge rad="317500"/>
          </a:effectLst>
        </p:spPr>
      </p:pic>
    </p:spTree>
    <p:extLst>
      <p:ext uri="{BB962C8B-B14F-4D97-AF65-F5344CB8AC3E}">
        <p14:creationId xmlns:p14="http://schemas.microsoft.com/office/powerpoint/2010/main" val="747342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291" y="497370"/>
            <a:ext cx="8055260" cy="5844209"/>
          </a:xfrm>
          <a:prstGeom prst="rect">
            <a:avLst/>
          </a:prstGeom>
        </p:spPr>
      </p:pic>
      <p:sp>
        <p:nvSpPr>
          <p:cNvPr id="34819" name="Rectangle 3"/>
          <p:cNvSpPr>
            <a:spLocks noChangeArrowheads="1"/>
          </p:cNvSpPr>
          <p:nvPr/>
        </p:nvSpPr>
        <p:spPr bwMode="auto">
          <a:xfrm>
            <a:off x="447675" y="438150"/>
            <a:ext cx="5981700" cy="5262979"/>
          </a:xfrm>
          <a:prstGeom prst="rect">
            <a:avLst/>
          </a:prstGeom>
          <a:noFill/>
          <a:ln w="9525">
            <a:noFill/>
            <a:miter lim="800000"/>
            <a:headEnd/>
            <a:tailEnd/>
          </a:ln>
          <a:effectLst/>
        </p:spPr>
        <p:txBody>
          <a:bodyPr wrap="square">
            <a:spAutoFit/>
          </a:bodyPr>
          <a:lstStyle/>
          <a:p>
            <a:pPr marL="457200" lvl="0" indent="-457200">
              <a:spcBef>
                <a:spcPct val="50000"/>
              </a:spcBef>
              <a:buFontTx/>
              <a:buChar char="-"/>
              <a:defRPr/>
            </a:pPr>
            <a:r>
              <a:rPr kumimoji="0" lang="es-ES" sz="3200" b="1" i="0" u="none" strike="noStrike" kern="1200" cap="none" spc="0" normalizeH="0" baseline="0" noProof="0" dirty="0" smtClean="0">
                <a:ln>
                  <a:noFill/>
                </a:ln>
                <a:solidFill>
                  <a:srgbClr val="FFFFFF"/>
                </a:solidFill>
                <a:effectLst>
                  <a:glow rad="101600">
                    <a:srgbClr val="9900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En cuanto </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Isabel oyó el saludo de María, saltó la criatura en su vientre. Se llenó Isabel del </a:t>
            </a:r>
            <a:endPar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marL="457200" lvl="0" indent="-457200">
              <a:spcBef>
                <a:spcPct val="50000"/>
              </a:spcBef>
              <a:buFontTx/>
              <a:buChar char="-"/>
              <a:defRPr/>
            </a:pPr>
            <a:endPar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marL="457200" lvl="0" indent="-457200">
              <a:spcBef>
                <a:spcPct val="50000"/>
              </a:spcBef>
              <a:buFontTx/>
              <a:buChar char="-"/>
              <a:defRPr/>
            </a:pPr>
            <a:endPar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marL="457200" lvl="0" indent="-457200">
              <a:spcBef>
                <a:spcPct val="50000"/>
              </a:spcBef>
              <a:buFontTx/>
              <a:buChar char="-"/>
              <a:defRPr/>
            </a:pP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Espíritu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Santo y exclamó con voz fuerte</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MX" sz="3200" b="1" dirty="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Bendita tú entre las mujeres, y bendito el fruto de tu vientre</a:t>
            </a:r>
            <a:r>
              <a:rPr lang="es-MX" sz="3200" b="1" dirty="0" smtClean="0">
                <a:solidFill>
                  <a:srgbClr val="FFFFFF"/>
                </a:solidFill>
                <a:effectLst>
                  <a:glow rad="101600">
                    <a:srgbClr val="99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kumimoji="0" lang="es-ES" sz="3200" b="1" i="0" u="none" strike="noStrike" kern="1200" cap="none" spc="0" normalizeH="0" baseline="0" noProof="0" dirty="0">
              <a:ln>
                <a:noFill/>
              </a:ln>
              <a:solidFill>
                <a:srgbClr val="FFFFFF"/>
              </a:solidFill>
              <a:effectLst>
                <a:glow rad="101600">
                  <a:srgbClr val="9900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00094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anim calcmode="lin" valueType="num">
                                      <p:cBhvr>
                                        <p:cTn id="8" dur="1000" fill="hold"/>
                                        <p:tgtEl>
                                          <p:spTgt spid="34819"/>
                                        </p:tgtEl>
                                        <p:attrNameLst>
                                          <p:attrName>ppt_x</p:attrName>
                                        </p:attrNameLst>
                                      </p:cBhvr>
                                      <p:tavLst>
                                        <p:tav tm="0">
                                          <p:val>
                                            <p:strVal val="#ppt_x-.1"/>
                                          </p:val>
                                        </p:tav>
                                        <p:tav tm="100000">
                                          <p:val>
                                            <p:strVal val="#ppt_x"/>
                                          </p:val>
                                        </p:tav>
                                      </p:tavLst>
                                    </p:anim>
                                    <p:anim calcmode="lin" valueType="num">
                                      <p:cBhvr>
                                        <p:cTn id="9" dur="1000" fill="hold"/>
                                        <p:tgtEl>
                                          <p:spTgt spid="348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theme/theme1.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special">
  <a:themeElements>
    <a:clrScheme name="espe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pec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pec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pec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pec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pec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pec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pec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pec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pec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pec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pec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pec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pec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L PODER DE LAS PALABRA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569</TotalTime>
  <Words>1365</Words>
  <Application>Microsoft Office PowerPoint</Application>
  <PresentationFormat>Presentación en pantalla (4:3)</PresentationFormat>
  <Paragraphs>138</Paragraphs>
  <Slides>31</Slides>
  <Notes>4</Notes>
  <HiddenSlides>0</HiddenSlides>
  <MMClips>0</MMClips>
  <ScaleCrop>false</ScaleCrop>
  <HeadingPairs>
    <vt:vector size="6" baseType="variant">
      <vt:variant>
        <vt:lpstr>Fuentes usadas</vt:lpstr>
      </vt:variant>
      <vt:variant>
        <vt:i4>23</vt:i4>
      </vt:variant>
      <vt:variant>
        <vt:lpstr>Tema</vt:lpstr>
      </vt:variant>
      <vt:variant>
        <vt:i4>12</vt:i4>
      </vt:variant>
      <vt:variant>
        <vt:lpstr>Títulos de diapositiva</vt:lpstr>
      </vt:variant>
      <vt:variant>
        <vt:i4>31</vt:i4>
      </vt:variant>
    </vt:vector>
  </HeadingPairs>
  <TitlesOfParts>
    <vt:vector size="66" baseType="lpstr">
      <vt:lpstr>Adobe Gothic Std B</vt:lpstr>
      <vt:lpstr>Agency FB</vt:lpstr>
      <vt:lpstr>Aharoni</vt:lpstr>
      <vt:lpstr>Arial</vt:lpstr>
      <vt:lpstr>Arial Black</vt:lpstr>
      <vt:lpstr>Arial Narrow</vt:lpstr>
      <vt:lpstr>Arial Rounded MT Bold</vt:lpstr>
      <vt:lpstr>Arial Unicode MS</vt:lpstr>
      <vt:lpstr>Bauhaus 93</vt:lpstr>
      <vt:lpstr>Berlin Sans FB Demi</vt:lpstr>
      <vt:lpstr>Calibri</vt:lpstr>
      <vt:lpstr>Calibri Light</vt:lpstr>
      <vt:lpstr>Comic Sans MS</vt:lpstr>
      <vt:lpstr>Franklin Gothic Book</vt:lpstr>
      <vt:lpstr>Kristen ITC</vt:lpstr>
      <vt:lpstr>Poor Richard</vt:lpstr>
      <vt:lpstr>Swis721 Blk BT</vt:lpstr>
      <vt:lpstr>Swis721 BlkCn BT</vt:lpstr>
      <vt:lpstr>Swis721 BT</vt:lpstr>
      <vt:lpstr>Swis721 Cn BT</vt:lpstr>
      <vt:lpstr>Times</vt:lpstr>
      <vt:lpstr>Times New Roman</vt:lpstr>
      <vt:lpstr>Wingdings</vt:lpstr>
      <vt:lpstr>4_Diseño predeterminado</vt:lpstr>
      <vt:lpstr>6_Diseño predeterminado</vt:lpstr>
      <vt:lpstr>En blanco</vt:lpstr>
      <vt:lpstr>Diseño predeterminado</vt:lpstr>
      <vt:lpstr>3_En blanco</vt:lpstr>
      <vt:lpstr>1_Diseño predeterminado</vt:lpstr>
      <vt:lpstr>8_Diseño predeterminado</vt:lpstr>
      <vt:lpstr>3_Diseño predeterminado</vt:lpstr>
      <vt:lpstr>EL PODER DE LAS PALABRAS</vt:lpstr>
      <vt:lpstr>2_Diseño predeterminado</vt:lpstr>
      <vt:lpstr>especial</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77</cp:revision>
  <dcterms:created xsi:type="dcterms:W3CDTF">2019-12-09T22:32:07Z</dcterms:created>
  <dcterms:modified xsi:type="dcterms:W3CDTF">2024-12-17T21:32:36Z</dcterms:modified>
</cp:coreProperties>
</file>