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 id="2147483708" r:id="rId4"/>
    <p:sldMasterId id="2147483720" r:id="rId5"/>
  </p:sldMasterIdLst>
  <p:sldIdLst>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Lst>
  <p:sldSz cx="9144000" cy="6858000" type="screen4x3"/>
  <p:notesSz cx="6858000" cy="9144000"/>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6600"/>
    <a:srgbClr val="530F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6" d="100"/>
          <a:sy n="76" d="100"/>
        </p:scale>
        <p:origin x="159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2392D6-FFA6-4A24-9095-35AF8B402689}"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4139400149"/>
      </p:ext>
    </p:extLst>
  </p:cSld>
  <p:clrMapOvr>
    <a:masterClrMapping/>
  </p:clrMapOvr>
  <p:transition spd="slow">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DB59FF-B9A6-471F-AD12-7E02D878589F}"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193813241"/>
      </p:ext>
    </p:extLst>
  </p:cSld>
  <p:clrMapOvr>
    <a:masterClrMapping/>
  </p:clrMapOvr>
  <p:transition spd="slow">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15100" y="609600"/>
            <a:ext cx="1943100" cy="5486400"/>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685800" y="609600"/>
            <a:ext cx="5676900" cy="54864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864525-F117-4D7C-8BD0-D2216C5BCC69}"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2695818697"/>
      </p:ext>
    </p:extLst>
  </p:cSld>
  <p:clrMapOvr>
    <a:masterClrMapping/>
  </p:clrMapOvr>
  <p:transition spd="slow">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lvl1pPr>
              <a:defRPr/>
            </a:lvl1pPr>
          </a:lstStyle>
          <a:p>
            <a:pPr>
              <a:defRPr/>
            </a:pPr>
            <a:fld id="{BC8176DC-F0C7-42F7-96D4-6F0741D03BD4}" type="datetimeFigureOut">
              <a:rPr lang="es-ES">
                <a:solidFill>
                  <a:prstClr val="black">
                    <a:tint val="75000"/>
                  </a:prstClr>
                </a:solidFill>
              </a:rPr>
              <a:pPr>
                <a:defRPr/>
              </a:pPr>
              <a:t>12/08/2024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F534144C-F750-4082-B208-869A9E7DC177}"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17471138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C2CDC8BA-BD0B-4B60-8EB4-3DB5D7A8BE98}" type="datetimeFigureOut">
              <a:rPr lang="es-ES">
                <a:solidFill>
                  <a:prstClr val="black">
                    <a:tint val="75000"/>
                  </a:prstClr>
                </a:solidFill>
              </a:rPr>
              <a:pPr>
                <a:defRPr/>
              </a:pPr>
              <a:t>12/08/2024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207FD1C0-0787-46C9-9AF6-C61A4F41FD98}"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29471615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69199BBF-5247-4F80-AAC2-A510F6366375}" type="datetimeFigureOut">
              <a:rPr lang="es-ES">
                <a:solidFill>
                  <a:prstClr val="black">
                    <a:tint val="75000"/>
                  </a:prstClr>
                </a:solidFill>
              </a:rPr>
              <a:pPr>
                <a:defRPr/>
              </a:pPr>
              <a:t>12/08/2024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FA7CC232-FFE9-49C8-B0C5-BDE08232500C}"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17914065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3 Marcador de fecha"/>
          <p:cNvSpPr>
            <a:spLocks noGrp="1"/>
          </p:cNvSpPr>
          <p:nvPr>
            <p:ph type="dt" sz="half" idx="10"/>
          </p:nvPr>
        </p:nvSpPr>
        <p:spPr/>
        <p:txBody>
          <a:bodyPr/>
          <a:lstStyle>
            <a:lvl1pPr>
              <a:defRPr/>
            </a:lvl1pPr>
          </a:lstStyle>
          <a:p>
            <a:pPr>
              <a:defRPr/>
            </a:pPr>
            <a:fld id="{07AFE907-03CB-460A-8CE5-B601855A966E}" type="datetimeFigureOut">
              <a:rPr lang="es-ES">
                <a:solidFill>
                  <a:prstClr val="black">
                    <a:tint val="75000"/>
                  </a:prstClr>
                </a:solidFill>
              </a:rPr>
              <a:pPr>
                <a:defRPr/>
              </a:pPr>
              <a:t>12/08/2024</a:t>
            </a:fld>
            <a:endParaRPr lang="es-ES">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1E640033-6990-4465-B83F-97BC22B84909}"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4469364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3 Marcador de fecha"/>
          <p:cNvSpPr>
            <a:spLocks noGrp="1"/>
          </p:cNvSpPr>
          <p:nvPr>
            <p:ph type="dt" sz="half" idx="10"/>
          </p:nvPr>
        </p:nvSpPr>
        <p:spPr/>
        <p:txBody>
          <a:bodyPr/>
          <a:lstStyle>
            <a:lvl1pPr>
              <a:defRPr/>
            </a:lvl1pPr>
          </a:lstStyle>
          <a:p>
            <a:pPr>
              <a:defRPr/>
            </a:pPr>
            <a:fld id="{84783634-FC51-4ACC-B9D0-8F38F3DDD55D}" type="datetimeFigureOut">
              <a:rPr lang="es-ES">
                <a:solidFill>
                  <a:prstClr val="black">
                    <a:tint val="75000"/>
                  </a:prstClr>
                </a:solidFill>
              </a:rPr>
              <a:pPr>
                <a:defRPr/>
              </a:pPr>
              <a:t>12/08/2024</a:t>
            </a:fld>
            <a:endParaRPr lang="es-ES">
              <a:solidFill>
                <a:prstClr val="black">
                  <a:tint val="75000"/>
                </a:prstClr>
              </a:solidFill>
            </a:endParaRPr>
          </a:p>
        </p:txBody>
      </p:sp>
      <p:sp>
        <p:nvSpPr>
          <p:cNvPr id="8"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9" name="5 Marcador de número de diapositiva"/>
          <p:cNvSpPr>
            <a:spLocks noGrp="1"/>
          </p:cNvSpPr>
          <p:nvPr>
            <p:ph type="sldNum" sz="quarter" idx="12"/>
          </p:nvPr>
        </p:nvSpPr>
        <p:spPr/>
        <p:txBody>
          <a:bodyPr/>
          <a:lstStyle>
            <a:lvl1pPr>
              <a:defRPr/>
            </a:lvl1pPr>
          </a:lstStyle>
          <a:p>
            <a:pPr>
              <a:defRPr/>
            </a:pPr>
            <a:fld id="{FF596509-E125-4A6A-B730-878B573E6912}"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9138534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3 Marcador de fecha"/>
          <p:cNvSpPr>
            <a:spLocks noGrp="1"/>
          </p:cNvSpPr>
          <p:nvPr>
            <p:ph type="dt" sz="half" idx="10"/>
          </p:nvPr>
        </p:nvSpPr>
        <p:spPr/>
        <p:txBody>
          <a:bodyPr/>
          <a:lstStyle>
            <a:lvl1pPr>
              <a:defRPr/>
            </a:lvl1pPr>
          </a:lstStyle>
          <a:p>
            <a:pPr>
              <a:defRPr/>
            </a:pPr>
            <a:fld id="{D012D923-6D35-46CE-A16F-2C02112B5D70}" type="datetimeFigureOut">
              <a:rPr lang="es-ES">
                <a:solidFill>
                  <a:prstClr val="black">
                    <a:tint val="75000"/>
                  </a:prstClr>
                </a:solidFill>
              </a:rPr>
              <a:pPr>
                <a:defRPr/>
              </a:pPr>
              <a:t>12/08/2024</a:t>
            </a:fld>
            <a:endParaRPr lang="es-ES">
              <a:solidFill>
                <a:prstClr val="black">
                  <a:tint val="75000"/>
                </a:prstClr>
              </a:solidFill>
            </a:endParaRPr>
          </a:p>
        </p:txBody>
      </p:sp>
      <p:sp>
        <p:nvSpPr>
          <p:cNvPr id="4"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5" name="5 Marcador de número de diapositiva"/>
          <p:cNvSpPr>
            <a:spLocks noGrp="1"/>
          </p:cNvSpPr>
          <p:nvPr>
            <p:ph type="sldNum" sz="quarter" idx="12"/>
          </p:nvPr>
        </p:nvSpPr>
        <p:spPr/>
        <p:txBody>
          <a:bodyPr/>
          <a:lstStyle>
            <a:lvl1pPr>
              <a:defRPr/>
            </a:lvl1pPr>
          </a:lstStyle>
          <a:p>
            <a:pPr>
              <a:defRPr/>
            </a:pPr>
            <a:fld id="{5D5D6F83-032C-44F2-ACA9-CA6E8CABA8F7}"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22589443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fld id="{ECFCF01C-40FC-4D3E-A758-861233A84D3C}" type="datetimeFigureOut">
              <a:rPr lang="es-ES">
                <a:solidFill>
                  <a:prstClr val="black">
                    <a:tint val="75000"/>
                  </a:prstClr>
                </a:solidFill>
              </a:rPr>
              <a:pPr>
                <a:defRPr/>
              </a:pPr>
              <a:t>12/08/2024</a:t>
            </a:fld>
            <a:endParaRPr lang="es-ES">
              <a:solidFill>
                <a:prstClr val="black">
                  <a:tint val="75000"/>
                </a:prstClr>
              </a:solidFill>
            </a:endParaRPr>
          </a:p>
        </p:txBody>
      </p:sp>
      <p:sp>
        <p:nvSpPr>
          <p:cNvPr id="3"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4" name="5 Marcador de número de diapositiva"/>
          <p:cNvSpPr>
            <a:spLocks noGrp="1"/>
          </p:cNvSpPr>
          <p:nvPr>
            <p:ph type="sldNum" sz="quarter" idx="12"/>
          </p:nvPr>
        </p:nvSpPr>
        <p:spPr/>
        <p:txBody>
          <a:bodyPr/>
          <a:lstStyle>
            <a:lvl1pPr>
              <a:defRPr/>
            </a:lvl1pPr>
          </a:lstStyle>
          <a:p>
            <a:pPr>
              <a:defRPr/>
            </a:pPr>
            <a:fld id="{225A10E1-B94F-4596-99F2-9280D9482BFB}"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20096262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7D5D8A01-076F-438F-8645-D0ACED49CBCD}" type="datetimeFigureOut">
              <a:rPr lang="es-ES">
                <a:solidFill>
                  <a:prstClr val="black">
                    <a:tint val="75000"/>
                  </a:prstClr>
                </a:solidFill>
              </a:rPr>
              <a:pPr>
                <a:defRPr/>
              </a:pPr>
              <a:t>12/08/2024</a:t>
            </a:fld>
            <a:endParaRPr lang="es-ES">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5DBC3626-2A9E-475E-8C58-110C3107C0F4}"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1424658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9E6E7D-CE1E-4F0D-9097-48870C92EC3E}"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904264148"/>
      </p:ext>
    </p:extLst>
  </p:cSld>
  <p:clrMapOvr>
    <a:masterClrMapping/>
  </p:clrMapOvr>
  <p:transition spd="slow">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6DCF1EB3-AC5C-48DE-A4A0-826CDBB487BA}" type="datetimeFigureOut">
              <a:rPr lang="es-ES">
                <a:solidFill>
                  <a:prstClr val="black">
                    <a:tint val="75000"/>
                  </a:prstClr>
                </a:solidFill>
              </a:rPr>
              <a:pPr>
                <a:defRPr/>
              </a:pPr>
              <a:t>12/08/2024</a:t>
            </a:fld>
            <a:endParaRPr lang="es-ES">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50B377CF-EA0E-4ADB-81F1-D8860321D35B}"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2746846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4D5450E6-6A0C-4024-8DAC-A772F829CE5F}" type="datetimeFigureOut">
              <a:rPr lang="es-ES">
                <a:solidFill>
                  <a:prstClr val="black">
                    <a:tint val="75000"/>
                  </a:prstClr>
                </a:solidFill>
              </a:rPr>
              <a:pPr>
                <a:defRPr/>
              </a:pPr>
              <a:t>12/08/2024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63D847A4-CE7C-4E41-A8A3-389D95EFE167}"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11140202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37653A28-3E1F-433C-8710-EFF368524664}" type="datetimeFigureOut">
              <a:rPr lang="es-ES">
                <a:solidFill>
                  <a:prstClr val="black">
                    <a:tint val="75000"/>
                  </a:prstClr>
                </a:solidFill>
              </a:rPr>
              <a:pPr>
                <a:defRPr/>
              </a:pPr>
              <a:t>12/08/2024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380E10F0-6282-4E58-9D55-460A6340DAF4}"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10006741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lvl1pPr>
              <a:defRPr/>
            </a:lvl1pPr>
          </a:lstStyle>
          <a:p>
            <a:pPr>
              <a:defRPr/>
            </a:pPr>
            <a:fld id="{96BECDD2-8C45-4D68-A09A-91C94CF476C8}" type="datetimeFigureOut">
              <a:rPr lang="es-ES">
                <a:solidFill>
                  <a:prstClr val="black">
                    <a:tint val="75000"/>
                  </a:prstClr>
                </a:solidFill>
              </a:rPr>
              <a:pPr>
                <a:defRPr/>
              </a:pPr>
              <a:t>12/08/2024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998E2297-9233-4DB0-A5C6-B9B3CF190C44}"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2398729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D9FCBBB9-1750-4665-82A7-49C5AE183BB4}" type="datetimeFigureOut">
              <a:rPr lang="es-ES">
                <a:solidFill>
                  <a:prstClr val="black">
                    <a:tint val="75000"/>
                  </a:prstClr>
                </a:solidFill>
              </a:rPr>
              <a:pPr>
                <a:defRPr/>
              </a:pPr>
              <a:t>12/08/2024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4A0C44E1-CD0E-475E-85DC-3B7C6DDA767C}"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15635646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432EFF77-F53D-4FB2-B81D-7C3ED7C79FF1}" type="datetimeFigureOut">
              <a:rPr lang="es-ES">
                <a:solidFill>
                  <a:prstClr val="black">
                    <a:tint val="75000"/>
                  </a:prstClr>
                </a:solidFill>
              </a:rPr>
              <a:pPr>
                <a:defRPr/>
              </a:pPr>
              <a:t>12/08/2024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9E1F302E-A71E-4B5A-90A3-C45B62C59A54}"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38581005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3 Marcador de fecha"/>
          <p:cNvSpPr>
            <a:spLocks noGrp="1"/>
          </p:cNvSpPr>
          <p:nvPr>
            <p:ph type="dt" sz="half" idx="10"/>
          </p:nvPr>
        </p:nvSpPr>
        <p:spPr/>
        <p:txBody>
          <a:bodyPr/>
          <a:lstStyle>
            <a:lvl1pPr>
              <a:defRPr/>
            </a:lvl1pPr>
          </a:lstStyle>
          <a:p>
            <a:pPr>
              <a:defRPr/>
            </a:pPr>
            <a:fld id="{FC7284D4-9FBE-43CB-9300-9C800C54AE30}" type="datetimeFigureOut">
              <a:rPr lang="es-ES">
                <a:solidFill>
                  <a:prstClr val="black">
                    <a:tint val="75000"/>
                  </a:prstClr>
                </a:solidFill>
              </a:rPr>
              <a:pPr>
                <a:defRPr/>
              </a:pPr>
              <a:t>12/08/2024</a:t>
            </a:fld>
            <a:endParaRPr lang="es-ES">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1E94706F-8597-4746-9D93-4AE219E55133}"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30743420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3 Marcador de fecha"/>
          <p:cNvSpPr>
            <a:spLocks noGrp="1"/>
          </p:cNvSpPr>
          <p:nvPr>
            <p:ph type="dt" sz="half" idx="10"/>
          </p:nvPr>
        </p:nvSpPr>
        <p:spPr/>
        <p:txBody>
          <a:bodyPr/>
          <a:lstStyle>
            <a:lvl1pPr>
              <a:defRPr/>
            </a:lvl1pPr>
          </a:lstStyle>
          <a:p>
            <a:pPr>
              <a:defRPr/>
            </a:pPr>
            <a:fld id="{57004F98-48F8-4116-9E89-BFA633C51316}" type="datetimeFigureOut">
              <a:rPr lang="es-ES">
                <a:solidFill>
                  <a:prstClr val="black">
                    <a:tint val="75000"/>
                  </a:prstClr>
                </a:solidFill>
              </a:rPr>
              <a:pPr>
                <a:defRPr/>
              </a:pPr>
              <a:t>12/08/2024</a:t>
            </a:fld>
            <a:endParaRPr lang="es-ES">
              <a:solidFill>
                <a:prstClr val="black">
                  <a:tint val="75000"/>
                </a:prstClr>
              </a:solidFill>
            </a:endParaRPr>
          </a:p>
        </p:txBody>
      </p:sp>
      <p:sp>
        <p:nvSpPr>
          <p:cNvPr id="8"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9" name="5 Marcador de número de diapositiva"/>
          <p:cNvSpPr>
            <a:spLocks noGrp="1"/>
          </p:cNvSpPr>
          <p:nvPr>
            <p:ph type="sldNum" sz="quarter" idx="12"/>
          </p:nvPr>
        </p:nvSpPr>
        <p:spPr/>
        <p:txBody>
          <a:bodyPr/>
          <a:lstStyle>
            <a:lvl1pPr>
              <a:defRPr/>
            </a:lvl1pPr>
          </a:lstStyle>
          <a:p>
            <a:pPr>
              <a:defRPr/>
            </a:pPr>
            <a:fld id="{4C44FC54-9DF2-4297-9A63-F94D4A962978}"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21265606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3 Marcador de fecha"/>
          <p:cNvSpPr>
            <a:spLocks noGrp="1"/>
          </p:cNvSpPr>
          <p:nvPr>
            <p:ph type="dt" sz="half" idx="10"/>
          </p:nvPr>
        </p:nvSpPr>
        <p:spPr/>
        <p:txBody>
          <a:bodyPr/>
          <a:lstStyle>
            <a:lvl1pPr>
              <a:defRPr/>
            </a:lvl1pPr>
          </a:lstStyle>
          <a:p>
            <a:pPr>
              <a:defRPr/>
            </a:pPr>
            <a:fld id="{717F2770-69E8-4985-8CE8-3205DB0831E4}" type="datetimeFigureOut">
              <a:rPr lang="es-ES">
                <a:solidFill>
                  <a:prstClr val="black">
                    <a:tint val="75000"/>
                  </a:prstClr>
                </a:solidFill>
              </a:rPr>
              <a:pPr>
                <a:defRPr/>
              </a:pPr>
              <a:t>12/08/2024</a:t>
            </a:fld>
            <a:endParaRPr lang="es-ES">
              <a:solidFill>
                <a:prstClr val="black">
                  <a:tint val="75000"/>
                </a:prstClr>
              </a:solidFill>
            </a:endParaRPr>
          </a:p>
        </p:txBody>
      </p:sp>
      <p:sp>
        <p:nvSpPr>
          <p:cNvPr id="4"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5" name="5 Marcador de número de diapositiva"/>
          <p:cNvSpPr>
            <a:spLocks noGrp="1"/>
          </p:cNvSpPr>
          <p:nvPr>
            <p:ph type="sldNum" sz="quarter" idx="12"/>
          </p:nvPr>
        </p:nvSpPr>
        <p:spPr/>
        <p:txBody>
          <a:bodyPr/>
          <a:lstStyle>
            <a:lvl1pPr>
              <a:defRPr/>
            </a:lvl1pPr>
          </a:lstStyle>
          <a:p>
            <a:pPr>
              <a:defRPr/>
            </a:pPr>
            <a:fld id="{4F8D89AA-1A1E-44A0-A77A-D18D9F5F91BB}"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18087885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fld id="{016100AB-6162-443F-B498-E9894A40F4D2}" type="datetimeFigureOut">
              <a:rPr lang="es-ES">
                <a:solidFill>
                  <a:prstClr val="black">
                    <a:tint val="75000"/>
                  </a:prstClr>
                </a:solidFill>
              </a:rPr>
              <a:pPr>
                <a:defRPr/>
              </a:pPr>
              <a:t>12/08/2024</a:t>
            </a:fld>
            <a:endParaRPr lang="es-ES">
              <a:solidFill>
                <a:prstClr val="black">
                  <a:tint val="75000"/>
                </a:prstClr>
              </a:solidFill>
            </a:endParaRPr>
          </a:p>
        </p:txBody>
      </p:sp>
      <p:sp>
        <p:nvSpPr>
          <p:cNvPr id="3"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4" name="5 Marcador de número de diapositiva"/>
          <p:cNvSpPr>
            <a:spLocks noGrp="1"/>
          </p:cNvSpPr>
          <p:nvPr>
            <p:ph type="sldNum" sz="quarter" idx="12"/>
          </p:nvPr>
        </p:nvSpPr>
        <p:spPr/>
        <p:txBody>
          <a:bodyPr/>
          <a:lstStyle>
            <a:lvl1pPr>
              <a:defRPr/>
            </a:lvl1pPr>
          </a:lstStyle>
          <a:p>
            <a:pPr>
              <a:defRPr/>
            </a:pPr>
            <a:fld id="{A24FB57D-5A74-471A-AE81-71F779DEB570}"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958833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3522A2-B291-49FE-BC5A-A0C1139065AF}"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974622136"/>
      </p:ext>
    </p:extLst>
  </p:cSld>
  <p:clrMapOvr>
    <a:masterClrMapping/>
  </p:clrMapOvr>
  <p:transition spd="slow">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A1D1C8CF-D3FB-4326-97B4-CBB7A9846AF9}" type="datetimeFigureOut">
              <a:rPr lang="es-ES">
                <a:solidFill>
                  <a:prstClr val="black">
                    <a:tint val="75000"/>
                  </a:prstClr>
                </a:solidFill>
              </a:rPr>
              <a:pPr>
                <a:defRPr/>
              </a:pPr>
              <a:t>12/08/2024</a:t>
            </a:fld>
            <a:endParaRPr lang="es-ES">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ED322753-C096-4A92-A02B-15D3D963BFD1}"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40517359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36EE3247-23F4-4695-A839-DF7FC2089028}" type="datetimeFigureOut">
              <a:rPr lang="es-ES">
                <a:solidFill>
                  <a:prstClr val="black">
                    <a:tint val="75000"/>
                  </a:prstClr>
                </a:solidFill>
              </a:rPr>
              <a:pPr>
                <a:defRPr/>
              </a:pPr>
              <a:t>12/08/2024</a:t>
            </a:fld>
            <a:endParaRPr lang="es-ES">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4F8180FA-ED64-41D7-8064-70EC5F7DA02B}"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41140203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D0A7F323-922A-4332-A45E-052A5019BEA4}" type="datetimeFigureOut">
              <a:rPr lang="es-ES">
                <a:solidFill>
                  <a:prstClr val="black">
                    <a:tint val="75000"/>
                  </a:prstClr>
                </a:solidFill>
              </a:rPr>
              <a:pPr>
                <a:defRPr/>
              </a:pPr>
              <a:t>12/08/2024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8C5A0011-83A2-45AE-BB26-005EDEEC52E9}"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20906722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8E40BB68-BEC1-4A95-B76C-10EBB5DC8D00}" type="datetimeFigureOut">
              <a:rPr lang="es-ES">
                <a:solidFill>
                  <a:prstClr val="black">
                    <a:tint val="75000"/>
                  </a:prstClr>
                </a:solidFill>
              </a:rPr>
              <a:pPr>
                <a:defRPr/>
              </a:pPr>
              <a:t>12/08/2024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920DCA45-01C5-4618-B5C0-64028F9AE818}"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28703575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6D23B0-D8AD-40EF-B7E6-D76C358F3855}" type="slidenum">
              <a:rPr lang="ca-ES">
                <a:solidFill>
                  <a:srgbClr val="000000"/>
                </a:solidFill>
              </a:rPr>
              <a:pPr>
                <a:defRPr/>
              </a:pPr>
              <a:t>‹Nº›</a:t>
            </a:fld>
            <a:endParaRPr lang="ca-ES">
              <a:solidFill>
                <a:srgbClr val="000000"/>
              </a:solidFill>
            </a:endParaRPr>
          </a:p>
        </p:txBody>
      </p:sp>
    </p:spTree>
    <p:extLst>
      <p:ext uri="{BB962C8B-B14F-4D97-AF65-F5344CB8AC3E}">
        <p14:creationId xmlns:p14="http://schemas.microsoft.com/office/powerpoint/2010/main" val="15991222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B8E27E-79AB-4BB6-AC06-9D61E963056D}" type="slidenum">
              <a:rPr lang="ca-ES">
                <a:solidFill>
                  <a:srgbClr val="000000"/>
                </a:solidFill>
              </a:rPr>
              <a:pPr>
                <a:defRPr/>
              </a:pPr>
              <a:t>‹Nº›</a:t>
            </a:fld>
            <a:endParaRPr lang="ca-ES">
              <a:solidFill>
                <a:srgbClr val="000000"/>
              </a:solidFill>
            </a:endParaRPr>
          </a:p>
        </p:txBody>
      </p:sp>
    </p:spTree>
    <p:extLst>
      <p:ext uri="{BB962C8B-B14F-4D97-AF65-F5344CB8AC3E}">
        <p14:creationId xmlns:p14="http://schemas.microsoft.com/office/powerpoint/2010/main" val="19748733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9F1FBB-C58C-47C4-9FBD-6CDE1979863F}" type="slidenum">
              <a:rPr lang="ca-ES">
                <a:solidFill>
                  <a:srgbClr val="000000"/>
                </a:solidFill>
              </a:rPr>
              <a:pPr>
                <a:defRPr/>
              </a:pPr>
              <a:t>‹Nº›</a:t>
            </a:fld>
            <a:endParaRPr lang="ca-ES">
              <a:solidFill>
                <a:srgbClr val="000000"/>
              </a:solidFill>
            </a:endParaRPr>
          </a:p>
        </p:txBody>
      </p:sp>
    </p:spTree>
    <p:extLst>
      <p:ext uri="{BB962C8B-B14F-4D97-AF65-F5344CB8AC3E}">
        <p14:creationId xmlns:p14="http://schemas.microsoft.com/office/powerpoint/2010/main" val="7475297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3ADA66-6C6F-4924-A68B-DCE152DB8A96}" type="slidenum">
              <a:rPr lang="ca-ES">
                <a:solidFill>
                  <a:srgbClr val="000000"/>
                </a:solidFill>
              </a:rPr>
              <a:pPr>
                <a:defRPr/>
              </a:pPr>
              <a:t>‹Nº›</a:t>
            </a:fld>
            <a:endParaRPr lang="ca-ES">
              <a:solidFill>
                <a:srgbClr val="000000"/>
              </a:solidFill>
            </a:endParaRPr>
          </a:p>
        </p:txBody>
      </p:sp>
    </p:spTree>
    <p:extLst>
      <p:ext uri="{BB962C8B-B14F-4D97-AF65-F5344CB8AC3E}">
        <p14:creationId xmlns:p14="http://schemas.microsoft.com/office/powerpoint/2010/main" val="24022541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055E593-525C-414B-B126-361E6C8B52F2}" type="slidenum">
              <a:rPr lang="ca-ES">
                <a:solidFill>
                  <a:srgbClr val="000000"/>
                </a:solidFill>
              </a:rPr>
              <a:pPr>
                <a:defRPr/>
              </a:pPr>
              <a:t>‹Nº›</a:t>
            </a:fld>
            <a:endParaRPr lang="ca-ES">
              <a:solidFill>
                <a:srgbClr val="000000"/>
              </a:solidFill>
            </a:endParaRPr>
          </a:p>
        </p:txBody>
      </p:sp>
    </p:spTree>
    <p:extLst>
      <p:ext uri="{BB962C8B-B14F-4D97-AF65-F5344CB8AC3E}">
        <p14:creationId xmlns:p14="http://schemas.microsoft.com/office/powerpoint/2010/main" val="33091916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8FF91B7-3CF5-44E8-B058-0147D4A2636B}" type="slidenum">
              <a:rPr lang="ca-ES">
                <a:solidFill>
                  <a:srgbClr val="000000"/>
                </a:solidFill>
              </a:rPr>
              <a:pPr>
                <a:defRPr/>
              </a:pPr>
              <a:t>‹Nº›</a:t>
            </a:fld>
            <a:endParaRPr lang="ca-ES">
              <a:solidFill>
                <a:srgbClr val="000000"/>
              </a:solidFill>
            </a:endParaRPr>
          </a:p>
        </p:txBody>
      </p:sp>
    </p:spTree>
    <p:extLst>
      <p:ext uri="{BB962C8B-B14F-4D97-AF65-F5344CB8AC3E}">
        <p14:creationId xmlns:p14="http://schemas.microsoft.com/office/powerpoint/2010/main" val="15422318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5A28B1-B672-4E62-AFC9-130893279190}"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88432512"/>
      </p:ext>
    </p:extLst>
  </p:cSld>
  <p:clrMapOvr>
    <a:masterClrMapping/>
  </p:clrMapOvr>
  <p:transition spd="slow">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183A87A-400D-47B9-97D7-55B4FC824103}" type="slidenum">
              <a:rPr lang="ca-ES">
                <a:solidFill>
                  <a:srgbClr val="000000"/>
                </a:solidFill>
              </a:rPr>
              <a:pPr>
                <a:defRPr/>
              </a:pPr>
              <a:t>‹Nº›</a:t>
            </a:fld>
            <a:endParaRPr lang="ca-ES">
              <a:solidFill>
                <a:srgbClr val="000000"/>
              </a:solidFill>
            </a:endParaRPr>
          </a:p>
        </p:txBody>
      </p:sp>
    </p:spTree>
    <p:extLst>
      <p:ext uri="{BB962C8B-B14F-4D97-AF65-F5344CB8AC3E}">
        <p14:creationId xmlns:p14="http://schemas.microsoft.com/office/powerpoint/2010/main" val="37494674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A8550A6-3068-4928-9BE7-23EEEABCFBEC}" type="slidenum">
              <a:rPr lang="ca-ES">
                <a:solidFill>
                  <a:srgbClr val="000000"/>
                </a:solidFill>
              </a:rPr>
              <a:pPr>
                <a:defRPr/>
              </a:pPr>
              <a:t>‹Nº›</a:t>
            </a:fld>
            <a:endParaRPr lang="ca-ES">
              <a:solidFill>
                <a:srgbClr val="000000"/>
              </a:solidFill>
            </a:endParaRPr>
          </a:p>
        </p:txBody>
      </p:sp>
    </p:spTree>
    <p:extLst>
      <p:ext uri="{BB962C8B-B14F-4D97-AF65-F5344CB8AC3E}">
        <p14:creationId xmlns:p14="http://schemas.microsoft.com/office/powerpoint/2010/main" val="13507488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30D1B0-2025-4EA9-9AF0-C923331B5413}" type="slidenum">
              <a:rPr lang="ca-ES">
                <a:solidFill>
                  <a:srgbClr val="000000"/>
                </a:solidFill>
              </a:rPr>
              <a:pPr>
                <a:defRPr/>
              </a:pPr>
              <a:t>‹Nº›</a:t>
            </a:fld>
            <a:endParaRPr lang="ca-ES">
              <a:solidFill>
                <a:srgbClr val="000000"/>
              </a:solidFill>
            </a:endParaRPr>
          </a:p>
        </p:txBody>
      </p:sp>
    </p:spTree>
    <p:extLst>
      <p:ext uri="{BB962C8B-B14F-4D97-AF65-F5344CB8AC3E}">
        <p14:creationId xmlns:p14="http://schemas.microsoft.com/office/powerpoint/2010/main" val="18774886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20B77D-A5B1-400E-8107-2698D9938204}" type="slidenum">
              <a:rPr lang="ca-ES">
                <a:solidFill>
                  <a:srgbClr val="000000"/>
                </a:solidFill>
              </a:rPr>
              <a:pPr>
                <a:defRPr/>
              </a:pPr>
              <a:t>‹Nº›</a:t>
            </a:fld>
            <a:endParaRPr lang="ca-ES">
              <a:solidFill>
                <a:srgbClr val="000000"/>
              </a:solidFill>
            </a:endParaRPr>
          </a:p>
        </p:txBody>
      </p:sp>
    </p:spTree>
    <p:extLst>
      <p:ext uri="{BB962C8B-B14F-4D97-AF65-F5344CB8AC3E}">
        <p14:creationId xmlns:p14="http://schemas.microsoft.com/office/powerpoint/2010/main" val="21382077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15100" y="609600"/>
            <a:ext cx="1943100" cy="5486400"/>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685800" y="609600"/>
            <a:ext cx="5676900" cy="54864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819D62-7A11-435A-8A07-539AA226E017}" type="slidenum">
              <a:rPr lang="ca-ES">
                <a:solidFill>
                  <a:srgbClr val="000000"/>
                </a:solidFill>
              </a:rPr>
              <a:pPr>
                <a:defRPr/>
              </a:pPr>
              <a:t>‹Nº›</a:t>
            </a:fld>
            <a:endParaRPr lang="ca-ES">
              <a:solidFill>
                <a:srgbClr val="000000"/>
              </a:solidFill>
            </a:endParaRPr>
          </a:p>
        </p:txBody>
      </p:sp>
    </p:spTree>
    <p:extLst>
      <p:ext uri="{BB962C8B-B14F-4D97-AF65-F5344CB8AC3E}">
        <p14:creationId xmlns:p14="http://schemas.microsoft.com/office/powerpoint/2010/main" val="20070679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2C2C98-26D5-4346-A39C-CCAE7FD88F8B}"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1555597320"/>
      </p:ext>
    </p:extLst>
  </p:cSld>
  <p:clrMapOvr>
    <a:masterClrMapping/>
  </p:clrMapOvr>
  <p:transition spd="slow"/>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EB24DB-0EF1-4B8F-8FF8-F8804EA358F8}"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3554935043"/>
      </p:ext>
    </p:extLst>
  </p:cSld>
  <p:clrMapOvr>
    <a:masterClrMapping/>
  </p:clrMapOvr>
  <p:transition spd="slow"/>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880939B-BEB0-4E3F-A08B-E37C8C376505}"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2728888965"/>
      </p:ext>
    </p:extLst>
  </p:cSld>
  <p:clrMapOvr>
    <a:masterClrMapping/>
  </p:clrMapOvr>
  <p:transition spd="slow"/>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21BE5A-0927-4577-9109-8DC320B42300}"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3203864009"/>
      </p:ext>
    </p:extLst>
  </p:cSld>
  <p:clrMapOvr>
    <a:masterClrMapping/>
  </p:clrMapOvr>
  <p:transition spd="slow"/>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23E073A-CC1C-416F-8503-1BC3494E7FC5}"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1047599502"/>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DA1E2B9-D8BB-49D3-939B-E1CCB7871305}"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97538362"/>
      </p:ext>
    </p:extLst>
  </p:cSld>
  <p:clrMapOvr>
    <a:masterClrMapping/>
  </p:clrMapOvr>
  <p:transition spd="slow">
    <p:rand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E7DF5F9-BBA3-426E-9954-C17AF8AAF629}"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2976451130"/>
      </p:ext>
    </p:extLst>
  </p:cSld>
  <p:clrMapOvr>
    <a:masterClrMapping/>
  </p:clrMapOvr>
  <p:transition spd="slow"/>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BA5E6C9-0CA5-41AC-AABC-9DD964E1C55D}"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3053897256"/>
      </p:ext>
    </p:extLst>
  </p:cSld>
  <p:clrMapOvr>
    <a:masterClrMapping/>
  </p:clrMapOvr>
  <p:transition spd="slow"/>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7AFF8A-8205-46BE-A084-9A6D35326EB1}"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820789557"/>
      </p:ext>
    </p:extLst>
  </p:cSld>
  <p:clrMapOvr>
    <a:masterClrMapping/>
  </p:clrMapOvr>
  <p:transition spd="slow"/>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532BE83-7B6A-412C-AA9A-6E7F26E7B131}"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3420661422"/>
      </p:ext>
    </p:extLst>
  </p:cSld>
  <p:clrMapOvr>
    <a:masterClrMapping/>
  </p:clrMapOvr>
  <p:transition spd="slow"/>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E51B9B-0383-409D-BF60-06C30DBFD536}"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4214688550"/>
      </p:ext>
    </p:extLst>
  </p:cSld>
  <p:clrMapOvr>
    <a:masterClrMapping/>
  </p:clrMapOvr>
  <p:transition spd="slow"/>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15100" y="609600"/>
            <a:ext cx="1943100" cy="5486400"/>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685800" y="609600"/>
            <a:ext cx="5676900" cy="54864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FFB9E3-C403-48FD-A393-9B31C3D29C0F}"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2171679344"/>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A18E300-40CE-4711-8583-9F15FB76AA2C}"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3804873597"/>
      </p:ext>
    </p:extLst>
  </p:cSld>
  <p:clrMapOvr>
    <a:masterClrMapping/>
  </p:clrMapOvr>
  <p:transition spd="slow">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5270929-103B-4C16-97F9-9652B7A67B96}"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2392232230"/>
      </p:ext>
    </p:extLst>
  </p:cSld>
  <p:clrMapOvr>
    <a:masterClrMapping/>
  </p:clrMapOvr>
  <p:transition spd="slow">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B71785D-B6BE-4657-B172-87DDB10CA348}"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1761591887"/>
      </p:ext>
    </p:extLst>
  </p:cSld>
  <p:clrMapOvr>
    <a:masterClrMapping/>
  </p:clrMapOvr>
  <p:transition spd="slow">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488F69B-3C7C-4112-A3A5-7817F2601B33}"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4190459256"/>
      </p:ext>
    </p:extLst>
  </p:cSld>
  <p:clrMapOvr>
    <a:masterClrMapping/>
  </p:clrMapOvr>
  <p:transition spd="slow">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modificar el estilo de título del patrón</a:t>
            </a:r>
          </a:p>
        </p:txBody>
      </p:sp>
      <p:sp>
        <p:nvSpPr>
          <p:cNvPr id="20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s-E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s-E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0068E09C-3EA1-4C0B-B7B8-B83FF56CDCEE}" type="slidenum">
              <a:rPr lang="es-ES">
                <a:solidFill>
                  <a:srgbClr val="000000"/>
                </a:solidFill>
              </a:rPr>
              <a:pPr fontAlgn="base">
                <a:spcBef>
                  <a:spcPct val="0"/>
                </a:spcBef>
                <a:spcAft>
                  <a:spcPct val="0"/>
                </a:spcAft>
                <a:defRPr/>
              </a:pPr>
              <a:t>‹Nº›</a:t>
            </a:fld>
            <a:endParaRPr lang="es-ES">
              <a:solidFill>
                <a:srgbClr val="000000"/>
              </a:solidFill>
            </a:endParaRPr>
          </a:p>
        </p:txBody>
      </p:sp>
    </p:spTree>
    <p:extLst>
      <p:ext uri="{BB962C8B-B14F-4D97-AF65-F5344CB8AC3E}">
        <p14:creationId xmlns:p14="http://schemas.microsoft.com/office/powerpoint/2010/main" val="18320886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4098" name="1 Marcador de título"/>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modificar el estilo de título del patrón</a:t>
            </a:r>
          </a:p>
        </p:txBody>
      </p:sp>
      <p:sp>
        <p:nvSpPr>
          <p:cNvPr id="4099" name="2 Marcador de texto"/>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9CBA8D52-60B8-4513-8EA0-0C783C75186D}" type="datetimeFigureOut">
              <a:rPr lang="es-ES">
                <a:solidFill>
                  <a:prstClr val="black">
                    <a:tint val="75000"/>
                  </a:prstClr>
                </a:solidFill>
              </a:rPr>
              <a:pPr>
                <a:defRPr/>
              </a:pPr>
              <a:t>12/08/2024</a:t>
            </a:fld>
            <a:endParaRPr lang="es-ES">
              <a:solidFill>
                <a:prstClr val="black">
                  <a:tint val="75000"/>
                </a:prstClr>
              </a:solidFill>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F61A8E5A-AB2B-4C49-8AD1-5A0D4048864F}"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213490530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3074" name="1 Marcador de título"/>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modificar el estilo de título del patrón</a:t>
            </a:r>
          </a:p>
        </p:txBody>
      </p:sp>
      <p:sp>
        <p:nvSpPr>
          <p:cNvPr id="3075" name="2 Marcador de texto"/>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fld id="{D8AD43C0-88D4-4248-8ECF-D184E8F78776}" type="datetimeFigureOut">
              <a:rPr lang="es-ES">
                <a:solidFill>
                  <a:prstClr val="black">
                    <a:tint val="75000"/>
                  </a:prstClr>
                </a:solidFill>
                <a:latin typeface="Times New Roman" pitchFamily="18" charset="0"/>
              </a:rPr>
              <a:pPr fontAlgn="base">
                <a:spcBef>
                  <a:spcPct val="0"/>
                </a:spcBef>
                <a:spcAft>
                  <a:spcPct val="0"/>
                </a:spcAft>
                <a:defRPr/>
              </a:pPr>
              <a:t>12/08/2024</a:t>
            </a:fld>
            <a:endParaRPr lang="es-ES">
              <a:solidFill>
                <a:prstClr val="black">
                  <a:tint val="75000"/>
                </a:prstClr>
              </a:solidFill>
              <a:latin typeface="Times New Roman" pitchFamily="18" charset="0"/>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s-ES">
              <a:solidFill>
                <a:prstClr val="black">
                  <a:tint val="75000"/>
                </a:prstClr>
              </a:solidFill>
              <a:latin typeface="Times New Roman" pitchFamily="18" charset="0"/>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ABFFD5F6-7604-4AD7-B11A-CF55A1611200}" type="slidenum">
              <a:rPr lang="es-ES">
                <a:solidFill>
                  <a:prstClr val="black">
                    <a:tint val="75000"/>
                  </a:prstClr>
                </a:solidFill>
                <a:latin typeface="Times New Roman" pitchFamily="18" charset="0"/>
              </a:rPr>
              <a:pPr fontAlgn="base">
                <a:spcBef>
                  <a:spcPct val="0"/>
                </a:spcBef>
                <a:spcAft>
                  <a:spcPct val="0"/>
                </a:spcAft>
                <a:defRPr/>
              </a:pPr>
              <a:t>‹Nº›</a:t>
            </a:fld>
            <a:endParaRPr lang="es-ES">
              <a:solidFill>
                <a:prstClr val="black">
                  <a:tint val="75000"/>
                </a:prstClr>
              </a:solidFill>
              <a:latin typeface="Times New Roman" pitchFamily="18" charset="0"/>
            </a:endParaRPr>
          </a:p>
        </p:txBody>
      </p:sp>
    </p:spTree>
    <p:extLst>
      <p:ext uri="{BB962C8B-B14F-4D97-AF65-F5344CB8AC3E}">
        <p14:creationId xmlns:p14="http://schemas.microsoft.com/office/powerpoint/2010/main" val="89757396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512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defRPr/>
            </a:pPr>
            <a:endParaRPr lang="ca-E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defRPr/>
            </a:pPr>
            <a:endParaRPr lang="ca-E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defRPr/>
            </a:pPr>
            <a:fld id="{C1680986-C30F-4781-A53D-C0747C6A1458}" type="slidenum">
              <a:rPr lang="ca-ES">
                <a:solidFill>
                  <a:srgbClr val="000000"/>
                </a:solidFill>
              </a:rPr>
              <a:pPr fontAlgn="base">
                <a:spcBef>
                  <a:spcPct val="0"/>
                </a:spcBef>
                <a:spcAft>
                  <a:spcPct val="0"/>
                </a:spcAft>
                <a:defRPr/>
              </a:pPr>
              <a:t>‹Nº›</a:t>
            </a:fld>
            <a:endParaRPr lang="ca-ES">
              <a:solidFill>
                <a:srgbClr val="000000"/>
              </a:solidFill>
            </a:endParaRPr>
          </a:p>
        </p:txBody>
      </p:sp>
    </p:spTree>
    <p:extLst>
      <p:ext uri="{BB962C8B-B14F-4D97-AF65-F5344CB8AC3E}">
        <p14:creationId xmlns:p14="http://schemas.microsoft.com/office/powerpoint/2010/main" val="4994201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modificar el estilo de título del patrón</a:t>
            </a:r>
          </a:p>
        </p:txBody>
      </p:sp>
      <p:sp>
        <p:nvSpPr>
          <p:cNvPr id="20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defRPr>
            </a:lvl1pPr>
          </a:lstStyle>
          <a:p>
            <a:pPr fontAlgn="base">
              <a:spcBef>
                <a:spcPct val="0"/>
              </a:spcBef>
              <a:spcAft>
                <a:spcPct val="0"/>
              </a:spcAft>
              <a:defRPr/>
            </a:pPr>
            <a:endParaRPr lang="es-E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ffectLst/>
              </a:defRPr>
            </a:lvl1pPr>
          </a:lstStyle>
          <a:p>
            <a:pPr fontAlgn="base">
              <a:spcBef>
                <a:spcPct val="0"/>
              </a:spcBef>
              <a:spcAft>
                <a:spcPct val="0"/>
              </a:spcAft>
              <a:defRPr/>
            </a:pPr>
            <a:endParaRPr lang="es-E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defRPr>
            </a:lvl1pPr>
          </a:lstStyle>
          <a:p>
            <a:pPr fontAlgn="base">
              <a:spcBef>
                <a:spcPct val="0"/>
              </a:spcBef>
              <a:spcAft>
                <a:spcPct val="0"/>
              </a:spcAft>
              <a:defRPr/>
            </a:pPr>
            <a:fld id="{0D5E4BA7-DAC4-41A6-9F5F-778F537CDEC5}" type="slidenum">
              <a:rPr lang="es-ES">
                <a:solidFill>
                  <a:srgbClr val="000000"/>
                </a:solidFill>
              </a:rPr>
              <a:pPr fontAlgn="base">
                <a:spcBef>
                  <a:spcPct val="0"/>
                </a:spcBef>
                <a:spcAft>
                  <a:spcPct val="0"/>
                </a:spcAft>
                <a:defRPr/>
              </a:pPr>
              <a:t>‹Nº›</a:t>
            </a:fld>
            <a:endParaRPr lang="es-ES">
              <a:solidFill>
                <a:srgbClr val="000000"/>
              </a:solidFill>
            </a:endParaRPr>
          </a:p>
        </p:txBody>
      </p:sp>
    </p:spTree>
    <p:extLst>
      <p:ext uri="{BB962C8B-B14F-4D97-AF65-F5344CB8AC3E}">
        <p14:creationId xmlns:p14="http://schemas.microsoft.com/office/powerpoint/2010/main" val="422452472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spd="slow"/>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8.jpe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51.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0442" y="361684"/>
            <a:ext cx="8261528" cy="6134631"/>
          </a:xfrm>
          <a:prstGeom prst="rect">
            <a:avLst/>
          </a:prstGeom>
          <a:scene3d>
            <a:camera prst="orthographicFront"/>
            <a:lightRig rig="threePt" dir="t"/>
          </a:scene3d>
          <a:sp3d>
            <a:bevelT w="165100" prst="coolSlant"/>
          </a:sp3d>
        </p:spPr>
      </p:pic>
      <p:pic>
        <p:nvPicPr>
          <p:cNvPr id="6" name="122. Quien es es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6406" y="3184525"/>
            <a:ext cx="609600" cy="609600"/>
          </a:xfrm>
          <a:prstGeom prst="rect">
            <a:avLst/>
          </a:prstGeom>
        </p:spPr>
      </p:pic>
      <p:sp>
        <p:nvSpPr>
          <p:cNvPr id="9" name="Rectángulo 8"/>
          <p:cNvSpPr/>
          <p:nvPr/>
        </p:nvSpPr>
        <p:spPr>
          <a:xfrm>
            <a:off x="4429731" y="6242399"/>
            <a:ext cx="2871299" cy="253916"/>
          </a:xfrm>
          <a:prstGeom prst="rect">
            <a:avLst/>
          </a:prstGeom>
        </p:spPr>
        <p:txBody>
          <a:bodyPr wrap="none">
            <a:spAutoFit/>
          </a:bodyPr>
          <a:lstStyle/>
          <a:p>
            <a:r>
              <a:rPr lang="es-ES_tradnl" sz="1050" dirty="0" smtClean="0">
                <a:solidFill>
                  <a:srgbClr val="FFFFFF"/>
                </a:solidFill>
                <a:effectLst>
                  <a:outerShdw blurRad="38100" dist="38100" dir="2700000" algn="tl">
                    <a:srgbClr val="000000">
                      <a:alpha val="43137"/>
                    </a:srgbClr>
                  </a:outerShdw>
                </a:effectLst>
                <a:latin typeface="Comic Sans MS" panose="030F0702030302020204" pitchFamily="66" charset="0"/>
              </a:rPr>
              <a:t>Imagen de Portada: Padre </a:t>
            </a:r>
            <a:r>
              <a:rPr lang="es-ES_tradnl" sz="1050" dirty="0">
                <a:solidFill>
                  <a:srgbClr val="FFFFFF"/>
                </a:solidFill>
                <a:effectLst>
                  <a:outerShdw blurRad="38100" dist="38100" dir="2700000" algn="tl">
                    <a:srgbClr val="000000">
                      <a:alpha val="43137"/>
                    </a:srgbClr>
                  </a:outerShdw>
                </a:effectLst>
                <a:latin typeface="Comic Sans MS" panose="030F0702030302020204" pitchFamily="66" charset="0"/>
              </a:rPr>
              <a:t>Erick Félix, CM </a:t>
            </a:r>
            <a:endParaRPr lang="es-PE" sz="1050" dirty="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462008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0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remove"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707" y="398534"/>
            <a:ext cx="8221718" cy="6116566"/>
          </a:xfrm>
          <a:prstGeom prst="rect">
            <a:avLst/>
          </a:prstGeom>
        </p:spPr>
      </p:pic>
      <p:sp>
        <p:nvSpPr>
          <p:cNvPr id="4" name="Rectangle 2"/>
          <p:cNvSpPr>
            <a:spLocks noChangeArrowheads="1"/>
          </p:cNvSpPr>
          <p:nvPr/>
        </p:nvSpPr>
        <p:spPr bwMode="auto">
          <a:xfrm>
            <a:off x="1366785" y="704870"/>
            <a:ext cx="2967089" cy="4524315"/>
          </a:xfrm>
          <a:prstGeom prst="rect">
            <a:avLst/>
          </a:prstGeom>
          <a:noFill/>
          <a:ln>
            <a:noFill/>
          </a:ln>
          <a:effectLst/>
          <a:extLst/>
        </p:spPr>
        <p:txBody>
          <a:bodyPr wrap="square">
            <a:spAutoFit/>
          </a:bodyPr>
          <a:lstStyle/>
          <a:p>
            <a:pPr algn="ctr" fontAlgn="base">
              <a:spcBef>
                <a:spcPct val="0"/>
              </a:spcBef>
              <a:spcAft>
                <a:spcPct val="0"/>
              </a:spcAft>
              <a:defRPr/>
            </a:pPr>
            <a:r>
              <a:rPr lang="es-PE" sz="3200" dirty="0">
                <a:latin typeface="Franklin Gothic Demi Cond" panose="020B0706030402020204" pitchFamily="34" charset="0"/>
              </a:rPr>
              <a:t>Entonces Jesús les dijo</a:t>
            </a:r>
            <a:r>
              <a:rPr lang="es-PE" sz="3200" i="1" dirty="0">
                <a:latin typeface="Franklin Gothic Demi Cond" panose="020B0706030402020204" pitchFamily="34" charset="0"/>
              </a:rPr>
              <a:t>: </a:t>
            </a:r>
            <a:r>
              <a:rPr lang="es-PE" sz="3200" i="1" dirty="0" smtClean="0">
                <a:latin typeface="Franklin Gothic Demi Cond" panose="020B0706030402020204" pitchFamily="34" charset="0"/>
              </a:rPr>
              <a:t>                           “</a:t>
            </a:r>
            <a:r>
              <a:rPr lang="es-PE" sz="3200" dirty="0">
                <a:latin typeface="Franklin Gothic Demi Cond" panose="020B0706030402020204" pitchFamily="34" charset="0"/>
              </a:rPr>
              <a:t>Les aseguro que, si no comen la carne del Hijo del hombre y no beben su sangre, no tienen vida en ustedes. </a:t>
            </a:r>
            <a:endParaRPr lang="es-ES" sz="3200" dirty="0">
              <a:latin typeface="Franklin Gothic Demi Cond" panose="020B0706030402020204" pitchFamily="34" charset="0"/>
            </a:endParaRPr>
          </a:p>
        </p:txBody>
      </p:sp>
    </p:spTree>
    <p:extLst>
      <p:ext uri="{BB962C8B-B14F-4D97-AF65-F5344CB8AC3E}">
        <p14:creationId xmlns:p14="http://schemas.microsoft.com/office/powerpoint/2010/main" val="60752667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130" y="411981"/>
            <a:ext cx="8232819" cy="6017393"/>
          </a:xfrm>
          <a:prstGeom prst="rect">
            <a:avLst/>
          </a:prstGeom>
        </p:spPr>
      </p:pic>
      <p:sp>
        <p:nvSpPr>
          <p:cNvPr id="2" name="Rectangle 2"/>
          <p:cNvSpPr>
            <a:spLocks noChangeArrowheads="1"/>
          </p:cNvSpPr>
          <p:nvPr/>
        </p:nvSpPr>
        <p:spPr bwMode="auto">
          <a:xfrm>
            <a:off x="1396956" y="1685821"/>
            <a:ext cx="2765469" cy="3539430"/>
          </a:xfrm>
          <a:prstGeom prst="rect">
            <a:avLst/>
          </a:prstGeom>
          <a:noFill/>
          <a:ln>
            <a:noFill/>
          </a:ln>
          <a:effectLst>
            <a:softEdge rad="127000"/>
          </a:effectLst>
          <a:extLst/>
        </p:spPr>
        <p:txBody>
          <a:bodyPr wrap="square">
            <a:spAutoFit/>
          </a:bodyPr>
          <a:lstStyle/>
          <a:p>
            <a:pPr algn="ctr" fontAlgn="base">
              <a:spcBef>
                <a:spcPct val="0"/>
              </a:spcBef>
              <a:spcAft>
                <a:spcPct val="0"/>
              </a:spcAft>
              <a:defRPr/>
            </a:pPr>
            <a:r>
              <a:rPr lang="es-PE" sz="3200" b="1" dirty="0">
                <a:latin typeface="Franklin Gothic Medium Cond" panose="020B0606030402020204" pitchFamily="34" charset="0"/>
              </a:rPr>
              <a:t>El que come mi carne y bebe mí sangre tiene vida eterna, y yo le resucitaré en el último día.</a:t>
            </a:r>
            <a:endParaRPr lang="es-ES" sz="3200" b="1" dirty="0">
              <a:latin typeface="Franklin Gothic Medium Cond" panose="020B0606030402020204" pitchFamily="34" charset="0"/>
            </a:endParaRPr>
          </a:p>
          <a:p>
            <a:pPr algn="ctr" fontAlgn="base">
              <a:spcBef>
                <a:spcPct val="0"/>
              </a:spcBef>
              <a:spcAft>
                <a:spcPct val="0"/>
              </a:spcAft>
              <a:defRPr/>
            </a:pPr>
            <a:endParaRPr lang="es-ES" sz="3200" b="1" dirty="0">
              <a:latin typeface="Franklin Gothic Medium Cond" panose="020B0606030402020204" pitchFamily="34" charset="0"/>
            </a:endParaRPr>
          </a:p>
        </p:txBody>
      </p:sp>
    </p:spTree>
    <p:extLst>
      <p:ext uri="{BB962C8B-B14F-4D97-AF65-F5344CB8AC3E}">
        <p14:creationId xmlns:p14="http://schemas.microsoft.com/office/powerpoint/2010/main" val="284214836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395" y="452175"/>
            <a:ext cx="8137779" cy="6053922"/>
          </a:xfrm>
          <a:prstGeom prst="rect">
            <a:avLst/>
          </a:prstGeom>
        </p:spPr>
      </p:pic>
      <p:sp>
        <p:nvSpPr>
          <p:cNvPr id="2" name="Rectangle 2"/>
          <p:cNvSpPr>
            <a:spLocks noChangeArrowheads="1"/>
          </p:cNvSpPr>
          <p:nvPr/>
        </p:nvSpPr>
        <p:spPr bwMode="auto">
          <a:xfrm>
            <a:off x="1239546" y="1151585"/>
            <a:ext cx="3256254" cy="4031873"/>
          </a:xfrm>
          <a:prstGeom prst="rect">
            <a:avLst/>
          </a:prstGeom>
          <a:noFill/>
          <a:ln>
            <a:noFill/>
          </a:ln>
          <a:effectLst/>
          <a:extLst/>
        </p:spPr>
        <p:txBody>
          <a:bodyPr wrap="square">
            <a:spAutoFit/>
          </a:bodyPr>
          <a:lstStyle/>
          <a:p>
            <a:pPr algn="ctr" fontAlgn="base">
              <a:spcBef>
                <a:spcPct val="0"/>
              </a:spcBef>
              <a:spcAft>
                <a:spcPct val="0"/>
              </a:spcAft>
              <a:defRPr/>
            </a:pPr>
            <a:r>
              <a:rPr lang="es-PE" sz="3200" b="1" dirty="0">
                <a:latin typeface="Franklin Gothic Demi Cond" panose="020B0706030402020204" pitchFamily="34" charset="0"/>
              </a:rPr>
              <a:t>Mi carne es verdadera comida, y mi sangre es verdadera bebida. El que come mi carne y bebe mi sangre habita en mí, y yo en él.</a:t>
            </a:r>
            <a:endParaRPr lang="es-ES" sz="3200" b="1" i="1" dirty="0">
              <a:latin typeface="Franklin Gothic Demi Cond" panose="020B0706030402020204" pitchFamily="34" charset="0"/>
            </a:endParaRPr>
          </a:p>
        </p:txBody>
      </p:sp>
    </p:spTree>
    <p:extLst>
      <p:ext uri="{BB962C8B-B14F-4D97-AF65-F5344CB8AC3E}">
        <p14:creationId xmlns:p14="http://schemas.microsoft.com/office/powerpoint/2010/main" val="139051447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blinds(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209" y="388050"/>
            <a:ext cx="8251031" cy="6120000"/>
          </a:xfrm>
          <a:prstGeom prst="rect">
            <a:avLst/>
          </a:prstGeom>
        </p:spPr>
      </p:pic>
      <p:sp>
        <p:nvSpPr>
          <p:cNvPr id="2" name="Rectangle 2"/>
          <p:cNvSpPr>
            <a:spLocks noChangeArrowheads="1"/>
          </p:cNvSpPr>
          <p:nvPr/>
        </p:nvSpPr>
        <p:spPr bwMode="auto">
          <a:xfrm>
            <a:off x="1375222" y="1460699"/>
            <a:ext cx="3034853" cy="3647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defRPr/>
            </a:pPr>
            <a:r>
              <a:rPr lang="es-PE" sz="3300" b="1" dirty="0">
                <a:effectLst>
                  <a:outerShdw blurRad="38100" dist="38100" dir="2700000" algn="tl">
                    <a:srgbClr val="000000">
                      <a:alpha val="43137"/>
                    </a:srgbClr>
                  </a:outerShdw>
                </a:effectLst>
                <a:latin typeface="Franklin Gothic Medium Cond" panose="020B0606030402020204" pitchFamily="34" charset="0"/>
              </a:rPr>
              <a:t>El Padre que vive me ha enviado, y yo vivo por el Padre; del mismo modo, el que me come vivirá por mí.</a:t>
            </a:r>
            <a:endParaRPr lang="es-ES" sz="3300" b="1" dirty="0">
              <a:effectLst>
                <a:outerShdw blurRad="38100" dist="38100" dir="2700000" algn="tl">
                  <a:srgbClr val="000000">
                    <a:alpha val="43137"/>
                  </a:srgbClr>
                </a:outerShdw>
              </a:effectLst>
              <a:latin typeface="Franklin Gothic Medium Cond" panose="020B0606030402020204" pitchFamily="34" charset="0"/>
            </a:endParaRPr>
          </a:p>
        </p:txBody>
      </p:sp>
    </p:spTree>
    <p:extLst>
      <p:ext uri="{BB962C8B-B14F-4D97-AF65-F5344CB8AC3E}">
        <p14:creationId xmlns:p14="http://schemas.microsoft.com/office/powerpoint/2010/main" val="22340167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432" y="422030"/>
            <a:ext cx="8221218" cy="6016869"/>
          </a:xfrm>
          <a:prstGeom prst="rect">
            <a:avLst/>
          </a:prstGeom>
        </p:spPr>
      </p:pic>
      <p:sp>
        <p:nvSpPr>
          <p:cNvPr id="7" name="Rectangle 2"/>
          <p:cNvSpPr>
            <a:spLocks noChangeArrowheads="1"/>
          </p:cNvSpPr>
          <p:nvPr/>
        </p:nvSpPr>
        <p:spPr bwMode="auto">
          <a:xfrm>
            <a:off x="1428750" y="718584"/>
            <a:ext cx="2933699" cy="4524315"/>
          </a:xfrm>
          <a:prstGeom prst="rect">
            <a:avLst/>
          </a:prstGeom>
          <a:noFill/>
          <a:ln>
            <a:noFill/>
          </a:ln>
          <a:effectLst/>
          <a:extLst>
            <a:ext uri="{909E8E84-426E-40DD-AFC4-6F175D3DCCD1}">
              <a14:hiddenFill xmlns:a14="http://schemas.microsoft.com/office/drawing/2010/main">
                <a:solidFill>
                  <a:schemeClr val="tx1">
                    <a:alpha val="50000"/>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defRPr/>
            </a:pPr>
            <a:r>
              <a:rPr lang="es-PE" sz="3200" dirty="0" smtClean="0">
                <a:latin typeface="Franklin Gothic Demi Cond" panose="020B0706030402020204" pitchFamily="34" charset="0"/>
                <a:cs typeface="Times New Roman" pitchFamily="18" charset="0"/>
              </a:rPr>
              <a:t>Éste es el pan que ha bajado del cielo: no como el de sus padres, </a:t>
            </a:r>
            <a:r>
              <a:rPr lang="es-MX" sz="3200" dirty="0">
                <a:latin typeface="Franklin Gothic Demi Cond" panose="020B0706030402020204" pitchFamily="34" charset="0"/>
                <a:cs typeface="Times New Roman" pitchFamily="18" charset="0"/>
              </a:rPr>
              <a:t>que lo comieron y </a:t>
            </a:r>
            <a:r>
              <a:rPr lang="es-MX" sz="3200" dirty="0" smtClean="0">
                <a:latin typeface="Franklin Gothic Demi Cond" panose="020B0706030402020204" pitchFamily="34" charset="0"/>
                <a:cs typeface="Times New Roman" pitchFamily="18" charset="0"/>
              </a:rPr>
              <a:t>murieron;             </a:t>
            </a:r>
            <a:r>
              <a:rPr lang="es-MX" sz="3200" dirty="0">
                <a:latin typeface="Franklin Gothic Demi Cond" panose="020B0706030402020204" pitchFamily="34" charset="0"/>
                <a:cs typeface="Times New Roman" pitchFamily="18" charset="0"/>
              </a:rPr>
              <a:t>el que come este pan vivirá para siempre</a:t>
            </a:r>
            <a:r>
              <a:rPr lang="es-MX" sz="3200" dirty="0" smtClean="0">
                <a:latin typeface="Franklin Gothic Demi Cond" panose="020B0706030402020204" pitchFamily="34" charset="0"/>
                <a:cs typeface="Times New Roman" pitchFamily="18" charset="0"/>
              </a:rPr>
              <a:t>”.</a:t>
            </a:r>
            <a:endParaRPr lang="es-ES" sz="3200" dirty="0">
              <a:effectLst>
                <a:glow rad="101600">
                  <a:prstClr val="black">
                    <a:lumMod val="95000"/>
                    <a:lumOff val="5000"/>
                    <a:alpha val="60000"/>
                  </a:prstClr>
                </a:glow>
              </a:effectLst>
              <a:latin typeface="Franklin Gothic Demi Cond" panose="020B0706030402020204" pitchFamily="34" charset="0"/>
              <a:cs typeface="Times New Roman" pitchFamily="18" charset="0"/>
            </a:endParaRPr>
          </a:p>
        </p:txBody>
      </p:sp>
    </p:spTree>
    <p:extLst>
      <p:ext uri="{BB962C8B-B14F-4D97-AF65-F5344CB8AC3E}">
        <p14:creationId xmlns:p14="http://schemas.microsoft.com/office/powerpoint/2010/main" val="4609126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i.pinimg.com/564x/09/17/c2/0917c26c51a9b1de6b0813165ab8bf2a.jpg"/>
          <p:cNvPicPr>
            <a:picLocks noChangeAspect="1" noChangeArrowheads="1"/>
          </p:cNvPicPr>
          <p:nvPr/>
        </p:nvPicPr>
        <p:blipFill rotWithShape="1">
          <a:blip r:embed="rId2">
            <a:extLst>
              <a:ext uri="{28A0092B-C50C-407E-A947-70E740481C1C}">
                <a14:useLocalDpi xmlns:a14="http://schemas.microsoft.com/office/drawing/2010/main" val="0"/>
              </a:ext>
            </a:extLst>
          </a:blip>
          <a:srcRect l="1894" t="2692" r="2369" b="8979"/>
          <a:stretch/>
        </p:blipFill>
        <p:spPr bwMode="auto">
          <a:xfrm>
            <a:off x="503803" y="487852"/>
            <a:ext cx="8257623" cy="6089225"/>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796186" y="295492"/>
            <a:ext cx="7833464" cy="384721"/>
          </a:xfrm>
          <a:prstGeom prst="rect">
            <a:avLst/>
          </a:prstGeom>
          <a:solidFill>
            <a:schemeClr val="accent2">
              <a:lumMod val="75000"/>
            </a:schemeClr>
          </a:solidFill>
        </p:spPr>
        <p:txBody>
          <a:bodyPr wrap="square">
            <a:spAutoFit/>
          </a:bodyPr>
          <a:lstStyle/>
          <a:p>
            <a:pPr fontAlgn="base">
              <a:spcBef>
                <a:spcPct val="0"/>
              </a:spcBef>
              <a:spcAft>
                <a:spcPct val="0"/>
              </a:spcAft>
            </a:pPr>
            <a:r>
              <a:rPr lang="es-ES_tradnl" sz="1900" b="1" dirty="0">
                <a:solidFill>
                  <a:srgbClr val="FFFF00"/>
                </a:solidFill>
                <a:effectLst>
                  <a:outerShdw blurRad="38100" dist="38100" dir="2700000" algn="tl">
                    <a:srgbClr val="000000">
                      <a:alpha val="43137"/>
                    </a:srgbClr>
                  </a:outerShdw>
                </a:effectLst>
                <a:latin typeface="Times New Roman" pitchFamily="18" charset="0"/>
              </a:rPr>
              <a:t>Cada uno puede leer en voz alta el versículo que más le llamó la atención </a:t>
            </a:r>
          </a:p>
        </p:txBody>
      </p:sp>
      <p:sp>
        <p:nvSpPr>
          <p:cNvPr id="5" name="4 Rectángulo"/>
          <p:cNvSpPr/>
          <p:nvPr/>
        </p:nvSpPr>
        <p:spPr>
          <a:xfrm>
            <a:off x="1181100" y="617227"/>
            <a:ext cx="3533326" cy="5493812"/>
          </a:xfrm>
          <a:prstGeom prst="rect">
            <a:avLst/>
          </a:prstGeom>
          <a:noFill/>
          <a:scene3d>
            <a:camera prst="orthographicFront"/>
            <a:lightRig rig="threePt" dir="t"/>
          </a:scene3d>
          <a:sp3d>
            <a:bevelT w="152400" h="50800" prst="softRound"/>
          </a:sp3d>
        </p:spPr>
        <p:txBody>
          <a:bodyPr wrap="square">
            <a:spAutoFit/>
          </a:bodyPr>
          <a:lstStyle/>
          <a:p>
            <a:pPr algn="ctr" fontAlgn="base">
              <a:spcBef>
                <a:spcPct val="0"/>
              </a:spcBef>
              <a:spcAft>
                <a:spcPct val="0"/>
              </a:spcAft>
            </a:pPr>
            <a:r>
              <a:rPr lang="es-ES" sz="2000" b="1" dirty="0">
                <a:ln w="11430"/>
                <a:solidFill>
                  <a:schemeClr val="tx1">
                    <a:lumMod val="95000"/>
                    <a:lumOff val="5000"/>
                  </a:schemeClr>
                </a:solidFill>
                <a:effectLst>
                  <a:outerShdw blurRad="50800" dist="38100" dir="10800000" algn="r" rotWithShape="0">
                    <a:prstClr val="black"/>
                  </a:outerShdw>
                </a:effectLst>
                <a:latin typeface="Arial" charset="0"/>
              </a:rPr>
              <a:t>Juan 6, 51-58</a:t>
            </a:r>
            <a:endParaRPr lang="es-ES" sz="2000" dirty="0">
              <a:solidFill>
                <a:schemeClr val="tx1">
                  <a:lumMod val="95000"/>
                  <a:lumOff val="5000"/>
                </a:schemeClr>
              </a:solidFill>
              <a:effectLst>
                <a:outerShdw blurRad="50800" dist="38100" dir="10800000" algn="r" rotWithShape="0">
                  <a:prstClr val="black"/>
                </a:outerShdw>
              </a:effectLst>
              <a:latin typeface="Arial" charset="0"/>
            </a:endParaRPr>
          </a:p>
          <a:p>
            <a:pPr algn="ctr" fontAlgn="base">
              <a:spcBef>
                <a:spcPct val="0"/>
              </a:spcBef>
              <a:spcAft>
                <a:spcPct val="0"/>
              </a:spcAft>
            </a:pPr>
            <a:r>
              <a:rPr lang="es-PE" sz="1900" b="1" dirty="0" smtClean="0">
                <a:solidFill>
                  <a:srgbClr val="2A1500"/>
                </a:solidFill>
                <a:effectLst>
                  <a:glow rad="101600">
                    <a:srgbClr val="FFFFFF"/>
                  </a:glow>
                </a:effectLst>
                <a:latin typeface="Tekton Pro" panose="020F0603020208020904" pitchFamily="34" charset="0"/>
              </a:rPr>
              <a:t>En </a:t>
            </a:r>
            <a:r>
              <a:rPr lang="es-PE" sz="1900" b="1" dirty="0">
                <a:solidFill>
                  <a:srgbClr val="2A1500"/>
                </a:solidFill>
                <a:effectLst>
                  <a:glow rad="101600">
                    <a:srgbClr val="FFFFFF"/>
                  </a:glow>
                </a:effectLst>
                <a:latin typeface="Tekton Pro" panose="020F0603020208020904" pitchFamily="34" charset="0"/>
              </a:rPr>
              <a:t>aquel tiempo, dijo Jesús a la gente: “Yo soy el pan vivo que ha bajado del cielo; el que coma de este pan vivirá para siempre. Y el pan que yodaré es mi carne para la vida del mundo”. Los judíos discutían entre sí: “¿Cómo puede este darnos a comer su carne?”.</a:t>
            </a:r>
          </a:p>
          <a:p>
            <a:pPr algn="ctr" fontAlgn="base">
              <a:spcBef>
                <a:spcPct val="0"/>
              </a:spcBef>
              <a:spcAft>
                <a:spcPct val="0"/>
              </a:spcAft>
            </a:pPr>
            <a:r>
              <a:rPr lang="es-PE" sz="1900" b="1" dirty="0">
                <a:solidFill>
                  <a:srgbClr val="2A1500"/>
                </a:solidFill>
                <a:effectLst>
                  <a:glow rad="101600">
                    <a:srgbClr val="FFFFFF"/>
                  </a:glow>
                </a:effectLst>
                <a:latin typeface="Tekton Pro" panose="020F0603020208020904" pitchFamily="34" charset="0"/>
              </a:rPr>
              <a:t>Entonces Jesús les dijo: “Les aseguro que, si no comen la carne del Hijo del hombre y no beben su sangre, no tienen vida en ustedes. El que come mi carne y bebe mí sangre</a:t>
            </a:r>
          </a:p>
        </p:txBody>
      </p:sp>
      <p:sp>
        <p:nvSpPr>
          <p:cNvPr id="6" name="4 Rectángulo"/>
          <p:cNvSpPr/>
          <p:nvPr/>
        </p:nvSpPr>
        <p:spPr>
          <a:xfrm>
            <a:off x="4527736" y="772545"/>
            <a:ext cx="3616140" cy="4770537"/>
          </a:xfrm>
          <a:prstGeom prst="rect">
            <a:avLst/>
          </a:prstGeom>
          <a:noFill/>
          <a:scene3d>
            <a:camera prst="orthographicFront"/>
            <a:lightRig rig="threePt" dir="t"/>
          </a:scene3d>
          <a:sp3d>
            <a:bevelT w="152400" h="50800" prst="softRound"/>
          </a:sp3d>
        </p:spPr>
        <p:txBody>
          <a:bodyPr wrap="square">
            <a:spAutoFit/>
          </a:bodyPr>
          <a:lstStyle/>
          <a:p>
            <a:pPr algn="ctr" fontAlgn="base">
              <a:spcBef>
                <a:spcPct val="0"/>
              </a:spcBef>
              <a:spcAft>
                <a:spcPct val="0"/>
              </a:spcAft>
            </a:pPr>
            <a:r>
              <a:rPr lang="es-PE" sz="1900" b="1" dirty="0">
                <a:solidFill>
                  <a:srgbClr val="2A1500"/>
                </a:solidFill>
                <a:effectLst>
                  <a:glow rad="101600">
                    <a:srgbClr val="FFFFFF"/>
                  </a:glow>
                </a:effectLst>
                <a:latin typeface="Tekton Pro" panose="020F0603020208020904" pitchFamily="34" charset="0"/>
              </a:rPr>
              <a:t>tiene vida eterna, y yo le resucitaré en el último día.</a:t>
            </a:r>
          </a:p>
          <a:p>
            <a:pPr algn="ctr" fontAlgn="base">
              <a:spcBef>
                <a:spcPct val="0"/>
              </a:spcBef>
              <a:spcAft>
                <a:spcPct val="0"/>
              </a:spcAft>
            </a:pPr>
            <a:r>
              <a:rPr lang="es-PE" sz="1900" b="1" dirty="0">
                <a:solidFill>
                  <a:srgbClr val="2A1500"/>
                </a:solidFill>
                <a:effectLst>
                  <a:glow rad="101600">
                    <a:srgbClr val="FFFFFF"/>
                  </a:glow>
                </a:effectLst>
                <a:latin typeface="Tekton Pro" panose="020F0603020208020904" pitchFamily="34" charset="0"/>
              </a:rPr>
              <a:t>Mi carne es verdadera comida, y mi sangre es verdadera bebida. El que come mi carne y bebe mi sangre habita en mí, y yo en él. El Padre que vive me ha enviado, y yo vivo por el Padre; del mismo modo, el que me come vivirá por mí.</a:t>
            </a:r>
          </a:p>
          <a:p>
            <a:pPr algn="ctr" fontAlgn="base">
              <a:spcBef>
                <a:spcPct val="0"/>
              </a:spcBef>
              <a:spcAft>
                <a:spcPct val="0"/>
              </a:spcAft>
            </a:pPr>
            <a:r>
              <a:rPr lang="es-PE" sz="1900" b="1" dirty="0">
                <a:solidFill>
                  <a:srgbClr val="2A1500"/>
                </a:solidFill>
                <a:effectLst>
                  <a:glow rad="101600">
                    <a:srgbClr val="FFFFFF"/>
                  </a:glow>
                </a:effectLst>
                <a:latin typeface="Tekton Pro" panose="020F0603020208020904" pitchFamily="34" charset="0"/>
              </a:rPr>
              <a:t>Éste es el pan que ha bajado del cielo: no como el de sus padres, que lo comieron y murieron; el que come este pan vivirá para </a:t>
            </a:r>
            <a:r>
              <a:rPr lang="es-PE" sz="1900" b="1" dirty="0" smtClean="0">
                <a:solidFill>
                  <a:srgbClr val="2A1500"/>
                </a:solidFill>
                <a:effectLst>
                  <a:glow rad="101600">
                    <a:srgbClr val="FFFFFF"/>
                  </a:glow>
                </a:effectLst>
                <a:latin typeface="Tekton Pro" panose="020F0603020208020904" pitchFamily="34" charset="0"/>
              </a:rPr>
              <a:t>siempre.</a:t>
            </a:r>
            <a:endParaRPr lang="es-PE" sz="1900" b="1" dirty="0">
              <a:solidFill>
                <a:srgbClr val="2A1500"/>
              </a:solidFill>
              <a:effectLst>
                <a:glow rad="101600">
                  <a:srgbClr val="FFFFFF"/>
                </a:glow>
              </a:effectLst>
              <a:latin typeface="Tekton Pro" panose="020F0603020208020904" pitchFamily="34" charset="0"/>
            </a:endParaRPr>
          </a:p>
        </p:txBody>
      </p:sp>
    </p:spTree>
    <p:extLst>
      <p:ext uri="{BB962C8B-B14F-4D97-AF65-F5344CB8AC3E}">
        <p14:creationId xmlns:p14="http://schemas.microsoft.com/office/powerpoint/2010/main" val="2951159450"/>
      </p:ext>
    </p:extLst>
  </p:cSld>
  <p:clrMapOvr>
    <a:masterClrMapping/>
  </p:clrMapOvr>
  <mc:AlternateContent xmlns:mc="http://schemas.openxmlformats.org/markup-compatibility/2006" xmlns:p14="http://schemas.microsoft.com/office/powerpoint/2010/main">
    <mc:Choice Requires="p14">
      <p:transition spd="slow" p14:dur="100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1500" fill="hold"/>
                                        <p:tgtEl>
                                          <p:spTgt spid="5"/>
                                        </p:tgtEl>
                                        <p:attrNameLst>
                                          <p:attrName>ppt_w</p:attrName>
                                        </p:attrNameLst>
                                      </p:cBhvr>
                                      <p:tavLst>
                                        <p:tav tm="0">
                                          <p:val>
                                            <p:fltVal val="0"/>
                                          </p:val>
                                        </p:tav>
                                        <p:tav tm="100000">
                                          <p:val>
                                            <p:strVal val="#ppt_w"/>
                                          </p:val>
                                        </p:tav>
                                      </p:tavLst>
                                    </p:anim>
                                    <p:anim calcmode="lin" valueType="num">
                                      <p:cBhvr>
                                        <p:cTn id="8" dur="1500" fill="hold"/>
                                        <p:tgtEl>
                                          <p:spTgt spid="5"/>
                                        </p:tgtEl>
                                        <p:attrNameLst>
                                          <p:attrName>ppt_h</p:attrName>
                                        </p:attrNameLst>
                                      </p:cBhvr>
                                      <p:tavLst>
                                        <p:tav tm="0">
                                          <p:val>
                                            <p:fltVal val="0"/>
                                          </p:val>
                                        </p:tav>
                                        <p:tav tm="100000">
                                          <p:val>
                                            <p:strVal val="#ppt_h"/>
                                          </p:val>
                                        </p:tav>
                                      </p:tavLst>
                                    </p:anim>
                                  </p:childTnLst>
                                </p:cTn>
                              </p:par>
                            </p:childTnLst>
                          </p:cTn>
                        </p:par>
                        <p:par>
                          <p:cTn id="9" fill="hold">
                            <p:stCondLst>
                              <p:cond delay="17250"/>
                            </p:stCondLst>
                            <p:childTnLst>
                              <p:par>
                                <p:cTn id="10" presetID="23" presetClass="entr" presetSubtype="16" fill="hold" grpId="0" nodeType="after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 calcmode="lin" valueType="num">
                                      <p:cBhvr>
                                        <p:cTn id="12" dur="1500" fill="hold"/>
                                        <p:tgtEl>
                                          <p:spTgt spid="6"/>
                                        </p:tgtEl>
                                        <p:attrNameLst>
                                          <p:attrName>ppt_w</p:attrName>
                                        </p:attrNameLst>
                                      </p:cBhvr>
                                      <p:tavLst>
                                        <p:tav tm="0">
                                          <p:val>
                                            <p:fltVal val="0"/>
                                          </p:val>
                                        </p:tav>
                                        <p:tav tm="100000">
                                          <p:val>
                                            <p:strVal val="#ppt_w"/>
                                          </p:val>
                                        </p:tav>
                                      </p:tavLst>
                                    </p:anim>
                                    <p:anim calcmode="lin" valueType="num">
                                      <p:cBhvr>
                                        <p:cTn id="13" dur="1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573700" y="377164"/>
            <a:ext cx="8171221" cy="6023113"/>
          </a:xfrm>
          <a:prstGeom prst="rect">
            <a:avLst/>
          </a:prstGeom>
        </p:spPr>
      </p:pic>
      <p:sp>
        <p:nvSpPr>
          <p:cNvPr id="6" name="2 Marcador de contenido"/>
          <p:cNvSpPr txBox="1">
            <a:spLocks/>
          </p:cNvSpPr>
          <p:nvPr/>
        </p:nvSpPr>
        <p:spPr bwMode="auto">
          <a:xfrm>
            <a:off x="4659311" y="1284013"/>
            <a:ext cx="4056064" cy="1668737"/>
          </a:xfrm>
          <a:prstGeom prst="rect">
            <a:avLst/>
          </a:prstGeom>
          <a:noFill/>
          <a:ln>
            <a:headEnd/>
            <a:tailEn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t" anchorCtr="0" compatLnSpc="1">
            <a:prstTxWarp prst="textNoShape">
              <a:avLst/>
            </a:prstTxWarp>
          </a:bodyPr>
          <a:lstStyle/>
          <a:p>
            <a:pPr marL="571500" indent="-571500" algn="ctr" eaLnBrk="0" fontAlgn="base" hangingPunct="0">
              <a:spcBef>
                <a:spcPct val="20000"/>
              </a:spcBef>
              <a:spcAft>
                <a:spcPct val="0"/>
              </a:spcAft>
              <a:buFont typeface="Arial" panose="020B0604020202020204" pitchFamily="34" charset="0"/>
              <a:buChar char="•"/>
              <a:defRPr/>
            </a:pPr>
            <a:r>
              <a:rPr lang="es-ES" sz="4000" b="1" dirty="0">
                <a:solidFill>
                  <a:srgbClr val="FFFF00"/>
                </a:solidFill>
                <a:effectLst>
                  <a:glow rad="101600">
                    <a:schemeClr val="tx1">
                      <a:lumMod val="95000"/>
                      <a:lumOff val="5000"/>
                      <a:alpha val="60000"/>
                    </a:schemeClr>
                  </a:glow>
                  <a:outerShdw blurRad="50800" dist="38100" dir="10800000" algn="r" rotWithShape="0">
                    <a:prstClr val="black"/>
                  </a:outerShdw>
                </a:effectLst>
                <a:latin typeface="Rockwell" pitchFamily="18" charset="0"/>
              </a:rPr>
              <a:t>¿Cómo se presenta Jesús?</a:t>
            </a:r>
            <a:r>
              <a:rPr lang="es-PE" sz="4000" b="1" dirty="0">
                <a:solidFill>
                  <a:srgbClr val="FFFF00"/>
                </a:solidFill>
                <a:effectLst>
                  <a:glow rad="101600">
                    <a:schemeClr val="tx1">
                      <a:lumMod val="95000"/>
                      <a:lumOff val="5000"/>
                      <a:alpha val="60000"/>
                    </a:schemeClr>
                  </a:glow>
                  <a:outerShdw blurRad="50800" dist="38100" dir="10800000" algn="r" rotWithShape="0">
                    <a:prstClr val="black"/>
                  </a:outerShdw>
                </a:effectLst>
                <a:latin typeface="Rockwell" pitchFamily="18" charset="0"/>
              </a:rPr>
              <a:t>                    ¿Qué dice sobre Él mismo? </a:t>
            </a:r>
            <a:r>
              <a:rPr lang="es-ES" sz="4000" b="1" dirty="0">
                <a:solidFill>
                  <a:srgbClr val="FFFF00"/>
                </a:solidFill>
                <a:effectLst>
                  <a:glow rad="101600">
                    <a:schemeClr val="tx1">
                      <a:lumMod val="95000"/>
                      <a:lumOff val="5000"/>
                      <a:alpha val="60000"/>
                    </a:schemeClr>
                  </a:glow>
                  <a:outerShdw blurRad="50800" dist="38100" dir="10800000" algn="r" rotWithShape="0">
                    <a:prstClr val="black"/>
                  </a:outerShdw>
                </a:effectLst>
                <a:latin typeface="Rockwell" pitchFamily="18" charset="0"/>
              </a:rPr>
              <a:t> </a:t>
            </a:r>
          </a:p>
        </p:txBody>
      </p:sp>
      <p:sp>
        <p:nvSpPr>
          <p:cNvPr id="5" name="2 Marcador de contenido"/>
          <p:cNvSpPr>
            <a:spLocks noGrp="1"/>
          </p:cNvSpPr>
          <p:nvPr>
            <p:ph idx="1"/>
          </p:nvPr>
        </p:nvSpPr>
        <p:spPr>
          <a:xfrm>
            <a:off x="1790885" y="519950"/>
            <a:ext cx="5641603" cy="542925"/>
          </a:xfrm>
          <a:solidFill>
            <a:srgbClr val="0070C0"/>
          </a:solidFill>
          <a:ln>
            <a:solidFill>
              <a:schemeClr val="accent1"/>
            </a:solidFill>
          </a:ln>
          <a:scene3d>
            <a:camera prst="orthographicFront"/>
            <a:lightRig rig="threePt" dir="t"/>
          </a:scene3d>
          <a:sp3d>
            <a:bevelT/>
          </a:sp3d>
        </p:spPr>
        <p:txBody>
          <a:bodyPr/>
          <a:lstStyle/>
          <a:p>
            <a:pPr>
              <a:buNone/>
            </a:pPr>
            <a:r>
              <a:rPr lang="es-ES_tradnl" sz="4000" b="1" dirty="0" smtClean="0">
                <a:ln w="6600">
                  <a:solidFill>
                    <a:schemeClr val="accent2"/>
                  </a:solidFill>
                  <a:prstDash val="solid"/>
                </a:ln>
                <a:solidFill>
                  <a:srgbClr val="FFFFFF"/>
                </a:solidFill>
                <a:effectLst>
                  <a:outerShdw dist="38100" dir="2700000" algn="tl" rotWithShape="0">
                    <a:schemeClr val="accent2"/>
                  </a:outerShdw>
                </a:effectLst>
              </a:rPr>
              <a:t>Preguntas para la lectura:</a:t>
            </a:r>
            <a:endParaRPr lang="es-ES" sz="4000" b="1" dirty="0" smtClean="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027628859"/>
      </p:ext>
    </p:extLst>
  </p:cSld>
  <p:clrMapOvr>
    <a:masterClrMapping/>
  </p:clrMapOvr>
  <mc:AlternateContent xmlns:mc="http://schemas.openxmlformats.org/markup-compatibility/2006" xmlns:p14="http://schemas.microsoft.com/office/powerpoint/2010/main">
    <mc:Choice Requires="p14">
      <p:transition spd="slow" p14:dur="100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1750" fill="hold"/>
                                        <p:tgtEl>
                                          <p:spTgt spid="6"/>
                                        </p:tgtEl>
                                        <p:attrNameLst>
                                          <p:attrName>ppt_w</p:attrName>
                                        </p:attrNameLst>
                                      </p:cBhvr>
                                      <p:tavLst>
                                        <p:tav tm="0">
                                          <p:val>
                                            <p:fltVal val="0"/>
                                          </p:val>
                                        </p:tav>
                                        <p:tav tm="100000">
                                          <p:val>
                                            <p:strVal val="#ppt_w"/>
                                          </p:val>
                                        </p:tav>
                                      </p:tavLst>
                                    </p:anim>
                                    <p:anim calcmode="lin" valueType="num">
                                      <p:cBhvr>
                                        <p:cTn id="8" dur="1750" fill="hold"/>
                                        <p:tgtEl>
                                          <p:spTgt spid="6"/>
                                        </p:tgtEl>
                                        <p:attrNameLst>
                                          <p:attrName>ppt_h</p:attrName>
                                        </p:attrNameLst>
                                      </p:cBhvr>
                                      <p:tavLst>
                                        <p:tav tm="0">
                                          <p:val>
                                            <p:fltVal val="0"/>
                                          </p:val>
                                        </p:tav>
                                        <p:tav tm="100000">
                                          <p:val>
                                            <p:strVal val="#ppt_h"/>
                                          </p:val>
                                        </p:tav>
                                      </p:tavLst>
                                    </p:anim>
                                    <p:anim calcmode="lin" valueType="num">
                                      <p:cBhvr>
                                        <p:cTn id="9" dur="1750" fill="hold"/>
                                        <p:tgtEl>
                                          <p:spTgt spid="6"/>
                                        </p:tgtEl>
                                        <p:attrNameLst>
                                          <p:attrName>ppt_x</p:attrName>
                                        </p:attrNameLst>
                                      </p:cBhvr>
                                      <p:tavLst>
                                        <p:tav tm="0">
                                          <p:val>
                                            <p:fltVal val="0.5"/>
                                          </p:val>
                                        </p:tav>
                                        <p:tav tm="100000">
                                          <p:val>
                                            <p:strVal val="#ppt_x"/>
                                          </p:val>
                                        </p:tav>
                                      </p:tavLst>
                                    </p:anim>
                                    <p:anim calcmode="lin" valueType="num">
                                      <p:cBhvr>
                                        <p:cTn id="10" dur="1750" fill="hold"/>
                                        <p:tgtEl>
                                          <p:spTgt spid="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480" y="416930"/>
            <a:ext cx="8099645" cy="6108218"/>
          </a:xfrm>
          <a:prstGeom prst="rect">
            <a:avLst/>
          </a:prstGeom>
        </p:spPr>
      </p:pic>
      <p:sp>
        <p:nvSpPr>
          <p:cNvPr id="4" name="WordArt 3"/>
          <p:cNvSpPr>
            <a:spLocks noChangeArrowheads="1" noChangeShapeType="1" noTextEdit="1"/>
          </p:cNvSpPr>
          <p:nvPr/>
        </p:nvSpPr>
        <p:spPr bwMode="auto">
          <a:xfrm>
            <a:off x="1442321" y="4852721"/>
            <a:ext cx="5937810" cy="1026399"/>
          </a:xfrm>
          <a:prstGeom prst="rect">
            <a:avLst/>
          </a:prstGeom>
          <a:extLst>
            <a:ext uri="{AF507438-7753-43E0-B8FC-AC1667EBCBE1}">
              <a14:hiddenEffects xmlns:a14="http://schemas.microsoft.com/office/drawing/2010/main">
                <a:effectLst/>
              </a14:hiddenEffects>
            </a:ext>
          </a:extLst>
        </p:spPr>
        <p:txBody>
          <a:bodyPr wrap="none" fromWordArt="1"/>
          <a:lstStyle/>
          <a:p>
            <a:pPr marL="457200" indent="-457200" algn="ctr" fontAlgn="base">
              <a:spcBef>
                <a:spcPct val="0"/>
              </a:spcBef>
              <a:spcAft>
                <a:spcPct val="0"/>
              </a:spcAft>
              <a:buFont typeface="Arial" panose="020B0604020202020204" pitchFamily="34" charset="0"/>
              <a:buChar char="•"/>
            </a:pPr>
            <a:r>
              <a:rPr lang="es-PE" sz="3600" kern="10" spc="50" dirty="0">
                <a:ln w="9525" cmpd="sng">
                  <a:solidFill>
                    <a:srgbClr val="4F81BD"/>
                  </a:solidFill>
                  <a:prstDash val="solid"/>
                </a:ln>
                <a:solidFill>
                  <a:schemeClr val="tx1">
                    <a:lumMod val="95000"/>
                    <a:lumOff val="5000"/>
                  </a:schemeClr>
                </a:solidFill>
                <a:effectLst>
                  <a:glow rad="38100">
                    <a:srgbClr val="4F81BD">
                      <a:alpha val="40000"/>
                    </a:srgbClr>
                  </a:glow>
                  <a:outerShdw blurRad="38100" dist="38100" dir="2700000" algn="tl">
                    <a:srgbClr val="000000">
                      <a:alpha val="43137"/>
                    </a:srgbClr>
                  </a:outerShdw>
                </a:effectLst>
                <a:latin typeface="Impact"/>
              </a:rPr>
              <a:t>¿</a:t>
            </a:r>
            <a:r>
              <a:rPr lang="es-PE" sz="3600" kern="10" spc="50" dirty="0">
                <a:ln w="9525" cmpd="sng">
                  <a:solidFill>
                    <a:srgbClr val="4F81BD"/>
                  </a:solidFill>
                  <a:prstDash val="solid"/>
                </a:ln>
                <a:solidFill>
                  <a:schemeClr val="tx1">
                    <a:lumMod val="95000"/>
                    <a:lumOff val="5000"/>
                  </a:schemeClr>
                </a:solidFill>
                <a:effectLst>
                  <a:glow rad="38100">
                    <a:srgbClr val="4F81BD">
                      <a:alpha val="40000"/>
                    </a:srgbClr>
                  </a:glow>
                  <a:outerShdw blurRad="38100" dist="38100" dir="2700000" algn="tl">
                    <a:srgbClr val="000000">
                      <a:alpha val="43137"/>
                    </a:srgbClr>
                  </a:outerShdw>
                </a:effectLst>
                <a:latin typeface="Humnst777 BT" panose="020B0603030504020204" pitchFamily="34" charset="0"/>
              </a:rPr>
              <a:t>Qué reacción provoca</a:t>
            </a:r>
          </a:p>
          <a:p>
            <a:pPr algn="ctr" fontAlgn="base">
              <a:spcBef>
                <a:spcPct val="0"/>
              </a:spcBef>
              <a:spcAft>
                <a:spcPct val="0"/>
              </a:spcAft>
            </a:pPr>
            <a:r>
              <a:rPr lang="es-PE" sz="3600" kern="10" spc="50" dirty="0">
                <a:ln w="9525" cmpd="sng">
                  <a:solidFill>
                    <a:srgbClr val="4F81BD"/>
                  </a:solidFill>
                  <a:prstDash val="solid"/>
                </a:ln>
                <a:solidFill>
                  <a:schemeClr val="tx1">
                    <a:lumMod val="95000"/>
                    <a:lumOff val="5000"/>
                  </a:schemeClr>
                </a:solidFill>
                <a:effectLst>
                  <a:glow rad="38100">
                    <a:srgbClr val="4F81BD">
                      <a:alpha val="40000"/>
                    </a:srgbClr>
                  </a:glow>
                  <a:outerShdw blurRad="38100" dist="38100" dir="2700000" algn="tl">
                    <a:srgbClr val="000000">
                      <a:alpha val="43137"/>
                    </a:srgbClr>
                  </a:outerShdw>
                </a:effectLst>
                <a:latin typeface="Humnst777 BT" panose="020B0603030504020204" pitchFamily="34" charset="0"/>
              </a:rPr>
              <a:t> en los judíos? ¿De qué discuten?</a:t>
            </a:r>
          </a:p>
          <a:p>
            <a:pPr algn="ctr" fontAlgn="base">
              <a:spcBef>
                <a:spcPct val="0"/>
              </a:spcBef>
              <a:spcAft>
                <a:spcPct val="0"/>
              </a:spcAft>
            </a:pPr>
            <a:endParaRPr lang="es-PE" sz="3600" kern="10" spc="50" dirty="0">
              <a:ln w="9525" cmpd="sng">
                <a:solidFill>
                  <a:srgbClr val="4F81BD"/>
                </a:solidFill>
                <a:prstDash val="solid"/>
              </a:ln>
              <a:solidFill>
                <a:schemeClr val="tx1">
                  <a:lumMod val="95000"/>
                  <a:lumOff val="5000"/>
                </a:schemeClr>
              </a:solidFill>
              <a:effectLst>
                <a:glow rad="38100">
                  <a:srgbClr val="4F81BD">
                    <a:alpha val="40000"/>
                  </a:srgbClr>
                </a:glow>
                <a:outerShdw blurRad="38100" dist="38100" dir="2700000" algn="tl">
                  <a:srgbClr val="000000">
                    <a:alpha val="43137"/>
                  </a:srgbClr>
                </a:outerShdw>
              </a:effectLst>
              <a:latin typeface="Humnst777 BT" panose="020B0603030504020204" pitchFamily="34" charset="0"/>
            </a:endParaRPr>
          </a:p>
        </p:txBody>
      </p:sp>
      <p:sp>
        <p:nvSpPr>
          <p:cNvPr id="3" name="WordArt 3"/>
          <p:cNvSpPr>
            <a:spLocks noChangeArrowheads="1" noChangeShapeType="1" noTextEdit="1"/>
          </p:cNvSpPr>
          <p:nvPr/>
        </p:nvSpPr>
        <p:spPr bwMode="auto">
          <a:xfrm rot="21190405">
            <a:off x="4132041" y="4520930"/>
            <a:ext cx="3804245" cy="1136122"/>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44444"/>
              </a:avLst>
            </a:prstTxWarp>
          </a:bodyPr>
          <a:lstStyle/>
          <a:p>
            <a:pPr algn="ctr" fontAlgn="base">
              <a:spcBef>
                <a:spcPct val="0"/>
              </a:spcBef>
              <a:spcAft>
                <a:spcPct val="0"/>
              </a:spcAft>
            </a:pPr>
            <a:endParaRPr lang="es-PE" sz="1200" b="1" kern="10" spc="50" dirty="0">
              <a:ln w="9525" cmpd="sng">
                <a:solidFill>
                  <a:srgbClr val="4F81BD"/>
                </a:solidFill>
                <a:prstDash val="solid"/>
              </a:ln>
              <a:solidFill>
                <a:srgbClr val="70AD47">
                  <a:tint val="1000"/>
                </a:srgbClr>
              </a:solidFill>
              <a:effectLst>
                <a:glow rad="38100">
                  <a:srgbClr val="4F81BD">
                    <a:alpha val="40000"/>
                  </a:srgbClr>
                </a:glow>
              </a:effectLst>
              <a:latin typeface="Impact"/>
            </a:endParaRPr>
          </a:p>
        </p:txBody>
      </p:sp>
    </p:spTree>
    <p:extLst>
      <p:ext uri="{BB962C8B-B14F-4D97-AF65-F5344CB8AC3E}">
        <p14:creationId xmlns:p14="http://schemas.microsoft.com/office/powerpoint/2010/main" val="1601103579"/>
      </p:ext>
    </p:extLst>
  </p:cSld>
  <p:clrMapOvr>
    <a:masterClrMapping/>
  </p:clrMapOvr>
  <mc:AlternateContent xmlns:mc="http://schemas.openxmlformats.org/markup-compatibility/2006" xmlns:p14="http://schemas.microsoft.com/office/powerpoint/2010/main">
    <mc:Choice Requires="p14">
      <p:transition spd="slow" p14:dur="100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after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1750" fill="hold"/>
                                        <p:tgtEl>
                                          <p:spTgt spid="4"/>
                                        </p:tgtEl>
                                        <p:attrNameLst>
                                          <p:attrName>ppt_w</p:attrName>
                                        </p:attrNameLst>
                                      </p:cBhvr>
                                      <p:tavLst>
                                        <p:tav tm="0">
                                          <p:val>
                                            <p:strVal val="2/3*#ppt_w"/>
                                          </p:val>
                                        </p:tav>
                                        <p:tav tm="100000">
                                          <p:val>
                                            <p:strVal val="#ppt_w"/>
                                          </p:val>
                                        </p:tav>
                                      </p:tavLst>
                                    </p:anim>
                                    <p:anim calcmode="lin" valueType="num">
                                      <p:cBhvr>
                                        <p:cTn id="8" dur="1750" fill="hold"/>
                                        <p:tgtEl>
                                          <p:spTgt spid="4"/>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519" y="361950"/>
            <a:ext cx="8248011" cy="6096000"/>
          </a:xfrm>
          <a:prstGeom prst="rect">
            <a:avLst/>
          </a:prstGeom>
        </p:spPr>
      </p:pic>
      <p:sp>
        <p:nvSpPr>
          <p:cNvPr id="8" name="Rectángulo 7"/>
          <p:cNvSpPr/>
          <p:nvPr/>
        </p:nvSpPr>
        <p:spPr>
          <a:xfrm>
            <a:off x="636911" y="4909687"/>
            <a:ext cx="7622770" cy="1384995"/>
          </a:xfrm>
          <a:prstGeom prst="rect">
            <a:avLst/>
          </a:prstGeom>
        </p:spPr>
        <p:txBody>
          <a:bodyPr wrap="square">
            <a:spAutoFit/>
          </a:bodyPr>
          <a:lstStyle/>
          <a:p>
            <a:pPr marL="285750" indent="-285750" algn="ctr">
              <a:buFont typeface="Arial" panose="020B0604020202020204" pitchFamily="34" charset="0"/>
              <a:buChar char="•"/>
            </a:pPr>
            <a:r>
              <a:rPr lang="es-PE" sz="2800" b="1" dirty="0">
                <a:solidFill>
                  <a:schemeClr val="tx1">
                    <a:lumMod val="95000"/>
                    <a:lumOff val="5000"/>
                  </a:schemeClr>
                </a:solidFill>
                <a:latin typeface="Arial Rounded MT Bold" panose="020F0704030504030204" pitchFamily="34" charset="0"/>
                <a:ea typeface="Adobe Gothic Std B" panose="020B0800000000000000" pitchFamily="34" charset="-128"/>
              </a:rPr>
              <a:t>¿Cómo les responde Jesús? ¿Qué </a:t>
            </a:r>
            <a:r>
              <a:rPr lang="es-PE" sz="2800" b="1" dirty="0" smtClean="0">
                <a:solidFill>
                  <a:schemeClr val="tx1">
                    <a:lumMod val="95000"/>
                    <a:lumOff val="5000"/>
                  </a:schemeClr>
                </a:solidFill>
                <a:latin typeface="Arial Rounded MT Bold" panose="020F0704030504030204" pitchFamily="34" charset="0"/>
                <a:ea typeface="Adobe Gothic Std B" panose="020B0800000000000000" pitchFamily="34" charset="-128"/>
              </a:rPr>
              <a:t>significa para </a:t>
            </a:r>
            <a:r>
              <a:rPr lang="es-PE" sz="2800" b="1" dirty="0">
                <a:solidFill>
                  <a:schemeClr val="tx1">
                    <a:lumMod val="95000"/>
                    <a:lumOff val="5000"/>
                  </a:schemeClr>
                </a:solidFill>
                <a:latin typeface="Arial Rounded MT Bold" panose="020F0704030504030204" pitchFamily="34" charset="0"/>
                <a:ea typeface="Adobe Gothic Std B" panose="020B0800000000000000" pitchFamily="34" charset="-128"/>
              </a:rPr>
              <a:t>sus discípulos “comer su carne” y  “beber su sangre”? </a:t>
            </a:r>
          </a:p>
        </p:txBody>
      </p:sp>
      <p:sp>
        <p:nvSpPr>
          <p:cNvPr id="9" name="WordArt 3"/>
          <p:cNvSpPr>
            <a:spLocks noChangeArrowheads="1" noChangeShapeType="1" noTextEdit="1"/>
          </p:cNvSpPr>
          <p:nvPr/>
        </p:nvSpPr>
        <p:spPr bwMode="auto">
          <a:xfrm>
            <a:off x="730388" y="2350735"/>
            <a:ext cx="6056778" cy="1848713"/>
          </a:xfrm>
          <a:prstGeom prst="rect">
            <a:avLst/>
          </a:prstGeom>
          <a:extLst>
            <a:ext uri="{AF507438-7753-43E0-B8FC-AC1667EBCBE1}">
              <a14:hiddenEffects xmlns:a14="http://schemas.microsoft.com/office/drawing/2010/main">
                <a:effectLst/>
              </a14:hiddenEffects>
            </a:ext>
          </a:extLst>
        </p:spPr>
        <p:txBody>
          <a:bodyPr wrap="none" fromWordArt="1">
            <a:prstTxWarp prst="textWave2">
              <a:avLst/>
            </a:prstTxWarp>
          </a:bodyPr>
          <a:lstStyle/>
          <a:p>
            <a:pPr algn="ctr" fontAlgn="base">
              <a:spcBef>
                <a:spcPct val="0"/>
              </a:spcBef>
              <a:spcAft>
                <a:spcPct val="0"/>
              </a:spcAft>
            </a:pPr>
            <a:endParaRPr lang="es-PE" sz="2800" kern="10" dirty="0">
              <a:solidFill>
                <a:srgbClr val="FFFF00"/>
              </a:solidFill>
              <a:effectLst>
                <a:outerShdw blurRad="101600" dist="38100" dir="10800000" algn="r" rotWithShape="0">
                  <a:prstClr val="black"/>
                </a:outerShdw>
              </a:effectLst>
              <a:latin typeface="Impact"/>
            </a:endParaRPr>
          </a:p>
        </p:txBody>
      </p:sp>
    </p:spTree>
    <p:extLst>
      <p:ext uri="{BB962C8B-B14F-4D97-AF65-F5344CB8AC3E}">
        <p14:creationId xmlns:p14="http://schemas.microsoft.com/office/powerpoint/2010/main" val="463599818"/>
      </p:ext>
    </p:extLst>
  </p:cSld>
  <p:clrMapOvr>
    <a:masterClrMapping/>
  </p:clrMapOvr>
  <mc:AlternateContent xmlns:mc="http://schemas.openxmlformats.org/markup-compatibility/2006" xmlns:p14="http://schemas.microsoft.com/office/powerpoint/2010/main">
    <mc:Choice Requires="p14">
      <p:transition spd="slow" p14:dur="100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nodePh="1">
                                  <p:stCondLst>
                                    <p:cond delay="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3" presetClass="entr" presetSubtype="36" fill="hold" grpId="0" nodeType="afterEffect">
                                  <p:stCondLst>
                                    <p:cond delay="0"/>
                                  </p:stCondLst>
                                  <p:iterate type="wd">
                                    <p:tmPct val="10000"/>
                                  </p:iterate>
                                  <p:childTnLst>
                                    <p:set>
                                      <p:cBhvr>
                                        <p:cTn id="12" dur="1" fill="hold">
                                          <p:stCondLst>
                                            <p:cond delay="0"/>
                                          </p:stCondLst>
                                        </p:cTn>
                                        <p:tgtEl>
                                          <p:spTgt spid="8"/>
                                        </p:tgtEl>
                                        <p:attrNameLst>
                                          <p:attrName>style.visibility</p:attrName>
                                        </p:attrNameLst>
                                      </p:cBhvr>
                                      <p:to>
                                        <p:strVal val="visible"/>
                                      </p:to>
                                    </p:set>
                                    <p:anim calcmode="lin" valueType="num">
                                      <p:cBhvr>
                                        <p:cTn id="13" dur="1750" fill="hold"/>
                                        <p:tgtEl>
                                          <p:spTgt spid="8"/>
                                        </p:tgtEl>
                                        <p:attrNameLst>
                                          <p:attrName>ppt_w</p:attrName>
                                        </p:attrNameLst>
                                      </p:cBhvr>
                                      <p:tavLst>
                                        <p:tav tm="0">
                                          <p:val>
                                            <p:strVal val="(6*min(max(#ppt_w*#ppt_h,.3),1)-7.4)/-.7*#ppt_w"/>
                                          </p:val>
                                        </p:tav>
                                        <p:tav tm="100000">
                                          <p:val>
                                            <p:strVal val="#ppt_w"/>
                                          </p:val>
                                        </p:tav>
                                      </p:tavLst>
                                    </p:anim>
                                    <p:anim calcmode="lin" valueType="num">
                                      <p:cBhvr>
                                        <p:cTn id="14" dur="1750" fill="hold"/>
                                        <p:tgtEl>
                                          <p:spTgt spid="8"/>
                                        </p:tgtEl>
                                        <p:attrNameLst>
                                          <p:attrName>ppt_h</p:attrName>
                                        </p:attrNameLst>
                                      </p:cBhvr>
                                      <p:tavLst>
                                        <p:tav tm="0">
                                          <p:val>
                                            <p:strVal val="(6*min(max(#ppt_w*#ppt_h,.3),1)-7.4)/-.7*#ppt_h"/>
                                          </p:val>
                                        </p:tav>
                                        <p:tav tm="100000">
                                          <p:val>
                                            <p:strVal val="#ppt_h"/>
                                          </p:val>
                                        </p:tav>
                                      </p:tavLst>
                                    </p:anim>
                                    <p:anim calcmode="lin" valueType="num">
                                      <p:cBhvr>
                                        <p:cTn id="15" dur="1750" fill="hold"/>
                                        <p:tgtEl>
                                          <p:spTgt spid="8"/>
                                        </p:tgtEl>
                                        <p:attrNameLst>
                                          <p:attrName>ppt_x</p:attrName>
                                        </p:attrNameLst>
                                      </p:cBhvr>
                                      <p:tavLst>
                                        <p:tav tm="0">
                                          <p:val>
                                            <p:fltVal val="0.5"/>
                                          </p:val>
                                        </p:tav>
                                        <p:tav tm="100000">
                                          <p:val>
                                            <p:strVal val="#ppt_x"/>
                                          </p:val>
                                        </p:tav>
                                      </p:tavLst>
                                    </p:anim>
                                    <p:anim calcmode="lin" valueType="num">
                                      <p:cBhvr>
                                        <p:cTn id="16" dur="1750" fill="hold"/>
                                        <p:tgtEl>
                                          <p:spTgt spid="8"/>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083" y="364627"/>
            <a:ext cx="8213834" cy="6112374"/>
          </a:xfrm>
          <a:prstGeom prst="rect">
            <a:avLst/>
          </a:prstGeom>
        </p:spPr>
      </p:pic>
      <p:sp>
        <p:nvSpPr>
          <p:cNvPr id="6" name="WordArt 4"/>
          <p:cNvSpPr>
            <a:spLocks noChangeArrowheads="1" noChangeShapeType="1" noTextEdit="1"/>
          </p:cNvSpPr>
          <p:nvPr/>
        </p:nvSpPr>
        <p:spPr bwMode="auto">
          <a:xfrm>
            <a:off x="1644392" y="5190623"/>
            <a:ext cx="5772666" cy="943672"/>
          </a:xfrm>
          <a:prstGeom prst="rect">
            <a:avLst/>
          </a:prstGeom>
          <a:extLst>
            <a:ext uri="{AF507438-7753-43E0-B8FC-AC1667EBCBE1}">
              <a14:hiddenEffects xmlns:a14="http://schemas.microsoft.com/office/drawing/2010/main">
                <a:effectLst/>
              </a14:hiddenEffects>
            </a:ext>
          </a:extLst>
        </p:spPr>
        <p:txBody>
          <a:bodyPr wrap="none" fromWordArt="1"/>
          <a:lstStyle/>
          <a:p>
            <a:pPr marL="171450" indent="-171450" fontAlgn="base">
              <a:spcBef>
                <a:spcPct val="0"/>
              </a:spcBef>
              <a:spcAft>
                <a:spcPct val="0"/>
              </a:spcAft>
              <a:buFont typeface="Arial" panose="020B0604020202020204" pitchFamily="34" charset="0"/>
              <a:buChar char="•"/>
            </a:pPr>
            <a:r>
              <a:rPr lang="es-PE" sz="2800" b="1" kern="10" dirty="0">
                <a:solidFill>
                  <a:schemeClr val="bg1"/>
                </a:solidFill>
                <a:effectLst>
                  <a:outerShdw blurRad="38100" dist="38100" dir="2700000" algn="tl">
                    <a:srgbClr val="000000">
                      <a:alpha val="43137"/>
                    </a:srgbClr>
                  </a:outerShdw>
                </a:effectLst>
                <a:latin typeface="Arial Rounded MT Bold" panose="020F0704030504030204" pitchFamily="34" charset="0"/>
              </a:rPr>
              <a:t>¿Cómo define Jesús  a su Padre</a:t>
            </a:r>
            <a:r>
              <a:rPr lang="es-PE" sz="2800" b="1" kern="10" dirty="0" smtClean="0">
                <a:solidFill>
                  <a:schemeClr val="bg1"/>
                </a:solidFill>
                <a:effectLst>
                  <a:outerShdw blurRad="38100" dist="38100" dir="2700000" algn="tl">
                    <a:srgbClr val="000000">
                      <a:alpha val="43137"/>
                    </a:srgbClr>
                  </a:outerShdw>
                </a:effectLst>
                <a:latin typeface="Arial Rounded MT Bold" panose="020F0704030504030204" pitchFamily="34" charset="0"/>
              </a:rPr>
              <a:t>?</a:t>
            </a:r>
          </a:p>
          <a:p>
            <a:pPr marL="171450" indent="-171450" fontAlgn="base">
              <a:spcBef>
                <a:spcPct val="0"/>
              </a:spcBef>
              <a:spcAft>
                <a:spcPct val="0"/>
              </a:spcAft>
              <a:buFont typeface="Arial" panose="020B0604020202020204" pitchFamily="34" charset="0"/>
              <a:buChar char="•"/>
            </a:pPr>
            <a:r>
              <a:rPr lang="es-PE" sz="2800" b="1" kern="10" dirty="0">
                <a:solidFill>
                  <a:schemeClr val="bg1"/>
                </a:solidFill>
                <a:effectLst>
                  <a:outerShdw blurRad="38100" dist="38100" dir="2700000" algn="tl">
                    <a:srgbClr val="000000">
                      <a:alpha val="43137"/>
                    </a:srgbClr>
                  </a:outerShdw>
                </a:effectLst>
                <a:latin typeface="Arial Black"/>
              </a:rPr>
              <a:t>¿Cuál es el poder del Padre?</a:t>
            </a:r>
          </a:p>
          <a:p>
            <a:pPr marL="171450" indent="-171450" fontAlgn="base">
              <a:spcBef>
                <a:spcPct val="0"/>
              </a:spcBef>
              <a:spcAft>
                <a:spcPct val="0"/>
              </a:spcAft>
              <a:buFont typeface="Arial" panose="020B0604020202020204" pitchFamily="34" charset="0"/>
              <a:buChar char="•"/>
            </a:pPr>
            <a:r>
              <a:rPr lang="es-PE" sz="2800" b="1" kern="10" dirty="0" smtClean="0">
                <a:solidFill>
                  <a:schemeClr val="bg1"/>
                </a:solidFill>
                <a:effectLst>
                  <a:outerShdw blurRad="38100" dist="38100" dir="2700000" algn="tl">
                    <a:srgbClr val="000000">
                      <a:alpha val="43137"/>
                    </a:srgbClr>
                  </a:outerShdw>
                </a:effectLst>
                <a:latin typeface="AR CENA" panose="02000000000000000000" pitchFamily="2" charset="0"/>
              </a:rPr>
              <a:t> </a:t>
            </a:r>
            <a:endParaRPr lang="es-PE" sz="2800" b="1" kern="10" dirty="0">
              <a:solidFill>
                <a:schemeClr val="bg1"/>
              </a:solidFill>
              <a:effectLst>
                <a:outerShdw blurRad="38100" dist="38100" dir="2700000" algn="tl">
                  <a:srgbClr val="000000">
                    <a:alpha val="43137"/>
                  </a:srgbClr>
                </a:outerShdw>
              </a:effectLst>
              <a:latin typeface="AR CENA" panose="02000000000000000000" pitchFamily="2" charset="0"/>
            </a:endParaRPr>
          </a:p>
        </p:txBody>
      </p:sp>
      <p:sp>
        <p:nvSpPr>
          <p:cNvPr id="8" name="WordArt 4"/>
          <p:cNvSpPr>
            <a:spLocks noChangeArrowheads="1" noChangeShapeType="1" noTextEdit="1"/>
          </p:cNvSpPr>
          <p:nvPr/>
        </p:nvSpPr>
        <p:spPr bwMode="auto">
          <a:xfrm>
            <a:off x="2266556" y="5769735"/>
            <a:ext cx="5087403" cy="579548"/>
          </a:xfrm>
          <a:prstGeom prst="rect">
            <a:avLst/>
          </a:prstGeom>
          <a:extLst>
            <a:ext uri="{AF507438-7753-43E0-B8FC-AC1667EBCBE1}">
              <a14:hiddenEffects xmlns:a14="http://schemas.microsoft.com/office/drawing/2010/main">
                <a:effectLst/>
              </a14:hiddenEffects>
            </a:ext>
          </a:extLst>
        </p:spPr>
        <p:txBody>
          <a:bodyPr wrap="none" fromWordArt="1"/>
          <a:lstStyle/>
          <a:p>
            <a:pPr fontAlgn="base">
              <a:spcBef>
                <a:spcPct val="0"/>
              </a:spcBef>
              <a:spcAft>
                <a:spcPct val="0"/>
              </a:spcAft>
            </a:pPr>
            <a:endParaRPr lang="es-PE" sz="1100" kern="10" dirty="0">
              <a:latin typeface="Arial Black"/>
            </a:endParaRPr>
          </a:p>
        </p:txBody>
      </p:sp>
    </p:spTree>
    <p:extLst>
      <p:ext uri="{BB962C8B-B14F-4D97-AF65-F5344CB8AC3E}">
        <p14:creationId xmlns:p14="http://schemas.microsoft.com/office/powerpoint/2010/main" val="3753615353"/>
      </p:ext>
    </p:extLst>
  </p:cSld>
  <p:clrMapOvr>
    <a:masterClrMapping/>
  </p:clrMapOvr>
  <mc:AlternateContent xmlns:mc="http://schemas.openxmlformats.org/markup-compatibility/2006" xmlns:p14="http://schemas.microsoft.com/office/powerpoint/2010/main">
    <mc:Choice Requires="p14">
      <p:transition spd="slow" p14:dur="100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1750" fill="hold"/>
                                        <p:tgtEl>
                                          <p:spTgt spid="6"/>
                                        </p:tgtEl>
                                        <p:attrNameLst>
                                          <p:attrName>ppt_w</p:attrName>
                                        </p:attrNameLst>
                                      </p:cBhvr>
                                      <p:tavLst>
                                        <p:tav tm="0">
                                          <p:val>
                                            <p:fltVal val="0"/>
                                          </p:val>
                                        </p:tav>
                                        <p:tav tm="100000">
                                          <p:val>
                                            <p:strVal val="#ppt_w"/>
                                          </p:val>
                                        </p:tav>
                                      </p:tavLst>
                                    </p:anim>
                                    <p:anim calcmode="lin" valueType="num">
                                      <p:cBhvr>
                                        <p:cTn id="8" dur="1750" fill="hold"/>
                                        <p:tgtEl>
                                          <p:spTgt spid="6"/>
                                        </p:tgtEl>
                                        <p:attrNameLst>
                                          <p:attrName>ppt_h</p:attrName>
                                        </p:attrNameLst>
                                      </p:cBhvr>
                                      <p:tavLst>
                                        <p:tav tm="0">
                                          <p:val>
                                            <p:fltVal val="0"/>
                                          </p:val>
                                        </p:tav>
                                        <p:tav tm="100000">
                                          <p:val>
                                            <p:strVal val="#ppt_h"/>
                                          </p:val>
                                        </p:tav>
                                      </p:tavLst>
                                    </p:anim>
                                  </p:childTnLst>
                                </p:cTn>
                              </p:par>
                            </p:childTnLst>
                          </p:cTn>
                        </p:par>
                        <p:par>
                          <p:cTn id="9" fill="hold">
                            <p:stCondLst>
                              <p:cond delay="4550"/>
                            </p:stCondLst>
                            <p:childTnLst>
                              <p:par>
                                <p:cTn id="10" presetID="23" presetClass="entr" presetSubtype="288" fill="hold" grpId="0" nodeType="afterEffect" nodePh="1">
                                  <p:stCondLst>
                                    <p:cond delay="0"/>
                                  </p:stCondLst>
                                  <p:endCondLst>
                                    <p:cond evt="begin" delay="0">
                                      <p:tn val="10"/>
                                    </p:cond>
                                  </p:endCondLst>
                                  <p:iterate type="wd">
                                    <p:tmPct val="10000"/>
                                  </p:iterate>
                                  <p:childTnLst>
                                    <p:set>
                                      <p:cBhvr>
                                        <p:cTn id="11" dur="1" fill="hold">
                                          <p:stCondLst>
                                            <p:cond delay="0"/>
                                          </p:stCondLst>
                                        </p:cTn>
                                        <p:tgtEl>
                                          <p:spTgt spid="8"/>
                                        </p:tgtEl>
                                        <p:attrNameLst>
                                          <p:attrName>style.visibility</p:attrName>
                                        </p:attrNameLst>
                                      </p:cBhvr>
                                      <p:to>
                                        <p:strVal val="visible"/>
                                      </p:to>
                                    </p:set>
                                    <p:anim calcmode="lin" valueType="num">
                                      <p:cBhvr>
                                        <p:cTn id="12" dur="1750" fill="hold"/>
                                        <p:tgtEl>
                                          <p:spTgt spid="8"/>
                                        </p:tgtEl>
                                        <p:attrNameLst>
                                          <p:attrName>ppt_w</p:attrName>
                                        </p:attrNameLst>
                                      </p:cBhvr>
                                      <p:tavLst>
                                        <p:tav tm="0">
                                          <p:val>
                                            <p:strVal val="4/3*#ppt_w"/>
                                          </p:val>
                                        </p:tav>
                                        <p:tav tm="100000">
                                          <p:val>
                                            <p:strVal val="#ppt_w"/>
                                          </p:val>
                                        </p:tav>
                                      </p:tavLst>
                                    </p:anim>
                                    <p:anim calcmode="lin" valueType="num">
                                      <p:cBhvr>
                                        <p:cTn id="13" dur="1750" fill="hold"/>
                                        <p:tgtEl>
                                          <p:spTgt spid="8"/>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pinimg.com/564x/01/b2/31/01b2313db25ee3de66e0242deac7f4e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240" y="401629"/>
            <a:ext cx="8223710" cy="6094421"/>
          </a:xfrm>
          <a:prstGeom prst="rect">
            <a:avLst/>
          </a:prstGeom>
          <a:noFill/>
          <a:scene3d>
            <a:camera prst="orthographicFront"/>
            <a:lightRig rig="threePt" dir="t"/>
          </a:scene3d>
          <a:sp3d>
            <a:bevelT prst="relaxedInset"/>
          </a:sp3d>
          <a:extLst>
            <a:ext uri="{909E8E84-426E-40DD-AFC4-6F175D3DCCD1}">
              <a14:hiddenFill xmlns:a14="http://schemas.microsoft.com/office/drawing/2010/main">
                <a:solidFill>
                  <a:srgbClr val="FFFFFF"/>
                </a:solidFill>
              </a14:hiddenFill>
            </a:ext>
          </a:extLst>
        </p:spPr>
      </p:pic>
      <p:grpSp>
        <p:nvGrpSpPr>
          <p:cNvPr id="5" name="Group 195"/>
          <p:cNvGrpSpPr>
            <a:grpSpLocks/>
          </p:cNvGrpSpPr>
          <p:nvPr/>
        </p:nvGrpSpPr>
        <p:grpSpPr bwMode="auto">
          <a:xfrm>
            <a:off x="520240" y="401629"/>
            <a:ext cx="4398645" cy="596900"/>
            <a:chOff x="1240" y="855"/>
            <a:chExt cx="6927" cy="940"/>
          </a:xfrm>
        </p:grpSpPr>
        <p:sp>
          <p:nvSpPr>
            <p:cNvPr id="6" name="Rectangle 196"/>
            <p:cNvSpPr>
              <a:spLocks noChangeArrowheads="1"/>
            </p:cNvSpPr>
            <p:nvPr/>
          </p:nvSpPr>
          <p:spPr bwMode="auto">
            <a:xfrm>
              <a:off x="1240" y="1067"/>
              <a:ext cx="6927" cy="689"/>
            </a:xfrm>
            <a:prstGeom prst="rect">
              <a:avLst/>
            </a:prstGeom>
            <a:solidFill>
              <a:srgbClr val="9AC821"/>
            </a:solidFill>
            <a:ln>
              <a:headEnd/>
              <a:tailEnd/>
            </a:ln>
            <a:scene3d>
              <a:camera prst="orthographicFront"/>
              <a:lightRig rig="threePt" dir="t"/>
            </a:scene3d>
            <a:sp3d>
              <a:bevelT w="152400" h="50800" prst="softRound"/>
            </a:sp3d>
          </p:spPr>
          <p:style>
            <a:lnRef idx="1">
              <a:schemeClr val="accent6"/>
            </a:lnRef>
            <a:fillRef idx="3">
              <a:schemeClr val="accent6"/>
            </a:fillRef>
            <a:effectRef idx="2">
              <a:schemeClr val="accent6"/>
            </a:effectRef>
            <a:fontRef idx="minor">
              <a:schemeClr val="lt1"/>
            </a:fontRef>
          </p:style>
          <p:txBody>
            <a:bodyPr rot="0" vert="horz" wrap="square" lIns="91440" tIns="45720" rIns="91440" bIns="45720" anchor="t" anchorCtr="0" upright="1">
              <a:noAutofit/>
            </a:bodyPr>
            <a:lstStyle/>
            <a:p>
              <a:endParaRPr lang="es-PE">
                <a:solidFill>
                  <a:srgbClr val="FFFFFF"/>
                </a:solidFill>
              </a:endParaRPr>
            </a:p>
          </p:txBody>
        </p:sp>
        <p:sp>
          <p:nvSpPr>
            <p:cNvPr id="7" name="Text Box 197"/>
            <p:cNvSpPr txBox="1">
              <a:spLocks noChangeArrowheads="1"/>
            </p:cNvSpPr>
            <p:nvPr/>
          </p:nvSpPr>
          <p:spPr bwMode="auto">
            <a:xfrm>
              <a:off x="2458" y="855"/>
              <a:ext cx="5400" cy="681"/>
            </a:xfrm>
            <a:prstGeom prst="rect">
              <a:avLst/>
            </a:prstGeom>
            <a:solidFill>
              <a:srgbClr val="FFFFFF"/>
            </a:solidFill>
            <a:ln w="9525">
              <a:solidFill>
                <a:srgbClr val="000000"/>
              </a:solidFill>
              <a:miter lim="800000"/>
              <a:headEnd/>
              <a:tailEnd/>
            </a:ln>
            <a:scene3d>
              <a:camera prst="orthographicFront"/>
              <a:lightRig rig="threePt" dir="t"/>
            </a:scene3d>
            <a:sp3d>
              <a:bevelT w="152400" h="50800" prst="softRound"/>
            </a:sp3d>
          </p:spPr>
          <p:txBody>
            <a:bodyPr rot="0" vert="horz" wrap="square" lIns="91440" tIns="45720" rIns="91440" bIns="45720" anchor="t" anchorCtr="0" upright="1">
              <a:noAutofit/>
            </a:bodyPr>
            <a:lstStyle/>
            <a:p>
              <a:pPr indent="19050"/>
              <a:r>
                <a:rPr lang="es-ES_tradnl" sz="1100" b="1" dirty="0">
                  <a:solidFill>
                    <a:srgbClr val="385623"/>
                  </a:solidFill>
                  <a:latin typeface="Arial Rounded MT Bold" panose="020F0704030504030204" pitchFamily="34" charset="0"/>
                  <a:ea typeface="Times New Roman" panose="02020603050405020304" pitchFamily="18" charset="0"/>
                </a:rPr>
                <a:t>LECTIO DIVINA – DOMINGO 20º TO –Ciclo B</a:t>
              </a:r>
              <a:endParaRPr lang="es-PE" sz="1200" dirty="0">
                <a:solidFill>
                  <a:srgbClr val="880000"/>
                </a:solidFill>
                <a:ea typeface="Times New Roman" panose="02020603050405020304" pitchFamily="18" charset="0"/>
              </a:endParaRPr>
            </a:p>
            <a:p>
              <a:pPr indent="19050" algn="r"/>
              <a:r>
                <a:rPr lang="es-ES_tradnl" sz="1000" b="1" dirty="0">
                  <a:solidFill>
                    <a:srgbClr val="806000"/>
                  </a:solidFill>
                  <a:latin typeface="Arial Rounded MT Bold" panose="020F0704030504030204" pitchFamily="34" charset="0"/>
                  <a:ea typeface="Times New Roman" panose="02020603050405020304" pitchFamily="18" charset="0"/>
                </a:rPr>
                <a:t>EL QUE ME COMA, VIVIRA POR MI</a:t>
              </a:r>
              <a:endParaRPr lang="es-PE" sz="1200" dirty="0">
                <a:solidFill>
                  <a:srgbClr val="880000"/>
                </a:solidFill>
                <a:ea typeface="Times New Roman" panose="02020603050405020304" pitchFamily="18" charset="0"/>
              </a:endParaRPr>
            </a:p>
            <a:p>
              <a:pPr indent="19050" algn="r"/>
              <a:r>
                <a:rPr lang="es-ES_tradnl" sz="1000" b="1" dirty="0">
                  <a:solidFill>
                    <a:srgbClr val="808080"/>
                  </a:solidFill>
                  <a:latin typeface="Arial Rounded MT Bold" panose="020F0704030504030204" pitchFamily="34" charset="0"/>
                  <a:ea typeface="Times New Roman" panose="02020603050405020304" pitchFamily="18" charset="0"/>
                </a:rPr>
                <a:t> </a:t>
              </a:r>
              <a:endParaRPr lang="es-PE" sz="1200" dirty="0">
                <a:solidFill>
                  <a:srgbClr val="880000"/>
                </a:solidFill>
                <a:ea typeface="Times New Roman" panose="02020603050405020304" pitchFamily="18" charset="0"/>
              </a:endParaRPr>
            </a:p>
          </p:txBody>
        </p:sp>
        <p:pic>
          <p:nvPicPr>
            <p:cNvPr id="8" name="Picture 198" descr="lecti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65" y="855"/>
              <a:ext cx="874" cy="940"/>
            </a:xfrm>
            <a:prstGeom prst="rect">
              <a:avLst/>
            </a:prstGeom>
            <a:noFill/>
            <a:ln>
              <a:noFill/>
            </a:ln>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 Box 2"/>
          <p:cNvSpPr txBox="1">
            <a:spLocks noChangeArrowheads="1"/>
          </p:cNvSpPr>
          <p:nvPr/>
        </p:nvSpPr>
        <p:spPr bwMode="auto">
          <a:xfrm>
            <a:off x="6032525" y="340237"/>
            <a:ext cx="2565498" cy="523220"/>
          </a:xfrm>
          <a:prstGeom prst="rect">
            <a:avLst/>
          </a:prstGeom>
          <a:noFill/>
          <a:ln w="9525">
            <a:noFill/>
            <a:miter lim="800000"/>
            <a:headEnd/>
            <a:tailEnd/>
          </a:ln>
          <a:effectLst/>
        </p:spPr>
        <p:txBody>
          <a:bodyPr wrap="square">
            <a:spAutoFit/>
          </a:bodyPr>
          <a:lstStyle/>
          <a:p>
            <a:pPr fontAlgn="base">
              <a:spcBef>
                <a:spcPct val="0"/>
              </a:spcBef>
              <a:spcAft>
                <a:spcPct val="0"/>
              </a:spcAft>
              <a:defRPr/>
            </a:pPr>
            <a:r>
              <a:rPr lang="es-ES" sz="2800" b="1" dirty="0">
                <a:ln w="11430"/>
                <a:solidFill>
                  <a:srgbClr val="FFFF00"/>
                </a:solidFill>
                <a:effectLst>
                  <a:outerShdw blurRad="50800" dist="38100" dir="10800000" algn="r" rotWithShape="0">
                    <a:prstClr val="black"/>
                  </a:outerShdw>
                </a:effectLst>
                <a:latin typeface="Arial" charset="0"/>
              </a:rPr>
              <a:t>Juan 6, 51-58</a:t>
            </a:r>
            <a:endParaRPr lang="es-ES" sz="2800" dirty="0">
              <a:solidFill>
                <a:srgbClr val="FFFF00"/>
              </a:solidFill>
              <a:effectLst>
                <a:outerShdw blurRad="50800" dist="38100" dir="10800000" algn="r" rotWithShape="0">
                  <a:prstClr val="black"/>
                </a:outerShdw>
              </a:effectLst>
              <a:latin typeface="Arial" charset="0"/>
            </a:endParaRPr>
          </a:p>
        </p:txBody>
      </p:sp>
      <p:sp>
        <p:nvSpPr>
          <p:cNvPr id="11" name="Text Box 12"/>
          <p:cNvSpPr txBox="1">
            <a:spLocks noChangeArrowheads="1"/>
          </p:cNvSpPr>
          <p:nvPr/>
        </p:nvSpPr>
        <p:spPr bwMode="auto">
          <a:xfrm>
            <a:off x="6119245" y="6006479"/>
            <a:ext cx="2392057" cy="461665"/>
          </a:xfrm>
          <a:prstGeom prst="rect">
            <a:avLst/>
          </a:prstGeom>
          <a:noFill/>
          <a:ln w="9525">
            <a:noFill/>
            <a:miter lim="800000"/>
            <a:headEnd/>
            <a:tailEnd/>
          </a:ln>
        </p:spPr>
        <p:txBody>
          <a:bodyPr wrap="square">
            <a:spAutoFit/>
            <a:scene3d>
              <a:camera prst="orthographicFront"/>
              <a:lightRig rig="threePt" dir="t"/>
            </a:scene3d>
            <a:sp3d extrusionH="57150">
              <a:bevelT h="25400" prst="softRound"/>
            </a:sp3d>
          </a:bodyPr>
          <a:lstStyle/>
          <a:p>
            <a:pPr algn="r" fontAlgn="base">
              <a:spcBef>
                <a:spcPct val="0"/>
              </a:spcBef>
              <a:spcAft>
                <a:spcPct val="0"/>
              </a:spcAft>
              <a:defRPr/>
            </a:pPr>
            <a:r>
              <a:rPr lang="es-ES" sz="2400" b="1" dirty="0">
                <a:solidFill>
                  <a:srgbClr val="FFFF00"/>
                </a:solidFill>
                <a:effectLst>
                  <a:glow rad="101600">
                    <a:srgbClr val="000000">
                      <a:satMod val="175000"/>
                      <a:alpha val="40000"/>
                    </a:srgbClr>
                  </a:glow>
                  <a:outerShdw blurRad="50800" dist="38100" dir="16200000" sx="101000" sy="101000" rotWithShape="0">
                    <a:prstClr val="black"/>
                  </a:outerShdw>
                </a:effectLst>
                <a:latin typeface="Britannic Bold" pitchFamily="34" charset="0"/>
              </a:rPr>
              <a:t>1</a:t>
            </a:r>
            <a:r>
              <a:rPr lang="es-ES" sz="2400" b="1" dirty="0" smtClean="0">
                <a:solidFill>
                  <a:srgbClr val="FFFF00"/>
                </a:solidFill>
                <a:effectLst>
                  <a:glow rad="101600">
                    <a:srgbClr val="000000">
                      <a:satMod val="175000"/>
                      <a:alpha val="40000"/>
                    </a:srgbClr>
                  </a:glow>
                  <a:outerShdw blurRad="50800" dist="38100" dir="16200000" sx="101000" sy="101000" rotWithShape="0">
                    <a:prstClr val="black"/>
                  </a:outerShdw>
                </a:effectLst>
                <a:latin typeface="Britannic Bold" pitchFamily="34" charset="0"/>
              </a:rPr>
              <a:t>8 </a:t>
            </a:r>
            <a:r>
              <a:rPr lang="es-ES" sz="2400" b="1" dirty="0">
                <a:solidFill>
                  <a:srgbClr val="FFFF00"/>
                </a:solidFill>
                <a:effectLst>
                  <a:glow rad="101600">
                    <a:srgbClr val="000000">
                      <a:satMod val="175000"/>
                      <a:alpha val="40000"/>
                    </a:srgbClr>
                  </a:glow>
                  <a:outerShdw blurRad="50800" dist="38100" dir="16200000" sx="101000" sy="101000" rotWithShape="0">
                    <a:prstClr val="black"/>
                  </a:outerShdw>
                </a:effectLst>
                <a:latin typeface="Britannic Bold" pitchFamily="34" charset="0"/>
              </a:rPr>
              <a:t>Agosto </a:t>
            </a:r>
            <a:r>
              <a:rPr lang="es-ES" sz="2400" b="1" dirty="0" smtClean="0">
                <a:solidFill>
                  <a:srgbClr val="FFFF00"/>
                </a:solidFill>
                <a:effectLst>
                  <a:glow rad="101600">
                    <a:srgbClr val="000000">
                      <a:satMod val="175000"/>
                      <a:alpha val="40000"/>
                    </a:srgbClr>
                  </a:glow>
                  <a:outerShdw blurRad="50800" dist="38100" dir="16200000" sx="101000" sy="101000" rotWithShape="0">
                    <a:prstClr val="black"/>
                  </a:outerShdw>
                </a:effectLst>
                <a:latin typeface="Britannic Bold" pitchFamily="34" charset="0"/>
              </a:rPr>
              <a:t>2024</a:t>
            </a:r>
            <a:endParaRPr lang="es-ES" sz="2400" b="1" dirty="0">
              <a:solidFill>
                <a:srgbClr val="FFFF00"/>
              </a:solidFill>
              <a:effectLst>
                <a:glow rad="101600">
                  <a:srgbClr val="000000">
                    <a:satMod val="175000"/>
                    <a:alpha val="40000"/>
                  </a:srgbClr>
                </a:glow>
                <a:outerShdw blurRad="50800" dist="38100" dir="16200000" sx="101000" sy="101000" rotWithShape="0">
                  <a:prstClr val="black"/>
                </a:outerShdw>
              </a:effectLst>
              <a:latin typeface="Britannic Bold" pitchFamily="34" charset="0"/>
            </a:endParaRPr>
          </a:p>
        </p:txBody>
      </p:sp>
      <p:sp>
        <p:nvSpPr>
          <p:cNvPr id="13" name="WordArt 2"/>
          <p:cNvSpPr>
            <a:spLocks noChangeArrowheads="1" noChangeShapeType="1" noTextEdit="1"/>
          </p:cNvSpPr>
          <p:nvPr/>
        </p:nvSpPr>
        <p:spPr bwMode="auto">
          <a:xfrm>
            <a:off x="438960" y="4658396"/>
            <a:ext cx="7866840" cy="2199604"/>
          </a:xfrm>
          <a:prstGeom prst="rect">
            <a:avLst/>
          </a:prstGeom>
          <a:extLst>
            <a:ext uri="{AF507438-7753-43E0-B8FC-AC1667EBCBE1}">
              <a14:hiddenEffects xmlns:a14="http://schemas.microsoft.com/office/drawing/2010/main">
                <a:effectLst/>
              </a14:hiddenEffects>
            </a:ext>
          </a:extLst>
        </p:spPr>
        <p:txBody>
          <a:bodyPr wrap="none" fromWordArt="1">
            <a:prstTxWarp prst="textTriangleInverted">
              <a:avLst/>
            </a:prstTxWarp>
            <a:scene3d>
              <a:camera prst="legacyPerspectiveFront">
                <a:rot lat="20519999" lon="1080000" rev="0"/>
              </a:camera>
              <a:lightRig rig="legacyHarsh2" dir="b"/>
            </a:scene3d>
            <a:sp3d extrusionH="430200" prstMaterial="legacyMatte">
              <a:extrusionClr>
                <a:srgbClr val="FF6600"/>
              </a:extrusionClr>
            </a:sp3d>
          </a:bodyPr>
          <a:lstStyle/>
          <a:p>
            <a:pPr algn="ctr" fontAlgn="base">
              <a:spcBef>
                <a:spcPct val="0"/>
              </a:spcBef>
              <a:spcAft>
                <a:spcPct val="0"/>
              </a:spcAft>
            </a:pPr>
            <a:r>
              <a:rPr lang="es-PE" sz="1600" b="1" kern="10" dirty="0">
                <a:ln w="9525">
                  <a:round/>
                  <a:headEnd/>
                  <a:tailEnd/>
                </a:ln>
                <a:solidFill>
                  <a:schemeClr val="bg1"/>
                </a:solidFill>
                <a:latin typeface="Goudy Stout" panose="0202090407030B020401" pitchFamily="18" charset="0"/>
              </a:rPr>
              <a:t>El </a:t>
            </a:r>
            <a:r>
              <a:rPr lang="es-PE" sz="1600" b="1" kern="10" dirty="0" smtClean="0">
                <a:ln w="9525">
                  <a:round/>
                  <a:headEnd/>
                  <a:tailEnd/>
                </a:ln>
                <a:solidFill>
                  <a:schemeClr val="bg1"/>
                </a:solidFill>
                <a:latin typeface="Goudy Stout" panose="0202090407030B020401" pitchFamily="18" charset="0"/>
              </a:rPr>
              <a:t> que </a:t>
            </a:r>
            <a:r>
              <a:rPr lang="es-PE" sz="1600" b="1" kern="10" dirty="0">
                <a:ln w="9525">
                  <a:round/>
                  <a:headEnd/>
                  <a:tailEnd/>
                </a:ln>
                <a:solidFill>
                  <a:schemeClr val="bg1"/>
                </a:solidFill>
                <a:latin typeface="Goudy Stout" panose="0202090407030B020401" pitchFamily="18" charset="0"/>
              </a:rPr>
              <a:t>me coma vivirá por mí.</a:t>
            </a:r>
          </a:p>
          <a:p>
            <a:pPr algn="ctr" fontAlgn="base">
              <a:spcBef>
                <a:spcPct val="0"/>
              </a:spcBef>
              <a:spcAft>
                <a:spcPct val="0"/>
              </a:spcAft>
            </a:pPr>
            <a:endParaRPr lang="es-PE" sz="1600" b="1" kern="10" dirty="0">
              <a:ln w="9525">
                <a:round/>
                <a:headEnd/>
                <a:tailEnd/>
              </a:ln>
              <a:solidFill>
                <a:schemeClr val="bg1"/>
              </a:solidFill>
              <a:latin typeface="Goudy Stout" panose="0202090407030B020401" pitchFamily="18" charset="0"/>
            </a:endParaRPr>
          </a:p>
        </p:txBody>
      </p:sp>
    </p:spTree>
    <p:extLst>
      <p:ext uri="{BB962C8B-B14F-4D97-AF65-F5344CB8AC3E}">
        <p14:creationId xmlns:p14="http://schemas.microsoft.com/office/powerpoint/2010/main" val="22831320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1"/>
                                          </p:val>
                                        </p:tav>
                                        <p:tav tm="100000">
                                          <p:val>
                                            <p:strVal val="#ppt_x"/>
                                          </p:val>
                                        </p:tav>
                                      </p:tavLst>
                                    </p:anim>
                                    <p:anim calcmode="lin" valueType="num">
                                      <p:cBhvr>
                                        <p:cTn id="9" dur="1000" fill="hold"/>
                                        <p:tgtEl>
                                          <p:spTgt spid="9"/>
                                        </p:tgtEl>
                                        <p:attrNameLst>
                                          <p:attrName>ppt_y</p:attrName>
                                        </p:attrNameLst>
                                      </p:cBhvr>
                                      <p:tavLst>
                                        <p:tav tm="0">
                                          <p:val>
                                            <p:strVal val="#ppt_y"/>
                                          </p:val>
                                        </p:tav>
                                        <p:tav tm="100000">
                                          <p:val>
                                            <p:strVal val="#ppt_y"/>
                                          </p:val>
                                        </p:tav>
                                      </p:tavLst>
                                    </p:anim>
                                  </p:childTnLst>
                                </p:cTn>
                              </p:par>
                            </p:childTnLst>
                          </p:cTn>
                        </p:par>
                        <p:par>
                          <p:cTn id="10" fill="hold">
                            <p:stCondLst>
                              <p:cond delay="2000"/>
                            </p:stCondLst>
                            <p:childTnLst>
                              <p:par>
                                <p:cTn id="11" presetID="47"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0" presetClass="entr" presetSubtype="0" fill="hold" grpId="0" nodeType="afterEffect">
                                  <p:stCondLst>
                                    <p:cond delay="0"/>
                                  </p:stCondLst>
                                  <p:iterate type="lt">
                                    <p:tmPct val="10000"/>
                                  </p:iterate>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1"/>
                                          </p:val>
                                        </p:tav>
                                        <p:tav tm="100000">
                                          <p:val>
                                            <p:strVal val="#ppt_x"/>
                                          </p:val>
                                        </p:tav>
                                      </p:tavLst>
                                    </p:anim>
                                    <p:anim calcmode="lin" valueType="num">
                                      <p:cBhvr>
                                        <p:cTn id="21"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i.pinimg.com/564x/87/a5/6f/87a56f6d67526fe8b57c0af2ae1f75a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950" y="379018"/>
            <a:ext cx="8255000" cy="6067426"/>
          </a:xfrm>
          <a:prstGeom prst="rect">
            <a:avLst/>
          </a:prstGeom>
          <a:noFill/>
          <a:extLst>
            <a:ext uri="{909E8E84-426E-40DD-AFC4-6F175D3DCCD1}">
              <a14:hiddenFill xmlns:a14="http://schemas.microsoft.com/office/drawing/2010/main">
                <a:solidFill>
                  <a:srgbClr val="FFFFFF"/>
                </a:solidFill>
              </a14:hiddenFill>
            </a:ext>
          </a:extLst>
        </p:spPr>
      </p:pic>
      <p:sp>
        <p:nvSpPr>
          <p:cNvPr id="6" name="5 CuadroTexto"/>
          <p:cNvSpPr txBox="1"/>
          <p:nvPr/>
        </p:nvSpPr>
        <p:spPr>
          <a:xfrm>
            <a:off x="698207" y="1535022"/>
            <a:ext cx="7902868" cy="3108543"/>
          </a:xfrm>
          <a:prstGeom prst="rect">
            <a:avLst/>
          </a:prstGeom>
          <a:noFill/>
        </p:spPr>
        <p:txBody>
          <a:bodyPr wrap="square" rtlCol="0">
            <a:spAutoFit/>
          </a:bodyPr>
          <a:lstStyle/>
          <a:p>
            <a:pPr algn="ctr" fontAlgn="base">
              <a:spcBef>
                <a:spcPct val="0"/>
              </a:spcBef>
              <a:spcAft>
                <a:spcPct val="0"/>
              </a:spcAft>
            </a:pPr>
            <a:r>
              <a:rPr lang="es-PE" sz="2800" b="1" u="sng" dirty="0">
                <a:solidFill>
                  <a:schemeClr val="bg1"/>
                </a:solidFill>
                <a:effectLst>
                  <a:glow rad="101600">
                    <a:srgbClr val="1A0D00">
                      <a:alpha val="60000"/>
                    </a:srgbClr>
                  </a:glow>
                  <a:outerShdw blurRad="38100" dist="38100" dir="2700000" algn="tl">
                    <a:srgbClr val="000000">
                      <a:alpha val="43137"/>
                    </a:srgbClr>
                  </a:outerShdw>
                </a:effectLst>
                <a:latin typeface="Tekton Pro Cond" pitchFamily="34" charset="0"/>
              </a:rPr>
              <a:t>Motivación</a:t>
            </a:r>
            <a:r>
              <a:rPr lang="es-PE" sz="2800" b="1" dirty="0">
                <a:solidFill>
                  <a:schemeClr val="bg1"/>
                </a:solidFill>
                <a:effectLst>
                  <a:glow rad="101600">
                    <a:srgbClr val="1A0D00">
                      <a:alpha val="60000"/>
                    </a:srgbClr>
                  </a:glow>
                  <a:outerShdw blurRad="38100" dist="38100" dir="2700000" algn="tl">
                    <a:srgbClr val="000000">
                      <a:alpha val="43137"/>
                    </a:srgbClr>
                  </a:outerShdw>
                </a:effectLst>
                <a:latin typeface="Tekton Pro Cond" pitchFamily="34" charset="0"/>
              </a:rPr>
              <a:t>: </a:t>
            </a:r>
            <a:endParaRPr lang="es-PE" sz="2800" b="1" dirty="0" smtClean="0">
              <a:solidFill>
                <a:schemeClr val="bg1"/>
              </a:solidFill>
              <a:effectLst>
                <a:glow rad="101600">
                  <a:srgbClr val="1A0D00">
                    <a:alpha val="60000"/>
                  </a:srgbClr>
                </a:glow>
                <a:outerShdw blurRad="38100" dist="38100" dir="2700000" algn="tl">
                  <a:srgbClr val="000000">
                    <a:alpha val="43137"/>
                  </a:srgbClr>
                </a:outerShdw>
              </a:effectLst>
              <a:latin typeface="Tekton Pro Cond" pitchFamily="34" charset="0"/>
            </a:endParaRPr>
          </a:p>
          <a:p>
            <a:pPr algn="ctr" fontAlgn="base">
              <a:spcBef>
                <a:spcPct val="0"/>
              </a:spcBef>
              <a:spcAft>
                <a:spcPct val="0"/>
              </a:spcAft>
            </a:pPr>
            <a:r>
              <a:rPr lang="es-PE" sz="2800" b="1" dirty="0" smtClean="0">
                <a:solidFill>
                  <a:schemeClr val="bg1"/>
                </a:solidFill>
                <a:effectLst>
                  <a:glow rad="101600">
                    <a:srgbClr val="1A0D00">
                      <a:alpha val="60000"/>
                    </a:srgbClr>
                  </a:glow>
                  <a:outerShdw blurRad="38100" dist="38100" dir="2700000" algn="tl">
                    <a:srgbClr val="000000">
                      <a:alpha val="43137"/>
                    </a:srgbClr>
                  </a:outerShdw>
                </a:effectLst>
                <a:latin typeface="Tekton Pro Cond" pitchFamily="34" charset="0"/>
              </a:rPr>
              <a:t>El </a:t>
            </a:r>
            <a:r>
              <a:rPr lang="es-PE" sz="2800" b="1" dirty="0">
                <a:solidFill>
                  <a:schemeClr val="bg1"/>
                </a:solidFill>
                <a:effectLst>
                  <a:glow rad="101600">
                    <a:srgbClr val="1A0D00">
                      <a:alpha val="60000"/>
                    </a:srgbClr>
                  </a:glow>
                  <a:outerShdw blurRad="38100" dist="38100" dir="2700000" algn="tl">
                    <a:srgbClr val="000000">
                      <a:alpha val="43137"/>
                    </a:srgbClr>
                  </a:outerShdw>
                </a:effectLst>
                <a:latin typeface="Tekton Pro Cond" pitchFamily="34" charset="0"/>
              </a:rPr>
              <a:t>Evangelio de hoy es sumamente exigente, si queremos tomarlo en serio. Nos ayuda a entender dónde está el secreto de la vida verdadera. Actualicemos y acerquemos a nuestra existencia concreta lo que nos ha sugerido la lectura de este texto.</a:t>
            </a:r>
            <a:endParaRPr lang="es-ES_tradnl" sz="2800" b="1" dirty="0">
              <a:solidFill>
                <a:schemeClr val="bg1"/>
              </a:solidFill>
              <a:effectLst>
                <a:glow rad="101600">
                  <a:srgbClr val="1A0D00">
                    <a:alpha val="60000"/>
                  </a:srgbClr>
                </a:glow>
                <a:outerShdw blurRad="38100" dist="38100" dir="2700000" algn="tl">
                  <a:srgbClr val="000000">
                    <a:alpha val="43137"/>
                  </a:srgbClr>
                </a:outerShdw>
              </a:effectLst>
              <a:latin typeface="Tekton Pro Cond" pitchFamily="34" charset="0"/>
            </a:endParaRP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950" y="446914"/>
            <a:ext cx="3663696" cy="877824"/>
          </a:xfrm>
          <a:prstGeom prst="roundRect">
            <a:avLst/>
          </a:prstGeom>
        </p:spPr>
      </p:pic>
    </p:spTree>
    <p:extLst>
      <p:ext uri="{BB962C8B-B14F-4D97-AF65-F5344CB8AC3E}">
        <p14:creationId xmlns:p14="http://schemas.microsoft.com/office/powerpoint/2010/main" val="13229921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0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down)">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n de Story P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083" y="339507"/>
            <a:ext cx="8241292" cy="6124830"/>
          </a:xfrm>
          <a:prstGeom prst="rect">
            <a:avLst/>
          </a:prstGeom>
          <a:noFill/>
          <a:scene3d>
            <a:camera prst="orthographicFront"/>
            <a:lightRig rig="threePt" dir="t"/>
          </a:scene3d>
          <a:sp3d>
            <a:bevelT prst="relaxedInset"/>
          </a:sp3d>
          <a:extLst>
            <a:ext uri="{909E8E84-426E-40DD-AFC4-6F175D3DCCD1}">
              <a14:hiddenFill xmlns:a14="http://schemas.microsoft.com/office/drawing/2010/main">
                <a:solidFill>
                  <a:srgbClr val="FFFFFF"/>
                </a:solidFill>
              </a14:hiddenFill>
            </a:ext>
          </a:extLst>
        </p:spPr>
      </p:pic>
      <p:sp>
        <p:nvSpPr>
          <p:cNvPr id="3" name="2 CuadroTexto"/>
          <p:cNvSpPr txBox="1"/>
          <p:nvPr/>
        </p:nvSpPr>
        <p:spPr>
          <a:xfrm>
            <a:off x="452620" y="301269"/>
            <a:ext cx="4319405" cy="3323987"/>
          </a:xfrm>
          <a:prstGeom prst="rect">
            <a:avLst/>
          </a:prstGeom>
          <a:noFill/>
        </p:spPr>
        <p:txBody>
          <a:bodyPr wrap="square" rtlCol="0">
            <a:spAutoFit/>
          </a:bodyPr>
          <a:lstStyle/>
          <a:p>
            <a:pPr marL="457200" indent="-457200" fontAlgn="base">
              <a:spcBef>
                <a:spcPct val="0"/>
              </a:spcBef>
              <a:spcAft>
                <a:spcPct val="0"/>
              </a:spcAft>
              <a:buFont typeface="Arial" panose="020B0604020202020204" pitchFamily="34" charset="0"/>
              <a:buChar char="•"/>
            </a:pPr>
            <a:r>
              <a:rPr lang="es-PE" sz="3500" dirty="0">
                <a:solidFill>
                  <a:schemeClr val="bg1"/>
                </a:solidFill>
                <a:effectLst>
                  <a:glow rad="101600">
                    <a:srgbClr val="000000"/>
                  </a:glow>
                  <a:outerShdw blurRad="38100" dist="38100" dir="2700000" algn="tl">
                    <a:srgbClr val="000000">
                      <a:alpha val="43137"/>
                    </a:srgbClr>
                  </a:outerShdw>
                </a:effectLst>
                <a:latin typeface="Geometr415 Blk BT" panose="020B0802020204020303" pitchFamily="34" charset="0"/>
              </a:rPr>
              <a:t>¿De qué manera te ayuda la celebración de </a:t>
            </a:r>
            <a:r>
              <a:rPr lang="es-PE" sz="3500" dirty="0" smtClean="0">
                <a:solidFill>
                  <a:schemeClr val="bg1"/>
                </a:solidFill>
                <a:effectLst>
                  <a:glow rad="101600">
                    <a:srgbClr val="000000"/>
                  </a:glow>
                  <a:outerShdw blurRad="38100" dist="38100" dir="2700000" algn="tl">
                    <a:srgbClr val="000000">
                      <a:alpha val="43137"/>
                    </a:srgbClr>
                  </a:outerShdw>
                </a:effectLst>
                <a:latin typeface="Geometr415 Blk BT" panose="020B0802020204020303" pitchFamily="34" charset="0"/>
              </a:rPr>
              <a:t>              la </a:t>
            </a:r>
            <a:r>
              <a:rPr lang="es-PE" sz="3500" dirty="0">
                <a:solidFill>
                  <a:schemeClr val="bg1"/>
                </a:solidFill>
                <a:effectLst>
                  <a:glow rad="101600">
                    <a:srgbClr val="000000"/>
                  </a:glow>
                  <a:outerShdw blurRad="38100" dist="38100" dir="2700000" algn="tl">
                    <a:srgbClr val="000000">
                      <a:alpha val="43137"/>
                    </a:srgbClr>
                  </a:outerShdw>
                </a:effectLst>
                <a:latin typeface="Geometr415 Blk BT" panose="020B0802020204020303" pitchFamily="34" charset="0"/>
              </a:rPr>
              <a:t>Eucaristía a alimentar tu vida de fe? </a:t>
            </a:r>
            <a:endParaRPr lang="es-ES" sz="3500" dirty="0">
              <a:solidFill>
                <a:schemeClr val="bg1"/>
              </a:solidFill>
              <a:effectLst>
                <a:glow rad="101600">
                  <a:srgbClr val="000000"/>
                </a:glow>
                <a:outerShdw blurRad="38100" dist="38100" dir="2700000" algn="tl">
                  <a:srgbClr val="000000">
                    <a:alpha val="43137"/>
                  </a:srgbClr>
                </a:outerShdw>
              </a:effectLst>
              <a:latin typeface="Geometr415 Blk BT" panose="020B0802020204020303" pitchFamily="34" charset="0"/>
            </a:endParaRPr>
          </a:p>
        </p:txBody>
      </p:sp>
      <p:sp>
        <p:nvSpPr>
          <p:cNvPr id="2" name="1 CuadroTexto"/>
          <p:cNvSpPr txBox="1"/>
          <p:nvPr/>
        </p:nvSpPr>
        <p:spPr>
          <a:xfrm>
            <a:off x="588383" y="5144833"/>
            <a:ext cx="7853182" cy="1169551"/>
          </a:xfrm>
          <a:prstGeom prst="rect">
            <a:avLst/>
          </a:prstGeom>
          <a:noFill/>
        </p:spPr>
        <p:txBody>
          <a:bodyPr wrap="square" rtlCol="0">
            <a:spAutoFit/>
          </a:bodyPr>
          <a:lstStyle/>
          <a:p>
            <a:pPr algn="ctr" fontAlgn="base">
              <a:spcBef>
                <a:spcPct val="0"/>
              </a:spcBef>
              <a:spcAft>
                <a:spcPct val="0"/>
              </a:spcAft>
            </a:pPr>
            <a:r>
              <a:rPr lang="es-PE" sz="3500" dirty="0">
                <a:solidFill>
                  <a:schemeClr val="bg1"/>
                </a:solidFill>
                <a:effectLst>
                  <a:glow rad="101600">
                    <a:srgbClr val="000000">
                      <a:alpha val="60000"/>
                    </a:srgbClr>
                  </a:glow>
                  <a:outerShdw blurRad="50800" dist="38100" dir="10800000" sx="101000" sy="101000" algn="r" rotWithShape="0">
                    <a:prstClr val="black">
                      <a:lumMod val="95000"/>
                      <a:lumOff val="5000"/>
                    </a:prstClr>
                  </a:outerShdw>
                </a:effectLst>
                <a:latin typeface="Geometr415 Blk BT" panose="020B0802020204020303" pitchFamily="34" charset="0"/>
              </a:rPr>
              <a:t>¿Cómo te ayuda a profundizar tu relación con Jesús y con el Padre?</a:t>
            </a:r>
            <a:endParaRPr lang="es-ES" sz="3500" dirty="0">
              <a:solidFill>
                <a:schemeClr val="bg1"/>
              </a:solidFill>
              <a:effectLst>
                <a:glow rad="101600">
                  <a:srgbClr val="000000">
                    <a:alpha val="60000"/>
                  </a:srgbClr>
                </a:glow>
                <a:outerShdw blurRad="50800" dist="38100" dir="10800000" sx="101000" sy="101000" algn="r" rotWithShape="0">
                  <a:prstClr val="black">
                    <a:lumMod val="95000"/>
                    <a:lumOff val="5000"/>
                  </a:prstClr>
                </a:outerShdw>
              </a:effectLst>
              <a:latin typeface="Geometr415 Blk BT" panose="020B0802020204020303" pitchFamily="34" charset="0"/>
            </a:endParaRPr>
          </a:p>
        </p:txBody>
      </p:sp>
    </p:spTree>
    <p:extLst>
      <p:ext uri="{BB962C8B-B14F-4D97-AF65-F5344CB8AC3E}">
        <p14:creationId xmlns:p14="http://schemas.microsoft.com/office/powerpoint/2010/main" val="2615012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afterEffect">
                                  <p:stCondLst>
                                    <p:cond delay="0"/>
                                  </p:stCondLst>
                                  <p:iterate type="wd">
                                    <p:tmPct val="100000"/>
                                  </p:iterate>
                                  <p:childTnLst>
                                    <p:set>
                                      <p:cBhvr>
                                        <p:cTn id="6" dur="1" fill="hold">
                                          <p:stCondLst>
                                            <p:cond delay="0"/>
                                          </p:stCondLst>
                                        </p:cTn>
                                        <p:tgtEl>
                                          <p:spTgt spid="3"/>
                                        </p:tgtEl>
                                        <p:attrNameLst>
                                          <p:attrName>style.visibility</p:attrName>
                                        </p:attrNameLst>
                                      </p:cBhvr>
                                      <p:to>
                                        <p:strVal val="visible"/>
                                      </p:to>
                                    </p:set>
                                    <p:anim calcmode="lin" valueType="num">
                                      <p:cBhvr>
                                        <p:cTn id="7" dur="250" fill="hold"/>
                                        <p:tgtEl>
                                          <p:spTgt spid="3"/>
                                        </p:tgtEl>
                                        <p:attrNameLst>
                                          <p:attrName>ppt_w</p:attrName>
                                        </p:attrNameLst>
                                      </p:cBhvr>
                                      <p:tavLst>
                                        <p:tav tm="0">
                                          <p:val>
                                            <p:strVal val="4/3*#ppt_w"/>
                                          </p:val>
                                        </p:tav>
                                        <p:tav tm="100000">
                                          <p:val>
                                            <p:strVal val="#ppt_w"/>
                                          </p:val>
                                        </p:tav>
                                      </p:tavLst>
                                    </p:anim>
                                    <p:anim calcmode="lin" valueType="num">
                                      <p:cBhvr>
                                        <p:cTn id="8" dur="250" fill="hold"/>
                                        <p:tgtEl>
                                          <p:spTgt spid="3"/>
                                        </p:tgtEl>
                                        <p:attrNameLst>
                                          <p:attrName>ppt_h</p:attrName>
                                        </p:attrNameLst>
                                      </p:cBhvr>
                                      <p:tavLst>
                                        <p:tav tm="0">
                                          <p:val>
                                            <p:strVal val="4/3*#ppt_h"/>
                                          </p:val>
                                        </p:tav>
                                        <p:tav tm="100000">
                                          <p:val>
                                            <p:strVal val="#ppt_h"/>
                                          </p:val>
                                        </p:tav>
                                      </p:tavLst>
                                    </p:anim>
                                  </p:childTnLst>
                                </p:cTn>
                              </p:par>
                            </p:childTnLst>
                          </p:cTn>
                        </p:par>
                        <p:par>
                          <p:cTn id="9" fill="hold">
                            <p:stCondLst>
                              <p:cond delay="4500"/>
                            </p:stCondLst>
                            <p:childTnLst>
                              <p:par>
                                <p:cTn id="10" presetID="23" presetClass="entr" presetSubtype="288" fill="hold" grpId="0" nodeType="afterEffect">
                                  <p:stCondLst>
                                    <p:cond delay="0"/>
                                  </p:stCondLst>
                                  <p:iterate type="wd">
                                    <p:tmPct val="100000"/>
                                  </p:iterate>
                                  <p:childTnLst>
                                    <p:set>
                                      <p:cBhvr>
                                        <p:cTn id="11" dur="1" fill="hold">
                                          <p:stCondLst>
                                            <p:cond delay="0"/>
                                          </p:stCondLst>
                                        </p:cTn>
                                        <p:tgtEl>
                                          <p:spTgt spid="2"/>
                                        </p:tgtEl>
                                        <p:attrNameLst>
                                          <p:attrName>style.visibility</p:attrName>
                                        </p:attrNameLst>
                                      </p:cBhvr>
                                      <p:to>
                                        <p:strVal val="visible"/>
                                      </p:to>
                                    </p:set>
                                    <p:anim calcmode="lin" valueType="num">
                                      <p:cBhvr>
                                        <p:cTn id="12" dur="250" fill="hold"/>
                                        <p:tgtEl>
                                          <p:spTgt spid="2"/>
                                        </p:tgtEl>
                                        <p:attrNameLst>
                                          <p:attrName>ppt_w</p:attrName>
                                        </p:attrNameLst>
                                      </p:cBhvr>
                                      <p:tavLst>
                                        <p:tav tm="0">
                                          <p:val>
                                            <p:strVal val="4/3*#ppt_w"/>
                                          </p:val>
                                        </p:tav>
                                        <p:tav tm="100000">
                                          <p:val>
                                            <p:strVal val="#ppt_w"/>
                                          </p:val>
                                        </p:tav>
                                      </p:tavLst>
                                    </p:anim>
                                    <p:anim calcmode="lin" valueType="num">
                                      <p:cBhvr>
                                        <p:cTn id="13" dur="250" fill="hold"/>
                                        <p:tgtEl>
                                          <p:spTgt spid="2"/>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385295"/>
            <a:ext cx="8153400" cy="6129805"/>
          </a:xfrm>
          <a:prstGeom prst="rect">
            <a:avLst/>
          </a:prstGeom>
          <a:scene3d>
            <a:camera prst="orthographicFront"/>
            <a:lightRig rig="threePt" dir="t"/>
          </a:scene3d>
          <a:sp3d>
            <a:bevelT w="165100" prst="coolSlant"/>
          </a:sp3d>
        </p:spPr>
      </p:pic>
      <p:sp>
        <p:nvSpPr>
          <p:cNvPr id="4" name="3 CuadroTexto"/>
          <p:cNvSpPr txBox="1"/>
          <p:nvPr/>
        </p:nvSpPr>
        <p:spPr>
          <a:xfrm>
            <a:off x="367195" y="4268331"/>
            <a:ext cx="7955239" cy="2246769"/>
          </a:xfrm>
          <a:prstGeom prst="rect">
            <a:avLst/>
          </a:prstGeom>
          <a:noFill/>
        </p:spPr>
        <p:txBody>
          <a:bodyPr wrap="square" rtlCol="0">
            <a:spAutoFit/>
          </a:bodyPr>
          <a:lstStyle/>
          <a:p>
            <a:pPr marL="457200" indent="-457200" algn="ctr" fontAlgn="base">
              <a:spcBef>
                <a:spcPct val="0"/>
              </a:spcBef>
              <a:spcAft>
                <a:spcPct val="0"/>
              </a:spcAft>
              <a:buFont typeface="Arial" panose="020B0604020202020204" pitchFamily="34" charset="0"/>
              <a:buChar char="•"/>
            </a:pPr>
            <a:r>
              <a:rPr lang="es-PE" sz="3200" dirty="0">
                <a:solidFill>
                  <a:schemeClr val="bg1"/>
                </a:solidFill>
                <a:effectLst>
                  <a:glow rad="101600">
                    <a:srgbClr val="C0504D">
                      <a:lumMod val="75000"/>
                      <a:alpha val="60000"/>
                    </a:srgbClr>
                  </a:glow>
                  <a:outerShdw blurRad="50800" dist="38100" dir="10800000" algn="r" rotWithShape="0">
                    <a:srgbClr val="421906"/>
                  </a:outerShdw>
                </a:effectLst>
                <a:latin typeface="Geometr415 Blk BT" panose="020B0802020204020303" pitchFamily="34" charset="0"/>
              </a:rPr>
              <a:t>¿</a:t>
            </a:r>
            <a:r>
              <a:rPr lang="es-PE" sz="3500" dirty="0">
                <a:solidFill>
                  <a:schemeClr val="bg1"/>
                </a:solidFill>
                <a:effectLst>
                  <a:glow rad="101600">
                    <a:srgbClr val="C0504D">
                      <a:lumMod val="75000"/>
                      <a:alpha val="60000"/>
                    </a:srgbClr>
                  </a:glow>
                  <a:outerShdw blurRad="50800" dist="38100" dir="10800000" algn="r" rotWithShape="0">
                    <a:srgbClr val="421906"/>
                  </a:outerShdw>
                </a:effectLst>
                <a:latin typeface="Geometr415 Blk BT" panose="020B0802020204020303" pitchFamily="34" charset="0"/>
              </a:rPr>
              <a:t>Busco la Eucaristía como el alimento vital y fundamental para vivir lo que el Señor quiere y espera de mí? </a:t>
            </a:r>
            <a:endParaRPr lang="es-ES_tradnl" sz="3500" dirty="0">
              <a:solidFill>
                <a:schemeClr val="bg1"/>
              </a:solidFill>
              <a:effectLst>
                <a:glow rad="101600">
                  <a:srgbClr val="C0504D">
                    <a:lumMod val="75000"/>
                    <a:alpha val="60000"/>
                  </a:srgbClr>
                </a:glow>
                <a:outerShdw blurRad="50800" dist="38100" dir="10800000" algn="r" rotWithShape="0">
                  <a:srgbClr val="421906"/>
                </a:outerShdw>
              </a:effectLst>
              <a:latin typeface="Geometr415 Blk BT" panose="020B0802020204020303" pitchFamily="34" charset="0"/>
            </a:endParaRPr>
          </a:p>
        </p:txBody>
      </p:sp>
    </p:spTree>
    <p:extLst>
      <p:ext uri="{BB962C8B-B14F-4D97-AF65-F5344CB8AC3E}">
        <p14:creationId xmlns:p14="http://schemas.microsoft.com/office/powerpoint/2010/main" val="969322230"/>
      </p:ext>
    </p:extLst>
  </p:cSld>
  <p:clrMapOvr>
    <a:masterClrMapping/>
  </p:clrMapOvr>
  <mc:AlternateContent xmlns:mc="http://schemas.openxmlformats.org/markup-compatibility/2006" xmlns:p14="http://schemas.microsoft.com/office/powerpoint/2010/main">
    <mc:Choice Requires="p14">
      <p:transition spd="slow" p14:dur="10000">
        <p14:door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iterate type="wd">
                                    <p:tmPct val="100000"/>
                                  </p:iterate>
                                  <p:childTnLst>
                                    <p:set>
                                      <p:cBhvr>
                                        <p:cTn id="6" dur="1" fill="hold">
                                          <p:stCondLst>
                                            <p:cond delay="0"/>
                                          </p:stCondLst>
                                        </p:cTn>
                                        <p:tgtEl>
                                          <p:spTgt spid="4"/>
                                        </p:tgtEl>
                                        <p:attrNameLst>
                                          <p:attrName>style.visibility</p:attrName>
                                        </p:attrNameLst>
                                      </p:cBhvr>
                                      <p:to>
                                        <p:strVal val="visible"/>
                                      </p:to>
                                    </p:set>
                                    <p:anim calcmode="lin" valueType="num">
                                      <p:cBhvr>
                                        <p:cTn id="7" dur="250" fill="hold"/>
                                        <p:tgtEl>
                                          <p:spTgt spid="4"/>
                                        </p:tgtEl>
                                        <p:attrNameLst>
                                          <p:attrName>ppt_w</p:attrName>
                                        </p:attrNameLst>
                                      </p:cBhvr>
                                      <p:tavLst>
                                        <p:tav tm="0">
                                          <p:val>
                                            <p:fltVal val="0"/>
                                          </p:val>
                                        </p:tav>
                                        <p:tav tm="100000">
                                          <p:val>
                                            <p:strVal val="#ppt_w"/>
                                          </p:val>
                                        </p:tav>
                                      </p:tavLst>
                                    </p:anim>
                                    <p:anim calcmode="lin" valueType="num">
                                      <p:cBhvr>
                                        <p:cTn id="8" dur="250" fill="hold"/>
                                        <p:tgtEl>
                                          <p:spTgt spid="4"/>
                                        </p:tgtEl>
                                        <p:attrNameLst>
                                          <p:attrName>ppt_h</p:attrName>
                                        </p:attrNameLst>
                                      </p:cBhvr>
                                      <p:tavLst>
                                        <p:tav tm="0">
                                          <p:val>
                                            <p:fltVal val="0"/>
                                          </p:val>
                                        </p:tav>
                                        <p:tav tm="100000">
                                          <p:val>
                                            <p:strVal val="#ppt_h"/>
                                          </p:val>
                                        </p:tav>
                                      </p:tavLst>
                                    </p:anim>
                                    <p:anim calcmode="lin" valueType="num">
                                      <p:cBhvr>
                                        <p:cTn id="9" dur="250" fill="hold"/>
                                        <p:tgtEl>
                                          <p:spTgt spid="4"/>
                                        </p:tgtEl>
                                        <p:attrNameLst>
                                          <p:attrName>ppt_x</p:attrName>
                                        </p:attrNameLst>
                                      </p:cBhvr>
                                      <p:tavLst>
                                        <p:tav tm="0">
                                          <p:val>
                                            <p:fltVal val="0.5"/>
                                          </p:val>
                                        </p:tav>
                                        <p:tav tm="100000">
                                          <p:val>
                                            <p:strVal val="#ppt_x"/>
                                          </p:val>
                                        </p:tav>
                                      </p:tavLst>
                                    </p:anim>
                                    <p:anim calcmode="lin" valueType="num">
                                      <p:cBhvr>
                                        <p:cTn id="10" dur="250" fill="hold"/>
                                        <p:tgtEl>
                                          <p:spTgt spid="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478698" y="376237"/>
            <a:ext cx="8188586" cy="6091238"/>
          </a:xfrm>
          <a:prstGeom prst="rect">
            <a:avLst/>
          </a:prstGeom>
          <a:scene3d>
            <a:camera prst="orthographicFront"/>
            <a:lightRig rig="threePt" dir="t"/>
          </a:scene3d>
          <a:sp3d>
            <a:bevelT w="165100" prst="coolSlant"/>
          </a:sp3d>
        </p:spPr>
      </p:pic>
      <p:sp>
        <p:nvSpPr>
          <p:cNvPr id="3" name="2 CuadroTexto"/>
          <p:cNvSpPr txBox="1"/>
          <p:nvPr/>
        </p:nvSpPr>
        <p:spPr>
          <a:xfrm>
            <a:off x="-140688" y="473809"/>
            <a:ext cx="8884638" cy="1754326"/>
          </a:xfrm>
          <a:prstGeom prst="rect">
            <a:avLst/>
          </a:prstGeom>
          <a:noFill/>
        </p:spPr>
        <p:txBody>
          <a:bodyPr wrap="square" rtlCol="0">
            <a:spAutoFit/>
          </a:bodyPr>
          <a:lstStyle/>
          <a:p>
            <a:pPr marL="457200" indent="-457200" algn="ctr" fontAlgn="base">
              <a:spcBef>
                <a:spcPct val="0"/>
              </a:spcBef>
              <a:spcAft>
                <a:spcPct val="0"/>
              </a:spcAft>
              <a:buFont typeface="Arial" panose="020B0604020202020204" pitchFamily="34" charset="0"/>
              <a:buChar char="•"/>
            </a:pPr>
            <a:r>
              <a:rPr lang="es-PE" sz="3600" dirty="0">
                <a:solidFill>
                  <a:schemeClr val="bg1"/>
                </a:solidFill>
                <a:effectLst>
                  <a:glow rad="101600">
                    <a:srgbClr val="421906">
                      <a:alpha val="60000"/>
                    </a:srgbClr>
                  </a:glow>
                  <a:outerShdw blurRad="50800" dist="38100" dir="10800000" algn="r" rotWithShape="0">
                    <a:prstClr val="black"/>
                  </a:outerShdw>
                </a:effectLst>
                <a:latin typeface="Arial Rounded MT Bold" panose="020F0704030504030204" pitchFamily="34" charset="0"/>
              </a:rPr>
              <a:t>¿Vivo la comunión eucarística como el momento donde el Señor me llena de su presencia viva? </a:t>
            </a:r>
            <a:endParaRPr lang="es-ES" sz="3600" dirty="0">
              <a:solidFill>
                <a:schemeClr val="bg1"/>
              </a:solidFill>
              <a:effectLst>
                <a:glow rad="101600">
                  <a:srgbClr val="421906">
                    <a:alpha val="60000"/>
                  </a:srgbClr>
                </a:glow>
                <a:outerShdw blurRad="50800" dist="38100" dir="10800000" algn="r" rotWithShape="0">
                  <a:prstClr val="black"/>
                </a:outerShdw>
              </a:effectLst>
              <a:latin typeface="Arial Rounded MT Bold" panose="020F0704030504030204" pitchFamily="34" charset="0"/>
            </a:endParaRPr>
          </a:p>
        </p:txBody>
      </p:sp>
    </p:spTree>
    <p:extLst>
      <p:ext uri="{BB962C8B-B14F-4D97-AF65-F5344CB8AC3E}">
        <p14:creationId xmlns:p14="http://schemas.microsoft.com/office/powerpoint/2010/main" val="100297117"/>
      </p:ext>
    </p:extLst>
  </p:cSld>
  <p:clrMapOvr>
    <a:masterClrMapping/>
  </p:clrMapOvr>
  <mc:AlternateContent xmlns:mc="http://schemas.openxmlformats.org/markup-compatibility/2006" xmlns:p14="http://schemas.microsoft.com/office/powerpoint/2010/main">
    <mc:Choice Requires="p14">
      <p:transition spd="slow" p14:dur="10000">
        <p14:door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afterEffect">
                                  <p:stCondLst>
                                    <p:cond delay="0"/>
                                  </p:stCondLst>
                                  <p:iterate type="wd">
                                    <p:tmPct val="100000"/>
                                  </p:iterate>
                                  <p:childTnLst>
                                    <p:set>
                                      <p:cBhvr>
                                        <p:cTn id="6" dur="1" fill="hold">
                                          <p:stCondLst>
                                            <p:cond delay="0"/>
                                          </p:stCondLst>
                                        </p:cTn>
                                        <p:tgtEl>
                                          <p:spTgt spid="3"/>
                                        </p:tgtEl>
                                        <p:attrNameLst>
                                          <p:attrName>style.visibility</p:attrName>
                                        </p:attrNameLst>
                                      </p:cBhvr>
                                      <p:to>
                                        <p:strVal val="visible"/>
                                      </p:to>
                                    </p:set>
                                    <p:anim calcmode="lin" valueType="num">
                                      <p:cBhvr>
                                        <p:cTn id="7" dur="250" fill="hold"/>
                                        <p:tgtEl>
                                          <p:spTgt spid="3"/>
                                        </p:tgtEl>
                                        <p:attrNameLst>
                                          <p:attrName>ppt_w</p:attrName>
                                        </p:attrNameLst>
                                      </p:cBhvr>
                                      <p:tavLst>
                                        <p:tav tm="0">
                                          <p:val>
                                            <p:strVal val="2/3*#ppt_w"/>
                                          </p:val>
                                        </p:tav>
                                        <p:tav tm="100000">
                                          <p:val>
                                            <p:strVal val="#ppt_w"/>
                                          </p:val>
                                        </p:tav>
                                      </p:tavLst>
                                    </p:anim>
                                    <p:anim calcmode="lin" valueType="num">
                                      <p:cBhvr>
                                        <p:cTn id="8" dur="250" fill="hold"/>
                                        <p:tgtEl>
                                          <p:spTgt spid="3"/>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i.pinimg.com/564x/90/a2/1d/90a21d8960018fd893b2dfd2f1b66e68.jpg"/>
          <p:cNvPicPr>
            <a:picLocks noChangeAspect="1" noChangeArrowheads="1"/>
          </p:cNvPicPr>
          <p:nvPr/>
        </p:nvPicPr>
        <p:blipFill rotWithShape="1">
          <a:blip r:embed="rId2">
            <a:extLst>
              <a:ext uri="{28A0092B-C50C-407E-A947-70E740481C1C}">
                <a14:useLocalDpi xmlns:a14="http://schemas.microsoft.com/office/drawing/2010/main" val="0"/>
              </a:ext>
            </a:extLst>
          </a:blip>
          <a:srcRect b="5692"/>
          <a:stretch/>
        </p:blipFill>
        <p:spPr bwMode="auto">
          <a:xfrm>
            <a:off x="422274" y="388936"/>
            <a:ext cx="8264525" cy="6122246"/>
          </a:xfrm>
          <a:prstGeom prst="rect">
            <a:avLst/>
          </a:prstGeom>
          <a:noFill/>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523875" y="4202858"/>
            <a:ext cx="8162925" cy="2308324"/>
          </a:xfrm>
          <a:prstGeom prst="rect">
            <a:avLst/>
          </a:prstGeom>
          <a:noFill/>
          <a:effectLst>
            <a:softEdge rad="127000"/>
          </a:effectLst>
        </p:spPr>
        <p:txBody>
          <a:bodyPr wrap="square" rtlCol="0">
            <a:spAutoFit/>
          </a:bodyPr>
          <a:lstStyle/>
          <a:p>
            <a:pPr marL="457200" indent="-457200" algn="ctr" fontAlgn="base">
              <a:spcBef>
                <a:spcPct val="0"/>
              </a:spcBef>
              <a:spcAft>
                <a:spcPct val="0"/>
              </a:spcAft>
              <a:buFont typeface="Arial" panose="020B0604020202020204" pitchFamily="34" charset="0"/>
              <a:buChar char="•"/>
            </a:pPr>
            <a:r>
              <a:rPr lang="es-PE" sz="3600" dirty="0">
                <a:solidFill>
                  <a:schemeClr val="bg1"/>
                </a:solidFill>
                <a:effectLst>
                  <a:glow rad="101600">
                    <a:srgbClr val="421906">
                      <a:alpha val="60000"/>
                    </a:srgbClr>
                  </a:glow>
                  <a:outerShdw blurRad="50800" dist="38100" dir="10800000" algn="r" rotWithShape="0">
                    <a:srgbClr val="421906"/>
                  </a:outerShdw>
                </a:effectLst>
                <a:latin typeface="Arial Rounded MT Bold" panose="020F0704030504030204" pitchFamily="34" charset="0"/>
              </a:rPr>
              <a:t>¿Qué frutos concretos de solidaridad hacia el hermano produce en ti la celebración de la Eucaristía?</a:t>
            </a:r>
            <a:endParaRPr lang="es-ES" sz="3600" dirty="0">
              <a:solidFill>
                <a:schemeClr val="bg1"/>
              </a:solidFill>
              <a:effectLst>
                <a:glow rad="101600">
                  <a:srgbClr val="421906">
                    <a:alpha val="60000"/>
                  </a:srgbClr>
                </a:glow>
                <a:outerShdw blurRad="50800" dist="38100" dir="10800000" algn="r" rotWithShape="0">
                  <a:srgbClr val="421906"/>
                </a:outerShdw>
              </a:effectLst>
              <a:latin typeface="Arial Rounded MT Bold" panose="020F0704030504030204" pitchFamily="34" charset="0"/>
            </a:endParaRPr>
          </a:p>
        </p:txBody>
      </p:sp>
    </p:spTree>
    <p:extLst>
      <p:ext uri="{BB962C8B-B14F-4D97-AF65-F5344CB8AC3E}">
        <p14:creationId xmlns:p14="http://schemas.microsoft.com/office/powerpoint/2010/main" val="4000235534"/>
      </p:ext>
    </p:extLst>
  </p:cSld>
  <p:clrMapOvr>
    <a:masterClrMapping/>
  </p:clrMapOvr>
  <mc:AlternateContent xmlns:mc="http://schemas.openxmlformats.org/markup-compatibility/2006" xmlns:p14="http://schemas.microsoft.com/office/powerpoint/2010/main">
    <mc:Choice Requires="p14">
      <p:transition spd="slow" p14:dur="10000">
        <p14:door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afterEffect">
                                  <p:stCondLst>
                                    <p:cond delay="0"/>
                                  </p:stCondLst>
                                  <p:iterate type="wd">
                                    <p:tmPct val="100000"/>
                                  </p:iterate>
                                  <p:childTnLst>
                                    <p:set>
                                      <p:cBhvr>
                                        <p:cTn id="6" dur="1" fill="hold">
                                          <p:stCondLst>
                                            <p:cond delay="0"/>
                                          </p:stCondLst>
                                        </p:cTn>
                                        <p:tgtEl>
                                          <p:spTgt spid="4"/>
                                        </p:tgtEl>
                                        <p:attrNameLst>
                                          <p:attrName>style.visibility</p:attrName>
                                        </p:attrNameLst>
                                      </p:cBhvr>
                                      <p:to>
                                        <p:strVal val="visible"/>
                                      </p:to>
                                    </p:set>
                                    <p:anim calcmode="lin" valueType="num">
                                      <p:cBhvr>
                                        <p:cTn id="7" dur="250" fill="hold"/>
                                        <p:tgtEl>
                                          <p:spTgt spid="4"/>
                                        </p:tgtEl>
                                        <p:attrNameLst>
                                          <p:attrName>ppt_w</p:attrName>
                                        </p:attrNameLst>
                                      </p:cBhvr>
                                      <p:tavLst>
                                        <p:tav tm="0">
                                          <p:val>
                                            <p:strVal val="(6*min(max(#ppt_w*#ppt_h,.3),1)-7.4)/-.7*#ppt_w"/>
                                          </p:val>
                                        </p:tav>
                                        <p:tav tm="100000">
                                          <p:val>
                                            <p:strVal val="#ppt_w"/>
                                          </p:val>
                                        </p:tav>
                                      </p:tavLst>
                                    </p:anim>
                                    <p:anim calcmode="lin" valueType="num">
                                      <p:cBhvr>
                                        <p:cTn id="8" dur="250" fill="hold"/>
                                        <p:tgtEl>
                                          <p:spTgt spid="4"/>
                                        </p:tgtEl>
                                        <p:attrNameLst>
                                          <p:attrName>ppt_h</p:attrName>
                                        </p:attrNameLst>
                                      </p:cBhvr>
                                      <p:tavLst>
                                        <p:tav tm="0">
                                          <p:val>
                                            <p:strVal val="(6*min(max(#ppt_w*#ppt_h,.3),1)-7.4)/-.7*#ppt_h"/>
                                          </p:val>
                                        </p:tav>
                                        <p:tav tm="100000">
                                          <p:val>
                                            <p:strVal val="#ppt_h"/>
                                          </p:val>
                                        </p:tav>
                                      </p:tavLst>
                                    </p:anim>
                                    <p:anim calcmode="lin" valueType="num">
                                      <p:cBhvr>
                                        <p:cTn id="9" dur="250" fill="hold"/>
                                        <p:tgtEl>
                                          <p:spTgt spid="4"/>
                                        </p:tgtEl>
                                        <p:attrNameLst>
                                          <p:attrName>ppt_x</p:attrName>
                                        </p:attrNameLst>
                                      </p:cBhvr>
                                      <p:tavLst>
                                        <p:tav tm="0">
                                          <p:val>
                                            <p:fltVal val="0.5"/>
                                          </p:val>
                                        </p:tav>
                                        <p:tav tm="100000">
                                          <p:val>
                                            <p:strVal val="#ppt_x"/>
                                          </p:val>
                                        </p:tav>
                                      </p:tavLst>
                                    </p:anim>
                                    <p:anim calcmode="lin" valueType="num">
                                      <p:cBhvr>
                                        <p:cTn id="10" dur="250" fill="hold"/>
                                        <p:tgtEl>
                                          <p:spTgt spid="4"/>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i.pinimg.com/564x/47/f7/02/47f702afb6189a0d5e2ba3c8a29920d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345" y="389573"/>
            <a:ext cx="8245296" cy="6125528"/>
          </a:xfrm>
          <a:prstGeom prst="rect">
            <a:avLst/>
          </a:prstGeom>
          <a:noFill/>
          <a:scene3d>
            <a:camera prst="orthographicFront"/>
            <a:lightRig rig="threePt" dir="t"/>
          </a:scene3d>
          <a:sp3d>
            <a:bevelT prst="relaxedInset"/>
          </a:sp3d>
          <a:extLst>
            <a:ext uri="{909E8E84-426E-40DD-AFC4-6F175D3DCCD1}">
              <a14:hiddenFill xmlns:a14="http://schemas.microsoft.com/office/drawing/2010/main">
                <a:solidFill>
                  <a:srgbClr val="FFFFFF"/>
                </a:solidFill>
              </a14:hiddenFill>
            </a:ext>
          </a:extLst>
        </p:spPr>
      </p:pic>
      <p:sp>
        <p:nvSpPr>
          <p:cNvPr id="10" name="9 CuadroTexto"/>
          <p:cNvSpPr txBox="1"/>
          <p:nvPr/>
        </p:nvSpPr>
        <p:spPr>
          <a:xfrm>
            <a:off x="502276" y="3452337"/>
            <a:ext cx="7988554" cy="3046988"/>
          </a:xfrm>
          <a:prstGeom prst="rect">
            <a:avLst/>
          </a:prstGeom>
          <a:noFill/>
        </p:spPr>
        <p:txBody>
          <a:bodyPr wrap="square" rtlCol="0">
            <a:spAutoFit/>
          </a:bodyPr>
          <a:lstStyle/>
          <a:p>
            <a:pPr algn="ctr" fontAlgn="base">
              <a:spcBef>
                <a:spcPct val="0"/>
              </a:spcBef>
              <a:spcAft>
                <a:spcPct val="0"/>
              </a:spcAft>
            </a:pPr>
            <a:r>
              <a:rPr lang="es-PE" sz="3200" i="1" dirty="0" smtClean="0">
                <a:solidFill>
                  <a:prstClr val="white"/>
                </a:solidFill>
                <a:effectLst>
                  <a:glow rad="63500">
                    <a:srgbClr val="040000"/>
                  </a:glow>
                  <a:outerShdw blurRad="241300" dist="38100" dir="10800000" algn="r" rotWithShape="0">
                    <a:srgbClr val="C0504D">
                      <a:lumMod val="50000"/>
                    </a:srgbClr>
                  </a:outerShdw>
                </a:effectLst>
                <a:latin typeface="Arial Narrow" panose="020B0606020202030204" pitchFamily="34" charset="0"/>
              </a:rPr>
              <a:t>Jesús </a:t>
            </a:r>
            <a:r>
              <a:rPr lang="es-PE" sz="3200" i="1" dirty="0">
                <a:solidFill>
                  <a:prstClr val="white"/>
                </a:solidFill>
                <a:effectLst>
                  <a:glow rad="63500">
                    <a:srgbClr val="040000"/>
                  </a:glow>
                  <a:outerShdw blurRad="241300" dist="38100" dir="10800000" algn="r" rotWithShape="0">
                    <a:srgbClr val="C0504D">
                      <a:lumMod val="50000"/>
                    </a:srgbClr>
                  </a:outerShdw>
                </a:effectLst>
                <a:latin typeface="Arial Narrow" panose="020B0606020202030204" pitchFamily="34" charset="0"/>
              </a:rPr>
              <a:t>ha eliminado todas las distancias que separaban al ser humano de Dios, nos ha comunicado la vida del Padre y se ha hecho pan de vida eterna para todo el que cree en él. Presentemos al Señor, orando lo que nos ha sugerido la reflexión de este texto</a:t>
            </a:r>
            <a:r>
              <a:rPr lang="es-PE" sz="3200" dirty="0">
                <a:solidFill>
                  <a:prstClr val="white"/>
                </a:solidFill>
                <a:effectLst>
                  <a:glow rad="63500">
                    <a:srgbClr val="040000"/>
                  </a:glow>
                  <a:outerShdw blurRad="241300" dist="38100" dir="10800000" algn="r" rotWithShape="0">
                    <a:srgbClr val="C0504D">
                      <a:lumMod val="50000"/>
                    </a:srgbClr>
                  </a:outerShdw>
                </a:effectLst>
                <a:latin typeface="Arial Narrow" panose="020B0606020202030204" pitchFamily="34" charset="0"/>
              </a:rPr>
              <a:t>.</a:t>
            </a:r>
            <a:endParaRPr lang="es-ES_tradnl" sz="3200" dirty="0">
              <a:solidFill>
                <a:prstClr val="white"/>
              </a:solidFill>
              <a:effectLst>
                <a:glow rad="63500">
                  <a:srgbClr val="040000"/>
                </a:glow>
                <a:outerShdw blurRad="241300" dist="38100" dir="10800000" algn="r" rotWithShape="0">
                  <a:srgbClr val="C0504D">
                    <a:lumMod val="50000"/>
                  </a:srgbClr>
                </a:outerShdw>
              </a:effectLst>
              <a:latin typeface="Arial Narrow" panose="020B0606020202030204" pitchFamily="34" charset="0"/>
            </a:endParaRPr>
          </a:p>
        </p:txBody>
      </p:sp>
      <p:sp>
        <p:nvSpPr>
          <p:cNvPr id="8" name="Rectángulo redondeado 7"/>
          <p:cNvSpPr>
            <a:spLocks noChangeArrowheads="1"/>
          </p:cNvSpPr>
          <p:nvPr/>
        </p:nvSpPr>
        <p:spPr bwMode="auto">
          <a:xfrm>
            <a:off x="502276" y="389573"/>
            <a:ext cx="3136274" cy="915352"/>
          </a:xfrm>
          <a:prstGeom prst="roundRect">
            <a:avLst>
              <a:gd name="adj" fmla="val 16667"/>
            </a:avLst>
          </a:prstGeom>
          <a:solidFill>
            <a:srgbClr val="9EDD97"/>
          </a:solidFill>
          <a:ln>
            <a:headEnd/>
            <a:tailEnd/>
          </a:ln>
        </p:spPr>
        <p:style>
          <a:lnRef idx="0">
            <a:schemeClr val="accent6"/>
          </a:lnRef>
          <a:fillRef idx="3">
            <a:schemeClr val="accent6"/>
          </a:fillRef>
          <a:effectRef idx="3">
            <a:schemeClr val="accent6"/>
          </a:effectRef>
          <a:fontRef idx="minor">
            <a:schemeClr val="lt1"/>
          </a:fontRef>
        </p:style>
        <p:txBody>
          <a:bodyPr rot="0" vert="horz" wrap="square" lIns="91440" tIns="45720" rIns="91440" bIns="45720" anchor="t" anchorCtr="0" upright="1">
            <a:noAutofit/>
          </a:bodyPr>
          <a:lstStyle/>
          <a:p>
            <a:pPr indent="19050" algn="ctr" fontAlgn="base">
              <a:spcBef>
                <a:spcPct val="0"/>
              </a:spcBef>
            </a:pPr>
            <a:r>
              <a:rPr lang="es-ES_tradnl" sz="1600" b="1" dirty="0">
                <a:solidFill>
                  <a:prstClr val="black"/>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ORATIO</a:t>
            </a:r>
            <a:endParaRPr lang="es-PE" sz="1600" b="1" dirty="0">
              <a:solidFill>
                <a:prstClr val="black"/>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indent="19050" algn="ctr" fontAlgn="base">
              <a:spcBef>
                <a:spcPct val="0"/>
              </a:spcBef>
            </a:pPr>
            <a:r>
              <a:rPr lang="es-ES_tradnl" sz="1600" b="1" dirty="0">
                <a:solidFill>
                  <a:srgbClr val="880000"/>
                </a:solidFill>
                <a:latin typeface="Swis721 Hv BT" panose="020B0804020202020204" pitchFamily="34" charset="0"/>
                <a:ea typeface="Times New Roman" panose="02020603050405020304" pitchFamily="18" charset="0"/>
              </a:rPr>
              <a:t>¿Qué le digo al Señor motivado por su Palabra?</a:t>
            </a:r>
            <a:endParaRPr lang="es-PE" sz="1600" dirty="0">
              <a:solidFill>
                <a:srgbClr val="880000"/>
              </a:solidFill>
              <a:latin typeface="Swis721 Hv BT" panose="020B0804020202020204" pitchFamily="34" charset="0"/>
              <a:ea typeface="Times New Roman" panose="02020603050405020304" pitchFamily="18" charset="0"/>
            </a:endParaRPr>
          </a:p>
        </p:txBody>
      </p:sp>
      <p:sp>
        <p:nvSpPr>
          <p:cNvPr id="5" name="Rectángulo 4"/>
          <p:cNvSpPr/>
          <p:nvPr/>
        </p:nvSpPr>
        <p:spPr>
          <a:xfrm>
            <a:off x="4604993" y="491609"/>
            <a:ext cx="2364815" cy="523220"/>
          </a:xfrm>
          <a:prstGeom prst="rect">
            <a:avLst/>
          </a:prstGeom>
        </p:spPr>
        <p:txBody>
          <a:bodyPr wrap="none">
            <a:spAutoFit/>
          </a:bodyPr>
          <a:lstStyle/>
          <a:p>
            <a:pPr algn="ctr" fontAlgn="base">
              <a:spcBef>
                <a:spcPct val="0"/>
              </a:spcBef>
              <a:spcAft>
                <a:spcPct val="0"/>
              </a:spcAft>
            </a:pPr>
            <a:r>
              <a:rPr lang="es-PE" sz="2800" b="1" u="sng" dirty="0">
                <a:solidFill>
                  <a:prstClr val="white"/>
                </a:solidFill>
                <a:effectLst>
                  <a:glow rad="63500">
                    <a:srgbClr val="040000"/>
                  </a:glow>
                  <a:outerShdw blurRad="241300" dist="38100" dir="10800000" algn="r" rotWithShape="0">
                    <a:srgbClr val="C0504D">
                      <a:lumMod val="50000"/>
                    </a:srgbClr>
                  </a:outerShdw>
                </a:effectLst>
                <a:latin typeface="Arial Rounded MT Bold" panose="020F0704030504030204" pitchFamily="34" charset="0"/>
              </a:rPr>
              <a:t>Motivación</a:t>
            </a:r>
            <a:r>
              <a:rPr lang="es-PE" sz="2800" b="1" dirty="0">
                <a:solidFill>
                  <a:prstClr val="white"/>
                </a:solidFill>
                <a:effectLst>
                  <a:glow rad="63500">
                    <a:srgbClr val="040000"/>
                  </a:glow>
                  <a:outerShdw blurRad="241300" dist="38100" dir="10800000" algn="r" rotWithShape="0">
                    <a:srgbClr val="C0504D">
                      <a:lumMod val="50000"/>
                    </a:srgbClr>
                  </a:outerShdw>
                </a:effectLst>
                <a:latin typeface="Arial Rounded MT Bold" panose="020F0704030504030204" pitchFamily="34" charset="0"/>
              </a:rPr>
              <a:t>:  </a:t>
            </a:r>
          </a:p>
        </p:txBody>
      </p:sp>
    </p:spTree>
    <p:extLst>
      <p:ext uri="{BB962C8B-B14F-4D97-AF65-F5344CB8AC3E}">
        <p14:creationId xmlns:p14="http://schemas.microsoft.com/office/powerpoint/2010/main" val="15780009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0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424" y="346119"/>
            <a:ext cx="8202813" cy="6157712"/>
          </a:xfrm>
          <a:prstGeom prst="rect">
            <a:avLst/>
          </a:prstGeom>
          <a:noFill/>
          <a:scene3d>
            <a:camera prst="orthographicFront"/>
            <a:lightRig rig="threePt" dir="t"/>
          </a:scene3d>
          <a:sp3d>
            <a:bevelT prst="convex"/>
          </a:sp3d>
          <a:extLst>
            <a:ext uri="{909E8E84-426E-40DD-AFC4-6F175D3DCCD1}">
              <a14:hiddenFill xmlns:a14="http://schemas.microsoft.com/office/drawing/2010/main">
                <a:solidFill>
                  <a:srgbClr val="FFFFFF"/>
                </a:solidFill>
              </a14:hiddenFill>
            </a:ext>
          </a:extLst>
        </p:spPr>
      </p:pic>
      <p:sp>
        <p:nvSpPr>
          <p:cNvPr id="5" name="3 CuadroTexto"/>
          <p:cNvSpPr txBox="1"/>
          <p:nvPr/>
        </p:nvSpPr>
        <p:spPr>
          <a:xfrm>
            <a:off x="490424" y="4952084"/>
            <a:ext cx="8202813" cy="1477328"/>
          </a:xfrm>
          <a:prstGeom prst="rect">
            <a:avLst/>
          </a:prstGeom>
          <a:noFill/>
        </p:spPr>
        <p:txBody>
          <a:bodyPr wrap="square" rtlCol="0">
            <a:spAutoFit/>
          </a:bodyPr>
          <a:lstStyle/>
          <a:p>
            <a:pPr algn="ctr" fontAlgn="base">
              <a:spcBef>
                <a:spcPct val="0"/>
              </a:spcBef>
              <a:spcAft>
                <a:spcPct val="0"/>
              </a:spcAft>
            </a:pPr>
            <a:r>
              <a:rPr lang="es-PE" sz="3000" dirty="0" smtClean="0">
                <a:solidFill>
                  <a:schemeClr val="bg1"/>
                </a:solidFill>
                <a:effectLst>
                  <a:glow rad="101600">
                    <a:srgbClr val="1A0D00">
                      <a:alpha val="60000"/>
                    </a:srgbClr>
                  </a:glow>
                  <a:outerShdw blurRad="38100" dist="38100" dir="2700000" algn="tl">
                    <a:srgbClr val="000000">
                      <a:alpha val="43137"/>
                    </a:srgbClr>
                  </a:outerShdw>
                </a:effectLst>
                <a:latin typeface="Rockwell Condensed" panose="02060603050405020104" pitchFamily="18" charset="0"/>
              </a:rPr>
              <a:t>•Luego </a:t>
            </a:r>
            <a:r>
              <a:rPr lang="es-PE" sz="3000" dirty="0">
                <a:solidFill>
                  <a:schemeClr val="bg1"/>
                </a:solidFill>
                <a:effectLst>
                  <a:glow rad="101600">
                    <a:srgbClr val="1A0D00">
                      <a:alpha val="60000"/>
                    </a:srgbClr>
                  </a:glow>
                  <a:outerShdw blurRad="38100" dist="38100" dir="2700000" algn="tl">
                    <a:srgbClr val="000000">
                      <a:alpha val="43137"/>
                    </a:srgbClr>
                  </a:outerShdw>
                </a:effectLst>
                <a:latin typeface="Rockwell Condensed" panose="02060603050405020104" pitchFamily="18" charset="0"/>
              </a:rPr>
              <a:t>de un tiempo de oración personal, podemos compartir en voz alta nuestra oración, siempre dirigiéndonos a Dios mediante la alabanza, la acción de gracias o la súplica confiada.</a:t>
            </a:r>
            <a:endParaRPr lang="es-ES" sz="3000" dirty="0">
              <a:solidFill>
                <a:schemeClr val="bg1"/>
              </a:solidFill>
              <a:effectLst>
                <a:glow rad="101600">
                  <a:srgbClr val="1A0D00">
                    <a:alpha val="60000"/>
                  </a:srgbClr>
                </a:glow>
                <a:outerShdw blurRad="38100" dist="38100" dir="2700000" algn="tl">
                  <a:srgbClr val="000000">
                    <a:alpha val="43137"/>
                  </a:srgbClr>
                </a:outerShdw>
              </a:effectLst>
              <a:latin typeface="Rockwell Condensed" panose="02060603050405020104" pitchFamily="18" charset="0"/>
            </a:endParaRPr>
          </a:p>
        </p:txBody>
      </p:sp>
    </p:spTree>
    <p:extLst>
      <p:ext uri="{BB962C8B-B14F-4D97-AF65-F5344CB8AC3E}">
        <p14:creationId xmlns:p14="http://schemas.microsoft.com/office/powerpoint/2010/main" val="1584870483"/>
      </p:ext>
    </p:extLst>
  </p:cSld>
  <p:clrMapOvr>
    <a:masterClrMapping/>
  </p:clrMapOvr>
  <mc:AlternateContent xmlns:mc="http://schemas.openxmlformats.org/markup-compatibility/2006" xmlns:p14="http://schemas.microsoft.com/office/powerpoint/2010/main">
    <mc:Choice Requires="p14">
      <p:transition spd="slow" p14:dur="100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3" presetClass="exit" presetSubtype="0" fill="hold" grpId="1" nodeType="clickEffect">
                                  <p:stCondLst>
                                    <p:cond delay="0"/>
                                  </p:stCondLst>
                                  <p:childTnLst>
                                    <p:anim calcmode="lin" valueType="num">
                                      <p:cBhvr>
                                        <p:cTn id="11" dur="600" decel="50000">
                                          <p:stCondLst>
                                            <p:cond delay="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2" dur="400">
                                          <p:stCondLst>
                                            <p:cond delay="600"/>
                                          </p:stCondLst>
                                        </p:cTn>
                                        <p:tgtEl>
                                          <p:spTgt spid="5"/>
                                        </p:tgtEl>
                                        <p:attrNameLst>
                                          <p:attrName>ppt_x</p:attrName>
                                        </p:attrNameLst>
                                      </p:cBhvr>
                                      <p:tavLst>
                                        <p:tav tm="0">
                                          <p:val>
                                            <p:strVal val="ppt_x"/>
                                          </p:val>
                                        </p:tav>
                                        <p:tav tm="100000">
                                          <p:val>
                                            <p:strVal val="ppt_x"/>
                                          </p:val>
                                        </p:tav>
                                      </p:tavLst>
                                    </p:anim>
                                    <p:anim calcmode="lin" valueType="num">
                                      <p:cBhvr>
                                        <p:cTn id="13" dur="600" decel="50000">
                                          <p:stCondLst>
                                            <p:cond delay="0"/>
                                          </p:stCondLst>
                                        </p:cTn>
                                        <p:tgtEl>
                                          <p:spTgt spid="5"/>
                                        </p:tgtEl>
                                        <p:attrNameLst>
                                          <p:attrName>ppt_y</p:attrName>
                                        </p:attrNameLst>
                                      </p:cBhvr>
                                      <p:tavLst>
                                        <p:tav tm="0">
                                          <p:val>
                                            <p:strVal val="ppt_y"/>
                                          </p:val>
                                        </p:tav>
                                        <p:tav tm="5000">
                                          <p:val>
                                            <p:strVal val="ppt_y+0.0019"/>
                                          </p:val>
                                        </p:tav>
                                        <p:tav tm="10000">
                                          <p:val>
                                            <p:strVal val="ppt_y+0.0076"/>
                                          </p:val>
                                        </p:tav>
                                        <p:tav tm="15000">
                                          <p:val>
                                            <p:strVal val="ppt_y+0.0169"/>
                                          </p:val>
                                        </p:tav>
                                        <p:tav tm="20000">
                                          <p:val>
                                            <p:strVal val="ppt_y+0.0296"/>
                                          </p:val>
                                        </p:tav>
                                        <p:tav tm="25000">
                                          <p:val>
                                            <p:strVal val="ppt_y+0.0454"/>
                                          </p:val>
                                        </p:tav>
                                        <p:tav tm="30000">
                                          <p:val>
                                            <p:strVal val="ppt_y+0.0639"/>
                                          </p:val>
                                        </p:tav>
                                        <p:tav tm="35000">
                                          <p:val>
                                            <p:strVal val="ppt_y+0.0846"/>
                                          </p:val>
                                        </p:tav>
                                        <p:tav tm="40000">
                                          <p:val>
                                            <p:strVal val="ppt_y+0.1071"/>
                                          </p:val>
                                        </p:tav>
                                        <p:tav tm="45000">
                                          <p:val>
                                            <p:strVal val="ppt_y+0.1307"/>
                                          </p:val>
                                        </p:tav>
                                        <p:tav tm="50000">
                                          <p:val>
                                            <p:strVal val="ppt_y+0.155"/>
                                          </p:val>
                                        </p:tav>
                                        <p:tav tm="55000">
                                          <p:val>
                                            <p:strVal val="ppt_y+0.1792"/>
                                          </p:val>
                                        </p:tav>
                                        <p:tav tm="60000">
                                          <p:val>
                                            <p:strVal val="ppt_y+0.2029"/>
                                          </p:val>
                                        </p:tav>
                                        <p:tav tm="65000">
                                          <p:val>
                                            <p:strVal val="ppt_y+0.2253"/>
                                          </p:val>
                                        </p:tav>
                                        <p:tav tm="70000">
                                          <p:val>
                                            <p:strVal val="ppt_y+0.2461"/>
                                          </p:val>
                                        </p:tav>
                                        <p:tav tm="75000">
                                          <p:val>
                                            <p:strVal val="ppt_y+0.2646"/>
                                          </p:val>
                                        </p:tav>
                                        <p:tav tm="80000">
                                          <p:val>
                                            <p:strVal val="ppt_y+0.2804"/>
                                          </p:val>
                                        </p:tav>
                                        <p:tav tm="85000">
                                          <p:val>
                                            <p:strVal val="ppt_y+0.2931"/>
                                          </p:val>
                                        </p:tav>
                                        <p:tav tm="90000">
                                          <p:val>
                                            <p:strVal val="ppt_y+0.3024"/>
                                          </p:val>
                                        </p:tav>
                                        <p:tav tm="95000">
                                          <p:val>
                                            <p:strVal val="ppt_y+0.308"/>
                                          </p:val>
                                        </p:tav>
                                        <p:tav tm="100000">
                                          <p:val>
                                            <p:strVal val="ppt_y+0.31"/>
                                          </p:val>
                                        </p:tav>
                                      </p:tavLst>
                                    </p:anim>
                                    <p:anim calcmode="lin" valueType="num">
                                      <p:cBhvr>
                                        <p:cTn id="14" dur="400">
                                          <p:stCondLst>
                                            <p:cond delay="600"/>
                                          </p:stCondLst>
                                        </p:cTn>
                                        <p:tgtEl>
                                          <p:spTgt spid="5"/>
                                        </p:tgtEl>
                                        <p:attrNameLst>
                                          <p:attrName>ppt_y</p:attrName>
                                        </p:attrNameLst>
                                      </p:cBhvr>
                                      <p:tavLst>
                                        <p:tav tm="0">
                                          <p:val>
                                            <p:strVal val="ppt_y"/>
                                          </p:val>
                                        </p:tav>
                                        <p:tav tm="100000">
                                          <p:val>
                                            <p:strVal val="ppt_y"/>
                                          </p:val>
                                        </p:tav>
                                      </p:tavLst>
                                    </p:anim>
                                    <p:animEffect transition="out" filter="fade">
                                      <p:cBhvr>
                                        <p:cTn id="15" dur="100">
                                          <p:stCondLst>
                                            <p:cond delay="900"/>
                                          </p:stCondLst>
                                        </p:cTn>
                                        <p:tgtEl>
                                          <p:spTgt spid="5"/>
                                        </p:tgtEl>
                                      </p:cBhvr>
                                    </p:animEffect>
                                    <p:set>
                                      <p:cBhvr>
                                        <p:cTn id="16"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i.pinimg.com/564x/4a/68/70/4a68700a74aabc9e97930e1c6983c85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385" y="361950"/>
            <a:ext cx="8213854" cy="6145213"/>
          </a:xfrm>
          <a:prstGeom prst="rect">
            <a:avLst/>
          </a:prstGeom>
          <a:noFill/>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sp>
        <p:nvSpPr>
          <p:cNvPr id="14339" name="Text Box 3"/>
          <p:cNvSpPr txBox="1">
            <a:spLocks noChangeArrowheads="1"/>
          </p:cNvSpPr>
          <p:nvPr/>
        </p:nvSpPr>
        <p:spPr bwMode="auto">
          <a:xfrm>
            <a:off x="831809" y="361950"/>
            <a:ext cx="2311352" cy="646331"/>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3200">
                <a:solidFill>
                  <a:schemeClr val="tx1"/>
                </a:solidFill>
                <a:latin typeface="Comic Sans MS" pitchFamily="66" charset="0"/>
              </a:defRPr>
            </a:lvl1pPr>
            <a:lvl2pPr marL="742950" indent="-285750">
              <a:defRPr sz="3200">
                <a:solidFill>
                  <a:schemeClr val="tx1"/>
                </a:solidFill>
                <a:latin typeface="Comic Sans MS" pitchFamily="66" charset="0"/>
              </a:defRPr>
            </a:lvl2pPr>
            <a:lvl3pPr marL="1143000" indent="-228600">
              <a:defRPr sz="3200">
                <a:solidFill>
                  <a:schemeClr val="tx1"/>
                </a:solidFill>
                <a:latin typeface="Comic Sans MS" pitchFamily="66" charset="0"/>
              </a:defRPr>
            </a:lvl3pPr>
            <a:lvl4pPr marL="1600200" indent="-228600">
              <a:defRPr sz="3200">
                <a:solidFill>
                  <a:schemeClr val="tx1"/>
                </a:solidFill>
                <a:latin typeface="Comic Sans MS" pitchFamily="66" charset="0"/>
              </a:defRPr>
            </a:lvl4pPr>
            <a:lvl5pPr marL="2057400" indent="-228600">
              <a:defRPr sz="3200">
                <a:solidFill>
                  <a:schemeClr val="tx1"/>
                </a:solidFill>
                <a:latin typeface="Comic Sans MS" pitchFamily="66" charset="0"/>
              </a:defRPr>
            </a:lvl5pPr>
            <a:lvl6pPr marL="2514600" indent="-228600" eaLnBrk="0" fontAlgn="base" hangingPunct="0">
              <a:spcBef>
                <a:spcPct val="0"/>
              </a:spcBef>
              <a:spcAft>
                <a:spcPct val="0"/>
              </a:spcAft>
              <a:defRPr sz="3200">
                <a:solidFill>
                  <a:schemeClr val="tx1"/>
                </a:solidFill>
                <a:latin typeface="Comic Sans MS" pitchFamily="66" charset="0"/>
              </a:defRPr>
            </a:lvl6pPr>
            <a:lvl7pPr marL="2971800" indent="-228600" eaLnBrk="0" fontAlgn="base" hangingPunct="0">
              <a:spcBef>
                <a:spcPct val="0"/>
              </a:spcBef>
              <a:spcAft>
                <a:spcPct val="0"/>
              </a:spcAft>
              <a:defRPr sz="3200">
                <a:solidFill>
                  <a:schemeClr val="tx1"/>
                </a:solidFill>
                <a:latin typeface="Comic Sans MS" pitchFamily="66" charset="0"/>
              </a:defRPr>
            </a:lvl7pPr>
            <a:lvl8pPr marL="3429000" indent="-228600" eaLnBrk="0" fontAlgn="base" hangingPunct="0">
              <a:spcBef>
                <a:spcPct val="0"/>
              </a:spcBef>
              <a:spcAft>
                <a:spcPct val="0"/>
              </a:spcAft>
              <a:defRPr sz="3200">
                <a:solidFill>
                  <a:schemeClr val="tx1"/>
                </a:solidFill>
                <a:latin typeface="Comic Sans MS" pitchFamily="66" charset="0"/>
              </a:defRPr>
            </a:lvl8pPr>
            <a:lvl9pPr marL="3886200" indent="-228600" eaLnBrk="0" fontAlgn="base" hangingPunct="0">
              <a:spcBef>
                <a:spcPct val="0"/>
              </a:spcBef>
              <a:spcAft>
                <a:spcPct val="0"/>
              </a:spcAft>
              <a:defRPr sz="3200">
                <a:solidFill>
                  <a:schemeClr val="tx1"/>
                </a:solidFill>
                <a:latin typeface="Comic Sans MS" pitchFamily="66" charset="0"/>
              </a:defRPr>
            </a:lvl9pPr>
          </a:lstStyle>
          <a:p>
            <a:pPr fontAlgn="base">
              <a:spcBef>
                <a:spcPct val="0"/>
              </a:spcBef>
              <a:spcAft>
                <a:spcPct val="0"/>
              </a:spcAft>
            </a:pPr>
            <a:r>
              <a:rPr lang="ca-ES" sz="3600" b="1" i="1" dirty="0" smtClean="0">
                <a:solidFill>
                  <a:schemeClr val="bg1"/>
                </a:solidFill>
                <a:latin typeface="Calibri" pitchFamily="34" charset="0"/>
                <a:cs typeface="Calibri" pitchFamily="34" charset="0"/>
              </a:rPr>
              <a:t>SALMO </a:t>
            </a:r>
            <a:r>
              <a:rPr lang="ca-ES" sz="1200" b="1" i="1" dirty="0" smtClean="0">
                <a:solidFill>
                  <a:schemeClr val="bg1"/>
                </a:solidFill>
                <a:latin typeface="Calibri" pitchFamily="34" charset="0"/>
                <a:cs typeface="Calibri" pitchFamily="34" charset="0"/>
              </a:rPr>
              <a:t> </a:t>
            </a:r>
            <a:r>
              <a:rPr lang="ca-ES" b="1" i="1" dirty="0" smtClean="0">
                <a:solidFill>
                  <a:schemeClr val="bg1"/>
                </a:solidFill>
                <a:latin typeface="Calibri" pitchFamily="34" charset="0"/>
                <a:cs typeface="Calibri" pitchFamily="34" charset="0"/>
              </a:rPr>
              <a:t>33 </a:t>
            </a:r>
            <a:endParaRPr lang="ca-ES" b="1" i="1" dirty="0">
              <a:solidFill>
                <a:schemeClr val="bg1"/>
              </a:solidFill>
              <a:latin typeface="Calibri" pitchFamily="34" charset="0"/>
              <a:cs typeface="Calibri" pitchFamily="34" charset="0"/>
            </a:endParaRPr>
          </a:p>
        </p:txBody>
      </p:sp>
      <p:sp>
        <p:nvSpPr>
          <p:cNvPr id="14341" name="Text Box 5"/>
          <p:cNvSpPr txBox="1">
            <a:spLocks noChangeArrowheads="1"/>
          </p:cNvSpPr>
          <p:nvPr/>
        </p:nvSpPr>
        <p:spPr bwMode="auto">
          <a:xfrm>
            <a:off x="266842" y="3632655"/>
            <a:ext cx="8228572" cy="2062103"/>
          </a:xfrm>
          <a:prstGeom prst="rect">
            <a:avLst/>
          </a:prstGeom>
          <a:noFill/>
          <a:ln>
            <a:noFill/>
          </a:ln>
          <a:effectLst/>
          <a:extLst/>
        </p:spPr>
        <p:txBody>
          <a:bodyPr wrap="square">
            <a:spAutoFit/>
          </a:bodyPr>
          <a:lstStyle/>
          <a:p>
            <a:pPr algn="ctr" fontAlgn="base">
              <a:spcBef>
                <a:spcPct val="0"/>
              </a:spcBef>
              <a:spcAft>
                <a:spcPct val="0"/>
              </a:spcAft>
              <a:defRPr/>
            </a:pPr>
            <a:r>
              <a:rPr lang="ca-ES" sz="3200" b="1" dirty="0">
                <a:solidFill>
                  <a:srgbClr val="FFFF00"/>
                </a:solidFill>
                <a:effectLst>
                  <a:glow rad="63500">
                    <a:srgbClr val="000000">
                      <a:satMod val="175000"/>
                      <a:alpha val="40000"/>
                    </a:srgbClr>
                  </a:glow>
                  <a:outerShdw blurRad="38100" dist="38100" dir="2700000" algn="tl">
                    <a:srgbClr val="000000"/>
                  </a:outerShdw>
                </a:effectLst>
                <a:latin typeface="Tekton Pro" panose="020F0603020208020904" pitchFamily="34" charset="0"/>
              </a:rPr>
              <a:t> </a:t>
            </a:r>
            <a:r>
              <a:rPr lang="es-ES" sz="3200" b="1" i="1" dirty="0">
                <a:solidFill>
                  <a:srgbClr val="FFFF00"/>
                </a:solidFill>
                <a:effectLst>
                  <a:glow rad="63500">
                    <a:srgbClr val="000000">
                      <a:satMod val="175000"/>
                      <a:alpha val="40000"/>
                    </a:srgbClr>
                  </a:glow>
                  <a:outerShdw blurRad="38100" dist="38100" dir="2700000" algn="tl">
                    <a:srgbClr val="000000"/>
                  </a:outerShdw>
                </a:effectLst>
                <a:latin typeface="Tekton Pro" panose="020F0603020208020904" pitchFamily="34" charset="0"/>
                <a:cs typeface="Times New Roman" pitchFamily="18" charset="0"/>
              </a:rPr>
              <a:t>Bendigo al Señor en todo momento, su alabanza está siempre en mi boca; mi alma se gloría en el </a:t>
            </a:r>
            <a:r>
              <a:rPr lang="es-ES" sz="3200" b="1" i="1" dirty="0" smtClean="0">
                <a:solidFill>
                  <a:srgbClr val="FFFF00"/>
                </a:solidFill>
                <a:effectLst>
                  <a:glow rad="63500">
                    <a:srgbClr val="000000">
                      <a:satMod val="175000"/>
                      <a:alpha val="40000"/>
                    </a:srgbClr>
                  </a:glow>
                  <a:outerShdw blurRad="38100" dist="38100" dir="2700000" algn="tl">
                    <a:srgbClr val="000000"/>
                  </a:outerShdw>
                </a:effectLst>
                <a:latin typeface="Tekton Pro" panose="020F0603020208020904" pitchFamily="34" charset="0"/>
                <a:cs typeface="Times New Roman" pitchFamily="18" charset="0"/>
              </a:rPr>
              <a:t>Señor</a:t>
            </a:r>
            <a:r>
              <a:rPr lang="es-ES" sz="3200" b="1" i="1" dirty="0">
                <a:solidFill>
                  <a:srgbClr val="FFFF00"/>
                </a:solidFill>
                <a:effectLst>
                  <a:glow rad="63500">
                    <a:srgbClr val="000000">
                      <a:satMod val="175000"/>
                      <a:alpha val="40000"/>
                    </a:srgbClr>
                  </a:glow>
                  <a:outerShdw blurRad="38100" dist="38100" dir="2700000" algn="tl">
                    <a:srgbClr val="000000"/>
                  </a:outerShdw>
                </a:effectLst>
                <a:latin typeface="Tekton Pro" panose="020F0603020208020904" pitchFamily="34" charset="0"/>
                <a:cs typeface="Times New Roman" pitchFamily="18" charset="0"/>
              </a:rPr>
              <a:t>: que los humildes lo escuchen y se alegren. </a:t>
            </a:r>
            <a:endParaRPr lang="ca-ES" sz="3200" b="1" i="1" dirty="0">
              <a:solidFill>
                <a:srgbClr val="FFFF00"/>
              </a:solidFill>
              <a:effectLst>
                <a:glow rad="63500">
                  <a:srgbClr val="000000">
                    <a:satMod val="175000"/>
                    <a:alpha val="40000"/>
                  </a:srgbClr>
                </a:glow>
                <a:outerShdw blurRad="38100" dist="38100" dir="2700000" algn="tl">
                  <a:srgbClr val="000000"/>
                </a:outerShdw>
              </a:effectLst>
              <a:latin typeface="Tekton Pro" panose="020F0603020208020904" pitchFamily="34" charset="0"/>
              <a:cs typeface="Times New Roman" pitchFamily="18" charset="0"/>
            </a:endParaRPr>
          </a:p>
        </p:txBody>
      </p:sp>
      <p:sp>
        <p:nvSpPr>
          <p:cNvPr id="7" name="Text Box 3"/>
          <p:cNvSpPr txBox="1">
            <a:spLocks noChangeArrowheads="1"/>
          </p:cNvSpPr>
          <p:nvPr/>
        </p:nvSpPr>
        <p:spPr bwMode="auto">
          <a:xfrm>
            <a:off x="488910" y="5793184"/>
            <a:ext cx="8147180" cy="615553"/>
          </a:xfrm>
          <a:prstGeom prst="rect">
            <a:avLst/>
          </a:prstGeom>
          <a:solidFill>
            <a:schemeClr val="bg1"/>
          </a:solidFill>
          <a:ln>
            <a:noFill/>
          </a:ln>
          <a:effectLst>
            <a:outerShdw dist="35921" dir="2700000" algn="ctr" rotWithShape="0">
              <a:schemeClr val="bg1"/>
            </a:outerShdw>
          </a:effectLst>
          <a:scene3d>
            <a:camera prst="orthographicFront"/>
            <a:lightRig rig="threePt" dir="t"/>
          </a:scene3d>
          <a:sp3d>
            <a:bevelT prst="slope"/>
          </a:sp3d>
          <a:extLst/>
        </p:spPr>
        <p:txBody>
          <a:bodyPr wrap="square">
            <a:spAutoFit/>
          </a:bodyPr>
          <a:lstStyle>
            <a:lvl1pPr>
              <a:defRPr sz="3200">
                <a:solidFill>
                  <a:schemeClr val="tx1"/>
                </a:solidFill>
                <a:latin typeface="Comic Sans MS" pitchFamily="66" charset="0"/>
              </a:defRPr>
            </a:lvl1pPr>
            <a:lvl2pPr marL="742950" indent="-285750">
              <a:defRPr sz="3200">
                <a:solidFill>
                  <a:schemeClr val="tx1"/>
                </a:solidFill>
                <a:latin typeface="Comic Sans MS" pitchFamily="66" charset="0"/>
              </a:defRPr>
            </a:lvl2pPr>
            <a:lvl3pPr marL="1143000" indent="-228600">
              <a:defRPr sz="3200">
                <a:solidFill>
                  <a:schemeClr val="tx1"/>
                </a:solidFill>
                <a:latin typeface="Comic Sans MS" pitchFamily="66" charset="0"/>
              </a:defRPr>
            </a:lvl3pPr>
            <a:lvl4pPr marL="1600200" indent="-228600">
              <a:defRPr sz="3200">
                <a:solidFill>
                  <a:schemeClr val="tx1"/>
                </a:solidFill>
                <a:latin typeface="Comic Sans MS" pitchFamily="66" charset="0"/>
              </a:defRPr>
            </a:lvl4pPr>
            <a:lvl5pPr marL="2057400" indent="-228600">
              <a:defRPr sz="3200">
                <a:solidFill>
                  <a:schemeClr val="tx1"/>
                </a:solidFill>
                <a:latin typeface="Comic Sans MS" pitchFamily="66" charset="0"/>
              </a:defRPr>
            </a:lvl5pPr>
            <a:lvl6pPr marL="2514600" indent="-228600" eaLnBrk="0" fontAlgn="base" hangingPunct="0">
              <a:spcBef>
                <a:spcPct val="0"/>
              </a:spcBef>
              <a:spcAft>
                <a:spcPct val="0"/>
              </a:spcAft>
              <a:defRPr sz="3200">
                <a:solidFill>
                  <a:schemeClr val="tx1"/>
                </a:solidFill>
                <a:latin typeface="Comic Sans MS" pitchFamily="66" charset="0"/>
              </a:defRPr>
            </a:lvl6pPr>
            <a:lvl7pPr marL="2971800" indent="-228600" eaLnBrk="0" fontAlgn="base" hangingPunct="0">
              <a:spcBef>
                <a:spcPct val="0"/>
              </a:spcBef>
              <a:spcAft>
                <a:spcPct val="0"/>
              </a:spcAft>
              <a:defRPr sz="3200">
                <a:solidFill>
                  <a:schemeClr val="tx1"/>
                </a:solidFill>
                <a:latin typeface="Comic Sans MS" pitchFamily="66" charset="0"/>
              </a:defRPr>
            </a:lvl7pPr>
            <a:lvl8pPr marL="3429000" indent="-228600" eaLnBrk="0" fontAlgn="base" hangingPunct="0">
              <a:spcBef>
                <a:spcPct val="0"/>
              </a:spcBef>
              <a:spcAft>
                <a:spcPct val="0"/>
              </a:spcAft>
              <a:defRPr sz="3200">
                <a:solidFill>
                  <a:schemeClr val="tx1"/>
                </a:solidFill>
                <a:latin typeface="Comic Sans MS" pitchFamily="66" charset="0"/>
              </a:defRPr>
            </a:lvl8pPr>
            <a:lvl9pPr marL="3886200" indent="-228600" eaLnBrk="0" fontAlgn="base" hangingPunct="0">
              <a:spcBef>
                <a:spcPct val="0"/>
              </a:spcBef>
              <a:spcAft>
                <a:spcPct val="0"/>
              </a:spcAft>
              <a:defRPr sz="3200">
                <a:solidFill>
                  <a:schemeClr val="tx1"/>
                </a:solidFill>
                <a:latin typeface="Comic Sans MS" pitchFamily="66" charset="0"/>
              </a:defRPr>
            </a:lvl9pPr>
          </a:lstStyle>
          <a:p>
            <a:pPr algn="ctr" fontAlgn="base">
              <a:spcBef>
                <a:spcPct val="0"/>
              </a:spcBef>
              <a:spcAft>
                <a:spcPct val="0"/>
              </a:spcAft>
            </a:pPr>
            <a:r>
              <a:rPr lang="ca-ES" sz="3400" dirty="0" smtClean="0">
                <a:latin typeface="Arial Rounded MT Bold" panose="020F0704030504030204" pitchFamily="34" charset="0"/>
              </a:rPr>
              <a:t>Gusten </a:t>
            </a:r>
            <a:r>
              <a:rPr lang="ca-ES" sz="3400" dirty="0">
                <a:latin typeface="Arial Rounded MT Bold" panose="020F0704030504030204" pitchFamily="34" charset="0"/>
              </a:rPr>
              <a:t>y </a:t>
            </a:r>
            <a:r>
              <a:rPr lang="ca-ES" sz="3400" dirty="0" err="1" smtClean="0">
                <a:latin typeface="Arial Rounded MT Bold" panose="020F0704030504030204" pitchFamily="34" charset="0"/>
              </a:rPr>
              <a:t>vean</a:t>
            </a:r>
            <a:r>
              <a:rPr lang="ca-ES" sz="3400" dirty="0" smtClean="0">
                <a:latin typeface="Arial Rounded MT Bold" panose="020F0704030504030204" pitchFamily="34" charset="0"/>
              </a:rPr>
              <a:t> </a:t>
            </a:r>
            <a:r>
              <a:rPr lang="ca-ES" sz="3400" dirty="0" err="1">
                <a:latin typeface="Arial Rounded MT Bold" panose="020F0704030504030204" pitchFamily="34" charset="0"/>
              </a:rPr>
              <a:t>qué</a:t>
            </a:r>
            <a:r>
              <a:rPr lang="ca-ES" sz="3400" dirty="0">
                <a:latin typeface="Arial Rounded MT Bold" panose="020F0704030504030204" pitchFamily="34" charset="0"/>
              </a:rPr>
              <a:t> </a:t>
            </a:r>
            <a:r>
              <a:rPr lang="ca-ES" sz="3400" dirty="0" smtClean="0">
                <a:latin typeface="Arial Rounded MT Bold" panose="020F0704030504030204" pitchFamily="34" charset="0"/>
              </a:rPr>
              <a:t>Bueno es </a:t>
            </a:r>
            <a:r>
              <a:rPr lang="ca-ES" sz="3400" dirty="0">
                <a:latin typeface="Arial Rounded MT Bold" panose="020F0704030504030204" pitchFamily="34" charset="0"/>
              </a:rPr>
              <a:t>el Señor.</a:t>
            </a:r>
          </a:p>
        </p:txBody>
      </p:sp>
    </p:spTree>
    <p:extLst>
      <p:ext uri="{BB962C8B-B14F-4D97-AF65-F5344CB8AC3E}">
        <p14:creationId xmlns:p14="http://schemas.microsoft.com/office/powerpoint/2010/main" val="3659367966"/>
      </p:ext>
    </p:extLst>
  </p:cSld>
  <p:clrMapOvr>
    <a:masterClrMapping/>
  </p:clrMapOvr>
  <mc:AlternateContent xmlns:mc="http://schemas.openxmlformats.org/markup-compatibility/2006" xmlns:p14="http://schemas.microsoft.com/office/powerpoint/2010/main">
    <mc:Choice Requires="p14">
      <p:transition spd="slow" p14:dur="10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3" presetClass="entr" presetSubtype="272" fill="hold" grpId="0" nodeType="afterEffect">
                                  <p:stCondLst>
                                    <p:cond delay="0"/>
                                  </p:stCondLst>
                                  <p:iterate type="wd">
                                    <p:tmPct val="10000"/>
                                  </p:iterate>
                                  <p:childTnLst>
                                    <p:set>
                                      <p:cBhvr>
                                        <p:cTn id="6" dur="1" fill="hold">
                                          <p:stCondLst>
                                            <p:cond delay="0"/>
                                          </p:stCondLst>
                                        </p:cTn>
                                        <p:tgtEl>
                                          <p:spTgt spid="14341"/>
                                        </p:tgtEl>
                                        <p:attrNameLst>
                                          <p:attrName>style.visibility</p:attrName>
                                        </p:attrNameLst>
                                      </p:cBhvr>
                                      <p:to>
                                        <p:strVal val="visible"/>
                                      </p:to>
                                    </p:set>
                                    <p:anim calcmode="lin" valueType="num">
                                      <p:cBhvr>
                                        <p:cTn id="7" dur="1750" fill="hold"/>
                                        <p:tgtEl>
                                          <p:spTgt spid="14341"/>
                                        </p:tgtEl>
                                        <p:attrNameLst>
                                          <p:attrName>ppt_w</p:attrName>
                                        </p:attrNameLst>
                                      </p:cBhvr>
                                      <p:tavLst>
                                        <p:tav tm="0">
                                          <p:val>
                                            <p:strVal val="2/3*#ppt_w"/>
                                          </p:val>
                                        </p:tav>
                                        <p:tav tm="100000">
                                          <p:val>
                                            <p:strVal val="#ppt_w"/>
                                          </p:val>
                                        </p:tav>
                                      </p:tavLst>
                                    </p:anim>
                                    <p:anim calcmode="lin" valueType="num">
                                      <p:cBhvr>
                                        <p:cTn id="8" dur="1750" fill="hold"/>
                                        <p:tgtEl>
                                          <p:spTgt spid="14341"/>
                                        </p:tgtEl>
                                        <p:attrNameLst>
                                          <p:attrName>ppt_h</p:attrName>
                                        </p:attrNameLst>
                                      </p:cBhvr>
                                      <p:tavLst>
                                        <p:tav tm="0">
                                          <p:val>
                                            <p:strVal val="2/3*#ppt_h"/>
                                          </p:val>
                                        </p:tav>
                                        <p:tav tm="100000">
                                          <p:val>
                                            <p:strVal val="#ppt_h"/>
                                          </p:val>
                                        </p:tav>
                                      </p:tavLst>
                                    </p:anim>
                                  </p:childTnLst>
                                </p:cTn>
                              </p:par>
                            </p:childTnLst>
                          </p:cTn>
                        </p:par>
                        <p:par>
                          <p:cTn id="9" fill="hold">
                            <p:stCondLst>
                              <p:cond delay="7350"/>
                            </p:stCondLst>
                            <p:childTnLst>
                              <p:par>
                                <p:cTn id="10" presetID="9" presetClass="entr" presetSubtype="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p:bldP spid="7" grpId="0" animBg="1"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l="11966"/>
          <a:stretch/>
        </p:blipFill>
        <p:spPr>
          <a:xfrm>
            <a:off x="532563" y="387732"/>
            <a:ext cx="8098971" cy="6133130"/>
          </a:xfrm>
          <a:prstGeom prst="rect">
            <a:avLst/>
          </a:prstGeom>
        </p:spPr>
      </p:pic>
      <p:sp>
        <p:nvSpPr>
          <p:cNvPr id="5123" name="Text Box 3"/>
          <p:cNvSpPr txBox="1">
            <a:spLocks noChangeArrowheads="1"/>
          </p:cNvSpPr>
          <p:nvPr/>
        </p:nvSpPr>
        <p:spPr bwMode="auto">
          <a:xfrm>
            <a:off x="447628" y="5851922"/>
            <a:ext cx="8305891" cy="615553"/>
          </a:xfrm>
          <a:prstGeom prst="rect">
            <a:avLst/>
          </a:prstGeom>
          <a:solidFill>
            <a:srgbClr val="FFFF00"/>
          </a:solidFill>
          <a:ln>
            <a:noFill/>
          </a:ln>
          <a:effectLst>
            <a:outerShdw dist="35921" dir="2700000" algn="ctr" rotWithShape="0">
              <a:schemeClr val="bg1"/>
            </a:outerShdw>
          </a:effectLst>
          <a:scene3d>
            <a:camera prst="orthographicFront"/>
            <a:lightRig rig="threePt" dir="t"/>
          </a:scene3d>
          <a:sp3d>
            <a:bevelT w="165100" prst="coolSlant"/>
          </a:sp3d>
          <a:extLst/>
        </p:spPr>
        <p:txBody>
          <a:bodyPr wrap="square">
            <a:spAutoFit/>
          </a:bodyPr>
          <a:lstStyle>
            <a:lvl1pPr>
              <a:defRPr sz="3200">
                <a:solidFill>
                  <a:schemeClr val="tx1"/>
                </a:solidFill>
                <a:latin typeface="Comic Sans MS" pitchFamily="66" charset="0"/>
              </a:defRPr>
            </a:lvl1pPr>
            <a:lvl2pPr marL="742950" indent="-285750">
              <a:defRPr sz="3200">
                <a:solidFill>
                  <a:schemeClr val="tx1"/>
                </a:solidFill>
                <a:latin typeface="Comic Sans MS" pitchFamily="66" charset="0"/>
              </a:defRPr>
            </a:lvl2pPr>
            <a:lvl3pPr marL="1143000" indent="-228600">
              <a:defRPr sz="3200">
                <a:solidFill>
                  <a:schemeClr val="tx1"/>
                </a:solidFill>
                <a:latin typeface="Comic Sans MS" pitchFamily="66" charset="0"/>
              </a:defRPr>
            </a:lvl3pPr>
            <a:lvl4pPr marL="1600200" indent="-228600">
              <a:defRPr sz="3200">
                <a:solidFill>
                  <a:schemeClr val="tx1"/>
                </a:solidFill>
                <a:latin typeface="Comic Sans MS" pitchFamily="66" charset="0"/>
              </a:defRPr>
            </a:lvl4pPr>
            <a:lvl5pPr marL="2057400" indent="-228600">
              <a:defRPr sz="3200">
                <a:solidFill>
                  <a:schemeClr val="tx1"/>
                </a:solidFill>
                <a:latin typeface="Comic Sans MS" pitchFamily="66" charset="0"/>
              </a:defRPr>
            </a:lvl5pPr>
            <a:lvl6pPr marL="2514600" indent="-228600" eaLnBrk="0" fontAlgn="base" hangingPunct="0">
              <a:spcBef>
                <a:spcPct val="0"/>
              </a:spcBef>
              <a:spcAft>
                <a:spcPct val="0"/>
              </a:spcAft>
              <a:defRPr sz="3200">
                <a:solidFill>
                  <a:schemeClr val="tx1"/>
                </a:solidFill>
                <a:latin typeface="Comic Sans MS" pitchFamily="66" charset="0"/>
              </a:defRPr>
            </a:lvl6pPr>
            <a:lvl7pPr marL="2971800" indent="-228600" eaLnBrk="0" fontAlgn="base" hangingPunct="0">
              <a:spcBef>
                <a:spcPct val="0"/>
              </a:spcBef>
              <a:spcAft>
                <a:spcPct val="0"/>
              </a:spcAft>
              <a:defRPr sz="3200">
                <a:solidFill>
                  <a:schemeClr val="tx1"/>
                </a:solidFill>
                <a:latin typeface="Comic Sans MS" pitchFamily="66" charset="0"/>
              </a:defRPr>
            </a:lvl7pPr>
            <a:lvl8pPr marL="3429000" indent="-228600" eaLnBrk="0" fontAlgn="base" hangingPunct="0">
              <a:spcBef>
                <a:spcPct val="0"/>
              </a:spcBef>
              <a:spcAft>
                <a:spcPct val="0"/>
              </a:spcAft>
              <a:defRPr sz="3200">
                <a:solidFill>
                  <a:schemeClr val="tx1"/>
                </a:solidFill>
                <a:latin typeface="Comic Sans MS" pitchFamily="66" charset="0"/>
              </a:defRPr>
            </a:lvl8pPr>
            <a:lvl9pPr marL="3886200" indent="-228600" eaLnBrk="0" fontAlgn="base" hangingPunct="0">
              <a:spcBef>
                <a:spcPct val="0"/>
              </a:spcBef>
              <a:spcAft>
                <a:spcPct val="0"/>
              </a:spcAft>
              <a:defRPr sz="3200">
                <a:solidFill>
                  <a:schemeClr val="tx1"/>
                </a:solidFill>
                <a:latin typeface="Comic Sans MS" pitchFamily="66" charset="0"/>
              </a:defRPr>
            </a:lvl9pPr>
          </a:lstStyle>
          <a:p>
            <a:pPr algn="ctr" fontAlgn="base">
              <a:spcBef>
                <a:spcPct val="0"/>
              </a:spcBef>
              <a:spcAft>
                <a:spcPct val="0"/>
              </a:spcAft>
            </a:pPr>
            <a:r>
              <a:rPr lang="ca-ES" sz="3400" dirty="0" smtClean="0">
                <a:latin typeface="Arial Rounded MT Bold" panose="020F0704030504030204" pitchFamily="34" charset="0"/>
              </a:rPr>
              <a:t>Gusten </a:t>
            </a:r>
            <a:r>
              <a:rPr lang="ca-ES" sz="3400" dirty="0">
                <a:latin typeface="Arial Rounded MT Bold" panose="020F0704030504030204" pitchFamily="34" charset="0"/>
              </a:rPr>
              <a:t>y </a:t>
            </a:r>
            <a:r>
              <a:rPr lang="ca-ES" sz="3400" dirty="0" err="1" smtClean="0">
                <a:latin typeface="Arial Rounded MT Bold" panose="020F0704030504030204" pitchFamily="34" charset="0"/>
              </a:rPr>
              <a:t>vean</a:t>
            </a:r>
            <a:r>
              <a:rPr lang="ca-ES" sz="3400" dirty="0" smtClean="0">
                <a:latin typeface="Arial Rounded MT Bold" panose="020F0704030504030204" pitchFamily="34" charset="0"/>
              </a:rPr>
              <a:t> </a:t>
            </a:r>
            <a:r>
              <a:rPr lang="ca-ES" sz="3400" dirty="0" err="1">
                <a:latin typeface="Arial Rounded MT Bold" panose="020F0704030504030204" pitchFamily="34" charset="0"/>
              </a:rPr>
              <a:t>qué</a:t>
            </a:r>
            <a:r>
              <a:rPr lang="ca-ES" sz="3400" dirty="0">
                <a:latin typeface="Arial Rounded MT Bold" panose="020F0704030504030204" pitchFamily="34" charset="0"/>
              </a:rPr>
              <a:t> </a:t>
            </a:r>
            <a:r>
              <a:rPr lang="ca-ES" sz="3400" dirty="0" smtClean="0">
                <a:latin typeface="Arial Rounded MT Bold" panose="020F0704030504030204" pitchFamily="34" charset="0"/>
              </a:rPr>
              <a:t>Bueno es </a:t>
            </a:r>
            <a:r>
              <a:rPr lang="ca-ES" sz="3400" dirty="0">
                <a:latin typeface="Arial Rounded MT Bold" panose="020F0704030504030204" pitchFamily="34" charset="0"/>
              </a:rPr>
              <a:t>el Señor.</a:t>
            </a:r>
          </a:p>
        </p:txBody>
      </p:sp>
      <p:sp>
        <p:nvSpPr>
          <p:cNvPr id="5124" name="Text Box 4"/>
          <p:cNvSpPr txBox="1">
            <a:spLocks noChangeArrowheads="1"/>
          </p:cNvSpPr>
          <p:nvPr/>
        </p:nvSpPr>
        <p:spPr bwMode="auto">
          <a:xfrm>
            <a:off x="4193514" y="549067"/>
            <a:ext cx="4429381" cy="4524315"/>
          </a:xfrm>
          <a:prstGeom prst="rect">
            <a:avLst/>
          </a:prstGeom>
          <a:noFill/>
          <a:ln>
            <a:noFill/>
          </a:ln>
          <a:effectLst/>
          <a:extLst/>
        </p:spPr>
        <p:txBody>
          <a:bodyPr wrap="square">
            <a:spAutoFit/>
          </a:bodyPr>
          <a:lstStyle/>
          <a:p>
            <a:pPr algn="r" fontAlgn="base">
              <a:spcBef>
                <a:spcPct val="0"/>
              </a:spcBef>
              <a:spcAft>
                <a:spcPct val="0"/>
              </a:spcAft>
              <a:defRPr/>
            </a:pPr>
            <a:r>
              <a:rPr lang="ca-ES" sz="3200" dirty="0">
                <a:solidFill>
                  <a:srgbClr val="FFFF00"/>
                </a:solidFill>
                <a:effectLst>
                  <a:glow rad="101600">
                    <a:srgbClr val="000000">
                      <a:alpha val="60000"/>
                    </a:srgbClr>
                  </a:glow>
                  <a:outerShdw blurRad="50800" dist="38100" algn="l" rotWithShape="0">
                    <a:prstClr val="black"/>
                  </a:outerShdw>
                </a:effectLst>
                <a:latin typeface="Tekton Pro" panose="020F0603020208020904" pitchFamily="34" charset="0"/>
              </a:rPr>
              <a:t> </a:t>
            </a:r>
            <a:r>
              <a:rPr lang="ca-ES" sz="3200" dirty="0">
                <a:solidFill>
                  <a:schemeClr val="bg1"/>
                </a:solidFill>
                <a:effectLst>
                  <a:glow rad="101600">
                    <a:srgbClr val="000000">
                      <a:alpha val="60000"/>
                    </a:srgbClr>
                  </a:glow>
                  <a:outerShdw blurRad="50800" dist="38100" algn="l" rotWithShape="0">
                    <a:prstClr val="black"/>
                  </a:outerShdw>
                </a:effectLst>
                <a:latin typeface="Tekton Pro" panose="020F0603020208020904" pitchFamily="34" charset="0"/>
              </a:rPr>
              <a:t>Todos </a:t>
            </a:r>
            <a:r>
              <a:rPr lang="ca-ES" sz="3200" dirty="0" err="1">
                <a:solidFill>
                  <a:schemeClr val="bg1"/>
                </a:solidFill>
                <a:effectLst>
                  <a:glow rad="101600">
                    <a:srgbClr val="000000">
                      <a:alpha val="60000"/>
                    </a:srgbClr>
                  </a:glow>
                  <a:outerShdw blurRad="50800" dist="38100" algn="l" rotWithShape="0">
                    <a:prstClr val="black"/>
                  </a:outerShdw>
                </a:effectLst>
                <a:latin typeface="Tekton Pro" panose="020F0603020208020904" pitchFamily="34" charset="0"/>
              </a:rPr>
              <a:t>sus</a:t>
            </a:r>
            <a:r>
              <a:rPr lang="ca-ES" sz="3200" dirty="0">
                <a:solidFill>
                  <a:schemeClr val="bg1"/>
                </a:solidFill>
                <a:effectLst>
                  <a:glow rad="101600">
                    <a:srgbClr val="000000">
                      <a:alpha val="60000"/>
                    </a:srgbClr>
                  </a:glow>
                  <a:outerShdw blurRad="50800" dist="38100" algn="l" rotWithShape="0">
                    <a:prstClr val="black"/>
                  </a:outerShdw>
                </a:effectLst>
                <a:latin typeface="Tekton Pro" panose="020F0603020208020904" pitchFamily="34" charset="0"/>
              </a:rPr>
              <a:t> </a:t>
            </a:r>
            <a:r>
              <a:rPr lang="ca-ES" sz="3200" dirty="0" err="1">
                <a:solidFill>
                  <a:schemeClr val="bg1"/>
                </a:solidFill>
                <a:effectLst>
                  <a:glow rad="101600">
                    <a:srgbClr val="000000">
                      <a:alpha val="60000"/>
                    </a:srgbClr>
                  </a:glow>
                  <a:outerShdw blurRad="50800" dist="38100" algn="l" rotWithShape="0">
                    <a:prstClr val="black"/>
                  </a:outerShdw>
                </a:effectLst>
                <a:latin typeface="Tekton Pro" panose="020F0603020208020904" pitchFamily="34" charset="0"/>
              </a:rPr>
              <a:t>santos</a:t>
            </a:r>
            <a:r>
              <a:rPr lang="ca-ES" sz="3200" dirty="0">
                <a:solidFill>
                  <a:schemeClr val="bg1"/>
                </a:solidFill>
                <a:effectLst>
                  <a:glow rad="101600">
                    <a:srgbClr val="000000">
                      <a:alpha val="60000"/>
                    </a:srgbClr>
                  </a:glow>
                  <a:outerShdw blurRad="50800" dist="38100" algn="l" rotWithShape="0">
                    <a:prstClr val="black"/>
                  </a:outerShdw>
                </a:effectLst>
                <a:latin typeface="Tekton Pro" panose="020F0603020208020904" pitchFamily="34" charset="0"/>
              </a:rPr>
              <a:t>, </a:t>
            </a:r>
            <a:r>
              <a:rPr lang="ca-ES" sz="3200" dirty="0" err="1">
                <a:solidFill>
                  <a:schemeClr val="bg1"/>
                </a:solidFill>
                <a:effectLst>
                  <a:glow rad="101600">
                    <a:srgbClr val="000000">
                      <a:alpha val="60000"/>
                    </a:srgbClr>
                  </a:glow>
                  <a:outerShdw blurRad="50800" dist="38100" algn="l" rotWithShape="0">
                    <a:prstClr val="black"/>
                  </a:outerShdw>
                </a:effectLst>
                <a:latin typeface="Tekton Pro" panose="020F0603020208020904" pitchFamily="34" charset="0"/>
              </a:rPr>
              <a:t>teman</a:t>
            </a:r>
            <a:r>
              <a:rPr lang="ca-ES" sz="3200" dirty="0">
                <a:solidFill>
                  <a:schemeClr val="bg1"/>
                </a:solidFill>
                <a:effectLst>
                  <a:glow rad="101600">
                    <a:srgbClr val="000000">
                      <a:alpha val="60000"/>
                    </a:srgbClr>
                  </a:glow>
                  <a:outerShdw blurRad="50800" dist="38100" algn="l" rotWithShape="0">
                    <a:prstClr val="black"/>
                  </a:outerShdw>
                </a:effectLst>
                <a:latin typeface="Tekton Pro" panose="020F0603020208020904" pitchFamily="34" charset="0"/>
              </a:rPr>
              <a:t> al Señor, </a:t>
            </a:r>
            <a:r>
              <a:rPr lang="ca-ES" sz="3200" dirty="0" smtClean="0">
                <a:solidFill>
                  <a:schemeClr val="bg1"/>
                </a:solidFill>
                <a:effectLst>
                  <a:glow rad="101600">
                    <a:srgbClr val="000000">
                      <a:alpha val="60000"/>
                    </a:srgbClr>
                  </a:glow>
                  <a:outerShdw blurRad="50800" dist="38100" algn="l" rotWithShape="0">
                    <a:prstClr val="black"/>
                  </a:outerShdw>
                </a:effectLst>
                <a:latin typeface="Tekton Pro" panose="020F0603020208020904" pitchFamily="34" charset="0"/>
              </a:rPr>
              <a:t>      </a:t>
            </a:r>
            <a:r>
              <a:rPr lang="ca-ES" sz="3200" dirty="0" err="1" smtClean="0">
                <a:solidFill>
                  <a:schemeClr val="bg1"/>
                </a:solidFill>
                <a:effectLst>
                  <a:glow rad="101600">
                    <a:srgbClr val="000000">
                      <a:alpha val="60000"/>
                    </a:srgbClr>
                  </a:glow>
                  <a:outerShdw blurRad="50800" dist="38100" algn="l" rotWithShape="0">
                    <a:prstClr val="black"/>
                  </a:outerShdw>
                </a:effectLst>
                <a:latin typeface="Tekton Pro" panose="020F0603020208020904" pitchFamily="34" charset="0"/>
              </a:rPr>
              <a:t>porque</a:t>
            </a:r>
            <a:r>
              <a:rPr lang="ca-ES" sz="3200" dirty="0" smtClean="0">
                <a:solidFill>
                  <a:schemeClr val="bg1"/>
                </a:solidFill>
                <a:effectLst>
                  <a:glow rad="101600">
                    <a:srgbClr val="000000">
                      <a:alpha val="60000"/>
                    </a:srgbClr>
                  </a:glow>
                  <a:outerShdw blurRad="50800" dist="38100" algn="l" rotWithShape="0">
                    <a:prstClr val="black"/>
                  </a:outerShdw>
                </a:effectLst>
                <a:latin typeface="Tekton Pro" panose="020F0603020208020904" pitchFamily="34" charset="0"/>
              </a:rPr>
              <a:t> </a:t>
            </a:r>
            <a:r>
              <a:rPr lang="ca-ES" sz="3200" dirty="0">
                <a:solidFill>
                  <a:schemeClr val="bg1"/>
                </a:solidFill>
                <a:effectLst>
                  <a:glow rad="101600">
                    <a:srgbClr val="000000">
                      <a:alpha val="60000"/>
                    </a:srgbClr>
                  </a:glow>
                  <a:outerShdw blurRad="50800" dist="38100" algn="l" rotWithShape="0">
                    <a:prstClr val="black"/>
                  </a:outerShdw>
                </a:effectLst>
                <a:latin typeface="Tekton Pro" panose="020F0603020208020904" pitchFamily="34" charset="0"/>
              </a:rPr>
              <a:t>nada les </a:t>
            </a:r>
            <a:r>
              <a:rPr lang="ca-ES" sz="3200" dirty="0" smtClean="0">
                <a:solidFill>
                  <a:schemeClr val="bg1"/>
                </a:solidFill>
                <a:effectLst>
                  <a:glow rad="101600">
                    <a:srgbClr val="000000">
                      <a:alpha val="60000"/>
                    </a:srgbClr>
                  </a:glow>
                  <a:outerShdw blurRad="50800" dist="38100" algn="l" rotWithShape="0">
                    <a:prstClr val="black"/>
                  </a:outerShdw>
                </a:effectLst>
                <a:latin typeface="Tekton Pro" panose="020F0603020208020904" pitchFamily="34" charset="0"/>
              </a:rPr>
              <a:t>                           falta </a:t>
            </a:r>
            <a:r>
              <a:rPr lang="ca-ES" sz="3200" dirty="0">
                <a:solidFill>
                  <a:schemeClr val="bg1"/>
                </a:solidFill>
                <a:effectLst>
                  <a:glow rad="101600">
                    <a:srgbClr val="000000">
                      <a:alpha val="60000"/>
                    </a:srgbClr>
                  </a:glow>
                  <a:outerShdw blurRad="50800" dist="38100" algn="l" rotWithShape="0">
                    <a:prstClr val="black"/>
                  </a:outerShdw>
                </a:effectLst>
                <a:latin typeface="Tekton Pro" panose="020F0603020208020904" pitchFamily="34" charset="0"/>
              </a:rPr>
              <a:t>a los que </a:t>
            </a:r>
            <a:r>
              <a:rPr lang="ca-ES" sz="3200" dirty="0" err="1">
                <a:solidFill>
                  <a:schemeClr val="bg1"/>
                </a:solidFill>
                <a:effectLst>
                  <a:glow rad="101600">
                    <a:srgbClr val="000000">
                      <a:alpha val="60000"/>
                    </a:srgbClr>
                  </a:glow>
                  <a:outerShdw blurRad="50800" dist="38100" algn="l" rotWithShape="0">
                    <a:prstClr val="black"/>
                  </a:outerShdw>
                </a:effectLst>
                <a:latin typeface="Tekton Pro" panose="020F0603020208020904" pitchFamily="34" charset="0"/>
              </a:rPr>
              <a:t>le</a:t>
            </a:r>
            <a:r>
              <a:rPr lang="ca-ES" sz="3200" dirty="0">
                <a:solidFill>
                  <a:schemeClr val="bg1"/>
                </a:solidFill>
                <a:effectLst>
                  <a:glow rad="101600">
                    <a:srgbClr val="000000">
                      <a:alpha val="60000"/>
                    </a:srgbClr>
                  </a:glow>
                  <a:outerShdw blurRad="50800" dist="38100" algn="l" rotWithShape="0">
                    <a:prstClr val="black"/>
                  </a:outerShdw>
                </a:effectLst>
                <a:latin typeface="Tekton Pro" panose="020F0603020208020904" pitchFamily="34" charset="0"/>
              </a:rPr>
              <a:t> temen; los </a:t>
            </a:r>
            <a:r>
              <a:rPr lang="ca-ES" sz="3200" dirty="0" err="1">
                <a:solidFill>
                  <a:schemeClr val="bg1"/>
                </a:solidFill>
                <a:effectLst>
                  <a:glow rad="101600">
                    <a:srgbClr val="000000">
                      <a:alpha val="60000"/>
                    </a:srgbClr>
                  </a:glow>
                  <a:outerShdw blurRad="50800" dist="38100" algn="l" rotWithShape="0">
                    <a:prstClr val="black"/>
                  </a:outerShdw>
                </a:effectLst>
                <a:latin typeface="Tekton Pro" panose="020F0603020208020904" pitchFamily="34" charset="0"/>
              </a:rPr>
              <a:t>ricos</a:t>
            </a:r>
            <a:r>
              <a:rPr lang="ca-ES" sz="3200" dirty="0">
                <a:solidFill>
                  <a:schemeClr val="bg1"/>
                </a:solidFill>
                <a:effectLst>
                  <a:glow rad="101600">
                    <a:srgbClr val="000000">
                      <a:alpha val="60000"/>
                    </a:srgbClr>
                  </a:glow>
                  <a:outerShdw blurRad="50800" dist="38100" algn="l" rotWithShape="0">
                    <a:prstClr val="black"/>
                  </a:outerShdw>
                </a:effectLst>
                <a:latin typeface="Tekton Pro" panose="020F0603020208020904" pitchFamily="34" charset="0"/>
              </a:rPr>
              <a:t> </a:t>
            </a:r>
            <a:r>
              <a:rPr lang="ca-ES" sz="3200" dirty="0" err="1">
                <a:solidFill>
                  <a:schemeClr val="bg1"/>
                </a:solidFill>
                <a:effectLst>
                  <a:glow rad="101600">
                    <a:srgbClr val="000000">
                      <a:alpha val="60000"/>
                    </a:srgbClr>
                  </a:glow>
                  <a:outerShdw blurRad="50800" dist="38100" algn="l" rotWithShape="0">
                    <a:prstClr val="black"/>
                  </a:outerShdw>
                </a:effectLst>
                <a:latin typeface="Tekton Pro" panose="020F0603020208020904" pitchFamily="34" charset="0"/>
              </a:rPr>
              <a:t>empobrecen</a:t>
            </a:r>
            <a:r>
              <a:rPr lang="ca-ES" sz="3200" dirty="0">
                <a:solidFill>
                  <a:schemeClr val="bg1"/>
                </a:solidFill>
                <a:effectLst>
                  <a:glow rad="101600">
                    <a:srgbClr val="000000">
                      <a:alpha val="60000"/>
                    </a:srgbClr>
                  </a:glow>
                  <a:outerShdw blurRad="50800" dist="38100" algn="l" rotWithShape="0">
                    <a:prstClr val="black"/>
                  </a:outerShdw>
                </a:effectLst>
                <a:latin typeface="Tekton Pro" panose="020F0603020208020904" pitchFamily="34" charset="0"/>
              </a:rPr>
              <a:t> y </a:t>
            </a:r>
            <a:r>
              <a:rPr lang="ca-ES" sz="3200" dirty="0" err="1">
                <a:solidFill>
                  <a:schemeClr val="bg1"/>
                </a:solidFill>
                <a:effectLst>
                  <a:glow rad="101600">
                    <a:srgbClr val="000000">
                      <a:alpha val="60000"/>
                    </a:srgbClr>
                  </a:glow>
                  <a:outerShdw blurRad="50800" dist="38100" algn="l" rotWithShape="0">
                    <a:prstClr val="black"/>
                  </a:outerShdw>
                </a:effectLst>
                <a:latin typeface="Tekton Pro" panose="020F0603020208020904" pitchFamily="34" charset="0"/>
              </a:rPr>
              <a:t>pasan</a:t>
            </a:r>
            <a:r>
              <a:rPr lang="ca-ES" sz="3200" dirty="0">
                <a:solidFill>
                  <a:schemeClr val="bg1"/>
                </a:solidFill>
                <a:effectLst>
                  <a:glow rad="101600">
                    <a:srgbClr val="000000">
                      <a:alpha val="60000"/>
                    </a:srgbClr>
                  </a:glow>
                  <a:outerShdw blurRad="50800" dist="38100" algn="l" rotWithShape="0">
                    <a:prstClr val="black"/>
                  </a:outerShdw>
                </a:effectLst>
                <a:latin typeface="Tekton Pro" panose="020F0603020208020904" pitchFamily="34" charset="0"/>
              </a:rPr>
              <a:t> </a:t>
            </a:r>
            <a:r>
              <a:rPr lang="ca-ES" sz="3200" dirty="0" err="1">
                <a:solidFill>
                  <a:schemeClr val="bg1"/>
                </a:solidFill>
                <a:effectLst>
                  <a:glow rad="101600">
                    <a:srgbClr val="000000">
                      <a:alpha val="60000"/>
                    </a:srgbClr>
                  </a:glow>
                  <a:outerShdw blurRad="50800" dist="38100" algn="l" rotWithShape="0">
                    <a:prstClr val="black"/>
                  </a:outerShdw>
                </a:effectLst>
                <a:latin typeface="Tekton Pro" panose="020F0603020208020904" pitchFamily="34" charset="0"/>
              </a:rPr>
              <a:t>hambre</a:t>
            </a:r>
            <a:r>
              <a:rPr lang="ca-ES" sz="3200" dirty="0">
                <a:solidFill>
                  <a:schemeClr val="bg1"/>
                </a:solidFill>
                <a:effectLst>
                  <a:glow rad="101600">
                    <a:srgbClr val="000000">
                      <a:alpha val="60000"/>
                    </a:srgbClr>
                  </a:glow>
                  <a:outerShdw blurRad="50800" dist="38100" algn="l" rotWithShape="0">
                    <a:prstClr val="black"/>
                  </a:outerShdw>
                </a:effectLst>
                <a:latin typeface="Tekton Pro" panose="020F0603020208020904" pitchFamily="34" charset="0"/>
              </a:rPr>
              <a:t>, los que </a:t>
            </a:r>
            <a:r>
              <a:rPr lang="ca-ES" sz="3200" dirty="0" err="1">
                <a:solidFill>
                  <a:schemeClr val="bg1"/>
                </a:solidFill>
                <a:effectLst>
                  <a:glow rad="101600">
                    <a:srgbClr val="000000">
                      <a:alpha val="60000"/>
                    </a:srgbClr>
                  </a:glow>
                  <a:outerShdw blurRad="50800" dist="38100" algn="l" rotWithShape="0">
                    <a:prstClr val="black"/>
                  </a:outerShdw>
                </a:effectLst>
                <a:latin typeface="Tekton Pro" panose="020F0603020208020904" pitchFamily="34" charset="0"/>
              </a:rPr>
              <a:t>buscan</a:t>
            </a:r>
            <a:r>
              <a:rPr lang="ca-ES" sz="3200" dirty="0">
                <a:solidFill>
                  <a:schemeClr val="bg1"/>
                </a:solidFill>
                <a:effectLst>
                  <a:glow rad="101600">
                    <a:srgbClr val="000000">
                      <a:alpha val="60000"/>
                    </a:srgbClr>
                  </a:glow>
                  <a:outerShdw blurRad="50800" dist="38100" algn="l" rotWithShape="0">
                    <a:prstClr val="black"/>
                  </a:outerShdw>
                </a:effectLst>
                <a:latin typeface="Tekton Pro" panose="020F0603020208020904" pitchFamily="34" charset="0"/>
              </a:rPr>
              <a:t> al </a:t>
            </a:r>
            <a:r>
              <a:rPr lang="ca-ES" sz="3200" dirty="0" err="1">
                <a:solidFill>
                  <a:schemeClr val="bg1"/>
                </a:solidFill>
                <a:effectLst>
                  <a:glow rad="101600">
                    <a:srgbClr val="000000">
                      <a:alpha val="60000"/>
                    </a:srgbClr>
                  </a:glow>
                  <a:outerShdw blurRad="50800" dist="38100" algn="l" rotWithShape="0">
                    <a:prstClr val="black"/>
                  </a:outerShdw>
                </a:effectLst>
                <a:latin typeface="Tekton Pro" panose="020F0603020208020904" pitchFamily="34" charset="0"/>
              </a:rPr>
              <a:t>Señor</a:t>
            </a:r>
            <a:r>
              <a:rPr lang="ca-ES" sz="3200" dirty="0">
                <a:solidFill>
                  <a:schemeClr val="bg1"/>
                </a:solidFill>
                <a:effectLst>
                  <a:glow rad="101600">
                    <a:srgbClr val="000000">
                      <a:alpha val="60000"/>
                    </a:srgbClr>
                  </a:glow>
                  <a:outerShdw blurRad="50800" dist="38100" algn="l" rotWithShape="0">
                    <a:prstClr val="black"/>
                  </a:outerShdw>
                </a:effectLst>
                <a:latin typeface="Tekton Pro" panose="020F0603020208020904" pitchFamily="34" charset="0"/>
              </a:rPr>
              <a:t> </a:t>
            </a:r>
            <a:r>
              <a:rPr lang="ca-ES" sz="3200" dirty="0" smtClean="0">
                <a:solidFill>
                  <a:schemeClr val="bg1"/>
                </a:solidFill>
                <a:effectLst>
                  <a:glow rad="101600">
                    <a:srgbClr val="000000">
                      <a:alpha val="60000"/>
                    </a:srgbClr>
                  </a:glow>
                  <a:outerShdw blurRad="50800" dist="38100" algn="l" rotWithShape="0">
                    <a:prstClr val="black"/>
                  </a:outerShdw>
                </a:effectLst>
                <a:latin typeface="Tekton Pro" panose="020F0603020208020904" pitchFamily="34" charset="0"/>
              </a:rPr>
              <a:t>               no </a:t>
            </a:r>
            <a:r>
              <a:rPr lang="ca-ES" sz="3200" dirty="0" err="1">
                <a:solidFill>
                  <a:schemeClr val="bg1"/>
                </a:solidFill>
                <a:effectLst>
                  <a:glow rad="101600">
                    <a:srgbClr val="000000">
                      <a:alpha val="60000"/>
                    </a:srgbClr>
                  </a:glow>
                  <a:outerShdw blurRad="50800" dist="38100" algn="l" rotWithShape="0">
                    <a:prstClr val="black"/>
                  </a:outerShdw>
                </a:effectLst>
                <a:latin typeface="Tekton Pro" panose="020F0603020208020904" pitchFamily="34" charset="0"/>
              </a:rPr>
              <a:t>carecen</a:t>
            </a:r>
            <a:r>
              <a:rPr lang="ca-ES" sz="3200" dirty="0">
                <a:solidFill>
                  <a:schemeClr val="bg1"/>
                </a:solidFill>
                <a:effectLst>
                  <a:glow rad="101600">
                    <a:srgbClr val="000000">
                      <a:alpha val="60000"/>
                    </a:srgbClr>
                  </a:glow>
                  <a:outerShdw blurRad="50800" dist="38100" algn="l" rotWithShape="0">
                    <a:prstClr val="black"/>
                  </a:outerShdw>
                </a:effectLst>
                <a:latin typeface="Tekton Pro" panose="020F0603020208020904" pitchFamily="34" charset="0"/>
              </a:rPr>
              <a:t> de nada.</a:t>
            </a:r>
            <a:endParaRPr lang="ca-ES" sz="3200" i="1" dirty="0">
              <a:solidFill>
                <a:schemeClr val="bg1"/>
              </a:solidFill>
              <a:effectLst>
                <a:glow rad="101600">
                  <a:srgbClr val="000000">
                    <a:alpha val="60000"/>
                  </a:srgbClr>
                </a:glow>
                <a:outerShdw blurRad="50800" dist="38100" algn="l" rotWithShape="0">
                  <a:prstClr val="black"/>
                </a:outerShdw>
              </a:effectLst>
              <a:latin typeface="Tekton Pro" panose="020F0603020208020904" pitchFamily="34" charset="0"/>
            </a:endParaRPr>
          </a:p>
        </p:txBody>
      </p:sp>
    </p:spTree>
    <p:extLst>
      <p:ext uri="{BB962C8B-B14F-4D97-AF65-F5344CB8AC3E}">
        <p14:creationId xmlns:p14="http://schemas.microsoft.com/office/powerpoint/2010/main" val="2581504636"/>
      </p:ext>
    </p:extLst>
  </p:cSld>
  <p:clrMapOvr>
    <a:masterClrMapping/>
  </p:clrMapOvr>
  <mc:AlternateContent xmlns:mc="http://schemas.openxmlformats.org/markup-compatibility/2006" xmlns:p14="http://schemas.microsoft.com/office/powerpoint/2010/main">
    <mc:Choice Requires="p14">
      <p:transition spd="slow" p14:dur="10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afterEffect">
                                  <p:stCondLst>
                                    <p:cond delay="0"/>
                                  </p:stCondLst>
                                  <p:iterate type="wd">
                                    <p:tmPct val="10000"/>
                                  </p:iterate>
                                  <p:childTnLst>
                                    <p:set>
                                      <p:cBhvr>
                                        <p:cTn id="6" dur="1" fill="hold">
                                          <p:stCondLst>
                                            <p:cond delay="0"/>
                                          </p:stCondLst>
                                        </p:cTn>
                                        <p:tgtEl>
                                          <p:spTgt spid="5124"/>
                                        </p:tgtEl>
                                        <p:attrNameLst>
                                          <p:attrName>style.visibility</p:attrName>
                                        </p:attrNameLst>
                                      </p:cBhvr>
                                      <p:to>
                                        <p:strVal val="visible"/>
                                      </p:to>
                                    </p:set>
                                    <p:anim calcmode="lin" valueType="num">
                                      <p:cBhvr>
                                        <p:cTn id="7" dur="1750" fill="hold"/>
                                        <p:tgtEl>
                                          <p:spTgt spid="5124"/>
                                        </p:tgtEl>
                                        <p:attrNameLst>
                                          <p:attrName>ppt_w</p:attrName>
                                        </p:attrNameLst>
                                      </p:cBhvr>
                                      <p:tavLst>
                                        <p:tav tm="0">
                                          <p:val>
                                            <p:strVal val="2/3*#ppt_w"/>
                                          </p:val>
                                        </p:tav>
                                        <p:tav tm="100000">
                                          <p:val>
                                            <p:strVal val="#ppt_w"/>
                                          </p:val>
                                        </p:tav>
                                      </p:tavLst>
                                    </p:anim>
                                    <p:anim calcmode="lin" valueType="num">
                                      <p:cBhvr>
                                        <p:cTn id="8" dur="1750" fill="hold"/>
                                        <p:tgtEl>
                                          <p:spTgt spid="5124"/>
                                        </p:tgtEl>
                                        <p:attrNameLst>
                                          <p:attrName>ppt_h</p:attrName>
                                        </p:attrNameLst>
                                      </p:cBhvr>
                                      <p:tavLst>
                                        <p:tav tm="0">
                                          <p:val>
                                            <p:strVal val="2/3*#ppt_h"/>
                                          </p:val>
                                        </p:tav>
                                        <p:tav tm="100000">
                                          <p:val>
                                            <p:strVal val="#ppt_h"/>
                                          </p:val>
                                        </p:tav>
                                      </p:tavLst>
                                    </p:anim>
                                  </p:childTnLst>
                                </p:cTn>
                              </p:par>
                            </p:childTnLst>
                          </p:cTn>
                        </p:par>
                        <p:par>
                          <p:cTn id="9" fill="hold">
                            <p:stCondLst>
                              <p:cond delay="7875"/>
                            </p:stCondLst>
                            <p:childTnLst>
                              <p:par>
                                <p:cTn id="10" presetID="9" presetClass="entr" presetSubtype="0" fill="hold" grpId="0" nodeType="afterEffect">
                                  <p:stCondLst>
                                    <p:cond delay="0"/>
                                  </p:stCondLst>
                                  <p:childTnLst>
                                    <p:set>
                                      <p:cBhvr>
                                        <p:cTn id="11" dur="1" fill="hold">
                                          <p:stCondLst>
                                            <p:cond delay="0"/>
                                          </p:stCondLst>
                                        </p:cTn>
                                        <p:tgtEl>
                                          <p:spTgt spid="5123"/>
                                        </p:tgtEl>
                                        <p:attrNameLst>
                                          <p:attrName>style.visibility</p:attrName>
                                        </p:attrNameLst>
                                      </p:cBhvr>
                                      <p:to>
                                        <p:strVal val="visible"/>
                                      </p:to>
                                    </p:set>
                                    <p:animEffect transition="in" filter="dissolve">
                                      <p:cBhvr>
                                        <p:cTn id="12" dur="5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animBg="1" autoUpdateAnimBg="0"/>
      <p:bldP spid="512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i.pinimg.com/564x/56/96/77/569677b73fe03d63ba3223a9ca27e864.jpg"/>
          <p:cNvPicPr>
            <a:picLocks noChangeAspect="1" noChangeArrowheads="1"/>
          </p:cNvPicPr>
          <p:nvPr/>
        </p:nvPicPr>
        <p:blipFill rotWithShape="1">
          <a:blip r:embed="rId2">
            <a:extLst>
              <a:ext uri="{28A0092B-C50C-407E-A947-70E740481C1C}">
                <a14:useLocalDpi xmlns:a14="http://schemas.microsoft.com/office/drawing/2010/main" val="0"/>
              </a:ext>
            </a:extLst>
          </a:blip>
          <a:srcRect t="9473"/>
          <a:stretch/>
        </p:blipFill>
        <p:spPr bwMode="auto">
          <a:xfrm>
            <a:off x="434274" y="361741"/>
            <a:ext cx="8285931" cy="6134309"/>
          </a:xfrm>
          <a:prstGeom prst="rect">
            <a:avLst/>
          </a:prstGeom>
          <a:noFill/>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sp>
        <p:nvSpPr>
          <p:cNvPr id="2" name="1 Rectángulo"/>
          <p:cNvSpPr/>
          <p:nvPr/>
        </p:nvSpPr>
        <p:spPr>
          <a:xfrm>
            <a:off x="5324475" y="574210"/>
            <a:ext cx="3243330" cy="4524315"/>
          </a:xfrm>
          <a:prstGeom prst="rect">
            <a:avLst/>
          </a:prstGeom>
        </p:spPr>
        <p:txBody>
          <a:bodyPr wrap="square">
            <a:spAutoFit/>
          </a:bodyPr>
          <a:lstStyle/>
          <a:p>
            <a:pPr algn="r" eaLnBrk="0" fontAlgn="base" hangingPunct="0">
              <a:spcBef>
                <a:spcPts val="500"/>
              </a:spcBef>
              <a:spcAft>
                <a:spcPts val="500"/>
              </a:spcAft>
            </a:pPr>
            <a:r>
              <a:rPr lang="es-PE" sz="3200" b="1" dirty="0">
                <a:solidFill>
                  <a:schemeClr val="bg1"/>
                </a:solidFill>
                <a:effectLst>
                  <a:glow rad="139700">
                    <a:schemeClr val="accent4">
                      <a:satMod val="175000"/>
                      <a:alpha val="40000"/>
                    </a:schemeClr>
                  </a:glow>
                  <a:outerShdw blurRad="50800" dist="38100" algn="l" rotWithShape="0">
                    <a:prstClr val="black"/>
                  </a:outerShdw>
                </a:effectLst>
                <a:latin typeface="Tekton Pro" panose="020F0603020208020904" pitchFamily="34" charset="0"/>
              </a:rPr>
              <a:t>Vengan, hijos, escúchenme: los instruiré en el temor del  Señor; 	   ¿hay alguien que ame la </a:t>
            </a:r>
            <a:r>
              <a:rPr lang="es-PE" sz="3200" b="1" dirty="0" smtClean="0">
                <a:solidFill>
                  <a:schemeClr val="bg1"/>
                </a:solidFill>
                <a:effectLst>
                  <a:glow rad="139700">
                    <a:schemeClr val="accent4">
                      <a:satMod val="175000"/>
                      <a:alpha val="40000"/>
                    </a:schemeClr>
                  </a:glow>
                  <a:outerShdw blurRad="50800" dist="38100" algn="l" rotWithShape="0">
                    <a:prstClr val="black"/>
                  </a:outerShdw>
                </a:effectLst>
                <a:latin typeface="Tekton Pro" panose="020F0603020208020904" pitchFamily="34" charset="0"/>
              </a:rPr>
              <a:t>vida </a:t>
            </a:r>
            <a:r>
              <a:rPr lang="es-PE" sz="3200" b="1" dirty="0">
                <a:solidFill>
                  <a:schemeClr val="bg1"/>
                </a:solidFill>
                <a:effectLst>
                  <a:glow rad="139700">
                    <a:schemeClr val="accent4">
                      <a:satMod val="175000"/>
                      <a:alpha val="40000"/>
                    </a:schemeClr>
                  </a:glow>
                  <a:outerShdw blurRad="50800" dist="38100" algn="l" rotWithShape="0">
                    <a:prstClr val="black"/>
                  </a:outerShdw>
                </a:effectLst>
                <a:latin typeface="Tekton Pro" panose="020F0603020208020904" pitchFamily="34" charset="0"/>
              </a:rPr>
              <a:t>y desee días </a:t>
            </a:r>
            <a:r>
              <a:rPr lang="es-PE" sz="3200" b="1" dirty="0" smtClean="0">
                <a:solidFill>
                  <a:schemeClr val="bg1"/>
                </a:solidFill>
                <a:effectLst>
                  <a:glow rad="139700">
                    <a:schemeClr val="accent4">
                      <a:satMod val="175000"/>
                      <a:alpha val="40000"/>
                    </a:schemeClr>
                  </a:glow>
                  <a:outerShdw blurRad="50800" dist="38100" algn="l" rotWithShape="0">
                    <a:prstClr val="black"/>
                  </a:outerShdw>
                </a:effectLst>
                <a:latin typeface="Tekton Pro" panose="020F0603020208020904" pitchFamily="34" charset="0"/>
              </a:rPr>
              <a:t>de </a:t>
            </a:r>
            <a:r>
              <a:rPr lang="es-PE" sz="3200" b="1" dirty="0">
                <a:solidFill>
                  <a:schemeClr val="bg1"/>
                </a:solidFill>
                <a:effectLst>
                  <a:glow rad="139700">
                    <a:schemeClr val="accent4">
                      <a:satMod val="175000"/>
                      <a:alpha val="40000"/>
                    </a:schemeClr>
                  </a:glow>
                  <a:outerShdw blurRad="50800" dist="38100" algn="l" rotWithShape="0">
                    <a:prstClr val="black"/>
                  </a:outerShdw>
                </a:effectLst>
                <a:latin typeface="Tekton Pro" panose="020F0603020208020904" pitchFamily="34" charset="0"/>
              </a:rPr>
              <a:t>prosperidad?</a:t>
            </a:r>
            <a:endParaRPr lang="es-ES_tradnl" sz="3200" b="1" dirty="0">
              <a:solidFill>
                <a:schemeClr val="bg1"/>
              </a:solidFill>
              <a:effectLst>
                <a:glow rad="139700">
                  <a:schemeClr val="accent4">
                    <a:satMod val="175000"/>
                    <a:alpha val="40000"/>
                  </a:schemeClr>
                </a:glow>
                <a:outerShdw blurRad="50800" dist="38100" algn="l" rotWithShape="0">
                  <a:prstClr val="black"/>
                </a:outerShdw>
              </a:effectLst>
              <a:latin typeface="Tekton Pro" panose="020F0603020208020904" pitchFamily="34" charset="0"/>
            </a:endParaRPr>
          </a:p>
        </p:txBody>
      </p:sp>
      <p:sp>
        <p:nvSpPr>
          <p:cNvPr id="5" name="Text Box 3"/>
          <p:cNvSpPr txBox="1">
            <a:spLocks noChangeArrowheads="1"/>
          </p:cNvSpPr>
          <p:nvPr/>
        </p:nvSpPr>
        <p:spPr bwMode="auto">
          <a:xfrm>
            <a:off x="434274" y="5787035"/>
            <a:ext cx="8305891" cy="615553"/>
          </a:xfrm>
          <a:prstGeom prst="rect">
            <a:avLst/>
          </a:prstGeom>
          <a:solidFill>
            <a:srgbClr val="CC6600"/>
          </a:solidFill>
          <a:ln>
            <a:noFill/>
          </a:ln>
          <a:effectLst>
            <a:outerShdw dist="35921" dir="2700000" algn="ctr" rotWithShape="0">
              <a:schemeClr val="bg1"/>
            </a:outerShdw>
          </a:effectLst>
          <a:scene3d>
            <a:camera prst="orthographicFront"/>
            <a:lightRig rig="threePt" dir="t"/>
          </a:scene3d>
          <a:sp3d>
            <a:bevelT w="165100" prst="coolSlant"/>
          </a:sp3d>
          <a:extLst/>
        </p:spPr>
        <p:txBody>
          <a:bodyPr wrap="square">
            <a:spAutoFit/>
          </a:bodyPr>
          <a:lstStyle>
            <a:lvl1pPr>
              <a:defRPr sz="3200">
                <a:solidFill>
                  <a:schemeClr val="tx1"/>
                </a:solidFill>
                <a:latin typeface="Comic Sans MS" pitchFamily="66" charset="0"/>
              </a:defRPr>
            </a:lvl1pPr>
            <a:lvl2pPr marL="742950" indent="-285750">
              <a:defRPr sz="3200">
                <a:solidFill>
                  <a:schemeClr val="tx1"/>
                </a:solidFill>
                <a:latin typeface="Comic Sans MS" pitchFamily="66" charset="0"/>
              </a:defRPr>
            </a:lvl2pPr>
            <a:lvl3pPr marL="1143000" indent="-228600">
              <a:defRPr sz="3200">
                <a:solidFill>
                  <a:schemeClr val="tx1"/>
                </a:solidFill>
                <a:latin typeface="Comic Sans MS" pitchFamily="66" charset="0"/>
              </a:defRPr>
            </a:lvl3pPr>
            <a:lvl4pPr marL="1600200" indent="-228600">
              <a:defRPr sz="3200">
                <a:solidFill>
                  <a:schemeClr val="tx1"/>
                </a:solidFill>
                <a:latin typeface="Comic Sans MS" pitchFamily="66" charset="0"/>
              </a:defRPr>
            </a:lvl4pPr>
            <a:lvl5pPr marL="2057400" indent="-228600">
              <a:defRPr sz="3200">
                <a:solidFill>
                  <a:schemeClr val="tx1"/>
                </a:solidFill>
                <a:latin typeface="Comic Sans MS" pitchFamily="66" charset="0"/>
              </a:defRPr>
            </a:lvl5pPr>
            <a:lvl6pPr marL="2514600" indent="-228600" eaLnBrk="0" fontAlgn="base" hangingPunct="0">
              <a:spcBef>
                <a:spcPct val="0"/>
              </a:spcBef>
              <a:spcAft>
                <a:spcPct val="0"/>
              </a:spcAft>
              <a:defRPr sz="3200">
                <a:solidFill>
                  <a:schemeClr val="tx1"/>
                </a:solidFill>
                <a:latin typeface="Comic Sans MS" pitchFamily="66" charset="0"/>
              </a:defRPr>
            </a:lvl6pPr>
            <a:lvl7pPr marL="2971800" indent="-228600" eaLnBrk="0" fontAlgn="base" hangingPunct="0">
              <a:spcBef>
                <a:spcPct val="0"/>
              </a:spcBef>
              <a:spcAft>
                <a:spcPct val="0"/>
              </a:spcAft>
              <a:defRPr sz="3200">
                <a:solidFill>
                  <a:schemeClr val="tx1"/>
                </a:solidFill>
                <a:latin typeface="Comic Sans MS" pitchFamily="66" charset="0"/>
              </a:defRPr>
            </a:lvl7pPr>
            <a:lvl8pPr marL="3429000" indent="-228600" eaLnBrk="0" fontAlgn="base" hangingPunct="0">
              <a:spcBef>
                <a:spcPct val="0"/>
              </a:spcBef>
              <a:spcAft>
                <a:spcPct val="0"/>
              </a:spcAft>
              <a:defRPr sz="3200">
                <a:solidFill>
                  <a:schemeClr val="tx1"/>
                </a:solidFill>
                <a:latin typeface="Comic Sans MS" pitchFamily="66" charset="0"/>
              </a:defRPr>
            </a:lvl8pPr>
            <a:lvl9pPr marL="3886200" indent="-228600" eaLnBrk="0" fontAlgn="base" hangingPunct="0">
              <a:spcBef>
                <a:spcPct val="0"/>
              </a:spcBef>
              <a:spcAft>
                <a:spcPct val="0"/>
              </a:spcAft>
              <a:defRPr sz="3200">
                <a:solidFill>
                  <a:schemeClr val="tx1"/>
                </a:solidFill>
                <a:latin typeface="Comic Sans MS" pitchFamily="66" charset="0"/>
              </a:defRPr>
            </a:lvl9pPr>
          </a:lstStyle>
          <a:p>
            <a:pPr algn="ctr" fontAlgn="base">
              <a:spcBef>
                <a:spcPct val="0"/>
              </a:spcBef>
              <a:spcAft>
                <a:spcPct val="0"/>
              </a:spcAft>
            </a:pPr>
            <a:r>
              <a:rPr lang="ca-ES" sz="3400" u="sng" dirty="0" smtClean="0">
                <a:solidFill>
                  <a:schemeClr val="bg1"/>
                </a:solidFill>
                <a:effectLst>
                  <a:glow rad="101600">
                    <a:schemeClr val="accent4">
                      <a:satMod val="175000"/>
                      <a:alpha val="40000"/>
                    </a:schemeClr>
                  </a:glow>
                </a:effectLst>
                <a:latin typeface="Arial Rounded MT Bold" panose="020F0704030504030204" pitchFamily="34" charset="0"/>
              </a:rPr>
              <a:t>Gusten </a:t>
            </a:r>
            <a:r>
              <a:rPr lang="ca-ES" sz="3400" u="sng" dirty="0">
                <a:solidFill>
                  <a:schemeClr val="bg1"/>
                </a:solidFill>
                <a:effectLst>
                  <a:glow rad="101600">
                    <a:schemeClr val="accent4">
                      <a:satMod val="175000"/>
                      <a:alpha val="40000"/>
                    </a:schemeClr>
                  </a:glow>
                </a:effectLst>
                <a:latin typeface="Arial Rounded MT Bold" panose="020F0704030504030204" pitchFamily="34" charset="0"/>
              </a:rPr>
              <a:t>y </a:t>
            </a:r>
            <a:r>
              <a:rPr lang="ca-ES" sz="3400" u="sng" dirty="0" err="1" smtClean="0">
                <a:solidFill>
                  <a:schemeClr val="bg1"/>
                </a:solidFill>
                <a:effectLst>
                  <a:glow rad="101600">
                    <a:schemeClr val="accent4">
                      <a:satMod val="175000"/>
                      <a:alpha val="40000"/>
                    </a:schemeClr>
                  </a:glow>
                </a:effectLst>
                <a:latin typeface="Arial Rounded MT Bold" panose="020F0704030504030204" pitchFamily="34" charset="0"/>
              </a:rPr>
              <a:t>vean</a:t>
            </a:r>
            <a:r>
              <a:rPr lang="ca-ES" sz="3400" u="sng" dirty="0" smtClean="0">
                <a:solidFill>
                  <a:schemeClr val="bg1"/>
                </a:solidFill>
                <a:effectLst>
                  <a:glow rad="101600">
                    <a:schemeClr val="accent4">
                      <a:satMod val="175000"/>
                      <a:alpha val="40000"/>
                    </a:schemeClr>
                  </a:glow>
                </a:effectLst>
                <a:latin typeface="Arial Rounded MT Bold" panose="020F0704030504030204" pitchFamily="34" charset="0"/>
              </a:rPr>
              <a:t> </a:t>
            </a:r>
            <a:r>
              <a:rPr lang="ca-ES" sz="3400" u="sng" dirty="0" err="1">
                <a:solidFill>
                  <a:schemeClr val="bg1"/>
                </a:solidFill>
                <a:effectLst>
                  <a:glow rad="101600">
                    <a:schemeClr val="accent4">
                      <a:satMod val="175000"/>
                      <a:alpha val="40000"/>
                    </a:schemeClr>
                  </a:glow>
                </a:effectLst>
                <a:latin typeface="Arial Rounded MT Bold" panose="020F0704030504030204" pitchFamily="34" charset="0"/>
              </a:rPr>
              <a:t>qué</a:t>
            </a:r>
            <a:r>
              <a:rPr lang="ca-ES" sz="3400" u="sng" dirty="0">
                <a:solidFill>
                  <a:schemeClr val="bg1"/>
                </a:solidFill>
                <a:effectLst>
                  <a:glow rad="101600">
                    <a:schemeClr val="accent4">
                      <a:satMod val="175000"/>
                      <a:alpha val="40000"/>
                    </a:schemeClr>
                  </a:glow>
                </a:effectLst>
                <a:latin typeface="Arial Rounded MT Bold" panose="020F0704030504030204" pitchFamily="34" charset="0"/>
              </a:rPr>
              <a:t> </a:t>
            </a:r>
            <a:r>
              <a:rPr lang="ca-ES" sz="3400" u="sng" dirty="0" smtClean="0">
                <a:solidFill>
                  <a:schemeClr val="bg1"/>
                </a:solidFill>
                <a:effectLst>
                  <a:glow rad="101600">
                    <a:schemeClr val="accent4">
                      <a:satMod val="175000"/>
                      <a:alpha val="40000"/>
                    </a:schemeClr>
                  </a:glow>
                </a:effectLst>
                <a:latin typeface="Arial Rounded MT Bold" panose="020F0704030504030204" pitchFamily="34" charset="0"/>
              </a:rPr>
              <a:t>Bueno es </a:t>
            </a:r>
            <a:r>
              <a:rPr lang="ca-ES" sz="3400" u="sng" dirty="0">
                <a:solidFill>
                  <a:schemeClr val="bg1"/>
                </a:solidFill>
                <a:effectLst>
                  <a:glow rad="101600">
                    <a:schemeClr val="accent4">
                      <a:satMod val="175000"/>
                      <a:alpha val="40000"/>
                    </a:schemeClr>
                  </a:glow>
                </a:effectLst>
                <a:latin typeface="Arial Rounded MT Bold" panose="020F0704030504030204" pitchFamily="34" charset="0"/>
              </a:rPr>
              <a:t>el Señor.</a:t>
            </a:r>
          </a:p>
        </p:txBody>
      </p:sp>
    </p:spTree>
    <p:extLst>
      <p:ext uri="{BB962C8B-B14F-4D97-AF65-F5344CB8AC3E}">
        <p14:creationId xmlns:p14="http://schemas.microsoft.com/office/powerpoint/2010/main" val="2663096251"/>
      </p:ext>
    </p:extLst>
  </p:cSld>
  <p:clrMapOvr>
    <a:masterClrMapping/>
  </p:clrMapOvr>
  <mc:AlternateContent xmlns:mc="http://schemas.openxmlformats.org/markup-compatibility/2006" xmlns:p14="http://schemas.microsoft.com/office/powerpoint/2010/main">
    <mc:Choice Requires="p14">
      <p:transition spd="slow" p14:dur="10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1750" fill="hold"/>
                                        <p:tgtEl>
                                          <p:spTgt spid="2"/>
                                        </p:tgtEl>
                                        <p:attrNameLst>
                                          <p:attrName>ppt_w</p:attrName>
                                        </p:attrNameLst>
                                      </p:cBhvr>
                                      <p:tavLst>
                                        <p:tav tm="0">
                                          <p:val>
                                            <p:strVal val="2/3*#ppt_w"/>
                                          </p:val>
                                        </p:tav>
                                        <p:tav tm="100000">
                                          <p:val>
                                            <p:strVal val="#ppt_w"/>
                                          </p:val>
                                        </p:tav>
                                      </p:tavLst>
                                    </p:anim>
                                    <p:anim calcmode="lin" valueType="num">
                                      <p:cBhvr>
                                        <p:cTn id="8" dur="1750" fill="hold"/>
                                        <p:tgtEl>
                                          <p:spTgt spid="2"/>
                                        </p:tgtEl>
                                        <p:attrNameLst>
                                          <p:attrName>ppt_h</p:attrName>
                                        </p:attrNameLst>
                                      </p:cBhvr>
                                      <p:tavLst>
                                        <p:tav tm="0">
                                          <p:val>
                                            <p:strVal val="2/3*#ppt_h"/>
                                          </p:val>
                                        </p:tav>
                                        <p:tav tm="100000">
                                          <p:val>
                                            <p:strVal val="#ppt_h"/>
                                          </p:val>
                                        </p:tav>
                                      </p:tavLst>
                                    </p:anim>
                                  </p:childTnLst>
                                </p:cTn>
                              </p:par>
                            </p:childTnLst>
                          </p:cTn>
                        </p:par>
                        <p:par>
                          <p:cTn id="9" fill="hold">
                            <p:stCondLst>
                              <p:cond delay="6475"/>
                            </p:stCondLst>
                            <p:childTnLst>
                              <p:par>
                                <p:cTn id="10" presetID="9"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i.pinimg.com/564x/64/f8/17/64f817e0370c94d3f9f3667a6c1440e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256" y="418697"/>
            <a:ext cx="8313744" cy="6144027"/>
          </a:xfrm>
          <a:prstGeom prst="rect">
            <a:avLst/>
          </a:prstGeom>
          <a:noFill/>
          <a:extLst>
            <a:ext uri="{909E8E84-426E-40DD-AFC4-6F175D3DCCD1}">
              <a14:hiddenFill xmlns:a14="http://schemas.microsoft.com/office/drawing/2010/main">
                <a:solidFill>
                  <a:srgbClr val="FFFFFF"/>
                </a:solidFill>
              </a14:hiddenFill>
            </a:ext>
          </a:extLst>
        </p:spPr>
      </p:pic>
      <p:sp>
        <p:nvSpPr>
          <p:cNvPr id="6" name="7 Rectángulo"/>
          <p:cNvSpPr/>
          <p:nvPr/>
        </p:nvSpPr>
        <p:spPr>
          <a:xfrm>
            <a:off x="838200" y="5555914"/>
            <a:ext cx="7287103" cy="400110"/>
          </a:xfrm>
          <a:prstGeom prst="rect">
            <a:avLst/>
          </a:prstGeom>
          <a:solidFill>
            <a:srgbClr val="530F04"/>
          </a:solidFill>
          <a:scene3d>
            <a:camera prst="orthographicFront"/>
            <a:lightRig rig="threePt" dir="t"/>
          </a:scene3d>
          <a:sp3d>
            <a:bevelT w="152400" h="50800" prst="softRound"/>
          </a:sp3d>
        </p:spPr>
        <p:txBody>
          <a:bodyPr wrap="square">
            <a:spAutoFit/>
          </a:bodyPr>
          <a:lstStyle/>
          <a:p>
            <a:pPr algn="r" fontAlgn="base">
              <a:spcBef>
                <a:spcPct val="0"/>
              </a:spcBef>
              <a:spcAft>
                <a:spcPct val="0"/>
              </a:spcAft>
            </a:pPr>
            <a:r>
              <a:rPr lang="es-ES_tradnl" sz="2000" b="1" dirty="0">
                <a:solidFill>
                  <a:schemeClr val="bg1"/>
                </a:solidFill>
                <a:effectLst>
                  <a:glow rad="63500">
                    <a:srgbClr val="8064A2">
                      <a:satMod val="175000"/>
                      <a:alpha val="40000"/>
                    </a:srgbClr>
                  </a:glow>
                </a:effectLst>
              </a:rPr>
              <a:t>Cantos sugeridos:  </a:t>
            </a:r>
            <a:r>
              <a:rPr lang="es-PE" sz="2000" b="1" dirty="0">
                <a:solidFill>
                  <a:schemeClr val="bg1"/>
                </a:solidFill>
                <a:effectLst>
                  <a:glow rad="63500">
                    <a:srgbClr val="8064A2">
                      <a:satMod val="175000"/>
                      <a:alpha val="40000"/>
                    </a:srgbClr>
                  </a:glow>
                </a:effectLst>
              </a:rPr>
              <a:t>Yo soy el pan de vida;  En su mesa hay amor</a:t>
            </a:r>
            <a:endParaRPr lang="es-ES" sz="2000" b="1" dirty="0">
              <a:solidFill>
                <a:schemeClr val="bg1"/>
              </a:solidFill>
              <a:effectLst>
                <a:glow rad="63500">
                  <a:srgbClr val="8064A2">
                    <a:satMod val="175000"/>
                    <a:alpha val="40000"/>
                  </a:srgbClr>
                </a:glow>
              </a:effectLst>
            </a:endParaRPr>
          </a:p>
        </p:txBody>
      </p:sp>
      <p:pic>
        <p:nvPicPr>
          <p:cNvPr id="2052" name="Picture 4" descr="https://i.pinimg.com/564x/d8/27/40/d82740f5187347699609d5da494f98f6.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017" b="95677" l="9947" r="89876"/>
                    </a14:imgEffect>
                  </a14:imgLayer>
                </a14:imgProps>
              </a:ext>
              <a:ext uri="{28A0092B-C50C-407E-A947-70E740481C1C}">
                <a14:useLocalDpi xmlns:a14="http://schemas.microsoft.com/office/drawing/2010/main" val="0"/>
              </a:ext>
            </a:extLst>
          </a:blip>
          <a:srcRect/>
          <a:stretch>
            <a:fillRect/>
          </a:stretch>
        </p:blipFill>
        <p:spPr bwMode="auto">
          <a:xfrm>
            <a:off x="3302248" y="1999243"/>
            <a:ext cx="3893216" cy="1491467"/>
          </a:xfrm>
          <a:prstGeom prst="rect">
            <a:avLst/>
          </a:prstGeom>
          <a:noFill/>
          <a:extLst>
            <a:ext uri="{909E8E84-426E-40DD-AFC4-6F175D3DCCD1}">
              <a14:hiddenFill xmlns:a14="http://schemas.microsoft.com/office/drawing/2010/main">
                <a:solidFill>
                  <a:srgbClr val="FFFFFF"/>
                </a:solidFill>
              </a14:hiddenFill>
            </a:ext>
          </a:extLst>
        </p:spPr>
      </p:pic>
      <p:sp>
        <p:nvSpPr>
          <p:cNvPr id="5" name="WordArt 2"/>
          <p:cNvSpPr>
            <a:spLocks noChangeArrowheads="1" noChangeShapeType="1" noTextEdit="1"/>
          </p:cNvSpPr>
          <p:nvPr/>
        </p:nvSpPr>
        <p:spPr bwMode="auto">
          <a:xfrm>
            <a:off x="2921248" y="3903984"/>
            <a:ext cx="4655216" cy="1604500"/>
          </a:xfrm>
          <a:prstGeom prst="rect">
            <a:avLst/>
          </a:prstGeom>
          <a:extLst>
            <a:ext uri="{AF507438-7753-43E0-B8FC-AC1667EBCBE1}">
              <a14:hiddenEffects xmlns:a14="http://schemas.microsoft.com/office/drawing/2010/main">
                <a:effectLst/>
              </a14:hiddenEffects>
            </a:ext>
          </a:extLst>
        </p:spPr>
        <p:txBody>
          <a:bodyPr wrap="none" fromWordArt="1">
            <a:prstTxWarp prst="textStop">
              <a:avLst/>
            </a:prstTxWarp>
            <a:scene3d>
              <a:camera prst="legacyPerspectiveFront">
                <a:rot lat="20519999" lon="1080000" rev="0"/>
              </a:camera>
              <a:lightRig rig="legacyHarsh2" dir="b"/>
            </a:scene3d>
            <a:sp3d extrusionH="430200" prstMaterial="legacyMatte">
              <a:extrusionClr>
                <a:srgbClr val="FF6600"/>
              </a:extrusionClr>
            </a:sp3d>
          </a:bodyPr>
          <a:lstStyle/>
          <a:p>
            <a:pPr algn="ctr" fontAlgn="base">
              <a:spcBef>
                <a:spcPct val="0"/>
              </a:spcBef>
              <a:spcAft>
                <a:spcPct val="0"/>
              </a:spcAft>
            </a:pPr>
            <a:r>
              <a:rPr lang="es-PE" sz="1600" kern="10" dirty="0">
                <a:ln w="9525">
                  <a:round/>
                  <a:headEnd/>
                  <a:tailEnd/>
                </a:ln>
                <a:solidFill>
                  <a:srgbClr val="00CC99">
                    <a:lumMod val="20000"/>
                    <a:lumOff val="80000"/>
                  </a:srgbClr>
                </a:solidFill>
                <a:latin typeface="Impact"/>
              </a:rPr>
              <a:t>El que me coma </a:t>
            </a:r>
            <a:endParaRPr lang="es-PE" sz="1600" kern="10" dirty="0" smtClean="0">
              <a:ln w="9525">
                <a:round/>
                <a:headEnd/>
                <a:tailEnd/>
              </a:ln>
              <a:solidFill>
                <a:srgbClr val="00CC99">
                  <a:lumMod val="20000"/>
                  <a:lumOff val="80000"/>
                </a:srgbClr>
              </a:solidFill>
              <a:latin typeface="Impact"/>
            </a:endParaRPr>
          </a:p>
          <a:p>
            <a:pPr algn="ctr" fontAlgn="base">
              <a:spcBef>
                <a:spcPct val="0"/>
              </a:spcBef>
              <a:spcAft>
                <a:spcPct val="0"/>
              </a:spcAft>
            </a:pPr>
            <a:r>
              <a:rPr lang="es-PE" sz="1600" kern="10" dirty="0" smtClean="0">
                <a:ln w="9525">
                  <a:round/>
                  <a:headEnd/>
                  <a:tailEnd/>
                </a:ln>
                <a:solidFill>
                  <a:srgbClr val="00CC99">
                    <a:lumMod val="20000"/>
                    <a:lumOff val="80000"/>
                  </a:srgbClr>
                </a:solidFill>
                <a:latin typeface="Impact"/>
              </a:rPr>
              <a:t>vivirá </a:t>
            </a:r>
            <a:r>
              <a:rPr lang="es-PE" sz="1600" kern="10" dirty="0">
                <a:ln w="9525">
                  <a:round/>
                  <a:headEnd/>
                  <a:tailEnd/>
                </a:ln>
                <a:solidFill>
                  <a:srgbClr val="00CC99">
                    <a:lumMod val="20000"/>
                    <a:lumOff val="80000"/>
                  </a:srgbClr>
                </a:solidFill>
                <a:latin typeface="Impact"/>
              </a:rPr>
              <a:t>por mí.</a:t>
            </a:r>
          </a:p>
          <a:p>
            <a:pPr algn="ctr" fontAlgn="base">
              <a:spcBef>
                <a:spcPct val="0"/>
              </a:spcBef>
              <a:spcAft>
                <a:spcPct val="0"/>
              </a:spcAft>
            </a:pPr>
            <a:endParaRPr lang="es-PE" sz="1600" kern="10" dirty="0">
              <a:ln w="9525">
                <a:round/>
                <a:headEnd/>
                <a:tailEnd/>
              </a:ln>
              <a:solidFill>
                <a:srgbClr val="00CC99">
                  <a:lumMod val="20000"/>
                  <a:lumOff val="80000"/>
                </a:srgbClr>
              </a:solidFill>
              <a:latin typeface="Impact"/>
            </a:endParaRPr>
          </a:p>
        </p:txBody>
      </p:sp>
      <p:pic>
        <p:nvPicPr>
          <p:cNvPr id="2054" name="Picture 6" descr="https://i.pinimg.com/564x/94/8c/43/948c43d9ea0bb98c0139778f0a8e6b8e.jpg"/>
          <p:cNvPicPr>
            <a:picLocks noChangeAspect="1" noChangeArrowheads="1"/>
          </p:cNvPicPr>
          <p:nvPr/>
        </p:nvPicPr>
        <p:blipFill rotWithShape="1">
          <a:blip r:embed="rId5">
            <a:extLst>
              <a:ext uri="{28A0092B-C50C-407E-A947-70E740481C1C}">
                <a14:useLocalDpi xmlns:a14="http://schemas.microsoft.com/office/drawing/2010/main" val="0"/>
              </a:ext>
            </a:extLst>
          </a:blip>
          <a:srcRect l="36767" r="35316"/>
          <a:stretch/>
        </p:blipFill>
        <p:spPr bwMode="auto">
          <a:xfrm>
            <a:off x="1816953" y="1721590"/>
            <a:ext cx="851024" cy="3786894"/>
          </a:xfrm>
          <a:prstGeom prst="rect">
            <a:avLst/>
          </a:prstGeom>
          <a:noFill/>
          <a:extLst>
            <a:ext uri="{909E8E84-426E-40DD-AFC4-6F175D3DCCD1}">
              <a14:hiddenFill xmlns:a14="http://schemas.microsoft.com/office/drawing/2010/main">
                <a:solidFill>
                  <a:srgbClr val="FFFFFF"/>
                </a:solidFill>
              </a14:hiddenFill>
            </a:ext>
          </a:extLst>
        </p:spPr>
      </p:pic>
      <p:sp>
        <p:nvSpPr>
          <p:cNvPr id="3" name="6 Rectángulo"/>
          <p:cNvSpPr/>
          <p:nvPr/>
        </p:nvSpPr>
        <p:spPr>
          <a:xfrm>
            <a:off x="1024728" y="977044"/>
            <a:ext cx="7162800" cy="830997"/>
          </a:xfrm>
          <a:prstGeom prst="rect">
            <a:avLst/>
          </a:prstGeom>
          <a:noFill/>
          <a:scene3d>
            <a:camera prst="orthographicFront"/>
            <a:lightRig rig="threePt" dir="t"/>
          </a:scene3d>
          <a:sp3d>
            <a:bevelT prst="relaxedInset"/>
          </a:sp3d>
        </p:spPr>
        <p:txBody>
          <a:bodyPr wrap="square" lIns="91440" tIns="45720" rIns="91440" bIns="45720">
            <a:spAutoFit/>
          </a:bodyPr>
          <a:lstStyle/>
          <a:p>
            <a:pPr fontAlgn="base">
              <a:spcBef>
                <a:spcPct val="0"/>
              </a:spcBef>
              <a:spcAft>
                <a:spcPct val="0"/>
              </a:spcAft>
            </a:pPr>
            <a:r>
              <a:rPr lang="es-ES_tradnl" sz="2400" b="1" dirty="0">
                <a:solidFill>
                  <a:schemeClr val="bg1"/>
                </a:solidFill>
                <a:effectLst>
                  <a:outerShdw blurRad="38100" dist="38100" dir="2700000" algn="tl">
                    <a:srgbClr val="000000">
                      <a:alpha val="43137"/>
                    </a:srgbClr>
                  </a:outerShdw>
                </a:effectLst>
                <a:latin typeface="Arial Rounded MT Bold" panose="020F0704030504030204" pitchFamily="34" charset="0"/>
              </a:rPr>
              <a:t>Ambientación: </a:t>
            </a:r>
            <a:r>
              <a:rPr lang="es-PE" sz="2400" b="1" dirty="0" smtClean="0">
                <a:solidFill>
                  <a:schemeClr val="bg1"/>
                </a:solidFill>
                <a:effectLst>
                  <a:outerShdw blurRad="38100" dist="38100" dir="2700000" algn="tl">
                    <a:srgbClr val="000000">
                      <a:alpha val="43137"/>
                    </a:srgbClr>
                  </a:outerShdw>
                </a:effectLst>
                <a:latin typeface="Arial Rounded MT Bold" panose="020F0704030504030204" pitchFamily="34" charset="0"/>
              </a:rPr>
              <a:t>Al </a:t>
            </a:r>
            <a:r>
              <a:rPr lang="es-PE" sz="2400" b="1" dirty="0">
                <a:solidFill>
                  <a:schemeClr val="bg1"/>
                </a:solidFill>
                <a:effectLst>
                  <a:outerShdw blurRad="38100" dist="38100" dir="2700000" algn="tl">
                    <a:srgbClr val="000000">
                      <a:alpha val="43137"/>
                    </a:srgbClr>
                  </a:outerShdw>
                </a:effectLst>
                <a:latin typeface="Arial Rounded MT Bold" panose="020F0704030504030204" pitchFamily="34" charset="0"/>
              </a:rPr>
              <a:t>centro: un pan grande, un cirio y  la FRASE:  </a:t>
            </a:r>
            <a:r>
              <a:rPr lang="es-PE" sz="2400" b="1" dirty="0">
                <a:solidFill>
                  <a:srgbClr val="FFFF00"/>
                </a:solidFill>
                <a:effectLst>
                  <a:outerShdw blurRad="38100" dist="38100" dir="2700000" algn="tl">
                    <a:srgbClr val="000000">
                      <a:alpha val="43137"/>
                    </a:srgbClr>
                  </a:outerShdw>
                </a:effectLst>
                <a:latin typeface="Arial Rounded MT Bold" panose="020F0704030504030204" pitchFamily="34" charset="0"/>
              </a:rPr>
              <a:t>El que me coma vivirá por mí</a:t>
            </a:r>
            <a:endParaRPr lang="es-ES" sz="2400" b="1" dirty="0">
              <a:solidFill>
                <a:srgbClr val="FFFF00"/>
              </a:solidFill>
              <a:effectLst>
                <a:outerShdw blurRad="38100" dist="38100" dir="2700000" algn="tl">
                  <a:srgbClr val="000000">
                    <a:alpha val="43137"/>
                  </a:srgbClr>
                </a:outerShdw>
              </a:effectLst>
              <a:latin typeface="Arial Rounded MT Bold" panose="020F0704030504030204" pitchFamily="34" charset="0"/>
            </a:endParaRPr>
          </a:p>
        </p:txBody>
      </p:sp>
    </p:spTree>
    <p:extLst>
      <p:ext uri="{BB962C8B-B14F-4D97-AF65-F5344CB8AC3E}">
        <p14:creationId xmlns:p14="http://schemas.microsoft.com/office/powerpoint/2010/main" val="34287360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1750" fill="hold"/>
                                        <p:tgtEl>
                                          <p:spTgt spid="3"/>
                                        </p:tgtEl>
                                        <p:attrNameLst>
                                          <p:attrName>ppt_w</p:attrName>
                                        </p:attrNameLst>
                                      </p:cBhvr>
                                      <p:tavLst>
                                        <p:tav tm="0">
                                          <p:val>
                                            <p:fltVal val="0"/>
                                          </p:val>
                                        </p:tav>
                                        <p:tav tm="100000">
                                          <p:val>
                                            <p:strVal val="#ppt_w"/>
                                          </p:val>
                                        </p:tav>
                                      </p:tavLst>
                                    </p:anim>
                                    <p:anim calcmode="lin" valueType="num">
                                      <p:cBhvr>
                                        <p:cTn id="8" dur="1750" fill="hold"/>
                                        <p:tgtEl>
                                          <p:spTgt spid="3"/>
                                        </p:tgtEl>
                                        <p:attrNameLst>
                                          <p:attrName>ppt_h</p:attrName>
                                        </p:attrNameLst>
                                      </p:cBhvr>
                                      <p:tavLst>
                                        <p:tav tm="0">
                                          <p:val>
                                            <p:fltVal val="0"/>
                                          </p:val>
                                        </p:tav>
                                        <p:tav tm="100000">
                                          <p:val>
                                            <p:strVal val="#ppt_h"/>
                                          </p:val>
                                        </p:tav>
                                      </p:tavLst>
                                    </p:anim>
                                  </p:childTnLst>
                                </p:cTn>
                              </p:par>
                            </p:childTnLst>
                          </p:cTn>
                        </p:par>
                        <p:par>
                          <p:cTn id="9" fill="hold">
                            <p:stCondLst>
                              <p:cond delay="5425"/>
                            </p:stCondLst>
                            <p:childTnLst>
                              <p:par>
                                <p:cTn id="10" presetID="23" presetClass="entr" presetSubtype="16" fill="hold" grpId="0" nodeType="afterEffect">
                                  <p:stCondLst>
                                    <p:cond delay="0"/>
                                  </p:stCondLst>
                                  <p:iterate type="wd">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1750" fill="hold"/>
                                        <p:tgtEl>
                                          <p:spTgt spid="5"/>
                                        </p:tgtEl>
                                        <p:attrNameLst>
                                          <p:attrName>ppt_w</p:attrName>
                                        </p:attrNameLst>
                                      </p:cBhvr>
                                      <p:tavLst>
                                        <p:tav tm="0">
                                          <p:val>
                                            <p:fltVal val="0"/>
                                          </p:val>
                                        </p:tav>
                                        <p:tav tm="100000">
                                          <p:val>
                                            <p:strVal val="#ppt_w"/>
                                          </p:val>
                                        </p:tav>
                                      </p:tavLst>
                                    </p:anim>
                                    <p:anim calcmode="lin" valueType="num">
                                      <p:cBhvr>
                                        <p:cTn id="13" dur="1750" fill="hold"/>
                                        <p:tgtEl>
                                          <p:spTgt spid="5"/>
                                        </p:tgtEl>
                                        <p:attrNameLst>
                                          <p:attrName>ppt_h</p:attrName>
                                        </p:attrNameLst>
                                      </p:cBhvr>
                                      <p:tavLst>
                                        <p:tav tm="0">
                                          <p:val>
                                            <p:fltVal val="0"/>
                                          </p:val>
                                        </p:tav>
                                        <p:tav tm="100000">
                                          <p:val>
                                            <p:strVal val="#ppt_h"/>
                                          </p:val>
                                        </p:tav>
                                      </p:tavLst>
                                    </p:anim>
                                  </p:childTnLst>
                                </p:cTn>
                              </p:par>
                            </p:childTnLst>
                          </p:cTn>
                        </p:par>
                        <p:par>
                          <p:cTn id="14" fill="hold">
                            <p:stCondLst>
                              <p:cond delay="8400"/>
                            </p:stCondLst>
                            <p:childTnLst>
                              <p:par>
                                <p:cTn id="15" presetID="23" presetClass="entr" presetSubtype="16" fill="hold" grpId="0" nodeType="afterEffect">
                                  <p:stCondLst>
                                    <p:cond delay="0"/>
                                  </p:stCondLst>
                                  <p:iterate type="wd">
                                    <p:tmPct val="10000"/>
                                  </p:iterate>
                                  <p:childTnLst>
                                    <p:set>
                                      <p:cBhvr>
                                        <p:cTn id="16" dur="1" fill="hold">
                                          <p:stCondLst>
                                            <p:cond delay="0"/>
                                          </p:stCondLst>
                                        </p:cTn>
                                        <p:tgtEl>
                                          <p:spTgt spid="6"/>
                                        </p:tgtEl>
                                        <p:attrNameLst>
                                          <p:attrName>style.visibility</p:attrName>
                                        </p:attrNameLst>
                                      </p:cBhvr>
                                      <p:to>
                                        <p:strVal val="visible"/>
                                      </p:to>
                                    </p:set>
                                    <p:anim calcmode="lin" valueType="num">
                                      <p:cBhvr>
                                        <p:cTn id="17" dur="1750" fill="hold"/>
                                        <p:tgtEl>
                                          <p:spTgt spid="6"/>
                                        </p:tgtEl>
                                        <p:attrNameLst>
                                          <p:attrName>ppt_w</p:attrName>
                                        </p:attrNameLst>
                                      </p:cBhvr>
                                      <p:tavLst>
                                        <p:tav tm="0">
                                          <p:val>
                                            <p:fltVal val="0"/>
                                          </p:val>
                                        </p:tav>
                                        <p:tav tm="100000">
                                          <p:val>
                                            <p:strVal val="#ppt_w"/>
                                          </p:val>
                                        </p:tav>
                                      </p:tavLst>
                                    </p:anim>
                                    <p:anim calcmode="lin" valueType="num">
                                      <p:cBhvr>
                                        <p:cTn id="18" dur="175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013" y="400429"/>
            <a:ext cx="8124212" cy="6060329"/>
          </a:xfrm>
          <a:prstGeom prst="rect">
            <a:avLst/>
          </a:prstGeom>
          <a:noFill/>
          <a:extLst>
            <a:ext uri="{909E8E84-426E-40DD-AFC4-6F175D3DCCD1}">
              <a14:hiddenFill xmlns:a14="http://schemas.microsoft.com/office/drawing/2010/main">
                <a:solidFill>
                  <a:srgbClr val="FFFFFF"/>
                </a:solidFill>
              </a14:hiddenFill>
            </a:ext>
          </a:extLst>
        </p:spPr>
      </p:pic>
      <p:sp>
        <p:nvSpPr>
          <p:cNvPr id="7172" name="Text Box 4"/>
          <p:cNvSpPr txBox="1">
            <a:spLocks noChangeArrowheads="1"/>
          </p:cNvSpPr>
          <p:nvPr/>
        </p:nvSpPr>
        <p:spPr bwMode="auto">
          <a:xfrm>
            <a:off x="534013" y="400429"/>
            <a:ext cx="3311776" cy="4524315"/>
          </a:xfrm>
          <a:prstGeom prst="rect">
            <a:avLst/>
          </a:prstGeom>
          <a:noFill/>
          <a:ln>
            <a:noFill/>
          </a:ln>
          <a:effectLst/>
          <a:extLst/>
        </p:spPr>
        <p:txBody>
          <a:bodyPr wrap="square">
            <a:spAutoFit/>
          </a:bodyPr>
          <a:lstStyle/>
          <a:p>
            <a:pPr fontAlgn="base">
              <a:spcBef>
                <a:spcPct val="0"/>
              </a:spcBef>
              <a:spcAft>
                <a:spcPct val="0"/>
              </a:spcAft>
              <a:defRPr/>
            </a:pPr>
            <a:r>
              <a:rPr lang="ca-ES" sz="3200" b="1" dirty="0">
                <a:solidFill>
                  <a:srgbClr val="FFFF00"/>
                </a:solidFill>
                <a:effectLst>
                  <a:glow rad="101600">
                    <a:srgbClr val="001A00">
                      <a:alpha val="60000"/>
                    </a:srgbClr>
                  </a:glow>
                  <a:outerShdw blurRad="50800" dist="38100" dir="10800000" algn="r" rotWithShape="0">
                    <a:srgbClr val="001000"/>
                  </a:outerShdw>
                </a:effectLst>
                <a:latin typeface="Tekton Pro" panose="020F0603020208020904" pitchFamily="34" charset="0"/>
              </a:rPr>
              <a:t> Guarda tu </a:t>
            </a:r>
            <a:r>
              <a:rPr lang="ca-ES" sz="3200" b="1" dirty="0" err="1">
                <a:solidFill>
                  <a:srgbClr val="FFFF00"/>
                </a:solidFill>
                <a:effectLst>
                  <a:glow rad="101600">
                    <a:srgbClr val="001A00">
                      <a:alpha val="60000"/>
                    </a:srgbClr>
                  </a:glow>
                  <a:outerShdw blurRad="50800" dist="38100" dir="10800000" algn="r" rotWithShape="0">
                    <a:srgbClr val="001000"/>
                  </a:outerShdw>
                </a:effectLst>
                <a:latin typeface="Tekton Pro" panose="020F0603020208020904" pitchFamily="34" charset="0"/>
              </a:rPr>
              <a:t>lengua</a:t>
            </a:r>
            <a:r>
              <a:rPr lang="ca-ES" sz="3200" b="1" dirty="0">
                <a:solidFill>
                  <a:srgbClr val="FFFF00"/>
                </a:solidFill>
                <a:effectLst>
                  <a:glow rad="101600">
                    <a:srgbClr val="001A00">
                      <a:alpha val="60000"/>
                    </a:srgbClr>
                  </a:glow>
                  <a:outerShdw blurRad="50800" dist="38100" dir="10800000" algn="r" rotWithShape="0">
                    <a:srgbClr val="001000"/>
                  </a:outerShdw>
                </a:effectLst>
                <a:latin typeface="Tekton Pro" panose="020F0603020208020904" pitchFamily="34" charset="0"/>
              </a:rPr>
              <a:t> del mal, tus </a:t>
            </a:r>
            <a:r>
              <a:rPr lang="ca-ES" sz="3200" b="1" dirty="0" err="1">
                <a:solidFill>
                  <a:srgbClr val="FFFF00"/>
                </a:solidFill>
                <a:effectLst>
                  <a:glow rad="101600">
                    <a:srgbClr val="001A00">
                      <a:alpha val="60000"/>
                    </a:srgbClr>
                  </a:glow>
                  <a:outerShdw blurRad="50800" dist="38100" dir="10800000" algn="r" rotWithShape="0">
                    <a:srgbClr val="001000"/>
                  </a:outerShdw>
                </a:effectLst>
                <a:latin typeface="Tekton Pro" panose="020F0603020208020904" pitchFamily="34" charset="0"/>
              </a:rPr>
              <a:t>labios</a:t>
            </a:r>
            <a:r>
              <a:rPr lang="ca-ES" sz="3200" b="1" dirty="0">
                <a:solidFill>
                  <a:srgbClr val="FFFF00"/>
                </a:solidFill>
                <a:effectLst>
                  <a:glow rad="101600">
                    <a:srgbClr val="001A00">
                      <a:alpha val="60000"/>
                    </a:srgbClr>
                  </a:glow>
                  <a:outerShdw blurRad="50800" dist="38100" dir="10800000" algn="r" rotWithShape="0">
                    <a:srgbClr val="001000"/>
                  </a:outerShdw>
                </a:effectLst>
                <a:latin typeface="Tekton Pro" panose="020F0603020208020904" pitchFamily="34" charset="0"/>
              </a:rPr>
              <a:t> de la </a:t>
            </a:r>
            <a:r>
              <a:rPr lang="ca-ES" sz="3200" b="1" dirty="0" err="1">
                <a:solidFill>
                  <a:srgbClr val="FFFF00"/>
                </a:solidFill>
                <a:effectLst>
                  <a:glow rad="101600">
                    <a:srgbClr val="001A00">
                      <a:alpha val="60000"/>
                    </a:srgbClr>
                  </a:glow>
                  <a:outerShdw blurRad="50800" dist="38100" dir="10800000" algn="r" rotWithShape="0">
                    <a:srgbClr val="001000"/>
                  </a:outerShdw>
                </a:effectLst>
                <a:latin typeface="Tekton Pro" panose="020F0603020208020904" pitchFamily="34" charset="0"/>
              </a:rPr>
              <a:t>falsedad</a:t>
            </a:r>
            <a:r>
              <a:rPr lang="ca-ES" sz="3200" b="1" dirty="0">
                <a:solidFill>
                  <a:srgbClr val="FFFF00"/>
                </a:solidFill>
                <a:effectLst>
                  <a:glow rad="101600">
                    <a:srgbClr val="001A00">
                      <a:alpha val="60000"/>
                    </a:srgbClr>
                  </a:glow>
                  <a:outerShdw blurRad="50800" dist="38100" dir="10800000" algn="r" rotWithShape="0">
                    <a:srgbClr val="001000"/>
                  </a:outerShdw>
                </a:effectLst>
                <a:latin typeface="Tekton Pro" panose="020F0603020208020904" pitchFamily="34" charset="0"/>
              </a:rPr>
              <a:t>; </a:t>
            </a:r>
            <a:r>
              <a:rPr lang="ca-ES" sz="3200" b="1" dirty="0" err="1">
                <a:solidFill>
                  <a:srgbClr val="FFFF00"/>
                </a:solidFill>
                <a:effectLst>
                  <a:glow rad="101600">
                    <a:srgbClr val="001A00">
                      <a:alpha val="60000"/>
                    </a:srgbClr>
                  </a:glow>
                  <a:outerShdw blurRad="50800" dist="38100" dir="10800000" algn="r" rotWithShape="0">
                    <a:srgbClr val="001000"/>
                  </a:outerShdw>
                </a:effectLst>
                <a:latin typeface="Tekton Pro" panose="020F0603020208020904" pitchFamily="34" charset="0"/>
              </a:rPr>
              <a:t>apártate</a:t>
            </a:r>
            <a:r>
              <a:rPr lang="ca-ES" sz="3200" b="1" dirty="0">
                <a:solidFill>
                  <a:srgbClr val="FFFF00"/>
                </a:solidFill>
                <a:effectLst>
                  <a:glow rad="101600">
                    <a:srgbClr val="001A00">
                      <a:alpha val="60000"/>
                    </a:srgbClr>
                  </a:glow>
                  <a:outerShdw blurRad="50800" dist="38100" dir="10800000" algn="r" rotWithShape="0">
                    <a:srgbClr val="001000"/>
                  </a:outerShdw>
                </a:effectLst>
                <a:latin typeface="Tekton Pro" panose="020F0603020208020904" pitchFamily="34" charset="0"/>
              </a:rPr>
              <a:t> del mal, obra el </a:t>
            </a:r>
            <a:r>
              <a:rPr lang="ca-ES" sz="3200" b="1" dirty="0" err="1">
                <a:solidFill>
                  <a:srgbClr val="FFFF00"/>
                </a:solidFill>
                <a:effectLst>
                  <a:glow rad="101600">
                    <a:srgbClr val="001A00">
                      <a:alpha val="60000"/>
                    </a:srgbClr>
                  </a:glow>
                  <a:outerShdw blurRad="50800" dist="38100" dir="10800000" algn="r" rotWithShape="0">
                    <a:srgbClr val="001000"/>
                  </a:outerShdw>
                </a:effectLst>
                <a:latin typeface="Tekton Pro" panose="020F0603020208020904" pitchFamily="34" charset="0"/>
              </a:rPr>
              <a:t>bien</a:t>
            </a:r>
            <a:r>
              <a:rPr lang="ca-ES" sz="3200" b="1" dirty="0">
                <a:solidFill>
                  <a:srgbClr val="FFFF00"/>
                </a:solidFill>
                <a:effectLst>
                  <a:glow rad="101600">
                    <a:srgbClr val="001A00">
                      <a:alpha val="60000"/>
                    </a:srgbClr>
                  </a:glow>
                  <a:outerShdw blurRad="50800" dist="38100" dir="10800000" algn="r" rotWithShape="0">
                    <a:srgbClr val="001000"/>
                  </a:outerShdw>
                </a:effectLst>
                <a:latin typeface="Tekton Pro" panose="020F0603020208020904" pitchFamily="34" charset="0"/>
              </a:rPr>
              <a:t>, busca la </a:t>
            </a:r>
            <a:r>
              <a:rPr lang="ca-ES" sz="3200" b="1" dirty="0" err="1">
                <a:solidFill>
                  <a:srgbClr val="FFFF00"/>
                </a:solidFill>
                <a:effectLst>
                  <a:glow rad="101600">
                    <a:srgbClr val="001A00">
                      <a:alpha val="60000"/>
                    </a:srgbClr>
                  </a:glow>
                  <a:outerShdw blurRad="50800" dist="38100" dir="10800000" algn="r" rotWithShape="0">
                    <a:srgbClr val="001000"/>
                  </a:outerShdw>
                </a:effectLst>
                <a:latin typeface="Tekton Pro" panose="020F0603020208020904" pitchFamily="34" charset="0"/>
              </a:rPr>
              <a:t>paz</a:t>
            </a:r>
            <a:r>
              <a:rPr lang="ca-ES" sz="3200" b="1" dirty="0">
                <a:solidFill>
                  <a:srgbClr val="FFFF00"/>
                </a:solidFill>
                <a:effectLst>
                  <a:glow rad="101600">
                    <a:srgbClr val="001A00">
                      <a:alpha val="60000"/>
                    </a:srgbClr>
                  </a:glow>
                  <a:outerShdw blurRad="50800" dist="38100" dir="10800000" algn="r" rotWithShape="0">
                    <a:srgbClr val="001000"/>
                  </a:outerShdw>
                </a:effectLst>
                <a:latin typeface="Tekton Pro" panose="020F0603020208020904" pitchFamily="34" charset="0"/>
              </a:rPr>
              <a:t> y corre </a:t>
            </a:r>
            <a:r>
              <a:rPr lang="ca-ES" sz="3200" b="1" dirty="0" err="1">
                <a:solidFill>
                  <a:srgbClr val="FFFF00"/>
                </a:solidFill>
                <a:effectLst>
                  <a:glow rad="101600">
                    <a:srgbClr val="001A00">
                      <a:alpha val="60000"/>
                    </a:srgbClr>
                  </a:glow>
                  <a:outerShdw blurRad="50800" dist="38100" dir="10800000" algn="r" rotWithShape="0">
                    <a:srgbClr val="001000"/>
                  </a:outerShdw>
                </a:effectLst>
                <a:latin typeface="Tekton Pro" panose="020F0603020208020904" pitchFamily="34" charset="0"/>
              </a:rPr>
              <a:t>tras</a:t>
            </a:r>
            <a:r>
              <a:rPr lang="ca-ES" sz="3200" b="1" dirty="0">
                <a:solidFill>
                  <a:srgbClr val="FFFF00"/>
                </a:solidFill>
                <a:effectLst>
                  <a:glow rad="101600">
                    <a:srgbClr val="001A00">
                      <a:alpha val="60000"/>
                    </a:srgbClr>
                  </a:glow>
                  <a:outerShdw blurRad="50800" dist="38100" dir="10800000" algn="r" rotWithShape="0">
                    <a:srgbClr val="001000"/>
                  </a:outerShdw>
                </a:effectLst>
                <a:latin typeface="Tekton Pro" panose="020F0603020208020904" pitchFamily="34" charset="0"/>
              </a:rPr>
              <a:t> ella.</a:t>
            </a:r>
            <a:endParaRPr lang="es-ES" sz="3200" b="1" dirty="0">
              <a:solidFill>
                <a:srgbClr val="FFFF00"/>
              </a:solidFill>
              <a:effectLst>
                <a:glow rad="101600">
                  <a:srgbClr val="001A00">
                    <a:alpha val="60000"/>
                  </a:srgbClr>
                </a:glow>
                <a:outerShdw blurRad="50800" dist="38100" dir="10800000" algn="r" rotWithShape="0">
                  <a:srgbClr val="001000"/>
                </a:outerShdw>
              </a:effectLst>
              <a:latin typeface="Tekton Pro" panose="020F0603020208020904" pitchFamily="34" charset="0"/>
              <a:cs typeface="Times New Roman" pitchFamily="18" charset="0"/>
            </a:endParaRPr>
          </a:p>
        </p:txBody>
      </p:sp>
      <p:sp>
        <p:nvSpPr>
          <p:cNvPr id="6" name="Text Box 3"/>
          <p:cNvSpPr txBox="1">
            <a:spLocks noChangeArrowheads="1"/>
          </p:cNvSpPr>
          <p:nvPr/>
        </p:nvSpPr>
        <p:spPr bwMode="auto">
          <a:xfrm>
            <a:off x="498264" y="5845205"/>
            <a:ext cx="8305891" cy="615553"/>
          </a:xfrm>
          <a:prstGeom prst="rect">
            <a:avLst/>
          </a:prstGeom>
          <a:solidFill>
            <a:srgbClr val="FFFF00"/>
          </a:solidFill>
          <a:ln>
            <a:noFill/>
          </a:ln>
          <a:effectLst>
            <a:outerShdw dist="35921" dir="2700000" algn="ctr" rotWithShape="0">
              <a:schemeClr val="bg1"/>
            </a:outerShdw>
          </a:effectLst>
          <a:scene3d>
            <a:camera prst="orthographicFront"/>
            <a:lightRig rig="threePt" dir="t"/>
          </a:scene3d>
          <a:sp3d>
            <a:bevelT w="165100" prst="coolSlant"/>
          </a:sp3d>
          <a:extLst/>
        </p:spPr>
        <p:txBody>
          <a:bodyPr wrap="square">
            <a:spAutoFit/>
          </a:bodyPr>
          <a:lstStyle>
            <a:lvl1pPr>
              <a:defRPr sz="3200">
                <a:solidFill>
                  <a:schemeClr val="tx1"/>
                </a:solidFill>
                <a:latin typeface="Comic Sans MS" pitchFamily="66" charset="0"/>
              </a:defRPr>
            </a:lvl1pPr>
            <a:lvl2pPr marL="742950" indent="-285750">
              <a:defRPr sz="3200">
                <a:solidFill>
                  <a:schemeClr val="tx1"/>
                </a:solidFill>
                <a:latin typeface="Comic Sans MS" pitchFamily="66" charset="0"/>
              </a:defRPr>
            </a:lvl2pPr>
            <a:lvl3pPr marL="1143000" indent="-228600">
              <a:defRPr sz="3200">
                <a:solidFill>
                  <a:schemeClr val="tx1"/>
                </a:solidFill>
                <a:latin typeface="Comic Sans MS" pitchFamily="66" charset="0"/>
              </a:defRPr>
            </a:lvl3pPr>
            <a:lvl4pPr marL="1600200" indent="-228600">
              <a:defRPr sz="3200">
                <a:solidFill>
                  <a:schemeClr val="tx1"/>
                </a:solidFill>
                <a:latin typeface="Comic Sans MS" pitchFamily="66" charset="0"/>
              </a:defRPr>
            </a:lvl4pPr>
            <a:lvl5pPr marL="2057400" indent="-228600">
              <a:defRPr sz="3200">
                <a:solidFill>
                  <a:schemeClr val="tx1"/>
                </a:solidFill>
                <a:latin typeface="Comic Sans MS" pitchFamily="66" charset="0"/>
              </a:defRPr>
            </a:lvl5pPr>
            <a:lvl6pPr marL="2514600" indent="-228600" eaLnBrk="0" fontAlgn="base" hangingPunct="0">
              <a:spcBef>
                <a:spcPct val="0"/>
              </a:spcBef>
              <a:spcAft>
                <a:spcPct val="0"/>
              </a:spcAft>
              <a:defRPr sz="3200">
                <a:solidFill>
                  <a:schemeClr val="tx1"/>
                </a:solidFill>
                <a:latin typeface="Comic Sans MS" pitchFamily="66" charset="0"/>
              </a:defRPr>
            </a:lvl6pPr>
            <a:lvl7pPr marL="2971800" indent="-228600" eaLnBrk="0" fontAlgn="base" hangingPunct="0">
              <a:spcBef>
                <a:spcPct val="0"/>
              </a:spcBef>
              <a:spcAft>
                <a:spcPct val="0"/>
              </a:spcAft>
              <a:defRPr sz="3200">
                <a:solidFill>
                  <a:schemeClr val="tx1"/>
                </a:solidFill>
                <a:latin typeface="Comic Sans MS" pitchFamily="66" charset="0"/>
              </a:defRPr>
            </a:lvl7pPr>
            <a:lvl8pPr marL="3429000" indent="-228600" eaLnBrk="0" fontAlgn="base" hangingPunct="0">
              <a:spcBef>
                <a:spcPct val="0"/>
              </a:spcBef>
              <a:spcAft>
                <a:spcPct val="0"/>
              </a:spcAft>
              <a:defRPr sz="3200">
                <a:solidFill>
                  <a:schemeClr val="tx1"/>
                </a:solidFill>
                <a:latin typeface="Comic Sans MS" pitchFamily="66" charset="0"/>
              </a:defRPr>
            </a:lvl8pPr>
            <a:lvl9pPr marL="3886200" indent="-228600" eaLnBrk="0" fontAlgn="base" hangingPunct="0">
              <a:spcBef>
                <a:spcPct val="0"/>
              </a:spcBef>
              <a:spcAft>
                <a:spcPct val="0"/>
              </a:spcAft>
              <a:defRPr sz="3200">
                <a:solidFill>
                  <a:schemeClr val="tx1"/>
                </a:solidFill>
                <a:latin typeface="Comic Sans MS" pitchFamily="66" charset="0"/>
              </a:defRPr>
            </a:lvl9pPr>
          </a:lstStyle>
          <a:p>
            <a:pPr algn="ctr" fontAlgn="base">
              <a:spcBef>
                <a:spcPct val="0"/>
              </a:spcBef>
              <a:spcAft>
                <a:spcPct val="0"/>
              </a:spcAft>
            </a:pPr>
            <a:r>
              <a:rPr lang="ca-ES" sz="3400" dirty="0" smtClean="0">
                <a:latin typeface="Arial Rounded MT Bold" panose="020F0704030504030204" pitchFamily="34" charset="0"/>
              </a:rPr>
              <a:t>Gusten </a:t>
            </a:r>
            <a:r>
              <a:rPr lang="ca-ES" sz="3400" dirty="0">
                <a:latin typeface="Arial Rounded MT Bold" panose="020F0704030504030204" pitchFamily="34" charset="0"/>
              </a:rPr>
              <a:t>y </a:t>
            </a:r>
            <a:r>
              <a:rPr lang="ca-ES" sz="3400" dirty="0" err="1" smtClean="0">
                <a:latin typeface="Arial Rounded MT Bold" panose="020F0704030504030204" pitchFamily="34" charset="0"/>
              </a:rPr>
              <a:t>vean</a:t>
            </a:r>
            <a:r>
              <a:rPr lang="ca-ES" sz="3400" dirty="0" smtClean="0">
                <a:latin typeface="Arial Rounded MT Bold" panose="020F0704030504030204" pitchFamily="34" charset="0"/>
              </a:rPr>
              <a:t> </a:t>
            </a:r>
            <a:r>
              <a:rPr lang="ca-ES" sz="3400" dirty="0" err="1">
                <a:latin typeface="Arial Rounded MT Bold" panose="020F0704030504030204" pitchFamily="34" charset="0"/>
              </a:rPr>
              <a:t>qué</a:t>
            </a:r>
            <a:r>
              <a:rPr lang="ca-ES" sz="3400" dirty="0">
                <a:latin typeface="Arial Rounded MT Bold" panose="020F0704030504030204" pitchFamily="34" charset="0"/>
              </a:rPr>
              <a:t> </a:t>
            </a:r>
            <a:r>
              <a:rPr lang="ca-ES" sz="3400" dirty="0" smtClean="0">
                <a:latin typeface="Arial Rounded MT Bold" panose="020F0704030504030204" pitchFamily="34" charset="0"/>
              </a:rPr>
              <a:t>Bueno es </a:t>
            </a:r>
            <a:r>
              <a:rPr lang="ca-ES" sz="3400" dirty="0">
                <a:latin typeface="Arial Rounded MT Bold" panose="020F0704030504030204" pitchFamily="34" charset="0"/>
              </a:rPr>
              <a:t>el Señor.</a:t>
            </a:r>
          </a:p>
        </p:txBody>
      </p:sp>
    </p:spTree>
    <p:extLst>
      <p:ext uri="{BB962C8B-B14F-4D97-AF65-F5344CB8AC3E}">
        <p14:creationId xmlns:p14="http://schemas.microsoft.com/office/powerpoint/2010/main" val="1951364808"/>
      </p:ext>
    </p:extLst>
  </p:cSld>
  <p:clrMapOvr>
    <a:masterClrMapping/>
  </p:clrMapOvr>
  <mc:AlternateContent xmlns:mc="http://schemas.openxmlformats.org/markup-compatibility/2006" xmlns:p14="http://schemas.microsoft.com/office/powerpoint/2010/main">
    <mc:Choice Requires="p14">
      <p:transition spd="slow" p14:dur="10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3" presetClass="entr" presetSubtype="272" fill="hold" grpId="0" nodeType="afterEffect">
                                  <p:stCondLst>
                                    <p:cond delay="0"/>
                                  </p:stCondLst>
                                  <p:iterate type="wd">
                                    <p:tmPct val="10000"/>
                                  </p:iterate>
                                  <p:childTnLst>
                                    <p:set>
                                      <p:cBhvr>
                                        <p:cTn id="6" dur="1" fill="hold">
                                          <p:stCondLst>
                                            <p:cond delay="0"/>
                                          </p:stCondLst>
                                        </p:cTn>
                                        <p:tgtEl>
                                          <p:spTgt spid="7172"/>
                                        </p:tgtEl>
                                        <p:attrNameLst>
                                          <p:attrName>style.visibility</p:attrName>
                                        </p:attrNameLst>
                                      </p:cBhvr>
                                      <p:to>
                                        <p:strVal val="visible"/>
                                      </p:to>
                                    </p:set>
                                    <p:anim calcmode="lin" valueType="num">
                                      <p:cBhvr>
                                        <p:cTn id="7" dur="1750" fill="hold"/>
                                        <p:tgtEl>
                                          <p:spTgt spid="7172"/>
                                        </p:tgtEl>
                                        <p:attrNameLst>
                                          <p:attrName>ppt_w</p:attrName>
                                        </p:attrNameLst>
                                      </p:cBhvr>
                                      <p:tavLst>
                                        <p:tav tm="0">
                                          <p:val>
                                            <p:strVal val="2/3*#ppt_w"/>
                                          </p:val>
                                        </p:tav>
                                        <p:tav tm="100000">
                                          <p:val>
                                            <p:strVal val="#ppt_w"/>
                                          </p:val>
                                        </p:tav>
                                      </p:tavLst>
                                    </p:anim>
                                    <p:anim calcmode="lin" valueType="num">
                                      <p:cBhvr>
                                        <p:cTn id="8" dur="1750" fill="hold"/>
                                        <p:tgtEl>
                                          <p:spTgt spid="7172"/>
                                        </p:tgtEl>
                                        <p:attrNameLst>
                                          <p:attrName>ppt_h</p:attrName>
                                        </p:attrNameLst>
                                      </p:cBhvr>
                                      <p:tavLst>
                                        <p:tav tm="0">
                                          <p:val>
                                            <p:strVal val="2/3*#ppt_h"/>
                                          </p:val>
                                        </p:tav>
                                        <p:tav tm="100000">
                                          <p:val>
                                            <p:strVal val="#ppt_h"/>
                                          </p:val>
                                        </p:tav>
                                      </p:tavLst>
                                    </p:anim>
                                  </p:childTnLst>
                                </p:cTn>
                              </p:par>
                            </p:childTnLst>
                          </p:cTn>
                        </p:par>
                        <p:par>
                          <p:cTn id="9" fill="hold">
                            <p:stCondLst>
                              <p:cond delay="6650"/>
                            </p:stCondLst>
                            <p:childTnLst>
                              <p:par>
                                <p:cTn id="10" presetID="9"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p:bldP spid="6" grpId="0" animBg="1"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Esto contiene una imagen de: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011" y="394128"/>
            <a:ext cx="8239413" cy="6244797"/>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815965" y="4607262"/>
            <a:ext cx="7764961" cy="523220"/>
          </a:xfrm>
          <a:prstGeom prst="rect">
            <a:avLst/>
          </a:prstGeom>
        </p:spPr>
        <p:txBody>
          <a:bodyPr wrap="square">
            <a:spAutoFit/>
          </a:bodyPr>
          <a:lstStyle/>
          <a:p>
            <a:pPr algn="ctr" fontAlgn="base">
              <a:spcBef>
                <a:spcPct val="0"/>
              </a:spcBef>
              <a:spcAft>
                <a:spcPct val="0"/>
              </a:spcAft>
            </a:pPr>
            <a:endParaRPr lang="es-ES" sz="2800" dirty="0">
              <a:solidFill>
                <a:srgbClr val="FFFF00"/>
              </a:solidFill>
              <a:effectLst>
                <a:glow rad="101600">
                  <a:srgbClr val="221100">
                    <a:alpha val="60000"/>
                  </a:srgbClr>
                </a:glow>
                <a:outerShdw blurRad="38100" dist="38100" dir="2700000" algn="tl">
                  <a:srgbClr val="000000">
                    <a:alpha val="43137"/>
                  </a:srgbClr>
                </a:outerShdw>
              </a:effectLst>
              <a:latin typeface="Lucida Calligraphy" pitchFamily="66" charset="0"/>
            </a:endParaRPr>
          </a:p>
        </p:txBody>
      </p:sp>
      <p:sp>
        <p:nvSpPr>
          <p:cNvPr id="6" name="5 CuadroTexto"/>
          <p:cNvSpPr txBox="1"/>
          <p:nvPr/>
        </p:nvSpPr>
        <p:spPr>
          <a:xfrm>
            <a:off x="1234465" y="837170"/>
            <a:ext cx="6760504" cy="5863144"/>
          </a:xfrm>
          <a:prstGeom prst="rect">
            <a:avLst/>
          </a:prstGeom>
          <a:noFill/>
        </p:spPr>
        <p:txBody>
          <a:bodyPr wrap="square" rtlCol="0">
            <a:spAutoFit/>
          </a:bodyPr>
          <a:lstStyle/>
          <a:p>
            <a:pPr algn="ctr" fontAlgn="base">
              <a:spcBef>
                <a:spcPct val="0"/>
              </a:spcBef>
              <a:spcAft>
                <a:spcPct val="0"/>
              </a:spcAft>
            </a:pPr>
            <a:r>
              <a:rPr lang="es-PE" sz="2300" b="1" u="sng" dirty="0">
                <a:solidFill>
                  <a:srgbClr val="260000"/>
                </a:solidFill>
                <a:latin typeface="Arial Narrow" panose="020B0606020202030204" pitchFamily="34" charset="0"/>
              </a:rPr>
              <a:t>Motivación</a:t>
            </a:r>
            <a:r>
              <a:rPr lang="es-PE" sz="2300" b="1" dirty="0">
                <a:solidFill>
                  <a:srgbClr val="260000"/>
                </a:solidFill>
                <a:latin typeface="Arial Narrow" panose="020B0606020202030204" pitchFamily="34" charset="0"/>
              </a:rPr>
              <a:t>: </a:t>
            </a:r>
            <a:endParaRPr lang="es-PE" sz="2300" b="1" dirty="0" smtClean="0">
              <a:solidFill>
                <a:srgbClr val="260000"/>
              </a:solidFill>
              <a:latin typeface="Arial Narrow" panose="020B0606020202030204" pitchFamily="34" charset="0"/>
            </a:endParaRPr>
          </a:p>
          <a:p>
            <a:pPr algn="ctr" fontAlgn="base">
              <a:spcBef>
                <a:spcPct val="0"/>
              </a:spcBef>
              <a:spcAft>
                <a:spcPct val="0"/>
              </a:spcAft>
            </a:pPr>
            <a:r>
              <a:rPr lang="es-PE" sz="2200" b="1" dirty="0" smtClean="0">
                <a:solidFill>
                  <a:schemeClr val="accent6">
                    <a:lumMod val="50000"/>
                  </a:schemeClr>
                </a:solidFill>
                <a:effectLst>
                  <a:outerShdw blurRad="38100" dist="38100" dir="2700000" algn="tl">
                    <a:srgbClr val="000000">
                      <a:alpha val="43137"/>
                    </a:srgbClr>
                  </a:outerShdw>
                </a:effectLst>
                <a:latin typeface="Arial Narrow" panose="020B0606020202030204" pitchFamily="34" charset="0"/>
              </a:rPr>
              <a:t>Es </a:t>
            </a:r>
            <a:r>
              <a:rPr lang="es-PE" sz="2200" b="1" dirty="0">
                <a:solidFill>
                  <a:schemeClr val="accent6">
                    <a:lumMod val="50000"/>
                  </a:schemeClr>
                </a:solidFill>
                <a:effectLst>
                  <a:outerShdw blurRad="38100" dist="38100" dir="2700000" algn="tl">
                    <a:srgbClr val="000000">
                      <a:alpha val="43137"/>
                    </a:srgbClr>
                  </a:outerShdw>
                </a:effectLst>
                <a:latin typeface="Arial Narrow" panose="020B0606020202030204" pitchFamily="34" charset="0"/>
              </a:rPr>
              <a:t>ahora San Juan Gabriel </a:t>
            </a:r>
            <a:r>
              <a:rPr lang="es-PE" sz="2200" b="1" dirty="0" err="1">
                <a:solidFill>
                  <a:schemeClr val="accent6">
                    <a:lumMod val="50000"/>
                  </a:schemeClr>
                </a:solidFill>
                <a:effectLst>
                  <a:outerShdw blurRad="38100" dist="38100" dir="2700000" algn="tl">
                    <a:srgbClr val="000000">
                      <a:alpha val="43137"/>
                    </a:srgbClr>
                  </a:outerShdw>
                </a:effectLst>
                <a:latin typeface="Arial Narrow" panose="020B0606020202030204" pitchFamily="34" charset="0"/>
              </a:rPr>
              <a:t>Perboyre</a:t>
            </a:r>
            <a:r>
              <a:rPr lang="es-PE" sz="2200" b="1" dirty="0">
                <a:solidFill>
                  <a:schemeClr val="accent6">
                    <a:lumMod val="50000"/>
                  </a:schemeClr>
                </a:solidFill>
                <a:effectLst>
                  <a:outerShdw blurRad="38100" dist="38100" dir="2700000" algn="tl">
                    <a:srgbClr val="000000">
                      <a:alpha val="43137"/>
                    </a:srgbClr>
                  </a:outerShdw>
                </a:effectLst>
                <a:latin typeface="Arial Narrow" panose="020B0606020202030204" pitchFamily="34" charset="0"/>
              </a:rPr>
              <a:t>, el que </a:t>
            </a:r>
            <a:r>
              <a:rPr lang="es-PE" sz="2200" b="1" dirty="0" smtClean="0">
                <a:solidFill>
                  <a:schemeClr val="accent6">
                    <a:lumMod val="50000"/>
                  </a:schemeClr>
                </a:solidFill>
                <a:effectLst>
                  <a:outerShdw blurRad="38100" dist="38100" dir="2700000" algn="tl">
                    <a:srgbClr val="000000">
                      <a:alpha val="43137"/>
                    </a:srgbClr>
                  </a:outerShdw>
                </a:effectLst>
                <a:latin typeface="Arial Narrow" panose="020B0606020202030204" pitchFamily="34" charset="0"/>
              </a:rPr>
              <a:t>nos </a:t>
            </a:r>
            <a:r>
              <a:rPr lang="es-PE" sz="2200" b="1" dirty="0">
                <a:solidFill>
                  <a:schemeClr val="accent6">
                    <a:lumMod val="50000"/>
                  </a:schemeClr>
                </a:solidFill>
                <a:effectLst>
                  <a:outerShdw blurRad="38100" dist="38100" dir="2700000" algn="tl">
                    <a:srgbClr val="000000">
                      <a:alpha val="43137"/>
                    </a:srgbClr>
                  </a:outerShdw>
                </a:effectLst>
                <a:latin typeface="Arial Narrow" panose="020B0606020202030204" pitchFamily="34" charset="0"/>
              </a:rPr>
              <a:t>habla de la grandeza de la Eucaristía. Antes de celebrar la misa pronuncia </a:t>
            </a:r>
            <a:r>
              <a:rPr lang="es-PE" sz="2200" b="1" dirty="0" smtClean="0">
                <a:solidFill>
                  <a:schemeClr val="accent6">
                    <a:lumMod val="50000"/>
                  </a:schemeClr>
                </a:solidFill>
                <a:effectLst>
                  <a:outerShdw blurRad="38100" dist="38100" dir="2700000" algn="tl">
                    <a:srgbClr val="000000">
                      <a:alpha val="43137"/>
                    </a:srgbClr>
                  </a:outerShdw>
                </a:effectLst>
                <a:latin typeface="Arial Narrow" panose="020B0606020202030204" pitchFamily="34" charset="0"/>
              </a:rPr>
              <a:t>esta </a:t>
            </a:r>
            <a:r>
              <a:rPr lang="es-PE" sz="2200" b="1" dirty="0">
                <a:solidFill>
                  <a:schemeClr val="accent6">
                    <a:lumMod val="50000"/>
                  </a:schemeClr>
                </a:solidFill>
                <a:effectLst>
                  <a:outerShdw blurRad="38100" dist="38100" dir="2700000" algn="tl">
                    <a:srgbClr val="000000">
                      <a:alpha val="43137"/>
                    </a:srgbClr>
                  </a:outerShdw>
                </a:effectLst>
                <a:latin typeface="Arial Narrow" panose="020B0606020202030204" pitchFamily="34" charset="0"/>
              </a:rPr>
              <a:t>profunda y hermosa súplica: </a:t>
            </a:r>
          </a:p>
          <a:p>
            <a:pPr algn="ctr" fontAlgn="base">
              <a:spcBef>
                <a:spcPct val="0"/>
              </a:spcBef>
              <a:spcAft>
                <a:spcPct val="0"/>
              </a:spcAft>
            </a:pPr>
            <a:endParaRPr lang="es-PE" sz="2200" b="1" i="1" dirty="0" smtClean="0">
              <a:solidFill>
                <a:srgbClr val="260000"/>
              </a:solidFill>
              <a:latin typeface="Arial Narrow" panose="020B0606020202030204" pitchFamily="34" charset="0"/>
            </a:endParaRPr>
          </a:p>
          <a:p>
            <a:pPr algn="ctr" fontAlgn="base">
              <a:spcBef>
                <a:spcPct val="0"/>
              </a:spcBef>
              <a:spcAft>
                <a:spcPct val="0"/>
              </a:spcAft>
            </a:pPr>
            <a:r>
              <a:rPr lang="es-PE" sz="2200" b="1" i="1" dirty="0" smtClean="0">
                <a:solidFill>
                  <a:srgbClr val="260000"/>
                </a:solidFill>
                <a:latin typeface="Arial Narrow" panose="020B0606020202030204" pitchFamily="34" charset="0"/>
              </a:rPr>
              <a:t>“</a:t>
            </a:r>
            <a:r>
              <a:rPr lang="es-PE" sz="2200" b="1" i="1" dirty="0">
                <a:solidFill>
                  <a:srgbClr val="260000"/>
                </a:solidFill>
                <a:latin typeface="Arial Narrow" panose="020B0606020202030204" pitchFamily="34" charset="0"/>
              </a:rPr>
              <a:t>Heme aquí, ¡oh mi divino Salvador! Que a pesar de mi indignidad, voy a darte un ser que tú no tienes, el ser sacramental. ¡Y bien! yo te ruego y te conjuro que obres en mí la misma maravilla que voy a realizar sobre este pan, en virtud de los poderes que Tú me has confiado. Que cuando yo diga: esto es mi cuerpo, digas también Tú de tu indigno servidor: ¡este es mi cuerpo!  Haz, por tu omnipotencia y tu infinita misericordia, que yo me cambie y transforme totalmente en Ti. Que mis manos sean las manos de </a:t>
            </a:r>
            <a:r>
              <a:rPr lang="es-PE" sz="2200" b="1" i="1" dirty="0" smtClean="0">
                <a:solidFill>
                  <a:srgbClr val="260000"/>
                </a:solidFill>
                <a:latin typeface="Arial Narrow" panose="020B0606020202030204" pitchFamily="34" charset="0"/>
              </a:rPr>
              <a:t>                   Jesús</a:t>
            </a:r>
            <a:r>
              <a:rPr lang="es-PE" sz="2200" b="1" i="1" dirty="0">
                <a:solidFill>
                  <a:srgbClr val="260000"/>
                </a:solidFill>
                <a:latin typeface="Arial Narrow" panose="020B0606020202030204" pitchFamily="34" charset="0"/>
              </a:rPr>
              <a:t>, que mis ojos sean los ojos </a:t>
            </a:r>
            <a:r>
              <a:rPr lang="es-PE" sz="2200" b="1" i="1" dirty="0" smtClean="0">
                <a:solidFill>
                  <a:srgbClr val="260000"/>
                </a:solidFill>
                <a:latin typeface="Arial Narrow" panose="020B0606020202030204" pitchFamily="34" charset="0"/>
              </a:rPr>
              <a:t>de </a:t>
            </a:r>
            <a:r>
              <a:rPr lang="es-PE" sz="2200" b="1" i="1" dirty="0">
                <a:solidFill>
                  <a:srgbClr val="260000"/>
                </a:solidFill>
                <a:latin typeface="Arial Narrow" panose="020B0606020202030204" pitchFamily="34" charset="0"/>
              </a:rPr>
              <a:t>Jesús</a:t>
            </a:r>
            <a:r>
              <a:rPr lang="es-PE" sz="2200" b="1" i="1" dirty="0" smtClean="0">
                <a:solidFill>
                  <a:srgbClr val="260000"/>
                </a:solidFill>
                <a:latin typeface="Arial Narrow" panose="020B0606020202030204" pitchFamily="34" charset="0"/>
              </a:rPr>
              <a:t>,                                 que mi  lengua sea </a:t>
            </a:r>
            <a:r>
              <a:rPr lang="es-PE" sz="2200" b="1" i="1" dirty="0">
                <a:solidFill>
                  <a:srgbClr val="260000"/>
                </a:solidFill>
                <a:latin typeface="Arial Narrow" panose="020B0606020202030204" pitchFamily="34" charset="0"/>
              </a:rPr>
              <a:t>la lengua de Jesús; </a:t>
            </a:r>
          </a:p>
          <a:p>
            <a:pPr algn="ctr" fontAlgn="base">
              <a:spcBef>
                <a:spcPct val="0"/>
              </a:spcBef>
              <a:spcAft>
                <a:spcPct val="0"/>
              </a:spcAft>
            </a:pPr>
            <a:endParaRPr lang="es-ES" sz="2200" b="1" i="1" dirty="0">
              <a:solidFill>
                <a:srgbClr val="260000"/>
              </a:solidFill>
              <a:latin typeface="Arial Narrow" panose="020B0606020202030204" pitchFamily="34" charset="0"/>
            </a:endParaRPr>
          </a:p>
        </p:txBody>
      </p:sp>
      <p:sp>
        <p:nvSpPr>
          <p:cNvPr id="10" name="Rectángulo redondeado 9"/>
          <p:cNvSpPr>
            <a:spLocks noChangeArrowheads="1"/>
          </p:cNvSpPr>
          <p:nvPr/>
        </p:nvSpPr>
        <p:spPr bwMode="auto">
          <a:xfrm>
            <a:off x="474127" y="394129"/>
            <a:ext cx="2058425" cy="676910"/>
          </a:xfrm>
          <a:prstGeom prst="roundRect">
            <a:avLst>
              <a:gd name="adj" fmla="val 16667"/>
            </a:avLst>
          </a:prstGeom>
          <a:solidFill>
            <a:srgbClr val="9EDD97"/>
          </a:solidFill>
          <a:ln>
            <a:headEnd/>
            <a:tailEnd/>
          </a:ln>
        </p:spPr>
        <p:style>
          <a:lnRef idx="0">
            <a:schemeClr val="accent6"/>
          </a:lnRef>
          <a:fillRef idx="3">
            <a:schemeClr val="accent6"/>
          </a:fillRef>
          <a:effectRef idx="3">
            <a:schemeClr val="accent6"/>
          </a:effectRef>
          <a:fontRef idx="minor">
            <a:schemeClr val="lt1"/>
          </a:fontRef>
        </p:style>
        <p:txBody>
          <a:bodyPr rot="0" vert="horz" wrap="square" lIns="91440" tIns="45720" rIns="91440" bIns="45720" anchor="t" anchorCtr="0" upright="1">
            <a:noAutofit/>
          </a:bodyPr>
          <a:lstStyle/>
          <a:p>
            <a:pPr indent="19050" algn="ctr" fontAlgn="base">
              <a:spcBef>
                <a:spcPct val="0"/>
              </a:spcBef>
            </a:pPr>
            <a:r>
              <a:rPr lang="es-ES_tradnl" sz="1100" b="1" dirty="0">
                <a:solidFill>
                  <a:srgbClr val="C00000"/>
                </a:solidFill>
                <a:latin typeface="Times New Roman" panose="02020603050405020304" pitchFamily="18" charset="0"/>
                <a:ea typeface="Times New Roman" panose="02020603050405020304" pitchFamily="18" charset="0"/>
              </a:rPr>
              <a:t>CONTEMPLATIO</a:t>
            </a:r>
            <a:endParaRPr lang="es-PE" sz="1200" dirty="0">
              <a:solidFill>
                <a:srgbClr val="880000"/>
              </a:solidFill>
              <a:latin typeface="Times New Roman" panose="02020603050405020304" pitchFamily="18" charset="0"/>
              <a:ea typeface="Times New Roman" panose="02020603050405020304" pitchFamily="18" charset="0"/>
            </a:endParaRPr>
          </a:p>
          <a:p>
            <a:pPr indent="19050" algn="ctr" fontAlgn="base">
              <a:spcBef>
                <a:spcPct val="0"/>
              </a:spcBef>
            </a:pPr>
            <a:r>
              <a:rPr lang="es-ES_tradnl" sz="1400" b="1" dirty="0">
                <a:solidFill>
                  <a:srgbClr val="880000"/>
                </a:solidFill>
                <a:latin typeface="Times New Roman" panose="02020603050405020304" pitchFamily="18" charset="0"/>
                <a:ea typeface="Times New Roman" panose="02020603050405020304" pitchFamily="18" charset="0"/>
              </a:rPr>
              <a:t>¿Qué me lleva a hacer el texto?</a:t>
            </a:r>
            <a:endParaRPr lang="es-PE" sz="2000" dirty="0">
              <a:solidFill>
                <a:srgbClr val="88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847610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0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1000"/>
                                        <p:tgtEl>
                                          <p:spTgt spid="7"/>
                                        </p:tgtEl>
                                      </p:cBhvr>
                                    </p:animEffect>
                                  </p:childTnLst>
                                </p:cTn>
                              </p:par>
                            </p:childTnLst>
                          </p:cTn>
                        </p:par>
                        <p:par>
                          <p:cTn id="8" fill="hold">
                            <p:stCondLst>
                              <p:cond delay="1000"/>
                            </p:stCondLst>
                            <p:childTnLst>
                              <p:par>
                                <p:cTn id="9" presetID="23" presetClass="entr" presetSubtype="16" fill="hold" grpId="0" nodeType="afterEffect">
                                  <p:stCondLst>
                                    <p:cond delay="0"/>
                                  </p:stCondLst>
                                  <p:iterate type="wd">
                                    <p:tmPct val="10000"/>
                                  </p:iterate>
                                  <p:childTnLst>
                                    <p:set>
                                      <p:cBhvr>
                                        <p:cTn id="10" dur="1" fill="hold">
                                          <p:stCondLst>
                                            <p:cond delay="0"/>
                                          </p:stCondLst>
                                        </p:cTn>
                                        <p:tgtEl>
                                          <p:spTgt spid="6"/>
                                        </p:tgtEl>
                                        <p:attrNameLst>
                                          <p:attrName>style.visibility</p:attrName>
                                        </p:attrNameLst>
                                      </p:cBhvr>
                                      <p:to>
                                        <p:strVal val="visible"/>
                                      </p:to>
                                    </p:set>
                                    <p:anim calcmode="lin" valueType="num">
                                      <p:cBhvr>
                                        <p:cTn id="11" dur="2000" fill="hold"/>
                                        <p:tgtEl>
                                          <p:spTgt spid="6"/>
                                        </p:tgtEl>
                                        <p:attrNameLst>
                                          <p:attrName>ppt_w</p:attrName>
                                        </p:attrNameLst>
                                      </p:cBhvr>
                                      <p:tavLst>
                                        <p:tav tm="0">
                                          <p:val>
                                            <p:fltVal val="0"/>
                                          </p:val>
                                        </p:tav>
                                        <p:tav tm="100000">
                                          <p:val>
                                            <p:strVal val="#ppt_w"/>
                                          </p:val>
                                        </p:tav>
                                      </p:tavLst>
                                    </p:anim>
                                    <p:anim calcmode="lin" valueType="num">
                                      <p:cBhvr>
                                        <p:cTn id="12" dur="20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sto contiene una imagen de: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011" y="394128"/>
            <a:ext cx="8239413" cy="6244797"/>
          </a:xfrm>
          <a:prstGeom prst="rect">
            <a:avLst/>
          </a:prstGeom>
          <a:noFill/>
          <a:ln>
            <a:solidFill>
              <a:schemeClr val="accent6">
                <a:lumMod val="60000"/>
                <a:lumOff val="40000"/>
              </a:schemeClr>
            </a:solidFill>
          </a:ln>
          <a:extLst>
            <a:ext uri="{909E8E84-426E-40DD-AFC4-6F175D3DCCD1}">
              <a14:hiddenFill xmlns:a14="http://schemas.microsoft.com/office/drawing/2010/main">
                <a:solidFill>
                  <a:srgbClr val="FFFFFF"/>
                </a:solidFill>
              </a14:hiddenFill>
            </a:ext>
          </a:extLst>
        </p:spPr>
      </p:pic>
      <p:sp>
        <p:nvSpPr>
          <p:cNvPr id="5" name="Rectángulo 4"/>
          <p:cNvSpPr/>
          <p:nvPr/>
        </p:nvSpPr>
        <p:spPr>
          <a:xfrm>
            <a:off x="1429696" y="1195871"/>
            <a:ext cx="6370042" cy="4832092"/>
          </a:xfrm>
          <a:prstGeom prst="rect">
            <a:avLst/>
          </a:prstGeom>
        </p:spPr>
        <p:txBody>
          <a:bodyPr wrap="square">
            <a:spAutoFit/>
          </a:bodyPr>
          <a:lstStyle/>
          <a:p>
            <a:pPr algn="ctr"/>
            <a:r>
              <a:rPr lang="es-PE" sz="2200" b="1" i="1" dirty="0">
                <a:solidFill>
                  <a:prstClr val="black"/>
                </a:solidFill>
                <a:effectLst>
                  <a:glow rad="63500">
                    <a:prstClr val="white">
                      <a:alpha val="40000"/>
                    </a:prstClr>
                  </a:glow>
                  <a:outerShdw blurRad="50800" dist="38100" algn="l" rotWithShape="0">
                    <a:prstClr val="white"/>
                  </a:outerShdw>
                </a:effectLst>
                <a:latin typeface="Arial Narrow" panose="020B0606020202030204" pitchFamily="34" charset="0"/>
                <a:ea typeface="Times New Roman" panose="02020603050405020304" pitchFamily="18" charset="0"/>
              </a:rPr>
              <a:t>que todos mis sentidos y todo mi cuerpo sólo sirvan para glorificarte; pero sobre todo transforma mi alma y todas sus potencias: que mi memoria, que mi inteligencia, que mi corazón, sean la memoria, la inteligencia y el corazón de Jesús; que mis operaciones, mis sentimientos sean semejantes a tus operaciones, a tus sentimientos; y que, como tu Padre decía de Ti: </a:t>
            </a:r>
            <a:r>
              <a:rPr lang="es-PE" sz="2200" b="1" i="1" dirty="0" smtClean="0">
                <a:solidFill>
                  <a:prstClr val="black"/>
                </a:solidFill>
                <a:effectLst>
                  <a:glow rad="63500">
                    <a:prstClr val="white">
                      <a:alpha val="40000"/>
                    </a:prstClr>
                  </a:glow>
                  <a:outerShdw blurRad="50800" dist="38100" algn="l" rotWithShape="0">
                    <a:prstClr val="white"/>
                  </a:outerShdw>
                </a:effectLst>
                <a:latin typeface="Arial Narrow" panose="020B0606020202030204" pitchFamily="34" charset="0"/>
                <a:ea typeface="Times New Roman" panose="02020603050405020304" pitchFamily="18" charset="0"/>
              </a:rPr>
              <a:t>                `</a:t>
            </a:r>
            <a:r>
              <a:rPr lang="es-PE" sz="2200" b="1" i="1" dirty="0">
                <a:solidFill>
                  <a:prstClr val="black"/>
                </a:solidFill>
                <a:effectLst>
                  <a:glow rad="63500">
                    <a:prstClr val="white">
                      <a:alpha val="40000"/>
                    </a:prstClr>
                  </a:glow>
                  <a:outerShdw blurRad="50800" dist="38100" algn="l" rotWithShape="0">
                    <a:prstClr val="white"/>
                  </a:outerShdw>
                </a:effectLst>
                <a:latin typeface="Arial Narrow" panose="020B0606020202030204" pitchFamily="34" charset="0"/>
                <a:ea typeface="Times New Roman" panose="02020603050405020304" pitchFamily="18" charset="0"/>
              </a:rPr>
              <a:t>Yo te he engendrado hoy', puedas Tú decir lo mismo de mí y agregar también con tu Padre celestial: `he ahí a mi hijo bien amado, objeto de mis complacencias'. Sí, destruye en mí todo lo que no sea tuyo; haz que yo no viva sino de Ti, para Ti, a fin de que       también yo pueda de mi parte decir como </a:t>
            </a:r>
            <a:r>
              <a:rPr lang="es-PE" sz="2200" b="1" i="1" dirty="0" smtClean="0">
                <a:solidFill>
                  <a:prstClr val="black"/>
                </a:solidFill>
                <a:effectLst>
                  <a:glow rad="63500">
                    <a:prstClr val="white">
                      <a:alpha val="40000"/>
                    </a:prstClr>
                  </a:glow>
                  <a:outerShdw blurRad="50800" dist="38100" algn="l" rotWithShape="0">
                    <a:prstClr val="white"/>
                  </a:outerShdw>
                </a:effectLst>
                <a:latin typeface="Arial Narrow" panose="020B0606020202030204" pitchFamily="34" charset="0"/>
                <a:ea typeface="Times New Roman" panose="02020603050405020304" pitchFamily="18" charset="0"/>
              </a:rPr>
              <a:t>tu </a:t>
            </a:r>
            <a:r>
              <a:rPr lang="es-PE" sz="2200" b="1" i="1" dirty="0">
                <a:solidFill>
                  <a:prstClr val="black"/>
                </a:solidFill>
                <a:effectLst>
                  <a:glow rad="63500">
                    <a:prstClr val="white">
                      <a:alpha val="40000"/>
                    </a:prstClr>
                  </a:glow>
                  <a:outerShdw blurRad="50800" dist="38100" algn="l" rotWithShape="0">
                    <a:prstClr val="white"/>
                  </a:outerShdw>
                </a:effectLst>
                <a:latin typeface="Arial Narrow" panose="020B0606020202030204" pitchFamily="34" charset="0"/>
                <a:ea typeface="Times New Roman" panose="02020603050405020304" pitchFamily="18" charset="0"/>
              </a:rPr>
              <a:t>gran  apóstol: `no soy yo quien </a:t>
            </a:r>
            <a:r>
              <a:rPr lang="es-PE" sz="2200" b="1" i="1" dirty="0" smtClean="0">
                <a:solidFill>
                  <a:prstClr val="black"/>
                </a:solidFill>
                <a:effectLst>
                  <a:glow rad="63500">
                    <a:prstClr val="white">
                      <a:alpha val="40000"/>
                    </a:prstClr>
                  </a:glow>
                  <a:outerShdw blurRad="50800" dist="38100" algn="l" rotWithShape="0">
                    <a:prstClr val="white"/>
                  </a:outerShdw>
                </a:effectLst>
                <a:latin typeface="Arial Narrow" panose="020B0606020202030204" pitchFamily="34" charset="0"/>
                <a:ea typeface="Times New Roman" panose="02020603050405020304" pitchFamily="18" charset="0"/>
              </a:rPr>
              <a:t>vive  </a:t>
            </a:r>
            <a:r>
              <a:rPr lang="es-PE" sz="2200" b="1" i="1" dirty="0">
                <a:solidFill>
                  <a:prstClr val="black"/>
                </a:solidFill>
                <a:effectLst>
                  <a:glow rad="63500">
                    <a:prstClr val="white">
                      <a:alpha val="40000"/>
                    </a:prstClr>
                  </a:glow>
                  <a:outerShdw blurRad="50800" dist="38100" algn="l" rotWithShape="0">
                    <a:prstClr val="white"/>
                  </a:outerShdw>
                </a:effectLst>
                <a:latin typeface="Arial Narrow" panose="020B0606020202030204" pitchFamily="34" charset="0"/>
                <a:ea typeface="Times New Roman" panose="02020603050405020304" pitchFamily="18" charset="0"/>
              </a:rPr>
              <a:t>es Jesucristo que vive en mí'.	</a:t>
            </a:r>
          </a:p>
        </p:txBody>
      </p:sp>
    </p:spTree>
    <p:extLst>
      <p:ext uri="{BB962C8B-B14F-4D97-AF65-F5344CB8AC3E}">
        <p14:creationId xmlns:p14="http://schemas.microsoft.com/office/powerpoint/2010/main" val="34326047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extLst>
              <a:ext uri="{28A0092B-C50C-407E-A947-70E740481C1C}">
                <a14:useLocalDpi xmlns:a14="http://schemas.microsoft.com/office/drawing/2010/main" val="0"/>
              </a:ext>
            </a:extLst>
          </a:blip>
          <a:srcRect l="12500" t="2904" r="13229"/>
          <a:stretch/>
        </p:blipFill>
        <p:spPr>
          <a:xfrm>
            <a:off x="474394" y="333375"/>
            <a:ext cx="8253567" cy="6134100"/>
          </a:xfrm>
          <a:prstGeom prst="rect">
            <a:avLst/>
          </a:prstGeom>
          <a:scene3d>
            <a:camera prst="orthographicFront"/>
            <a:lightRig rig="threePt" dir="t"/>
          </a:scene3d>
          <a:sp3d>
            <a:bevelT prst="relaxedInset"/>
          </a:sp3d>
        </p:spPr>
      </p:pic>
      <p:sp>
        <p:nvSpPr>
          <p:cNvPr id="5" name="WordArt 5"/>
          <p:cNvSpPr>
            <a:spLocks noChangeArrowheads="1" noChangeShapeType="1" noTextEdit="1"/>
          </p:cNvSpPr>
          <p:nvPr/>
        </p:nvSpPr>
        <p:spPr bwMode="auto">
          <a:xfrm>
            <a:off x="1090458" y="621306"/>
            <a:ext cx="3336701" cy="1197709"/>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fontAlgn="base">
              <a:spcBef>
                <a:spcPct val="0"/>
              </a:spcBef>
              <a:spcAft>
                <a:spcPct val="0"/>
              </a:spcAft>
            </a:pPr>
            <a:r>
              <a:rPr lang="es-PE" sz="1200" b="1" kern="10" dirty="0">
                <a:ln w="6600">
                  <a:solidFill>
                    <a:schemeClr val="accent2"/>
                  </a:solidFill>
                  <a:prstDash val="solid"/>
                </a:ln>
                <a:solidFill>
                  <a:srgbClr val="FFFFFF"/>
                </a:solidFill>
                <a:effectLst>
                  <a:outerShdw dist="38100" dir="2700000" algn="tl" rotWithShape="0">
                    <a:schemeClr val="accent2"/>
                  </a:outerShdw>
                </a:effectLst>
                <a:latin typeface="Impact"/>
              </a:rPr>
              <a:t>Compromiso: </a:t>
            </a:r>
            <a:br>
              <a:rPr lang="es-PE" sz="1200" b="1" kern="10" dirty="0">
                <a:ln w="6600">
                  <a:solidFill>
                    <a:schemeClr val="accent2"/>
                  </a:solidFill>
                  <a:prstDash val="solid"/>
                </a:ln>
                <a:solidFill>
                  <a:srgbClr val="FFFFFF"/>
                </a:solidFill>
                <a:effectLst>
                  <a:outerShdw dist="38100" dir="2700000" algn="tl" rotWithShape="0">
                    <a:schemeClr val="accent2"/>
                  </a:outerShdw>
                </a:effectLst>
                <a:latin typeface="Impact"/>
              </a:rPr>
            </a:br>
            <a:endParaRPr lang="es-PE" sz="1200" b="1" kern="10" dirty="0">
              <a:ln w="6600">
                <a:solidFill>
                  <a:schemeClr val="accent2"/>
                </a:solidFill>
                <a:prstDash val="solid"/>
              </a:ln>
              <a:solidFill>
                <a:srgbClr val="FFFFFF"/>
              </a:solidFill>
              <a:effectLst>
                <a:outerShdw dist="38100" dir="2700000" algn="tl" rotWithShape="0">
                  <a:schemeClr val="accent2"/>
                </a:outerShdw>
              </a:effectLst>
              <a:latin typeface="Impact"/>
            </a:endParaRPr>
          </a:p>
          <a:p>
            <a:pPr algn="ctr" fontAlgn="base">
              <a:spcBef>
                <a:spcPct val="0"/>
              </a:spcBef>
              <a:spcAft>
                <a:spcPct val="0"/>
              </a:spcAft>
            </a:pPr>
            <a:endParaRPr lang="es-PE" sz="1200" b="1" kern="10" dirty="0">
              <a:ln w="6600">
                <a:solidFill>
                  <a:schemeClr val="accent2"/>
                </a:solidFill>
                <a:prstDash val="solid"/>
              </a:ln>
              <a:solidFill>
                <a:srgbClr val="FFFFFF"/>
              </a:solidFill>
              <a:effectLst>
                <a:outerShdw dist="38100" dir="2700000" algn="tl" rotWithShape="0">
                  <a:schemeClr val="accent2"/>
                </a:outerShdw>
              </a:effectLst>
              <a:latin typeface="Impact"/>
            </a:endParaRPr>
          </a:p>
        </p:txBody>
      </p:sp>
      <p:sp>
        <p:nvSpPr>
          <p:cNvPr id="6" name="1 Título"/>
          <p:cNvSpPr txBox="1">
            <a:spLocks/>
          </p:cNvSpPr>
          <p:nvPr/>
        </p:nvSpPr>
        <p:spPr bwMode="auto">
          <a:xfrm>
            <a:off x="557776" y="4672666"/>
            <a:ext cx="8086802" cy="179480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457200" indent="-457200" algn="ctr" eaLnBrk="0" fontAlgn="base" hangingPunct="0">
              <a:spcBef>
                <a:spcPct val="0"/>
              </a:spcBef>
              <a:spcAft>
                <a:spcPct val="0"/>
              </a:spcAft>
              <a:buFont typeface="Arial" panose="020B0604020202020204" pitchFamily="34" charset="0"/>
              <a:buChar char="•"/>
              <a:defRPr/>
            </a:pPr>
            <a:r>
              <a:rPr lang="es-PE" sz="3200" b="1" dirty="0">
                <a:solidFill>
                  <a:schemeClr val="bg1"/>
                </a:solidFill>
                <a:effectLst>
                  <a:glow rad="139700">
                    <a:schemeClr val="accent4">
                      <a:satMod val="175000"/>
                      <a:alpha val="40000"/>
                    </a:schemeClr>
                  </a:glow>
                  <a:outerShdw blurRad="50800" dist="38100" dir="10800000" algn="r" rotWithShape="0">
                    <a:srgbClr val="540000"/>
                  </a:outerShdw>
                </a:effectLst>
                <a:ea typeface="+mj-ea"/>
                <a:cs typeface="+mj-cs"/>
              </a:rPr>
              <a:t>Vivir durante la semana como una persona eucarística: haciendo de mi vida un pan partido y compartido con los demás</a:t>
            </a:r>
            <a:r>
              <a:rPr lang="es-PE" sz="3200" b="1" dirty="0" smtClean="0">
                <a:solidFill>
                  <a:schemeClr val="bg1"/>
                </a:solidFill>
                <a:effectLst>
                  <a:glow rad="139700">
                    <a:schemeClr val="accent4">
                      <a:satMod val="175000"/>
                      <a:alpha val="40000"/>
                    </a:schemeClr>
                  </a:glow>
                  <a:outerShdw blurRad="50800" dist="38100" dir="10800000" algn="r" rotWithShape="0">
                    <a:srgbClr val="540000"/>
                  </a:outerShdw>
                </a:effectLst>
                <a:ea typeface="+mj-ea"/>
                <a:cs typeface="+mj-cs"/>
              </a:rPr>
              <a:t>.</a:t>
            </a:r>
            <a:endParaRPr lang="es-ES" sz="3200" b="1" dirty="0">
              <a:solidFill>
                <a:schemeClr val="bg1"/>
              </a:solidFill>
              <a:effectLst>
                <a:glow rad="139700">
                  <a:schemeClr val="accent4">
                    <a:satMod val="175000"/>
                    <a:alpha val="40000"/>
                  </a:schemeClr>
                </a:glow>
                <a:outerShdw blurRad="50800" dist="38100" dir="10800000" algn="r" rotWithShape="0">
                  <a:srgbClr val="540000"/>
                </a:outerShdw>
              </a:effectLst>
              <a:ea typeface="+mj-ea"/>
              <a:cs typeface="+mj-cs"/>
            </a:endParaRPr>
          </a:p>
        </p:txBody>
      </p:sp>
    </p:spTree>
    <p:extLst>
      <p:ext uri="{BB962C8B-B14F-4D97-AF65-F5344CB8AC3E}">
        <p14:creationId xmlns:p14="http://schemas.microsoft.com/office/powerpoint/2010/main" val="1347826771"/>
      </p:ext>
    </p:extLst>
  </p:cSld>
  <p:clrMapOvr>
    <a:masterClrMapping/>
  </p:clrMapOvr>
  <mc:AlternateContent xmlns:mc="http://schemas.openxmlformats.org/markup-compatibility/2006" xmlns:p14="http://schemas.microsoft.com/office/powerpoint/2010/main">
    <mc:Choice Requires="p14">
      <p:transition spd="slow" p14:dur="100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https://i.pinimg.com/564x/c3/d2/22/c3d222d3ae38589f37343f5fae8d443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858" y="388235"/>
            <a:ext cx="8248648" cy="6133980"/>
          </a:xfrm>
          <a:prstGeom prst="rect">
            <a:avLst/>
          </a:prstGeom>
          <a:noFill/>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sp>
        <p:nvSpPr>
          <p:cNvPr id="9" name="Rectángulo 8"/>
          <p:cNvSpPr/>
          <p:nvPr/>
        </p:nvSpPr>
        <p:spPr>
          <a:xfrm>
            <a:off x="1959357" y="362070"/>
            <a:ext cx="2270173" cy="461665"/>
          </a:xfrm>
          <a:prstGeom prst="rect">
            <a:avLst/>
          </a:prstGeom>
        </p:spPr>
        <p:txBody>
          <a:bodyPr wrap="none">
            <a:spAutoFit/>
          </a:bodyPr>
          <a:lstStyle/>
          <a:p>
            <a:pPr algn="r"/>
            <a:r>
              <a:rPr lang="es-ES_tradnl" sz="2400" b="1" dirty="0">
                <a:solidFill>
                  <a:srgbClr val="FFFFFF"/>
                </a:solidFill>
                <a:latin typeface="Kristen ITC" panose="03050502040202030202" pitchFamily="66" charset="0"/>
                <a:ea typeface="Times New Roman" panose="02020603050405020304" pitchFamily="18" charset="0"/>
                <a:cs typeface="Arial" panose="020B0604020202020204" pitchFamily="34" charset="0"/>
              </a:rPr>
              <a:t>Oración final </a:t>
            </a:r>
            <a:endParaRPr lang="es-PE" sz="2000" dirty="0">
              <a:solidFill>
                <a:srgbClr val="FFFFFF"/>
              </a:solidFill>
              <a:ea typeface="Times New Roman" panose="02020603050405020304" pitchFamily="18" charset="0"/>
            </a:endParaRPr>
          </a:p>
        </p:txBody>
      </p:sp>
      <p:sp>
        <p:nvSpPr>
          <p:cNvPr id="4" name="Rectángulo 3"/>
          <p:cNvSpPr/>
          <p:nvPr/>
        </p:nvSpPr>
        <p:spPr>
          <a:xfrm>
            <a:off x="471750" y="745921"/>
            <a:ext cx="8410311" cy="2677656"/>
          </a:xfrm>
          <a:prstGeom prst="rect">
            <a:avLst/>
          </a:prstGeom>
        </p:spPr>
        <p:txBody>
          <a:bodyPr wrap="square">
            <a:spAutoFit/>
          </a:bodyPr>
          <a:lstStyle/>
          <a:p>
            <a:r>
              <a:rPr lang="es-PE" sz="2400" b="1" dirty="0">
                <a:solidFill>
                  <a:srgbClr val="FFFFFF"/>
                </a:solidFill>
                <a:effectLst>
                  <a:glow rad="139700">
                    <a:schemeClr val="accent4">
                      <a:satMod val="175000"/>
                      <a:alpha val="40000"/>
                    </a:schemeClr>
                  </a:glow>
                  <a:outerShdw blurRad="50800" dist="38100" algn="l" rotWithShape="0">
                    <a:prstClr val="black"/>
                  </a:outerShdw>
                </a:effectLst>
                <a:latin typeface="Comic Sans MS" panose="030F0702030302020204" pitchFamily="66" charset="0"/>
                <a:ea typeface="Times New Roman" panose="02020603050405020304" pitchFamily="18" charset="0"/>
              </a:rPr>
              <a:t>CREO Señor que está vivo y presente en la Eucaristía,</a:t>
            </a:r>
          </a:p>
          <a:p>
            <a:r>
              <a:rPr lang="es-PE" sz="2400" b="1" dirty="0">
                <a:solidFill>
                  <a:srgbClr val="FFFFFF"/>
                </a:solidFill>
                <a:effectLst>
                  <a:glow rad="139700">
                    <a:schemeClr val="accent4">
                      <a:satMod val="175000"/>
                      <a:alpha val="40000"/>
                    </a:schemeClr>
                  </a:glow>
                  <a:outerShdw blurRad="50800" dist="38100" algn="l" rotWithShape="0">
                    <a:prstClr val="black"/>
                  </a:outerShdw>
                </a:effectLst>
                <a:latin typeface="Comic Sans MS" panose="030F0702030302020204" pitchFamily="66" charset="0"/>
                <a:ea typeface="Times New Roman" panose="02020603050405020304" pitchFamily="18" charset="0"/>
              </a:rPr>
              <a:t>que tu Carne es verdadera comida, </a:t>
            </a:r>
          </a:p>
          <a:p>
            <a:r>
              <a:rPr lang="es-PE" sz="2400" b="1" dirty="0">
                <a:solidFill>
                  <a:srgbClr val="FFFFFF"/>
                </a:solidFill>
                <a:effectLst>
                  <a:glow rad="139700">
                    <a:schemeClr val="accent4">
                      <a:satMod val="175000"/>
                      <a:alpha val="40000"/>
                    </a:schemeClr>
                  </a:glow>
                  <a:outerShdw blurRad="50800" dist="38100" algn="l" rotWithShape="0">
                    <a:prstClr val="black"/>
                  </a:outerShdw>
                </a:effectLst>
                <a:latin typeface="Comic Sans MS" panose="030F0702030302020204" pitchFamily="66" charset="0"/>
                <a:ea typeface="Times New Roman" panose="02020603050405020304" pitchFamily="18" charset="0"/>
              </a:rPr>
              <a:t>que tu Sangre </a:t>
            </a:r>
            <a:endParaRPr lang="es-PE" sz="2400" b="1" dirty="0" smtClean="0">
              <a:solidFill>
                <a:srgbClr val="FFFFFF"/>
              </a:solidFill>
              <a:effectLst>
                <a:glow rad="139700">
                  <a:schemeClr val="accent4">
                    <a:satMod val="175000"/>
                    <a:alpha val="40000"/>
                  </a:schemeClr>
                </a:glow>
                <a:outerShdw blurRad="50800" dist="38100" algn="l" rotWithShape="0">
                  <a:prstClr val="black"/>
                </a:outerShdw>
              </a:effectLst>
              <a:latin typeface="Comic Sans MS" panose="030F0702030302020204" pitchFamily="66" charset="0"/>
              <a:ea typeface="Times New Roman" panose="02020603050405020304" pitchFamily="18" charset="0"/>
            </a:endParaRPr>
          </a:p>
          <a:p>
            <a:r>
              <a:rPr lang="es-PE" sz="2400" b="1" dirty="0" smtClean="0">
                <a:solidFill>
                  <a:srgbClr val="FFFFFF"/>
                </a:solidFill>
                <a:effectLst>
                  <a:glow rad="139700">
                    <a:schemeClr val="accent4">
                      <a:satMod val="175000"/>
                      <a:alpha val="40000"/>
                    </a:schemeClr>
                  </a:glow>
                  <a:outerShdw blurRad="50800" dist="38100" algn="l" rotWithShape="0">
                    <a:prstClr val="black"/>
                  </a:outerShdw>
                </a:effectLst>
                <a:latin typeface="Comic Sans MS" panose="030F0702030302020204" pitchFamily="66" charset="0"/>
                <a:ea typeface="Times New Roman" panose="02020603050405020304" pitchFamily="18" charset="0"/>
              </a:rPr>
              <a:t>es </a:t>
            </a:r>
            <a:r>
              <a:rPr lang="es-PE" sz="2400" b="1" dirty="0">
                <a:solidFill>
                  <a:srgbClr val="FFFFFF"/>
                </a:solidFill>
                <a:effectLst>
                  <a:glow rad="139700">
                    <a:schemeClr val="accent4">
                      <a:satMod val="175000"/>
                      <a:alpha val="40000"/>
                    </a:schemeClr>
                  </a:glow>
                  <a:outerShdw blurRad="50800" dist="38100" algn="l" rotWithShape="0">
                    <a:prstClr val="black"/>
                  </a:outerShdw>
                </a:effectLst>
                <a:latin typeface="Comic Sans MS" panose="030F0702030302020204" pitchFamily="66" charset="0"/>
                <a:ea typeface="Times New Roman" panose="02020603050405020304" pitchFamily="18" charset="0"/>
              </a:rPr>
              <a:t>verdadera </a:t>
            </a:r>
            <a:endParaRPr lang="es-PE" sz="2400" b="1" dirty="0" smtClean="0">
              <a:solidFill>
                <a:srgbClr val="FFFFFF"/>
              </a:solidFill>
              <a:effectLst>
                <a:glow rad="139700">
                  <a:schemeClr val="accent4">
                    <a:satMod val="175000"/>
                    <a:alpha val="40000"/>
                  </a:schemeClr>
                </a:glow>
                <a:outerShdw blurRad="50800" dist="38100" algn="l" rotWithShape="0">
                  <a:prstClr val="black"/>
                </a:outerShdw>
              </a:effectLst>
              <a:latin typeface="Comic Sans MS" panose="030F0702030302020204" pitchFamily="66" charset="0"/>
              <a:ea typeface="Times New Roman" panose="02020603050405020304" pitchFamily="18" charset="0"/>
            </a:endParaRPr>
          </a:p>
          <a:p>
            <a:r>
              <a:rPr lang="es-PE" sz="2400" b="1" dirty="0" smtClean="0">
                <a:solidFill>
                  <a:srgbClr val="FFFFFF"/>
                </a:solidFill>
                <a:effectLst>
                  <a:glow rad="139700">
                    <a:schemeClr val="accent4">
                      <a:satMod val="175000"/>
                      <a:alpha val="40000"/>
                    </a:schemeClr>
                  </a:glow>
                  <a:outerShdw blurRad="50800" dist="38100" algn="l" rotWithShape="0">
                    <a:prstClr val="black"/>
                  </a:outerShdw>
                </a:effectLst>
                <a:latin typeface="Comic Sans MS" panose="030F0702030302020204" pitchFamily="66" charset="0"/>
                <a:ea typeface="Times New Roman" panose="02020603050405020304" pitchFamily="18" charset="0"/>
              </a:rPr>
              <a:t>bebida, que Tú</a:t>
            </a:r>
            <a:endParaRPr lang="es-PE" sz="2400" b="1" dirty="0">
              <a:solidFill>
                <a:srgbClr val="FFFFFF"/>
              </a:solidFill>
              <a:effectLst>
                <a:glow rad="139700">
                  <a:schemeClr val="accent4">
                    <a:satMod val="175000"/>
                    <a:alpha val="40000"/>
                  </a:schemeClr>
                </a:glow>
                <a:outerShdw blurRad="50800" dist="38100" algn="l" rotWithShape="0">
                  <a:prstClr val="black"/>
                </a:outerShdw>
              </a:effectLst>
              <a:latin typeface="Comic Sans MS" panose="030F0702030302020204" pitchFamily="66" charset="0"/>
              <a:ea typeface="Times New Roman" panose="02020603050405020304" pitchFamily="18" charset="0"/>
            </a:endParaRPr>
          </a:p>
          <a:p>
            <a:r>
              <a:rPr lang="es-PE" sz="2400" b="1" dirty="0" smtClean="0">
                <a:solidFill>
                  <a:srgbClr val="FFFFFF"/>
                </a:solidFill>
                <a:effectLst>
                  <a:glow rad="139700">
                    <a:schemeClr val="accent4">
                      <a:satMod val="175000"/>
                      <a:alpha val="40000"/>
                    </a:schemeClr>
                  </a:glow>
                  <a:outerShdw blurRad="50800" dist="38100" algn="l" rotWithShape="0">
                    <a:prstClr val="black"/>
                  </a:outerShdw>
                </a:effectLst>
                <a:latin typeface="Comic Sans MS" panose="030F0702030302020204" pitchFamily="66" charset="0"/>
                <a:ea typeface="Times New Roman" panose="02020603050405020304" pitchFamily="18" charset="0"/>
              </a:rPr>
              <a:t>vienes a </a:t>
            </a:r>
            <a:r>
              <a:rPr lang="es-PE" sz="2400" b="1" dirty="0" err="1" smtClean="0">
                <a:solidFill>
                  <a:srgbClr val="FFFFFF"/>
                </a:solidFill>
                <a:effectLst>
                  <a:glow rad="139700">
                    <a:schemeClr val="accent4">
                      <a:satMod val="175000"/>
                      <a:alpha val="40000"/>
                    </a:schemeClr>
                  </a:glow>
                  <a:outerShdw blurRad="50800" dist="38100" algn="l" rotWithShape="0">
                    <a:prstClr val="black"/>
                  </a:outerShdw>
                </a:effectLst>
                <a:latin typeface="Comic Sans MS" panose="030F0702030302020204" pitchFamily="66" charset="0"/>
                <a:ea typeface="Times New Roman" panose="02020603050405020304" pitchFamily="18" charset="0"/>
              </a:rPr>
              <a:t>a</a:t>
            </a:r>
            <a:r>
              <a:rPr lang="es-PE" sz="2400" b="1" dirty="0" smtClean="0">
                <a:solidFill>
                  <a:srgbClr val="FFFFFF"/>
                </a:solidFill>
                <a:effectLst>
                  <a:glow rad="139700">
                    <a:schemeClr val="accent4">
                      <a:satMod val="175000"/>
                      <a:alpha val="40000"/>
                    </a:schemeClr>
                  </a:glow>
                  <a:outerShdw blurRad="50800" dist="38100" algn="l" rotWithShape="0">
                    <a:prstClr val="black"/>
                  </a:outerShdw>
                </a:effectLst>
                <a:latin typeface="Comic Sans MS" panose="030F0702030302020204" pitchFamily="66" charset="0"/>
                <a:ea typeface="Times New Roman" panose="02020603050405020304" pitchFamily="18" charset="0"/>
              </a:rPr>
              <a:t> mí y</a:t>
            </a:r>
          </a:p>
          <a:p>
            <a:r>
              <a:rPr lang="es-PE" sz="2400" b="1" dirty="0" smtClean="0">
                <a:solidFill>
                  <a:srgbClr val="FFFFFF"/>
                </a:solidFill>
                <a:effectLst>
                  <a:glow rad="139700">
                    <a:schemeClr val="accent4">
                      <a:satMod val="175000"/>
                      <a:alpha val="40000"/>
                    </a:schemeClr>
                  </a:glow>
                  <a:outerShdw blurRad="50800" dist="38100" algn="l" rotWithShape="0">
                    <a:prstClr val="black"/>
                  </a:outerShdw>
                </a:effectLst>
                <a:latin typeface="Comic Sans MS" panose="030F0702030302020204" pitchFamily="66" charset="0"/>
                <a:ea typeface="Times New Roman" panose="02020603050405020304" pitchFamily="18" charset="0"/>
              </a:rPr>
              <a:t>me </a:t>
            </a:r>
            <a:r>
              <a:rPr lang="es-PE" sz="2400" b="1" dirty="0">
                <a:solidFill>
                  <a:srgbClr val="FFFFFF"/>
                </a:solidFill>
                <a:effectLst>
                  <a:glow rad="139700">
                    <a:schemeClr val="accent4">
                      <a:satMod val="175000"/>
                      <a:alpha val="40000"/>
                    </a:schemeClr>
                  </a:glow>
                  <a:outerShdw blurRad="50800" dist="38100" algn="l" rotWithShape="0">
                    <a:prstClr val="black"/>
                  </a:outerShdw>
                </a:effectLst>
                <a:latin typeface="Comic Sans MS" panose="030F0702030302020204" pitchFamily="66" charset="0"/>
                <a:ea typeface="Times New Roman" panose="02020603050405020304" pitchFamily="18" charset="0"/>
              </a:rPr>
              <a:t>transformas</a:t>
            </a:r>
            <a:r>
              <a:rPr lang="es-PE" sz="2400" b="1" dirty="0" smtClean="0">
                <a:solidFill>
                  <a:srgbClr val="FFFFFF"/>
                </a:solidFill>
                <a:effectLst>
                  <a:glow rad="139700">
                    <a:schemeClr val="accent4">
                      <a:satMod val="175000"/>
                      <a:alpha val="40000"/>
                    </a:schemeClr>
                  </a:glow>
                  <a:outerShdw blurRad="50800" dist="38100" algn="l" rotWithShape="0">
                    <a:prstClr val="black"/>
                  </a:outerShdw>
                </a:effectLst>
                <a:latin typeface="Comic Sans MS" panose="030F0702030302020204" pitchFamily="66" charset="0"/>
                <a:ea typeface="Times New Roman" panose="02020603050405020304" pitchFamily="18" charset="0"/>
              </a:rPr>
              <a:t>,</a:t>
            </a:r>
            <a:endParaRPr lang="es-PE" sz="2400" b="1" dirty="0">
              <a:solidFill>
                <a:srgbClr val="FFFFFF"/>
              </a:solidFill>
              <a:effectLst>
                <a:glow rad="139700">
                  <a:schemeClr val="accent4">
                    <a:satMod val="175000"/>
                    <a:alpha val="40000"/>
                  </a:schemeClr>
                </a:glow>
                <a:outerShdw blurRad="50800" dist="38100" algn="l" rotWithShape="0">
                  <a:prstClr val="black"/>
                </a:outerShdw>
              </a:effectLst>
              <a:latin typeface="Comic Sans MS" panose="030F0702030302020204" pitchFamily="66" charset="0"/>
              <a:ea typeface="Times New Roman" panose="02020603050405020304" pitchFamily="18" charset="0"/>
            </a:endParaRPr>
          </a:p>
        </p:txBody>
      </p:sp>
      <p:sp>
        <p:nvSpPr>
          <p:cNvPr id="7" name="Rectángulo 6"/>
          <p:cNvSpPr/>
          <p:nvPr/>
        </p:nvSpPr>
        <p:spPr>
          <a:xfrm>
            <a:off x="482242" y="3453630"/>
            <a:ext cx="8248648" cy="3046988"/>
          </a:xfrm>
          <a:prstGeom prst="rect">
            <a:avLst/>
          </a:prstGeom>
        </p:spPr>
        <p:txBody>
          <a:bodyPr wrap="square">
            <a:spAutoFit/>
          </a:bodyPr>
          <a:lstStyle/>
          <a:p>
            <a:r>
              <a:rPr lang="es-MX" sz="2400" b="1" dirty="0">
                <a:solidFill>
                  <a:srgbClr val="FFFFFF"/>
                </a:solidFill>
                <a:effectLst>
                  <a:glow rad="228600">
                    <a:schemeClr val="accent4">
                      <a:satMod val="175000"/>
                      <a:alpha val="40000"/>
                    </a:schemeClr>
                  </a:glow>
                  <a:outerShdw blurRad="50800" dist="38100" algn="l" rotWithShape="0">
                    <a:prstClr val="black"/>
                  </a:outerShdw>
                </a:effectLst>
                <a:latin typeface="Comic Sans MS" panose="030F0702030302020204" pitchFamily="66" charset="0"/>
                <a:ea typeface="Times New Roman" panose="02020603050405020304" pitchFamily="18" charset="0"/>
              </a:rPr>
              <a:t>que Tú me unes más a ti en tu amor total…</a:t>
            </a:r>
          </a:p>
          <a:p>
            <a:r>
              <a:rPr lang="es-PE" sz="2400" b="1" dirty="0" smtClean="0">
                <a:solidFill>
                  <a:srgbClr val="FFFFFF"/>
                </a:solidFill>
                <a:effectLst>
                  <a:glow rad="228600">
                    <a:schemeClr val="accent4">
                      <a:satMod val="175000"/>
                      <a:alpha val="40000"/>
                    </a:schemeClr>
                  </a:glow>
                  <a:outerShdw blurRad="50800" dist="38100" algn="l" rotWithShape="0">
                    <a:prstClr val="black"/>
                  </a:outerShdw>
                </a:effectLst>
                <a:latin typeface="Comic Sans MS" panose="030F0702030302020204" pitchFamily="66" charset="0"/>
                <a:ea typeface="Times New Roman" panose="02020603050405020304" pitchFamily="18" charset="0"/>
              </a:rPr>
              <a:t>que, en la Eucaristía, estás Tú TODO, Dios y hombre </a:t>
            </a:r>
            <a:r>
              <a:rPr lang="es-PE" sz="2400" b="1" dirty="0" err="1" smtClean="0">
                <a:solidFill>
                  <a:srgbClr val="FFFFFF"/>
                </a:solidFill>
                <a:effectLst>
                  <a:glow rad="228600">
                    <a:schemeClr val="accent4">
                      <a:satMod val="175000"/>
                      <a:alpha val="40000"/>
                    </a:schemeClr>
                  </a:glow>
                  <a:outerShdw blurRad="50800" dist="38100" algn="l" rotWithShape="0">
                    <a:prstClr val="black"/>
                  </a:outerShdw>
                </a:effectLst>
                <a:latin typeface="Comic Sans MS" panose="030F0702030302020204" pitchFamily="66" charset="0"/>
                <a:ea typeface="Times New Roman" panose="02020603050405020304" pitchFamily="18" charset="0"/>
              </a:rPr>
              <a:t>verdadero,que</a:t>
            </a:r>
            <a:r>
              <a:rPr lang="es-PE" sz="2400" b="1" dirty="0" smtClean="0">
                <a:solidFill>
                  <a:srgbClr val="FFFFFF"/>
                </a:solidFill>
                <a:effectLst>
                  <a:glow rad="228600">
                    <a:schemeClr val="accent4">
                      <a:satMod val="175000"/>
                      <a:alpha val="40000"/>
                    </a:schemeClr>
                  </a:glow>
                  <a:outerShdw blurRad="50800" dist="38100" algn="l" rotWithShape="0">
                    <a:prstClr val="black"/>
                  </a:outerShdw>
                </a:effectLst>
                <a:latin typeface="Comic Sans MS" panose="030F0702030302020204" pitchFamily="66" charset="0"/>
                <a:ea typeface="Times New Roman" panose="02020603050405020304" pitchFamily="18" charset="0"/>
              </a:rPr>
              <a:t> la Eucaristía es el don máximo de tu amor hacia </a:t>
            </a:r>
            <a:r>
              <a:rPr lang="es-PE" sz="2400" b="1" dirty="0" err="1" smtClean="0">
                <a:solidFill>
                  <a:srgbClr val="FFFFFF"/>
                </a:solidFill>
                <a:effectLst>
                  <a:glow rad="228600">
                    <a:schemeClr val="accent4">
                      <a:satMod val="175000"/>
                      <a:alpha val="40000"/>
                    </a:schemeClr>
                  </a:glow>
                  <a:outerShdw blurRad="50800" dist="38100" algn="l" rotWithShape="0">
                    <a:prstClr val="black"/>
                  </a:outerShdw>
                </a:effectLst>
                <a:latin typeface="Comic Sans MS" panose="030F0702030302020204" pitchFamily="66" charset="0"/>
                <a:ea typeface="Times New Roman" panose="02020603050405020304" pitchFamily="18" charset="0"/>
              </a:rPr>
              <a:t>nosotros,que</a:t>
            </a:r>
            <a:r>
              <a:rPr lang="es-PE" sz="2400" b="1" dirty="0" smtClean="0">
                <a:solidFill>
                  <a:srgbClr val="FFFFFF"/>
                </a:solidFill>
                <a:effectLst>
                  <a:glow rad="228600">
                    <a:schemeClr val="accent4">
                      <a:satMod val="175000"/>
                      <a:alpha val="40000"/>
                    </a:schemeClr>
                  </a:glow>
                  <a:outerShdw blurRad="50800" dist="38100" algn="l" rotWithShape="0">
                    <a:prstClr val="black"/>
                  </a:outerShdw>
                </a:effectLst>
                <a:latin typeface="Comic Sans MS" panose="030F0702030302020204" pitchFamily="66" charset="0"/>
                <a:ea typeface="Times New Roman" panose="02020603050405020304" pitchFamily="18" charset="0"/>
              </a:rPr>
              <a:t> Tú te das como alimento para impulsarnos a ti,</a:t>
            </a:r>
          </a:p>
          <a:p>
            <a:r>
              <a:rPr lang="es-PE" sz="2400" b="1" dirty="0" smtClean="0">
                <a:solidFill>
                  <a:srgbClr val="FFFFFF"/>
                </a:solidFill>
                <a:effectLst>
                  <a:glow rad="228600">
                    <a:schemeClr val="accent4">
                      <a:satMod val="175000"/>
                      <a:alpha val="40000"/>
                    </a:schemeClr>
                  </a:glow>
                  <a:outerShdw blurRad="50800" dist="38100" algn="l" rotWithShape="0">
                    <a:prstClr val="black"/>
                  </a:outerShdw>
                </a:effectLst>
                <a:latin typeface="Comic Sans MS" panose="030F0702030302020204" pitchFamily="66" charset="0"/>
                <a:ea typeface="Times New Roman" panose="02020603050405020304" pitchFamily="18" charset="0"/>
              </a:rPr>
              <a:t>Creo </a:t>
            </a:r>
            <a:r>
              <a:rPr lang="es-PE" sz="2400" b="1" dirty="0">
                <a:solidFill>
                  <a:srgbClr val="FFFFFF"/>
                </a:solidFill>
                <a:effectLst>
                  <a:glow rad="228600">
                    <a:schemeClr val="accent4">
                      <a:satMod val="175000"/>
                      <a:alpha val="40000"/>
                    </a:schemeClr>
                  </a:glow>
                  <a:outerShdw blurRad="50800" dist="38100" algn="l" rotWithShape="0">
                    <a:prstClr val="black"/>
                  </a:outerShdw>
                </a:effectLst>
                <a:latin typeface="Comic Sans MS" panose="030F0702030302020204" pitchFamily="66" charset="0"/>
                <a:ea typeface="Times New Roman" panose="02020603050405020304" pitchFamily="18" charset="0"/>
              </a:rPr>
              <a:t>Señor, pero ven Tú en mi ayuda para que cada vez más, viva por ti y para ti, siendo Tú todo para mí. AMÉN</a:t>
            </a:r>
          </a:p>
        </p:txBody>
      </p:sp>
    </p:spTree>
    <p:extLst>
      <p:ext uri="{BB962C8B-B14F-4D97-AF65-F5344CB8AC3E}">
        <p14:creationId xmlns:p14="http://schemas.microsoft.com/office/powerpoint/2010/main" val="29953968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1250" fill="hold"/>
                                        <p:tgtEl>
                                          <p:spTgt spid="4"/>
                                        </p:tgtEl>
                                        <p:attrNameLst>
                                          <p:attrName>ppt_w</p:attrName>
                                        </p:attrNameLst>
                                      </p:cBhvr>
                                      <p:tavLst>
                                        <p:tav tm="0">
                                          <p:val>
                                            <p:fltVal val="0"/>
                                          </p:val>
                                        </p:tav>
                                        <p:tav tm="100000">
                                          <p:val>
                                            <p:strVal val="#ppt_w"/>
                                          </p:val>
                                        </p:tav>
                                      </p:tavLst>
                                    </p:anim>
                                    <p:anim calcmode="lin" valueType="num">
                                      <p:cBhvr>
                                        <p:cTn id="8" dur="1250" fill="hold"/>
                                        <p:tgtEl>
                                          <p:spTgt spid="4"/>
                                        </p:tgtEl>
                                        <p:attrNameLst>
                                          <p:attrName>ppt_h</p:attrName>
                                        </p:attrNameLst>
                                      </p:cBhvr>
                                      <p:tavLst>
                                        <p:tav tm="0">
                                          <p:val>
                                            <p:fltVal val="0"/>
                                          </p:val>
                                        </p:tav>
                                        <p:tav tm="100000">
                                          <p:val>
                                            <p:strVal val="#ppt_h"/>
                                          </p:val>
                                        </p:tav>
                                      </p:tavLst>
                                    </p:anim>
                                    <p:anim calcmode="lin" valueType="num">
                                      <p:cBhvr>
                                        <p:cTn id="9" dur="125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25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7500"/>
                            </p:stCondLst>
                            <p:childTnLst>
                              <p:par>
                                <p:cTn id="12" presetID="15" presetClass="entr" presetSubtype="0" fill="hold" grpId="0" nodeType="afterEffect">
                                  <p:stCondLst>
                                    <p:cond delay="0"/>
                                  </p:stCondLst>
                                  <p:iterate type="lt">
                                    <p:tmPct val="10000"/>
                                  </p:iterate>
                                  <p:childTnLst>
                                    <p:set>
                                      <p:cBhvr>
                                        <p:cTn id="13" dur="1" fill="hold">
                                          <p:stCondLst>
                                            <p:cond delay="0"/>
                                          </p:stCondLst>
                                        </p:cTn>
                                        <p:tgtEl>
                                          <p:spTgt spid="7"/>
                                        </p:tgtEl>
                                        <p:attrNameLst>
                                          <p:attrName>style.visibility</p:attrName>
                                        </p:attrNameLst>
                                      </p:cBhvr>
                                      <p:to>
                                        <p:strVal val="visible"/>
                                      </p:to>
                                    </p:set>
                                    <p:anim calcmode="lin" valueType="num">
                                      <p:cBhvr>
                                        <p:cTn id="14" dur="1250" fill="hold"/>
                                        <p:tgtEl>
                                          <p:spTgt spid="7"/>
                                        </p:tgtEl>
                                        <p:attrNameLst>
                                          <p:attrName>ppt_w</p:attrName>
                                        </p:attrNameLst>
                                      </p:cBhvr>
                                      <p:tavLst>
                                        <p:tav tm="0">
                                          <p:val>
                                            <p:fltVal val="0"/>
                                          </p:val>
                                        </p:tav>
                                        <p:tav tm="100000">
                                          <p:val>
                                            <p:strVal val="#ppt_w"/>
                                          </p:val>
                                        </p:tav>
                                      </p:tavLst>
                                    </p:anim>
                                    <p:anim calcmode="lin" valueType="num">
                                      <p:cBhvr>
                                        <p:cTn id="15" dur="1250" fill="hold"/>
                                        <p:tgtEl>
                                          <p:spTgt spid="7"/>
                                        </p:tgtEl>
                                        <p:attrNameLst>
                                          <p:attrName>ppt_h</p:attrName>
                                        </p:attrNameLst>
                                      </p:cBhvr>
                                      <p:tavLst>
                                        <p:tav tm="0">
                                          <p:val>
                                            <p:fltVal val="0"/>
                                          </p:val>
                                        </p:tav>
                                        <p:tav tm="100000">
                                          <p:val>
                                            <p:strVal val="#ppt_h"/>
                                          </p:val>
                                        </p:tav>
                                      </p:tavLst>
                                    </p:anim>
                                    <p:anim calcmode="lin" valueType="num">
                                      <p:cBhvr>
                                        <p:cTn id="16" dur="1250" fill="hold"/>
                                        <p:tgtEl>
                                          <p:spTgt spid="7"/>
                                        </p:tgtEl>
                                        <p:attrNameLst>
                                          <p:attrName>ppt_x</p:attrName>
                                        </p:attrNameLst>
                                      </p:cBhvr>
                                      <p:tavLst>
                                        <p:tav tm="0" fmla="#ppt_x+(cos(-2*pi*(1-$))*-#ppt_x-sin(-2*pi*(1-$))*(1-#ppt_y))*(1-$)">
                                          <p:val>
                                            <p:fltVal val="0"/>
                                          </p:val>
                                        </p:tav>
                                        <p:tav tm="100000">
                                          <p:val>
                                            <p:fltVal val="1"/>
                                          </p:val>
                                        </p:tav>
                                      </p:tavLst>
                                    </p:anim>
                                    <p:anim calcmode="lin" valueType="num">
                                      <p:cBhvr>
                                        <p:cTn id="17" dur="125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virgen de la medalla milagrosa – de que es patrona la virgen – historia –  imagen – nuestra señora | Prensa Celam - blog religios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35" y="364206"/>
            <a:ext cx="8320053" cy="6100869"/>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7"/>
          <p:cNvSpPr txBox="1">
            <a:spLocks noChangeArrowheads="1"/>
          </p:cNvSpPr>
          <p:nvPr/>
        </p:nvSpPr>
        <p:spPr bwMode="auto">
          <a:xfrm>
            <a:off x="2205090" y="6354543"/>
            <a:ext cx="5150772" cy="430887"/>
          </a:xfrm>
          <a:prstGeom prst="rect">
            <a:avLst/>
          </a:prstGeom>
          <a:solidFill>
            <a:schemeClr val="accent2">
              <a:lumMod val="75000"/>
            </a:schemeClr>
          </a:solidFill>
          <a:ln w="9525">
            <a:noFill/>
            <a:miter lim="800000"/>
            <a:headEnd/>
            <a:tailEnd/>
          </a:ln>
          <a:scene3d>
            <a:camera prst="orthographicFront"/>
            <a:lightRig rig="threePt" dir="t"/>
          </a:scene3d>
          <a:sp3d>
            <a:bevelT w="139700" prst="cross"/>
          </a:sp3d>
        </p:spPr>
        <p:txBody>
          <a:bodyPr wrap="square">
            <a:spAutoFit/>
          </a:bodyPr>
          <a:lstStyle/>
          <a:p>
            <a:pPr algn="ctr" fontAlgn="base">
              <a:spcAft>
                <a:spcPct val="0"/>
              </a:spcAft>
              <a:defRPr/>
            </a:pPr>
            <a:r>
              <a:rPr lang="es-PE" sz="1100" dirty="0">
                <a:solidFill>
                  <a:prstClr val="white"/>
                </a:solidFill>
                <a:effectLst>
                  <a:outerShdw blurRad="38100" dist="38100" dir="2700000" algn="tl">
                    <a:srgbClr val="000000">
                      <a:alpha val="43137"/>
                    </a:srgbClr>
                  </a:outerShdw>
                </a:effectLst>
                <a:latin typeface="Poor Richard" pitchFamily="18" charset="0"/>
              </a:rPr>
              <a:t>Texto de </a:t>
            </a:r>
            <a:r>
              <a:rPr lang="es-PE" sz="1100" dirty="0" err="1">
                <a:solidFill>
                  <a:prstClr val="white"/>
                </a:solidFill>
                <a:effectLst>
                  <a:outerShdw blurRad="38100" dist="38100" dir="2700000" algn="tl">
                    <a:srgbClr val="000000">
                      <a:alpha val="43137"/>
                    </a:srgbClr>
                  </a:outerShdw>
                </a:effectLst>
                <a:latin typeface="Poor Richard" pitchFamily="18" charset="0"/>
              </a:rPr>
              <a:t>Lectio</a:t>
            </a:r>
            <a:r>
              <a:rPr lang="es-PE" sz="1100" dirty="0">
                <a:solidFill>
                  <a:prstClr val="white"/>
                </a:solidFill>
                <a:effectLst>
                  <a:outerShdw blurRad="38100" dist="38100" dir="2700000" algn="tl">
                    <a:srgbClr val="000000">
                      <a:alpha val="43137"/>
                    </a:srgbClr>
                  </a:outerShdw>
                </a:effectLst>
                <a:latin typeface="Poor Richard" pitchFamily="18" charset="0"/>
              </a:rPr>
              <a:t> Divina:  Padre César Chávez  </a:t>
            </a:r>
            <a:r>
              <a:rPr lang="es-PE" sz="1100" dirty="0" err="1">
                <a:solidFill>
                  <a:prstClr val="white"/>
                </a:solidFill>
                <a:effectLst>
                  <a:outerShdw blurRad="38100" dist="38100" dir="2700000" algn="tl">
                    <a:srgbClr val="000000">
                      <a:alpha val="43137"/>
                    </a:srgbClr>
                  </a:outerShdw>
                </a:effectLst>
                <a:latin typeface="Poor Richard" pitchFamily="18" charset="0"/>
              </a:rPr>
              <a:t>Alva</a:t>
            </a:r>
            <a:r>
              <a:rPr lang="es-PE" sz="1100" dirty="0">
                <a:solidFill>
                  <a:prstClr val="white"/>
                </a:solidFill>
                <a:effectLst>
                  <a:outerShdw blurRad="38100" dist="38100" dir="2700000" algn="tl">
                    <a:srgbClr val="000000">
                      <a:alpha val="43137"/>
                    </a:srgbClr>
                  </a:outerShdw>
                </a:effectLst>
                <a:latin typeface="Poor Richard" pitchFamily="18" charset="0"/>
              </a:rPr>
              <a:t> (Chuno) </a:t>
            </a:r>
            <a:r>
              <a:rPr lang="es-PE" sz="1100" dirty="0" err="1">
                <a:solidFill>
                  <a:prstClr val="white"/>
                </a:solidFill>
                <a:effectLst>
                  <a:outerShdw blurRad="38100" dist="38100" dir="2700000" algn="tl">
                    <a:srgbClr val="000000">
                      <a:alpha val="43137"/>
                    </a:srgbClr>
                  </a:outerShdw>
                </a:effectLst>
                <a:latin typeface="Poor Richard" pitchFamily="18" charset="0"/>
              </a:rPr>
              <a:t>C.ongregación</a:t>
            </a:r>
            <a:r>
              <a:rPr lang="es-PE" sz="1100" dirty="0">
                <a:solidFill>
                  <a:prstClr val="white"/>
                </a:solidFill>
                <a:effectLst>
                  <a:outerShdw blurRad="38100" dist="38100" dir="2700000" algn="tl">
                    <a:srgbClr val="000000">
                      <a:alpha val="43137"/>
                    </a:srgbClr>
                  </a:outerShdw>
                </a:effectLst>
                <a:latin typeface="Poor Richard" pitchFamily="18" charset="0"/>
              </a:rPr>
              <a:t> de la Misión.</a:t>
            </a:r>
          </a:p>
          <a:p>
            <a:pPr algn="ctr" fontAlgn="base">
              <a:spcAft>
                <a:spcPct val="0"/>
              </a:spcAft>
              <a:defRPr/>
            </a:pPr>
            <a:r>
              <a:rPr lang="es-PE" sz="1100" dirty="0">
                <a:solidFill>
                  <a:prstClr val="white"/>
                </a:solidFill>
                <a:effectLst>
                  <a:outerShdw blurRad="38100" dist="38100" dir="2700000" algn="tl">
                    <a:srgbClr val="000000">
                      <a:alpha val="43137"/>
                    </a:srgbClr>
                  </a:outerShdw>
                </a:effectLst>
                <a:latin typeface="Poor Richard" pitchFamily="18" charset="0"/>
              </a:rPr>
              <a:t> </a:t>
            </a:r>
            <a:r>
              <a:rPr lang="es-PE" sz="1100" dirty="0" err="1">
                <a:solidFill>
                  <a:prstClr val="white"/>
                </a:solidFill>
                <a:effectLst>
                  <a:outerShdw blurRad="38100" dist="38100" dir="2700000" algn="tl">
                    <a:srgbClr val="000000">
                      <a:alpha val="43137"/>
                    </a:srgbClr>
                  </a:outerShdw>
                </a:effectLst>
                <a:latin typeface="Poor Richard" pitchFamily="18" charset="0"/>
              </a:rPr>
              <a:t>Power</a:t>
            </a:r>
            <a:r>
              <a:rPr lang="es-PE" sz="1100" dirty="0">
                <a:solidFill>
                  <a:prstClr val="white"/>
                </a:solidFill>
                <a:effectLst>
                  <a:outerShdw blurRad="38100" dist="38100" dir="2700000" algn="tl">
                    <a:srgbClr val="000000">
                      <a:alpha val="43137"/>
                    </a:srgbClr>
                  </a:outerShdw>
                </a:effectLst>
                <a:latin typeface="Poor Richard" pitchFamily="18" charset="0"/>
              </a:rPr>
              <a:t> Point :  Sor Pilar Caycho Vela  - Hija de la Caridad de San Vicente de Paúl</a:t>
            </a:r>
          </a:p>
        </p:txBody>
      </p:sp>
    </p:spTree>
    <p:extLst>
      <p:ext uri="{BB962C8B-B14F-4D97-AF65-F5344CB8AC3E}">
        <p14:creationId xmlns:p14="http://schemas.microsoft.com/office/powerpoint/2010/main" val="3169269170"/>
      </p:ext>
    </p:extLst>
  </p:cSld>
  <p:clrMapOvr>
    <a:masterClrMapping/>
  </p:clrMapOvr>
  <mc:AlternateContent xmlns:mc="http://schemas.openxmlformats.org/markup-compatibility/2006" xmlns:p14="http://schemas.microsoft.com/office/powerpoint/2010/main">
    <mc:Choice Requires="p14">
      <p:transition spd="slow" p14:dur="10000">
        <p14:vortex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b="14038"/>
          <a:stretch/>
        </p:blipFill>
        <p:spPr>
          <a:xfrm>
            <a:off x="464953" y="400050"/>
            <a:ext cx="8229600" cy="6067425"/>
          </a:xfrm>
          <a:prstGeom prst="rect">
            <a:avLst/>
          </a:prstGeom>
          <a:scene3d>
            <a:camera prst="orthographicFront"/>
            <a:lightRig rig="threePt" dir="t"/>
          </a:scene3d>
          <a:sp3d>
            <a:bevelT w="139700" prst="cross"/>
          </a:sp3d>
        </p:spPr>
      </p:pic>
      <p:sp>
        <p:nvSpPr>
          <p:cNvPr id="7" name="6 CuadroTexto"/>
          <p:cNvSpPr txBox="1"/>
          <p:nvPr/>
        </p:nvSpPr>
        <p:spPr>
          <a:xfrm>
            <a:off x="550679" y="2635657"/>
            <a:ext cx="8229600" cy="3831818"/>
          </a:xfrm>
          <a:prstGeom prst="rect">
            <a:avLst/>
          </a:prstGeom>
          <a:noFill/>
        </p:spPr>
        <p:txBody>
          <a:bodyPr wrap="square" rtlCol="0">
            <a:spAutoFit/>
          </a:bodyPr>
          <a:lstStyle/>
          <a:p>
            <a:pPr algn="ctr" fontAlgn="base">
              <a:spcBef>
                <a:spcPct val="0"/>
              </a:spcBef>
              <a:spcAft>
                <a:spcPct val="0"/>
              </a:spcAft>
            </a:pPr>
            <a:r>
              <a:rPr lang="es-PE" sz="2700" b="1" dirty="0">
                <a:solidFill>
                  <a:prstClr val="white"/>
                </a:solidFill>
                <a:effectLst>
                  <a:glow rad="101600">
                    <a:srgbClr val="1A0D00"/>
                  </a:glow>
                  <a:outerShdw blurRad="38100" dist="38100" dir="2700000" algn="tl">
                    <a:srgbClr val="000000">
                      <a:alpha val="43137"/>
                    </a:srgbClr>
                  </a:outerShdw>
                </a:effectLst>
                <a:latin typeface="Palatino Linotype" panose="02040502050505030304" pitchFamily="18" charset="0"/>
              </a:rPr>
              <a:t>Jesús estaba junto a Dios, pero ha bajado a este mundo y ha preparado un banquete en el que ofrece un pan que es su propia carne, su misma persona. Para el que se alimenta de él acogiéndolo con fe, se convierte en un pan de vida </a:t>
            </a:r>
            <a:r>
              <a:rPr lang="es-PE" sz="2700" b="1" dirty="0" smtClean="0">
                <a:solidFill>
                  <a:prstClr val="white"/>
                </a:solidFill>
                <a:effectLst>
                  <a:glow rad="101600">
                    <a:srgbClr val="1A0D00"/>
                  </a:glow>
                  <a:outerShdw blurRad="38100" dist="38100" dir="2700000" algn="tl">
                    <a:srgbClr val="000000">
                      <a:alpha val="43137"/>
                    </a:srgbClr>
                  </a:outerShdw>
                </a:effectLst>
                <a:latin typeface="Palatino Linotype" panose="02040502050505030304" pitchFamily="18" charset="0"/>
              </a:rPr>
              <a:t>eterna </a:t>
            </a:r>
            <a:endParaRPr lang="es-PE" sz="2600" b="1" i="1" dirty="0">
              <a:solidFill>
                <a:prstClr val="white"/>
              </a:solidFill>
              <a:effectLst>
                <a:glow rad="101600">
                  <a:srgbClr val="1A0D00"/>
                </a:glow>
                <a:outerShdw blurRad="38100" dist="38100" dir="2700000" algn="tl">
                  <a:srgbClr val="000000">
                    <a:alpha val="43137"/>
                  </a:srgbClr>
                </a:outerShdw>
              </a:effectLst>
              <a:latin typeface="Palatino Linotype" panose="02040502050505030304" pitchFamily="18" charset="0"/>
            </a:endParaRPr>
          </a:p>
          <a:p>
            <a:pPr algn="ctr" fontAlgn="base">
              <a:spcBef>
                <a:spcPct val="0"/>
              </a:spcBef>
              <a:spcAft>
                <a:spcPct val="0"/>
              </a:spcAft>
            </a:pPr>
            <a:r>
              <a:rPr lang="es-PE" sz="2700" b="1" dirty="0">
                <a:solidFill>
                  <a:prstClr val="white"/>
                </a:solidFill>
                <a:effectLst>
                  <a:glow rad="101600">
                    <a:srgbClr val="1A0D00"/>
                  </a:glow>
                  <a:outerShdw blurRad="38100" dist="38100" dir="2700000" algn="tl">
                    <a:srgbClr val="000000">
                      <a:alpha val="43137"/>
                    </a:srgbClr>
                  </a:outerShdw>
                </a:effectLst>
                <a:latin typeface="Palatino Linotype" panose="02040502050505030304" pitchFamily="18" charset="0"/>
              </a:rPr>
              <a:t>que permite entrar en una </a:t>
            </a:r>
            <a:r>
              <a:rPr lang="es-PE" sz="2700" b="1" dirty="0" smtClean="0">
                <a:solidFill>
                  <a:prstClr val="white"/>
                </a:solidFill>
                <a:effectLst>
                  <a:glow rad="101600">
                    <a:srgbClr val="1A0D00"/>
                  </a:glow>
                  <a:outerShdw blurRad="38100" dist="38100" dir="2700000" algn="tl">
                    <a:srgbClr val="000000">
                      <a:alpha val="43137"/>
                    </a:srgbClr>
                  </a:outerShdw>
                </a:effectLst>
                <a:latin typeface="Palatino Linotype" panose="02040502050505030304" pitchFamily="18" charset="0"/>
              </a:rPr>
              <a:t>comunión                                           </a:t>
            </a:r>
            <a:r>
              <a:rPr lang="es-PE" sz="2700" b="1" dirty="0">
                <a:solidFill>
                  <a:prstClr val="white"/>
                </a:solidFill>
                <a:effectLst>
                  <a:glow rad="101600">
                    <a:srgbClr val="1A0D00"/>
                  </a:glow>
                  <a:outerShdw blurRad="38100" dist="38100" dir="2700000" algn="tl">
                    <a:srgbClr val="000000">
                      <a:alpha val="43137"/>
                    </a:srgbClr>
                  </a:outerShdw>
                </a:effectLst>
                <a:latin typeface="Palatino Linotype" panose="02040502050505030304" pitchFamily="18" charset="0"/>
              </a:rPr>
              <a:t>inesperada con Dios.</a:t>
            </a:r>
          </a:p>
          <a:p>
            <a:pPr algn="ctr" fontAlgn="base">
              <a:spcBef>
                <a:spcPct val="0"/>
              </a:spcBef>
              <a:spcAft>
                <a:spcPct val="0"/>
              </a:spcAft>
            </a:pPr>
            <a:r>
              <a:rPr lang="es-PE" sz="2700" b="1" dirty="0">
                <a:solidFill>
                  <a:prstClr val="white"/>
                </a:solidFill>
                <a:effectLst>
                  <a:glow rad="101600">
                    <a:srgbClr val="1A0D00"/>
                  </a:glow>
                  <a:outerShdw blurRad="38100" dist="38100" dir="2700000" algn="tl">
                    <a:srgbClr val="000000">
                      <a:alpha val="43137"/>
                    </a:srgbClr>
                  </a:outerShdw>
                </a:effectLst>
                <a:latin typeface="Palatino Linotype" panose="02040502050505030304" pitchFamily="18" charset="0"/>
              </a:rPr>
              <a:t>Esa comunión es la que nos permite darnos cuenta de lo que el Señor quiere HOY de nosotros.</a:t>
            </a:r>
            <a:endParaRPr lang="es-ES" sz="2700" b="1" dirty="0">
              <a:solidFill>
                <a:prstClr val="white"/>
              </a:solidFill>
              <a:effectLst>
                <a:glow rad="101600">
                  <a:srgbClr val="1A0D00"/>
                </a:glow>
                <a:outerShdw blurRad="38100" dist="38100" dir="2700000" algn="tl">
                  <a:srgbClr val="000000">
                    <a:alpha val="43137"/>
                  </a:srgbClr>
                </a:outerShdw>
              </a:effectLst>
              <a:latin typeface="Palatino Linotype" panose="02040502050505030304" pitchFamily="18" charset="0"/>
            </a:endParaRPr>
          </a:p>
        </p:txBody>
      </p:sp>
      <p:sp>
        <p:nvSpPr>
          <p:cNvPr id="11" name="10 Rectángulo"/>
          <p:cNvSpPr/>
          <p:nvPr/>
        </p:nvSpPr>
        <p:spPr>
          <a:xfrm>
            <a:off x="3208126" y="461309"/>
            <a:ext cx="3505255" cy="523220"/>
          </a:xfrm>
          <a:prstGeom prst="rect">
            <a:avLst/>
          </a:prstGeom>
          <a:noFill/>
        </p:spPr>
        <p:txBody>
          <a:bodyPr wrap="none" lIns="91440" tIns="45720" rIns="91440" bIns="45720">
            <a:spAutoFit/>
          </a:bodyPr>
          <a:lstStyle/>
          <a:p>
            <a:pPr algn="ctr" fontAlgn="base">
              <a:spcBef>
                <a:spcPct val="0"/>
              </a:spcBef>
              <a:spcAft>
                <a:spcPct val="0"/>
              </a:spcAft>
            </a:pPr>
            <a:r>
              <a:rPr lang="es-ES_tradnl" sz="2800" b="1" spc="50" dirty="0">
                <a:ln w="12700" cmpd="sng">
                  <a:solidFill>
                    <a:srgbClr val="F79646">
                      <a:satMod val="120000"/>
                      <a:shade val="80000"/>
                    </a:srgbClr>
                  </a:solidFill>
                  <a:prstDash val="solid"/>
                </a:ln>
                <a:solidFill>
                  <a:prstClr val="white"/>
                </a:solidFill>
                <a:effectLst>
                  <a:glow rad="53100">
                    <a:srgbClr val="F79646">
                      <a:satMod val="180000"/>
                      <a:alpha val="30000"/>
                    </a:srgbClr>
                  </a:glow>
                  <a:outerShdw blurRad="50800" dist="38100" dir="10800000" algn="r" rotWithShape="0">
                    <a:prstClr val="black"/>
                  </a:outerShdw>
                </a:effectLst>
                <a:latin typeface="Square721 BT" panose="020B0504020202060204" pitchFamily="34" charset="0"/>
              </a:rPr>
              <a:t>AMBIENTACIÓN: </a:t>
            </a:r>
            <a:endParaRPr lang="es-ES" sz="2800" b="1" spc="50" dirty="0">
              <a:ln w="12700" cmpd="sng">
                <a:solidFill>
                  <a:srgbClr val="F79646">
                    <a:satMod val="120000"/>
                    <a:shade val="80000"/>
                  </a:srgbClr>
                </a:solidFill>
                <a:prstDash val="solid"/>
              </a:ln>
              <a:solidFill>
                <a:prstClr val="white"/>
              </a:solidFill>
              <a:effectLst>
                <a:glow rad="53100">
                  <a:srgbClr val="F79646">
                    <a:satMod val="180000"/>
                    <a:alpha val="30000"/>
                  </a:srgbClr>
                </a:glow>
                <a:outerShdw blurRad="50800" dist="38100" dir="10800000" algn="r" rotWithShape="0">
                  <a:prstClr val="black"/>
                </a:outerShdw>
              </a:effectLst>
              <a:latin typeface="Square721 BT" panose="020B0504020202060204" pitchFamily="34" charset="0"/>
            </a:endParaRPr>
          </a:p>
        </p:txBody>
      </p:sp>
    </p:spTree>
    <p:extLst>
      <p:ext uri="{BB962C8B-B14F-4D97-AF65-F5344CB8AC3E}">
        <p14:creationId xmlns:p14="http://schemas.microsoft.com/office/powerpoint/2010/main" val="24164360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iterate type="wd">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1750" fill="hold"/>
                                        <p:tgtEl>
                                          <p:spTgt spid="7"/>
                                        </p:tgtEl>
                                        <p:attrNameLst>
                                          <p:attrName>ppt_w</p:attrName>
                                        </p:attrNameLst>
                                      </p:cBhvr>
                                      <p:tavLst>
                                        <p:tav tm="0">
                                          <p:val>
                                            <p:fltVal val="0"/>
                                          </p:val>
                                        </p:tav>
                                        <p:tav tm="100000">
                                          <p:val>
                                            <p:strVal val="#ppt_w"/>
                                          </p:val>
                                        </p:tav>
                                      </p:tavLst>
                                    </p:anim>
                                    <p:anim calcmode="lin" valueType="num">
                                      <p:cBhvr>
                                        <p:cTn id="8" dur="1750" fill="hold"/>
                                        <p:tgtEl>
                                          <p:spTgt spid="7"/>
                                        </p:tgtEl>
                                        <p:attrNameLst>
                                          <p:attrName>ppt_h</p:attrName>
                                        </p:attrNameLst>
                                      </p:cBhvr>
                                      <p:tavLst>
                                        <p:tav tm="0">
                                          <p:val>
                                            <p:fltVal val="0"/>
                                          </p:val>
                                        </p:tav>
                                        <p:tav tm="100000">
                                          <p:val>
                                            <p:strVal val="#ppt_h"/>
                                          </p:val>
                                        </p:tav>
                                      </p:tavLst>
                                    </p:anim>
                                    <p:anim calcmode="lin" valueType="num">
                                      <p:cBhvr>
                                        <p:cTn id="9" dur="1750" fill="hold"/>
                                        <p:tgtEl>
                                          <p:spTgt spid="7"/>
                                        </p:tgtEl>
                                        <p:attrNameLst>
                                          <p:attrName>ppt_x</p:attrName>
                                        </p:attrNameLst>
                                      </p:cBhvr>
                                      <p:tavLst>
                                        <p:tav tm="0">
                                          <p:val>
                                            <p:fltVal val="0.5"/>
                                          </p:val>
                                        </p:tav>
                                        <p:tav tm="100000">
                                          <p:val>
                                            <p:strVal val="#ppt_x"/>
                                          </p:val>
                                        </p:tav>
                                      </p:tavLst>
                                    </p:anim>
                                    <p:anim calcmode="lin" valueType="num">
                                      <p:cBhvr>
                                        <p:cTn id="10" dur="1750" fill="hold"/>
                                        <p:tgtEl>
                                          <p:spTgt spid="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302" y="396069"/>
            <a:ext cx="8267734" cy="615036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www.eje21.com.co/site/wp-content/uploads/fly-images/363612/copon-1024x683-c.png?timestamp=1628410502"/>
          <p:cNvPicPr>
            <a:picLocks noChangeAspect="1" noChangeArrowheads="1"/>
          </p:cNvPicPr>
          <p:nvPr/>
        </p:nvPicPr>
        <p:blipFill rotWithShape="1">
          <a:blip r:embed="rId3">
            <a:extLst>
              <a:ext uri="{28A0092B-C50C-407E-A947-70E740481C1C}">
                <a14:useLocalDpi xmlns:a14="http://schemas.microsoft.com/office/drawing/2010/main" val="0"/>
              </a:ext>
            </a:extLst>
          </a:blip>
          <a:srcRect t="7365"/>
          <a:stretch/>
        </p:blipFill>
        <p:spPr bwMode="auto">
          <a:xfrm>
            <a:off x="470864" y="477774"/>
            <a:ext cx="8358088" cy="5986953"/>
          </a:xfrm>
          <a:prstGeom prst="rect">
            <a:avLst/>
          </a:prstGeom>
          <a:noFill/>
          <a:extLst>
            <a:ext uri="{909E8E84-426E-40DD-AFC4-6F175D3DCCD1}">
              <a14:hiddenFill xmlns:a14="http://schemas.microsoft.com/office/drawing/2010/main">
                <a:solidFill>
                  <a:srgbClr val="FFFFFF"/>
                </a:solidFill>
              </a14:hiddenFill>
            </a:ext>
          </a:extLst>
        </p:spPr>
      </p:pic>
      <p:sp>
        <p:nvSpPr>
          <p:cNvPr id="4" name="WordArt 2" descr="Bolsa de papel"/>
          <p:cNvSpPr>
            <a:spLocks noChangeArrowheads="1" noChangeShapeType="1" noTextEdit="1"/>
          </p:cNvSpPr>
          <p:nvPr/>
        </p:nvSpPr>
        <p:spPr bwMode="auto">
          <a:xfrm>
            <a:off x="1043608" y="990600"/>
            <a:ext cx="3168352" cy="998240"/>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44444"/>
              </a:avLst>
            </a:prstTxWarp>
            <a:scene3d>
              <a:camera prst="legacyPerspectiveTopLeft">
                <a:rot lat="0" lon="20519999" rev="0"/>
              </a:camera>
              <a:lightRig rig="legacyHarsh3" dir="r"/>
            </a:scene3d>
            <a:sp3d extrusionH="430200" prstMaterial="legacyMatte">
              <a:extrusionClr>
                <a:srgbClr val="006600"/>
              </a:extrusionClr>
            </a:sp3d>
          </a:bodyPr>
          <a:lstStyle/>
          <a:p>
            <a:pPr algn="ctr" fontAlgn="base">
              <a:spcBef>
                <a:spcPct val="0"/>
              </a:spcBef>
              <a:spcAft>
                <a:spcPct val="0"/>
              </a:spcAft>
            </a:pPr>
            <a:endParaRPr lang="es-PE" sz="1200" kern="10" dirty="0">
              <a:ln w="9525">
                <a:round/>
                <a:headEnd/>
                <a:tailEnd/>
              </a:ln>
              <a:solidFill>
                <a:srgbClr val="FFFF00"/>
              </a:solidFill>
              <a:latin typeface="Arial Black"/>
            </a:endParaRPr>
          </a:p>
        </p:txBody>
      </p:sp>
      <p:pic>
        <p:nvPicPr>
          <p:cNvPr id="8" name="Imagen 7"/>
          <p:cNvPicPr>
            <a:picLocks noChangeAspect="1"/>
          </p:cNvPicPr>
          <p:nvPr/>
        </p:nvPicPr>
        <p:blipFill rotWithShape="1">
          <a:blip r:embed="rId4"/>
          <a:srcRect l="59513" t="31974" r="6233" b="32444"/>
          <a:stretch/>
        </p:blipFill>
        <p:spPr>
          <a:xfrm>
            <a:off x="4135723" y="1211869"/>
            <a:ext cx="1261561" cy="1247995"/>
          </a:xfrm>
          <a:prstGeom prst="rect">
            <a:avLst/>
          </a:prstGeom>
          <a:effectLst>
            <a:softEdge rad="317500"/>
          </a:effectLst>
        </p:spPr>
      </p:pic>
      <p:sp>
        <p:nvSpPr>
          <p:cNvPr id="13" name="2 Marcador de contenido"/>
          <p:cNvSpPr txBox="1">
            <a:spLocks/>
          </p:cNvSpPr>
          <p:nvPr/>
        </p:nvSpPr>
        <p:spPr bwMode="auto">
          <a:xfrm>
            <a:off x="532948" y="958495"/>
            <a:ext cx="7715702" cy="150136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eaLnBrk="0" fontAlgn="base" hangingPunct="0">
              <a:spcAft>
                <a:spcPct val="0"/>
              </a:spcAft>
              <a:defRPr/>
            </a:pPr>
            <a:r>
              <a:rPr lang="es-PE" sz="2400" b="1" dirty="0">
                <a:solidFill>
                  <a:schemeClr val="bg1"/>
                </a:solidFill>
                <a:effectLst>
                  <a:glow rad="101600">
                    <a:srgbClr val="540000">
                      <a:alpha val="60000"/>
                    </a:srgbClr>
                  </a:glow>
                  <a:outerShdw blurRad="50800" dist="38100" sx="101000" sy="101000" algn="l" rotWithShape="0">
                    <a:prstClr val="black"/>
                  </a:outerShdw>
                </a:effectLst>
                <a:latin typeface="Tekton Pro" pitchFamily="34" charset="0"/>
              </a:rPr>
              <a:t>Atráenos, Oh Cristo, </a:t>
            </a:r>
            <a:r>
              <a:rPr lang="es-PE" sz="2400" b="1" dirty="0" smtClean="0">
                <a:solidFill>
                  <a:schemeClr val="bg1"/>
                </a:solidFill>
                <a:effectLst>
                  <a:glow rad="101600">
                    <a:srgbClr val="540000">
                      <a:alpha val="60000"/>
                    </a:srgbClr>
                  </a:glow>
                  <a:outerShdw blurRad="50800" dist="38100" sx="101000" sy="101000" algn="l" rotWithShape="0">
                    <a:prstClr val="black"/>
                  </a:outerShdw>
                </a:effectLst>
                <a:latin typeface="Tekton Pro" pitchFamily="34" charset="0"/>
              </a:rPr>
              <a:t>hacia </a:t>
            </a:r>
            <a:r>
              <a:rPr lang="es-PE" sz="2400" b="1" dirty="0">
                <a:solidFill>
                  <a:schemeClr val="bg1"/>
                </a:solidFill>
                <a:effectLst>
                  <a:glow rad="101600">
                    <a:srgbClr val="540000">
                      <a:alpha val="60000"/>
                    </a:srgbClr>
                  </a:glow>
                  <a:outerShdw blurRad="50800" dist="38100" sx="101000" sy="101000" algn="l" rotWithShape="0">
                    <a:prstClr val="black"/>
                  </a:outerShdw>
                </a:effectLst>
                <a:latin typeface="Tekton Pro" pitchFamily="34" charset="0"/>
              </a:rPr>
              <a:t>esta mesa única</a:t>
            </a:r>
          </a:p>
          <a:p>
            <a:pPr eaLnBrk="0" fontAlgn="base" hangingPunct="0">
              <a:spcAft>
                <a:spcPct val="0"/>
              </a:spcAft>
              <a:defRPr/>
            </a:pPr>
            <a:r>
              <a:rPr lang="es-PE" sz="2400" b="1" dirty="0">
                <a:solidFill>
                  <a:schemeClr val="bg1"/>
                </a:solidFill>
                <a:effectLst>
                  <a:glow rad="101600">
                    <a:srgbClr val="540000">
                      <a:alpha val="60000"/>
                    </a:srgbClr>
                  </a:glow>
                  <a:outerShdw blurRad="50800" dist="38100" sx="101000" sy="101000" algn="l" rotWithShape="0">
                    <a:prstClr val="black"/>
                  </a:outerShdw>
                </a:effectLst>
                <a:latin typeface="Tekton Pro" pitchFamily="34" charset="0"/>
              </a:rPr>
              <a:t>de tu carne y de tu sangre</a:t>
            </a:r>
            <a:r>
              <a:rPr lang="es-PE" sz="2400" b="1" dirty="0" smtClean="0">
                <a:solidFill>
                  <a:schemeClr val="bg1"/>
                </a:solidFill>
                <a:effectLst>
                  <a:glow rad="101600">
                    <a:srgbClr val="540000">
                      <a:alpha val="60000"/>
                    </a:srgbClr>
                  </a:glow>
                  <a:outerShdw blurRad="50800" dist="38100" sx="101000" sy="101000" algn="l" rotWithShape="0">
                    <a:prstClr val="black"/>
                  </a:outerShdw>
                </a:effectLst>
                <a:latin typeface="Tekton Pro" pitchFamily="34" charset="0"/>
              </a:rPr>
              <a:t>. </a:t>
            </a:r>
            <a:endParaRPr lang="es-PE" sz="2400" b="1" dirty="0">
              <a:solidFill>
                <a:schemeClr val="bg1"/>
              </a:solidFill>
              <a:effectLst>
                <a:glow rad="101600">
                  <a:srgbClr val="540000">
                    <a:alpha val="60000"/>
                  </a:srgbClr>
                </a:glow>
                <a:outerShdw blurRad="50800" dist="38100" sx="101000" sy="101000" algn="l" rotWithShape="0">
                  <a:prstClr val="black"/>
                </a:outerShdw>
              </a:effectLst>
              <a:latin typeface="Tekton Pro" pitchFamily="34" charset="0"/>
            </a:endParaRPr>
          </a:p>
          <a:p>
            <a:pPr eaLnBrk="0" fontAlgn="base" hangingPunct="0">
              <a:spcAft>
                <a:spcPct val="0"/>
              </a:spcAft>
              <a:defRPr/>
            </a:pPr>
            <a:r>
              <a:rPr lang="es-PE" sz="2400" b="1" dirty="0">
                <a:solidFill>
                  <a:schemeClr val="bg1"/>
                </a:solidFill>
                <a:effectLst>
                  <a:glow rad="101600">
                    <a:srgbClr val="540000">
                      <a:alpha val="60000"/>
                    </a:srgbClr>
                  </a:glow>
                  <a:outerShdw blurRad="50800" dist="38100" sx="101000" sy="101000" algn="l" rotWithShape="0">
                    <a:prstClr val="black"/>
                  </a:outerShdw>
                </a:effectLst>
                <a:latin typeface="Tekton Pro" pitchFamily="34" charset="0"/>
              </a:rPr>
              <a:t>Pasa de </a:t>
            </a:r>
            <a:r>
              <a:rPr lang="es-PE" sz="2400" b="1" dirty="0" err="1" smtClean="0">
                <a:solidFill>
                  <a:schemeClr val="bg1"/>
                </a:solidFill>
                <a:effectLst>
                  <a:glow rad="101600">
                    <a:srgbClr val="540000">
                      <a:alpha val="60000"/>
                    </a:srgbClr>
                  </a:glow>
                  <a:outerShdw blurRad="50800" dist="38100" sx="101000" sy="101000" algn="l" rotWithShape="0">
                    <a:prstClr val="black"/>
                  </a:outerShdw>
                </a:effectLst>
                <a:latin typeface="Tekton Pro" pitchFamily="34" charset="0"/>
              </a:rPr>
              <a:t>nuevo,sabiduría</a:t>
            </a:r>
            <a:r>
              <a:rPr lang="es-PE" sz="2400" b="1" dirty="0" smtClean="0">
                <a:solidFill>
                  <a:schemeClr val="bg1"/>
                </a:solidFill>
                <a:effectLst>
                  <a:glow rad="101600">
                    <a:srgbClr val="540000">
                      <a:alpha val="60000"/>
                    </a:srgbClr>
                  </a:glow>
                  <a:outerShdw blurRad="50800" dist="38100" sx="101000" sy="101000" algn="l" rotWithShape="0">
                    <a:prstClr val="black"/>
                  </a:outerShdw>
                </a:effectLst>
                <a:latin typeface="Tekton Pro" pitchFamily="34" charset="0"/>
              </a:rPr>
              <a:t> </a:t>
            </a:r>
            <a:r>
              <a:rPr lang="es-PE" sz="2400" b="1" dirty="0">
                <a:solidFill>
                  <a:schemeClr val="bg1"/>
                </a:solidFill>
                <a:effectLst>
                  <a:glow rad="101600">
                    <a:srgbClr val="540000">
                      <a:alpha val="60000"/>
                    </a:srgbClr>
                  </a:glow>
                  <a:outerShdw blurRad="50800" dist="38100" sx="101000" sy="101000" algn="l" rotWithShape="0">
                    <a:prstClr val="black"/>
                  </a:outerShdw>
                </a:effectLst>
                <a:latin typeface="Tekton Pro" pitchFamily="34" charset="0"/>
              </a:rPr>
              <a:t>de Dios,</a:t>
            </a:r>
          </a:p>
          <a:p>
            <a:pPr eaLnBrk="0" fontAlgn="base" hangingPunct="0">
              <a:spcAft>
                <a:spcPct val="0"/>
              </a:spcAft>
              <a:defRPr/>
            </a:pPr>
            <a:r>
              <a:rPr lang="es-PE" sz="2400" b="1" dirty="0">
                <a:solidFill>
                  <a:schemeClr val="bg1"/>
                </a:solidFill>
                <a:effectLst>
                  <a:glow rad="101600">
                    <a:srgbClr val="540000">
                      <a:alpha val="60000"/>
                    </a:srgbClr>
                  </a:glow>
                  <a:outerShdw blurRad="50800" dist="38100" sx="101000" sy="101000" algn="l" rotWithShape="0">
                    <a:prstClr val="black"/>
                  </a:outerShdw>
                </a:effectLst>
                <a:latin typeface="Tekton Pro" pitchFamily="34" charset="0"/>
              </a:rPr>
              <a:t>y congrega en </a:t>
            </a:r>
            <a:r>
              <a:rPr lang="es-PE" sz="2400" b="1" dirty="0" smtClean="0">
                <a:solidFill>
                  <a:schemeClr val="bg1"/>
                </a:solidFill>
                <a:effectLst>
                  <a:glow rad="101600">
                    <a:srgbClr val="540000">
                      <a:alpha val="60000"/>
                    </a:srgbClr>
                  </a:glow>
                  <a:outerShdw blurRad="50800" dist="38100" sx="101000" sy="101000" algn="l" rotWithShape="0">
                    <a:prstClr val="black"/>
                  </a:outerShdw>
                </a:effectLst>
                <a:latin typeface="Tekton Pro" pitchFamily="34" charset="0"/>
              </a:rPr>
              <a:t>tu banquete  </a:t>
            </a:r>
            <a:r>
              <a:rPr lang="es-PE" sz="2400" b="1" dirty="0">
                <a:solidFill>
                  <a:schemeClr val="bg1"/>
                </a:solidFill>
                <a:effectLst>
                  <a:glow rad="101600">
                    <a:srgbClr val="540000">
                      <a:alpha val="60000"/>
                    </a:srgbClr>
                  </a:glow>
                  <a:outerShdw blurRad="50800" dist="38100" sx="101000" sy="101000" algn="l" rotWithShape="0">
                    <a:prstClr val="black"/>
                  </a:outerShdw>
                </a:effectLst>
                <a:latin typeface="Tekton Pro" pitchFamily="34" charset="0"/>
              </a:rPr>
              <a:t>discípulos </a:t>
            </a:r>
            <a:r>
              <a:rPr lang="es-PE" sz="2400" b="1" dirty="0" smtClean="0">
                <a:solidFill>
                  <a:schemeClr val="bg1"/>
                </a:solidFill>
                <a:effectLst>
                  <a:glow rad="101600">
                    <a:srgbClr val="540000">
                      <a:alpha val="60000"/>
                    </a:srgbClr>
                  </a:glow>
                  <a:outerShdw blurRad="50800" dist="38100" sx="101000" sy="101000" algn="l" rotWithShape="0">
                    <a:prstClr val="black"/>
                  </a:outerShdw>
                </a:effectLst>
                <a:latin typeface="Tekton Pro" pitchFamily="34" charset="0"/>
              </a:rPr>
              <a:t>                           sedientos de la verdad y de la vida.</a:t>
            </a:r>
          </a:p>
          <a:p>
            <a:pPr eaLnBrk="0" fontAlgn="base" hangingPunct="0">
              <a:spcAft>
                <a:spcPct val="0"/>
              </a:spcAft>
              <a:defRPr/>
            </a:pPr>
            <a:r>
              <a:rPr lang="es-PE" sz="2400" b="1" dirty="0" smtClean="0">
                <a:solidFill>
                  <a:schemeClr val="bg1"/>
                </a:solidFill>
                <a:effectLst>
                  <a:glow rad="101600">
                    <a:srgbClr val="540000">
                      <a:alpha val="60000"/>
                    </a:srgbClr>
                  </a:glow>
                  <a:outerShdw blurRad="50800" dist="38100" sx="101000" sy="101000" algn="l" rotWithShape="0">
                    <a:prstClr val="black"/>
                  </a:outerShdw>
                </a:effectLst>
                <a:latin typeface="Tekton Pro" pitchFamily="34" charset="0"/>
              </a:rPr>
              <a:t>Y </a:t>
            </a:r>
            <a:r>
              <a:rPr lang="es-PE" sz="2400" b="1" dirty="0">
                <a:solidFill>
                  <a:schemeClr val="bg1"/>
                </a:solidFill>
                <a:effectLst>
                  <a:glow rad="101600">
                    <a:srgbClr val="540000">
                      <a:alpha val="60000"/>
                    </a:srgbClr>
                  </a:glow>
                  <a:outerShdw blurRad="50800" dist="38100" sx="101000" sy="101000" algn="l" rotWithShape="0">
                    <a:prstClr val="black"/>
                  </a:outerShdw>
                </a:effectLst>
                <a:latin typeface="Tekton Pro" pitchFamily="34" charset="0"/>
              </a:rPr>
              <a:t>concédenos mediante </a:t>
            </a:r>
            <a:r>
              <a:rPr lang="es-PE" sz="2400" b="1" dirty="0" smtClean="0">
                <a:solidFill>
                  <a:schemeClr val="bg1"/>
                </a:solidFill>
                <a:effectLst>
                  <a:glow rad="101600">
                    <a:srgbClr val="540000">
                      <a:alpha val="60000"/>
                    </a:srgbClr>
                  </a:glow>
                  <a:outerShdw blurRad="50800" dist="38100" sx="101000" sy="101000" algn="l" rotWithShape="0">
                    <a:prstClr val="black"/>
                  </a:outerShdw>
                </a:effectLst>
                <a:latin typeface="Tekton Pro" pitchFamily="34" charset="0"/>
              </a:rPr>
              <a:t>la verdadera </a:t>
            </a:r>
            <a:r>
              <a:rPr lang="es-PE" sz="2400" b="1" dirty="0">
                <a:solidFill>
                  <a:schemeClr val="bg1"/>
                </a:solidFill>
                <a:effectLst>
                  <a:glow rad="101600">
                    <a:srgbClr val="540000">
                      <a:alpha val="60000"/>
                    </a:srgbClr>
                  </a:glow>
                  <a:outerShdw blurRad="50800" dist="38100" sx="101000" sy="101000" algn="l" rotWithShape="0">
                    <a:prstClr val="black"/>
                  </a:outerShdw>
                </a:effectLst>
                <a:latin typeface="Tekton Pro" pitchFamily="34" charset="0"/>
              </a:rPr>
              <a:t>comida,</a:t>
            </a:r>
          </a:p>
          <a:p>
            <a:pPr eaLnBrk="0" fontAlgn="base" hangingPunct="0">
              <a:spcAft>
                <a:spcPct val="0"/>
              </a:spcAft>
              <a:defRPr/>
            </a:pPr>
            <a:r>
              <a:rPr lang="es-PE" sz="2400" b="1" dirty="0">
                <a:solidFill>
                  <a:schemeClr val="bg1"/>
                </a:solidFill>
                <a:effectLst>
                  <a:glow rad="101600">
                    <a:srgbClr val="540000">
                      <a:alpha val="60000"/>
                    </a:srgbClr>
                  </a:glow>
                  <a:outerShdw blurRad="50800" dist="38100" sx="101000" sy="101000" algn="l" rotWithShape="0">
                    <a:prstClr val="black"/>
                  </a:outerShdw>
                </a:effectLst>
                <a:latin typeface="Tekton Pro" pitchFamily="34" charset="0"/>
              </a:rPr>
              <a:t>mediante la verdadera vida:</a:t>
            </a:r>
          </a:p>
          <a:p>
            <a:pPr eaLnBrk="0" fontAlgn="base" hangingPunct="0">
              <a:spcAft>
                <a:spcPct val="0"/>
              </a:spcAft>
              <a:defRPr/>
            </a:pPr>
            <a:endParaRPr lang="es-ES" sz="2400" b="1" dirty="0">
              <a:solidFill>
                <a:schemeClr val="bg1"/>
              </a:solidFill>
              <a:effectLst>
                <a:glow rad="101600">
                  <a:srgbClr val="FFFFFF"/>
                </a:glow>
                <a:outerShdw blurRad="38100" dist="38100" dir="2700000" algn="tl">
                  <a:srgbClr val="000000">
                    <a:alpha val="43137"/>
                  </a:srgbClr>
                </a:outerShdw>
              </a:effectLst>
              <a:latin typeface="Tekton Pro" pitchFamily="34" charset="0"/>
            </a:endParaRPr>
          </a:p>
        </p:txBody>
      </p:sp>
      <p:sp>
        <p:nvSpPr>
          <p:cNvPr id="14" name="2 Marcador de contenido"/>
          <p:cNvSpPr txBox="1">
            <a:spLocks/>
          </p:cNvSpPr>
          <p:nvPr/>
        </p:nvSpPr>
        <p:spPr bwMode="auto">
          <a:xfrm>
            <a:off x="-563786" y="3733800"/>
            <a:ext cx="9222011" cy="49724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lgn="ctr" eaLnBrk="0" fontAlgn="base" hangingPunct="0">
              <a:spcBef>
                <a:spcPct val="20000"/>
              </a:spcBef>
              <a:spcAft>
                <a:spcPct val="0"/>
              </a:spcAft>
              <a:defRPr/>
            </a:pPr>
            <a:r>
              <a:rPr lang="es-PE" sz="2400" b="1" dirty="0">
                <a:solidFill>
                  <a:schemeClr val="bg1"/>
                </a:solidFill>
                <a:effectLst>
                  <a:glow rad="101600">
                    <a:srgbClr val="540000">
                      <a:alpha val="60000"/>
                    </a:srgbClr>
                  </a:glow>
                  <a:outerShdw blurRad="50800" dist="38100" sx="101000" sy="101000" algn="l" rotWithShape="0">
                    <a:prstClr val="black"/>
                  </a:outerShdw>
                </a:effectLst>
                <a:latin typeface="Tekton Pro" pitchFamily="34" charset="0"/>
              </a:rPr>
              <a:t>Conocerte en nuestros hermanos,</a:t>
            </a:r>
          </a:p>
          <a:p>
            <a:pPr marL="342900" indent="-342900" algn="ctr" eaLnBrk="0" fontAlgn="base" hangingPunct="0">
              <a:spcBef>
                <a:spcPct val="20000"/>
              </a:spcBef>
              <a:spcAft>
                <a:spcPct val="0"/>
              </a:spcAft>
              <a:defRPr/>
            </a:pPr>
            <a:r>
              <a:rPr lang="es-PE" sz="2400" b="1" dirty="0">
                <a:solidFill>
                  <a:schemeClr val="bg1"/>
                </a:solidFill>
                <a:effectLst>
                  <a:glow rad="101600">
                    <a:srgbClr val="540000">
                      <a:alpha val="60000"/>
                    </a:srgbClr>
                  </a:glow>
                  <a:outerShdw blurRad="50800" dist="38100" sx="101000" sy="101000" algn="l" rotWithShape="0">
                    <a:prstClr val="black"/>
                  </a:outerShdw>
                </a:effectLst>
                <a:latin typeface="Tekton Pro" pitchFamily="34" charset="0"/>
              </a:rPr>
              <a:t>compartir todo pan material y espiritual,</a:t>
            </a:r>
          </a:p>
          <a:p>
            <a:pPr marL="342900" indent="-342900" algn="ctr" eaLnBrk="0" fontAlgn="base" hangingPunct="0">
              <a:spcBef>
                <a:spcPct val="20000"/>
              </a:spcBef>
              <a:spcAft>
                <a:spcPct val="0"/>
              </a:spcAft>
              <a:defRPr/>
            </a:pPr>
            <a:r>
              <a:rPr lang="es-PE" sz="2400" b="1" dirty="0">
                <a:solidFill>
                  <a:schemeClr val="bg1"/>
                </a:solidFill>
                <a:effectLst>
                  <a:glow rad="101600">
                    <a:srgbClr val="540000">
                      <a:alpha val="60000"/>
                    </a:srgbClr>
                  </a:glow>
                  <a:outerShdw blurRad="50800" dist="38100" sx="101000" sy="101000" algn="l" rotWithShape="0">
                    <a:prstClr val="black"/>
                  </a:outerShdw>
                </a:effectLst>
                <a:latin typeface="Tekton Pro" pitchFamily="34" charset="0"/>
              </a:rPr>
              <a:t>prolongar tu banquete durante toda  nuestra vida.</a:t>
            </a:r>
          </a:p>
          <a:p>
            <a:pPr marL="342900" indent="-342900" algn="ctr" eaLnBrk="0" fontAlgn="base" hangingPunct="0">
              <a:spcBef>
                <a:spcPct val="20000"/>
              </a:spcBef>
              <a:spcAft>
                <a:spcPct val="0"/>
              </a:spcAft>
              <a:defRPr/>
            </a:pPr>
            <a:r>
              <a:rPr lang="es-PE" sz="2400" b="1" dirty="0">
                <a:solidFill>
                  <a:schemeClr val="bg1"/>
                </a:solidFill>
                <a:effectLst>
                  <a:glow rad="101600">
                    <a:srgbClr val="540000">
                      <a:alpha val="60000"/>
                    </a:srgbClr>
                  </a:glow>
                  <a:outerShdw blurRad="50800" dist="38100" sx="101000" sy="101000" algn="l" rotWithShape="0">
                    <a:prstClr val="black"/>
                  </a:outerShdw>
                </a:effectLst>
                <a:latin typeface="Tekton Pro" pitchFamily="34" charset="0"/>
              </a:rPr>
              <a:t>Y hacer del </a:t>
            </a:r>
            <a:r>
              <a:rPr lang="es-PE" sz="2400" b="1" dirty="0" smtClean="0">
                <a:solidFill>
                  <a:schemeClr val="bg1"/>
                </a:solidFill>
                <a:effectLst>
                  <a:glow rad="101600">
                    <a:srgbClr val="540000">
                      <a:alpha val="60000"/>
                    </a:srgbClr>
                  </a:glow>
                  <a:outerShdw blurRad="50800" dist="38100" sx="101000" sy="101000" algn="l" rotWithShape="0">
                    <a:prstClr val="black"/>
                  </a:outerShdw>
                </a:effectLst>
                <a:latin typeface="Tekton Pro" pitchFamily="34" charset="0"/>
              </a:rPr>
              <a:t>mundo el </a:t>
            </a:r>
            <a:r>
              <a:rPr lang="es-PE" sz="2400" b="1" dirty="0">
                <a:solidFill>
                  <a:schemeClr val="bg1"/>
                </a:solidFill>
                <a:effectLst>
                  <a:glow rad="101600">
                    <a:srgbClr val="540000">
                      <a:alpha val="60000"/>
                    </a:srgbClr>
                  </a:glow>
                  <a:outerShdw blurRad="50800" dist="38100" sx="101000" sy="101000" algn="l" rotWithShape="0">
                    <a:prstClr val="black"/>
                  </a:outerShdw>
                </a:effectLst>
                <a:latin typeface="Tekton Pro" pitchFamily="34" charset="0"/>
              </a:rPr>
              <a:t>lugar de tu presencia,</a:t>
            </a:r>
          </a:p>
          <a:p>
            <a:pPr marL="342900" indent="-342900" algn="ctr" eaLnBrk="0" fontAlgn="base" hangingPunct="0">
              <a:spcBef>
                <a:spcPct val="20000"/>
              </a:spcBef>
              <a:spcAft>
                <a:spcPct val="0"/>
              </a:spcAft>
              <a:defRPr/>
            </a:pPr>
            <a:r>
              <a:rPr lang="es-PE" sz="2400" b="1" dirty="0">
                <a:solidFill>
                  <a:schemeClr val="bg1"/>
                </a:solidFill>
                <a:effectLst>
                  <a:glow rad="101600">
                    <a:srgbClr val="540000">
                      <a:alpha val="60000"/>
                    </a:srgbClr>
                  </a:glow>
                  <a:outerShdw blurRad="50800" dist="38100" sx="101000" sy="101000" algn="l" rotWithShape="0">
                    <a:prstClr val="black"/>
                  </a:outerShdw>
                </a:effectLst>
                <a:latin typeface="Tekton Pro" pitchFamily="34" charset="0"/>
              </a:rPr>
              <a:t>a través del amor </a:t>
            </a:r>
            <a:r>
              <a:rPr lang="es-PE" sz="2400" b="1" dirty="0" smtClean="0">
                <a:solidFill>
                  <a:schemeClr val="bg1"/>
                </a:solidFill>
                <a:effectLst>
                  <a:glow rad="101600">
                    <a:srgbClr val="540000">
                      <a:alpha val="60000"/>
                    </a:srgbClr>
                  </a:glow>
                  <a:outerShdw blurRad="50800" dist="38100" sx="101000" sy="101000" algn="l" rotWithShape="0">
                    <a:prstClr val="black"/>
                  </a:outerShdw>
                </a:effectLst>
                <a:latin typeface="Tekton Pro" pitchFamily="34" charset="0"/>
              </a:rPr>
              <a:t>que </a:t>
            </a:r>
          </a:p>
          <a:p>
            <a:pPr marL="342900" indent="-342900" algn="ctr" eaLnBrk="0" fontAlgn="base" hangingPunct="0">
              <a:spcBef>
                <a:spcPct val="20000"/>
              </a:spcBef>
              <a:spcAft>
                <a:spcPct val="0"/>
              </a:spcAft>
              <a:defRPr/>
            </a:pPr>
            <a:r>
              <a:rPr lang="es-PE" sz="2400" b="1" dirty="0" smtClean="0">
                <a:solidFill>
                  <a:schemeClr val="bg1"/>
                </a:solidFill>
                <a:effectLst>
                  <a:glow rad="101600">
                    <a:srgbClr val="540000">
                      <a:alpha val="60000"/>
                    </a:srgbClr>
                  </a:glow>
                  <a:outerShdw blurRad="50800" dist="38100" sx="101000" sy="101000" algn="l" rotWithShape="0">
                    <a:prstClr val="black"/>
                  </a:outerShdw>
                </a:effectLst>
                <a:latin typeface="Tekton Pro" pitchFamily="34" charset="0"/>
              </a:rPr>
              <a:t>brota </a:t>
            </a:r>
            <a:r>
              <a:rPr lang="es-PE" sz="2400" b="1" dirty="0">
                <a:solidFill>
                  <a:schemeClr val="bg1"/>
                </a:solidFill>
                <a:effectLst>
                  <a:glow rad="101600">
                    <a:srgbClr val="540000">
                      <a:alpha val="60000"/>
                    </a:srgbClr>
                  </a:glow>
                  <a:outerShdw blurRad="50800" dist="38100" sx="101000" sy="101000" algn="l" rotWithShape="0">
                    <a:prstClr val="black"/>
                  </a:outerShdw>
                </a:effectLst>
                <a:latin typeface="Tekton Pro" pitchFamily="34" charset="0"/>
              </a:rPr>
              <a:t>del banquete de tu cuerpo. AMEN. </a:t>
            </a:r>
            <a:endParaRPr lang="es-ES" sz="2400" b="1" dirty="0">
              <a:solidFill>
                <a:schemeClr val="bg1"/>
              </a:solidFill>
              <a:effectLst>
                <a:glow rad="101600">
                  <a:srgbClr val="FFFFFF"/>
                </a:glow>
                <a:outerShdw blurRad="38100" dist="38100" dir="2700000" algn="tl">
                  <a:srgbClr val="000000">
                    <a:alpha val="43137"/>
                  </a:srgbClr>
                </a:outerShdw>
              </a:effectLst>
              <a:latin typeface="Tekton Pro" pitchFamily="34" charset="0"/>
            </a:endParaRPr>
          </a:p>
          <a:p>
            <a:pPr marL="342900" indent="-342900" algn="ctr" eaLnBrk="0" fontAlgn="base" hangingPunct="0">
              <a:spcBef>
                <a:spcPct val="20000"/>
              </a:spcBef>
              <a:spcAft>
                <a:spcPct val="0"/>
              </a:spcAft>
              <a:defRPr/>
            </a:pPr>
            <a:endParaRPr lang="es-ES" sz="2400" b="1" dirty="0">
              <a:solidFill>
                <a:schemeClr val="bg1"/>
              </a:solidFill>
              <a:effectLst>
                <a:glow rad="101600">
                  <a:srgbClr val="FFFFFF"/>
                </a:glow>
                <a:outerShdw blurRad="38100" dist="38100" dir="2700000" algn="tl">
                  <a:srgbClr val="000000">
                    <a:alpha val="43137"/>
                  </a:srgbClr>
                </a:outerShdw>
              </a:effectLst>
              <a:latin typeface="Tekton Pro" pitchFamily="34" charset="0"/>
            </a:endParaRPr>
          </a:p>
        </p:txBody>
      </p:sp>
      <p:sp>
        <p:nvSpPr>
          <p:cNvPr id="15" name="WordArt 2" descr="Bolsa de papel"/>
          <p:cNvSpPr>
            <a:spLocks noChangeArrowheads="1" noChangeShapeType="1" noTextEdit="1"/>
          </p:cNvSpPr>
          <p:nvPr/>
        </p:nvSpPr>
        <p:spPr bwMode="auto">
          <a:xfrm>
            <a:off x="367958" y="445315"/>
            <a:ext cx="3168352" cy="388876"/>
          </a:xfrm>
          <a:prstGeom prst="rect">
            <a:avLst/>
          </a:prstGeom>
          <a:extLst>
            <a:ext uri="{AF507438-7753-43E0-B8FC-AC1667EBCBE1}">
              <a14:hiddenEffects xmlns:a14="http://schemas.microsoft.com/office/drawing/2010/main">
                <a:effectLst/>
              </a14:hiddenEffects>
            </a:ext>
          </a:extLst>
        </p:spPr>
        <p:txBody>
          <a:bodyPr wrap="none" fromWordArt="1"/>
          <a:lstStyle/>
          <a:p>
            <a:pPr algn="ctr" fontAlgn="base">
              <a:spcBef>
                <a:spcPct val="0"/>
              </a:spcBef>
              <a:spcAft>
                <a:spcPct val="0"/>
              </a:spcAft>
            </a:pPr>
            <a:r>
              <a:rPr lang="es-ES_tradnl" sz="2800" b="1" dirty="0">
                <a:solidFill>
                  <a:prstClr val="white"/>
                </a:solidFill>
                <a:latin typeface="Kristen ITC" panose="03050502040202030202" pitchFamily="66" charset="0"/>
              </a:rPr>
              <a:t>Oración inicial</a:t>
            </a:r>
            <a:endParaRPr lang="es-PE" sz="2800" b="1" kern="10" dirty="0">
              <a:solidFill>
                <a:prstClr val="white"/>
              </a:solidFill>
              <a:latin typeface="Kristen ITC" panose="03050502040202030202" pitchFamily="66" charset="0"/>
            </a:endParaRPr>
          </a:p>
        </p:txBody>
      </p:sp>
    </p:spTree>
    <p:extLst>
      <p:ext uri="{BB962C8B-B14F-4D97-AF65-F5344CB8AC3E}">
        <p14:creationId xmlns:p14="http://schemas.microsoft.com/office/powerpoint/2010/main" val="22934798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2000" fill="hold"/>
                                        <p:tgtEl>
                                          <p:spTgt spid="13">
                                            <p:txEl>
                                              <p:pRg st="0" end="0"/>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12" fill="hold" grpId="0" nodeType="after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 calcmode="lin" valueType="num">
                                      <p:cBhvr additive="base">
                                        <p:cTn id="12" dur="2000" fill="hold"/>
                                        <p:tgtEl>
                                          <p:spTgt spid="13">
                                            <p:txEl>
                                              <p:pRg st="1" end="1"/>
                                            </p:txEl>
                                          </p:spTgt>
                                        </p:tgtEl>
                                        <p:attrNameLst>
                                          <p:attrName>ppt_x</p:attrName>
                                        </p:attrNameLst>
                                      </p:cBhvr>
                                      <p:tavLst>
                                        <p:tav tm="0">
                                          <p:val>
                                            <p:strVal val="0-#ppt_w/2"/>
                                          </p:val>
                                        </p:tav>
                                        <p:tav tm="100000">
                                          <p:val>
                                            <p:strVal val="#ppt_x"/>
                                          </p:val>
                                        </p:tav>
                                      </p:tavLst>
                                    </p:anim>
                                    <p:anim calcmode="lin" valueType="num">
                                      <p:cBhvr additive="base">
                                        <p:cTn id="13" dur="20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4000"/>
                            </p:stCondLst>
                            <p:childTnLst>
                              <p:par>
                                <p:cTn id="15" presetID="2" presetClass="entr" presetSubtype="12" fill="hold" grpId="0" nodeType="after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 calcmode="lin" valueType="num">
                                      <p:cBhvr additive="base">
                                        <p:cTn id="17" dur="2000" fill="hold"/>
                                        <p:tgtEl>
                                          <p:spTgt spid="13">
                                            <p:txEl>
                                              <p:pRg st="2" end="2"/>
                                            </p:txEl>
                                          </p:spTgt>
                                        </p:tgtEl>
                                        <p:attrNameLst>
                                          <p:attrName>ppt_x</p:attrName>
                                        </p:attrNameLst>
                                      </p:cBhvr>
                                      <p:tavLst>
                                        <p:tav tm="0">
                                          <p:val>
                                            <p:strVal val="0-#ppt_w/2"/>
                                          </p:val>
                                        </p:tav>
                                        <p:tav tm="100000">
                                          <p:val>
                                            <p:strVal val="#ppt_x"/>
                                          </p:val>
                                        </p:tav>
                                      </p:tavLst>
                                    </p:anim>
                                    <p:anim calcmode="lin" valueType="num">
                                      <p:cBhvr additive="base">
                                        <p:cTn id="18" dur="200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6000"/>
                            </p:stCondLst>
                            <p:childTnLst>
                              <p:par>
                                <p:cTn id="20" presetID="2" presetClass="entr" presetSubtype="12" fill="hold" grpId="0" nodeType="after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 calcmode="lin" valueType="num">
                                      <p:cBhvr additive="base">
                                        <p:cTn id="22" dur="2000" fill="hold"/>
                                        <p:tgtEl>
                                          <p:spTgt spid="13">
                                            <p:txEl>
                                              <p:pRg st="3" end="3"/>
                                            </p:txEl>
                                          </p:spTgt>
                                        </p:tgtEl>
                                        <p:attrNameLst>
                                          <p:attrName>ppt_x</p:attrName>
                                        </p:attrNameLst>
                                      </p:cBhvr>
                                      <p:tavLst>
                                        <p:tav tm="0">
                                          <p:val>
                                            <p:strVal val="0-#ppt_w/2"/>
                                          </p:val>
                                        </p:tav>
                                        <p:tav tm="100000">
                                          <p:val>
                                            <p:strVal val="#ppt_x"/>
                                          </p:val>
                                        </p:tav>
                                      </p:tavLst>
                                    </p:anim>
                                    <p:anim calcmode="lin" valueType="num">
                                      <p:cBhvr additive="base">
                                        <p:cTn id="23" dur="2000" fill="hold"/>
                                        <p:tgtEl>
                                          <p:spTgt spid="13">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8000"/>
                            </p:stCondLst>
                            <p:childTnLst>
                              <p:par>
                                <p:cTn id="25" presetID="2" presetClass="entr" presetSubtype="12" fill="hold" grpId="0" nodeType="after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anim calcmode="lin" valueType="num">
                                      <p:cBhvr additive="base">
                                        <p:cTn id="27" dur="2000" fill="hold"/>
                                        <p:tgtEl>
                                          <p:spTgt spid="13">
                                            <p:txEl>
                                              <p:pRg st="4" end="4"/>
                                            </p:txEl>
                                          </p:spTgt>
                                        </p:tgtEl>
                                        <p:attrNameLst>
                                          <p:attrName>ppt_x</p:attrName>
                                        </p:attrNameLst>
                                      </p:cBhvr>
                                      <p:tavLst>
                                        <p:tav tm="0">
                                          <p:val>
                                            <p:strVal val="0-#ppt_w/2"/>
                                          </p:val>
                                        </p:tav>
                                        <p:tav tm="100000">
                                          <p:val>
                                            <p:strVal val="#ppt_x"/>
                                          </p:val>
                                        </p:tav>
                                      </p:tavLst>
                                    </p:anim>
                                    <p:anim calcmode="lin" valueType="num">
                                      <p:cBhvr additive="base">
                                        <p:cTn id="28" dur="2000" fill="hold"/>
                                        <p:tgtEl>
                                          <p:spTgt spid="13">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10000"/>
                            </p:stCondLst>
                            <p:childTnLst>
                              <p:par>
                                <p:cTn id="30" presetID="2" presetClass="entr" presetSubtype="12" fill="hold" grpId="0" nodeType="afterEffect">
                                  <p:stCondLst>
                                    <p:cond delay="0"/>
                                  </p:stCondLst>
                                  <p:childTnLst>
                                    <p:set>
                                      <p:cBhvr>
                                        <p:cTn id="31" dur="1" fill="hold">
                                          <p:stCondLst>
                                            <p:cond delay="0"/>
                                          </p:stCondLst>
                                        </p:cTn>
                                        <p:tgtEl>
                                          <p:spTgt spid="13">
                                            <p:txEl>
                                              <p:pRg st="5" end="5"/>
                                            </p:txEl>
                                          </p:spTgt>
                                        </p:tgtEl>
                                        <p:attrNameLst>
                                          <p:attrName>style.visibility</p:attrName>
                                        </p:attrNameLst>
                                      </p:cBhvr>
                                      <p:to>
                                        <p:strVal val="visible"/>
                                      </p:to>
                                    </p:set>
                                    <p:anim calcmode="lin" valueType="num">
                                      <p:cBhvr additive="base">
                                        <p:cTn id="32" dur="2000" fill="hold"/>
                                        <p:tgtEl>
                                          <p:spTgt spid="13">
                                            <p:txEl>
                                              <p:pRg st="5" end="5"/>
                                            </p:txEl>
                                          </p:spTgt>
                                        </p:tgtEl>
                                        <p:attrNameLst>
                                          <p:attrName>ppt_x</p:attrName>
                                        </p:attrNameLst>
                                      </p:cBhvr>
                                      <p:tavLst>
                                        <p:tav tm="0">
                                          <p:val>
                                            <p:strVal val="0-#ppt_w/2"/>
                                          </p:val>
                                        </p:tav>
                                        <p:tav tm="100000">
                                          <p:val>
                                            <p:strVal val="#ppt_x"/>
                                          </p:val>
                                        </p:tav>
                                      </p:tavLst>
                                    </p:anim>
                                    <p:anim calcmode="lin" valueType="num">
                                      <p:cBhvr additive="base">
                                        <p:cTn id="33" dur="2000" fill="hold"/>
                                        <p:tgtEl>
                                          <p:spTgt spid="13">
                                            <p:txEl>
                                              <p:pRg st="5" end="5"/>
                                            </p:txEl>
                                          </p:spTgt>
                                        </p:tgtEl>
                                        <p:attrNameLst>
                                          <p:attrName>ppt_y</p:attrName>
                                        </p:attrNameLst>
                                      </p:cBhvr>
                                      <p:tavLst>
                                        <p:tav tm="0">
                                          <p:val>
                                            <p:strVal val="1+#ppt_h/2"/>
                                          </p:val>
                                        </p:tav>
                                        <p:tav tm="100000">
                                          <p:val>
                                            <p:strVal val="#ppt_y"/>
                                          </p:val>
                                        </p:tav>
                                      </p:tavLst>
                                    </p:anim>
                                  </p:childTnLst>
                                </p:cTn>
                              </p:par>
                            </p:childTnLst>
                          </p:cTn>
                        </p:par>
                        <p:par>
                          <p:cTn id="34" fill="hold">
                            <p:stCondLst>
                              <p:cond delay="12000"/>
                            </p:stCondLst>
                            <p:childTnLst>
                              <p:par>
                                <p:cTn id="35" presetID="2" presetClass="entr" presetSubtype="6" fill="hold" grpId="0" nodeType="afterEffect">
                                  <p:stCondLst>
                                    <p:cond delay="0"/>
                                  </p:stCondLst>
                                  <p:childTnLst>
                                    <p:set>
                                      <p:cBhvr>
                                        <p:cTn id="36" dur="1" fill="hold">
                                          <p:stCondLst>
                                            <p:cond delay="0"/>
                                          </p:stCondLst>
                                        </p:cTn>
                                        <p:tgtEl>
                                          <p:spTgt spid="14">
                                            <p:txEl>
                                              <p:pRg st="0" end="0"/>
                                            </p:txEl>
                                          </p:spTgt>
                                        </p:tgtEl>
                                        <p:attrNameLst>
                                          <p:attrName>style.visibility</p:attrName>
                                        </p:attrNameLst>
                                      </p:cBhvr>
                                      <p:to>
                                        <p:strVal val="visible"/>
                                      </p:to>
                                    </p:set>
                                    <p:anim calcmode="lin" valueType="num">
                                      <p:cBhvr additive="base">
                                        <p:cTn id="37" dur="225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38" dur="225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par>
                          <p:cTn id="39" fill="hold">
                            <p:stCondLst>
                              <p:cond delay="14250"/>
                            </p:stCondLst>
                            <p:childTnLst>
                              <p:par>
                                <p:cTn id="40" presetID="2" presetClass="entr" presetSubtype="6" fill="hold" grpId="0" nodeType="afterEffect">
                                  <p:stCondLst>
                                    <p:cond delay="0"/>
                                  </p:stCondLst>
                                  <p:childTnLst>
                                    <p:set>
                                      <p:cBhvr>
                                        <p:cTn id="41" dur="1" fill="hold">
                                          <p:stCondLst>
                                            <p:cond delay="0"/>
                                          </p:stCondLst>
                                        </p:cTn>
                                        <p:tgtEl>
                                          <p:spTgt spid="14">
                                            <p:txEl>
                                              <p:pRg st="1" end="1"/>
                                            </p:txEl>
                                          </p:spTgt>
                                        </p:tgtEl>
                                        <p:attrNameLst>
                                          <p:attrName>style.visibility</p:attrName>
                                        </p:attrNameLst>
                                      </p:cBhvr>
                                      <p:to>
                                        <p:strVal val="visible"/>
                                      </p:to>
                                    </p:set>
                                    <p:anim calcmode="lin" valueType="num">
                                      <p:cBhvr additive="base">
                                        <p:cTn id="42" dur="2250" fill="hold"/>
                                        <p:tgtEl>
                                          <p:spTgt spid="14">
                                            <p:txEl>
                                              <p:pRg st="1" end="1"/>
                                            </p:txEl>
                                          </p:spTgt>
                                        </p:tgtEl>
                                        <p:attrNameLst>
                                          <p:attrName>ppt_x</p:attrName>
                                        </p:attrNameLst>
                                      </p:cBhvr>
                                      <p:tavLst>
                                        <p:tav tm="0">
                                          <p:val>
                                            <p:strVal val="1+#ppt_w/2"/>
                                          </p:val>
                                        </p:tav>
                                        <p:tav tm="100000">
                                          <p:val>
                                            <p:strVal val="#ppt_x"/>
                                          </p:val>
                                        </p:tav>
                                      </p:tavLst>
                                    </p:anim>
                                    <p:anim calcmode="lin" valueType="num">
                                      <p:cBhvr additive="base">
                                        <p:cTn id="43" dur="225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par>
                          <p:cTn id="44" fill="hold">
                            <p:stCondLst>
                              <p:cond delay="16500"/>
                            </p:stCondLst>
                            <p:childTnLst>
                              <p:par>
                                <p:cTn id="45" presetID="2" presetClass="entr" presetSubtype="6" fill="hold" grpId="0" nodeType="afterEffect">
                                  <p:stCondLst>
                                    <p:cond delay="0"/>
                                  </p:stCondLst>
                                  <p:childTnLst>
                                    <p:set>
                                      <p:cBhvr>
                                        <p:cTn id="46" dur="1" fill="hold">
                                          <p:stCondLst>
                                            <p:cond delay="0"/>
                                          </p:stCondLst>
                                        </p:cTn>
                                        <p:tgtEl>
                                          <p:spTgt spid="14">
                                            <p:txEl>
                                              <p:pRg st="2" end="2"/>
                                            </p:txEl>
                                          </p:spTgt>
                                        </p:tgtEl>
                                        <p:attrNameLst>
                                          <p:attrName>style.visibility</p:attrName>
                                        </p:attrNameLst>
                                      </p:cBhvr>
                                      <p:to>
                                        <p:strVal val="visible"/>
                                      </p:to>
                                    </p:set>
                                    <p:anim calcmode="lin" valueType="num">
                                      <p:cBhvr additive="base">
                                        <p:cTn id="47" dur="2250" fill="hold"/>
                                        <p:tgtEl>
                                          <p:spTgt spid="14">
                                            <p:txEl>
                                              <p:pRg st="2" end="2"/>
                                            </p:txEl>
                                          </p:spTgt>
                                        </p:tgtEl>
                                        <p:attrNameLst>
                                          <p:attrName>ppt_x</p:attrName>
                                        </p:attrNameLst>
                                      </p:cBhvr>
                                      <p:tavLst>
                                        <p:tav tm="0">
                                          <p:val>
                                            <p:strVal val="1+#ppt_w/2"/>
                                          </p:val>
                                        </p:tav>
                                        <p:tav tm="100000">
                                          <p:val>
                                            <p:strVal val="#ppt_x"/>
                                          </p:val>
                                        </p:tav>
                                      </p:tavLst>
                                    </p:anim>
                                    <p:anim calcmode="lin" valueType="num">
                                      <p:cBhvr additive="base">
                                        <p:cTn id="48" dur="225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par>
                          <p:cTn id="49" fill="hold">
                            <p:stCondLst>
                              <p:cond delay="18750"/>
                            </p:stCondLst>
                            <p:childTnLst>
                              <p:par>
                                <p:cTn id="50" presetID="2" presetClass="entr" presetSubtype="6" fill="hold" grpId="0" nodeType="afterEffect">
                                  <p:stCondLst>
                                    <p:cond delay="0"/>
                                  </p:stCondLst>
                                  <p:childTnLst>
                                    <p:set>
                                      <p:cBhvr>
                                        <p:cTn id="51" dur="1" fill="hold">
                                          <p:stCondLst>
                                            <p:cond delay="0"/>
                                          </p:stCondLst>
                                        </p:cTn>
                                        <p:tgtEl>
                                          <p:spTgt spid="14">
                                            <p:txEl>
                                              <p:pRg st="3" end="3"/>
                                            </p:txEl>
                                          </p:spTgt>
                                        </p:tgtEl>
                                        <p:attrNameLst>
                                          <p:attrName>style.visibility</p:attrName>
                                        </p:attrNameLst>
                                      </p:cBhvr>
                                      <p:to>
                                        <p:strVal val="visible"/>
                                      </p:to>
                                    </p:set>
                                    <p:anim calcmode="lin" valueType="num">
                                      <p:cBhvr additive="base">
                                        <p:cTn id="52" dur="2250" fill="hold"/>
                                        <p:tgtEl>
                                          <p:spTgt spid="14">
                                            <p:txEl>
                                              <p:pRg st="3" end="3"/>
                                            </p:txEl>
                                          </p:spTgt>
                                        </p:tgtEl>
                                        <p:attrNameLst>
                                          <p:attrName>ppt_x</p:attrName>
                                        </p:attrNameLst>
                                      </p:cBhvr>
                                      <p:tavLst>
                                        <p:tav tm="0">
                                          <p:val>
                                            <p:strVal val="1+#ppt_w/2"/>
                                          </p:val>
                                        </p:tav>
                                        <p:tav tm="100000">
                                          <p:val>
                                            <p:strVal val="#ppt_x"/>
                                          </p:val>
                                        </p:tav>
                                      </p:tavLst>
                                    </p:anim>
                                    <p:anim calcmode="lin" valueType="num">
                                      <p:cBhvr additive="base">
                                        <p:cTn id="53" dur="2250" fill="hold"/>
                                        <p:tgtEl>
                                          <p:spTgt spid="14">
                                            <p:txEl>
                                              <p:pRg st="3" end="3"/>
                                            </p:txEl>
                                          </p:spTgt>
                                        </p:tgtEl>
                                        <p:attrNameLst>
                                          <p:attrName>ppt_y</p:attrName>
                                        </p:attrNameLst>
                                      </p:cBhvr>
                                      <p:tavLst>
                                        <p:tav tm="0">
                                          <p:val>
                                            <p:strVal val="1+#ppt_h/2"/>
                                          </p:val>
                                        </p:tav>
                                        <p:tav tm="100000">
                                          <p:val>
                                            <p:strVal val="#ppt_y"/>
                                          </p:val>
                                        </p:tav>
                                      </p:tavLst>
                                    </p:anim>
                                  </p:childTnLst>
                                </p:cTn>
                              </p:par>
                            </p:childTnLst>
                          </p:cTn>
                        </p:par>
                        <p:par>
                          <p:cTn id="54" fill="hold">
                            <p:stCondLst>
                              <p:cond delay="21000"/>
                            </p:stCondLst>
                            <p:childTnLst>
                              <p:par>
                                <p:cTn id="55" presetID="2" presetClass="entr" presetSubtype="6" fill="hold" grpId="0" nodeType="afterEffect">
                                  <p:stCondLst>
                                    <p:cond delay="0"/>
                                  </p:stCondLst>
                                  <p:childTnLst>
                                    <p:set>
                                      <p:cBhvr>
                                        <p:cTn id="56" dur="1" fill="hold">
                                          <p:stCondLst>
                                            <p:cond delay="0"/>
                                          </p:stCondLst>
                                        </p:cTn>
                                        <p:tgtEl>
                                          <p:spTgt spid="14">
                                            <p:txEl>
                                              <p:pRg st="4" end="4"/>
                                            </p:txEl>
                                          </p:spTgt>
                                        </p:tgtEl>
                                        <p:attrNameLst>
                                          <p:attrName>style.visibility</p:attrName>
                                        </p:attrNameLst>
                                      </p:cBhvr>
                                      <p:to>
                                        <p:strVal val="visible"/>
                                      </p:to>
                                    </p:set>
                                    <p:anim calcmode="lin" valueType="num">
                                      <p:cBhvr additive="base">
                                        <p:cTn id="57" dur="2250" fill="hold"/>
                                        <p:tgtEl>
                                          <p:spTgt spid="14">
                                            <p:txEl>
                                              <p:pRg st="4" end="4"/>
                                            </p:txEl>
                                          </p:spTgt>
                                        </p:tgtEl>
                                        <p:attrNameLst>
                                          <p:attrName>ppt_x</p:attrName>
                                        </p:attrNameLst>
                                      </p:cBhvr>
                                      <p:tavLst>
                                        <p:tav tm="0">
                                          <p:val>
                                            <p:strVal val="1+#ppt_w/2"/>
                                          </p:val>
                                        </p:tav>
                                        <p:tav tm="100000">
                                          <p:val>
                                            <p:strVal val="#ppt_x"/>
                                          </p:val>
                                        </p:tav>
                                      </p:tavLst>
                                    </p:anim>
                                    <p:anim calcmode="lin" valueType="num">
                                      <p:cBhvr additive="base">
                                        <p:cTn id="58" dur="2250" fill="hold"/>
                                        <p:tgtEl>
                                          <p:spTgt spid="14">
                                            <p:txEl>
                                              <p:pRg st="4" end="4"/>
                                            </p:txEl>
                                          </p:spTgt>
                                        </p:tgtEl>
                                        <p:attrNameLst>
                                          <p:attrName>ppt_y</p:attrName>
                                        </p:attrNameLst>
                                      </p:cBhvr>
                                      <p:tavLst>
                                        <p:tav tm="0">
                                          <p:val>
                                            <p:strVal val="1+#ppt_h/2"/>
                                          </p:val>
                                        </p:tav>
                                        <p:tav tm="100000">
                                          <p:val>
                                            <p:strVal val="#ppt_y"/>
                                          </p:val>
                                        </p:tav>
                                      </p:tavLst>
                                    </p:anim>
                                  </p:childTnLst>
                                </p:cTn>
                              </p:par>
                            </p:childTnLst>
                          </p:cTn>
                        </p:par>
                        <p:par>
                          <p:cTn id="59" fill="hold">
                            <p:stCondLst>
                              <p:cond delay="23250"/>
                            </p:stCondLst>
                            <p:childTnLst>
                              <p:par>
                                <p:cTn id="60" presetID="2" presetClass="entr" presetSubtype="6" fill="hold" grpId="0" nodeType="afterEffect">
                                  <p:stCondLst>
                                    <p:cond delay="0"/>
                                  </p:stCondLst>
                                  <p:childTnLst>
                                    <p:set>
                                      <p:cBhvr>
                                        <p:cTn id="61" dur="1" fill="hold">
                                          <p:stCondLst>
                                            <p:cond delay="0"/>
                                          </p:stCondLst>
                                        </p:cTn>
                                        <p:tgtEl>
                                          <p:spTgt spid="14">
                                            <p:txEl>
                                              <p:pRg st="5" end="5"/>
                                            </p:txEl>
                                          </p:spTgt>
                                        </p:tgtEl>
                                        <p:attrNameLst>
                                          <p:attrName>style.visibility</p:attrName>
                                        </p:attrNameLst>
                                      </p:cBhvr>
                                      <p:to>
                                        <p:strVal val="visible"/>
                                      </p:to>
                                    </p:set>
                                    <p:anim calcmode="lin" valueType="num">
                                      <p:cBhvr additive="base">
                                        <p:cTn id="62" dur="2250" fill="hold"/>
                                        <p:tgtEl>
                                          <p:spTgt spid="14">
                                            <p:txEl>
                                              <p:pRg st="5" end="5"/>
                                            </p:txEl>
                                          </p:spTgt>
                                        </p:tgtEl>
                                        <p:attrNameLst>
                                          <p:attrName>ppt_x</p:attrName>
                                        </p:attrNameLst>
                                      </p:cBhvr>
                                      <p:tavLst>
                                        <p:tav tm="0">
                                          <p:val>
                                            <p:strVal val="1+#ppt_w/2"/>
                                          </p:val>
                                        </p:tav>
                                        <p:tav tm="100000">
                                          <p:val>
                                            <p:strVal val="#ppt_x"/>
                                          </p:val>
                                        </p:tav>
                                      </p:tavLst>
                                    </p:anim>
                                    <p:anim calcmode="lin" valueType="num">
                                      <p:cBhvr additive="base">
                                        <p:cTn id="63" dur="2250" fill="hold"/>
                                        <p:tgtEl>
                                          <p:spTgt spid="1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i.pinimg.com/564x/a0/4f/6d/a04f6d0aea9c80eca4ea55a533db33b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576" y="414941"/>
            <a:ext cx="8140700" cy="6029138"/>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10 CuadroTexto"/>
          <p:cNvSpPr txBox="1"/>
          <p:nvPr/>
        </p:nvSpPr>
        <p:spPr>
          <a:xfrm>
            <a:off x="488951" y="1181100"/>
            <a:ext cx="8140700" cy="5262979"/>
          </a:xfrm>
          <a:prstGeom prst="rect">
            <a:avLst/>
          </a:prstGeom>
          <a:noFill/>
          <a:effectLst>
            <a:softEdge rad="635000"/>
          </a:effectLst>
          <a:scene3d>
            <a:camera prst="orthographicFront"/>
            <a:lightRig rig="threePt" dir="t"/>
          </a:scene3d>
          <a:sp3d>
            <a:bevelT prst="relaxedInset"/>
          </a:sp3d>
        </p:spPr>
        <p:txBody>
          <a:bodyPr wrap="square" rtlCol="0">
            <a:spAutoFit/>
          </a:bodyPr>
          <a:lstStyle/>
          <a:p>
            <a:pPr algn="ctr" fontAlgn="base">
              <a:spcBef>
                <a:spcPct val="0"/>
              </a:spcBef>
              <a:spcAft>
                <a:spcPct val="0"/>
              </a:spcAft>
            </a:pPr>
            <a:r>
              <a:rPr lang="es-PE" sz="2400" b="1" dirty="0" smtClean="0">
                <a:solidFill>
                  <a:srgbClr val="FFFF00"/>
                </a:solidFill>
                <a:effectLst>
                  <a:glow rad="101600">
                    <a:srgbClr val="2A0C04"/>
                  </a:glow>
                  <a:outerShdw blurRad="101600" dist="38100" algn="l" rotWithShape="0">
                    <a:srgbClr val="C00000"/>
                  </a:outerShdw>
                </a:effectLst>
                <a:latin typeface="Tekton Pro" panose="020F0603020208020904" pitchFamily="34" charset="0"/>
                <a:cs typeface="Raavi" pitchFamily="2"/>
              </a:rPr>
              <a:t> </a:t>
            </a:r>
            <a:r>
              <a:rPr lang="es-PE" sz="2400" b="1" dirty="0">
                <a:solidFill>
                  <a:schemeClr val="bg1"/>
                </a:solidFill>
                <a:effectLst>
                  <a:glow rad="101600">
                    <a:schemeClr val="tx1">
                      <a:lumMod val="95000"/>
                      <a:lumOff val="5000"/>
                    </a:schemeClr>
                  </a:glow>
                  <a:outerShdw blurRad="101600" dist="38100" algn="l" rotWithShape="0">
                    <a:srgbClr val="C00000"/>
                  </a:outerShdw>
                </a:effectLst>
                <a:latin typeface="Tekton Pro" panose="020F0603020208020904" pitchFamily="34" charset="0"/>
                <a:cs typeface="Raavi" pitchFamily="2"/>
              </a:rPr>
              <a:t>El cuerpo humano se alimenta de pan y vino; también la fraternidad necesita alimentarse día a día para no morir de "desnutrición"; la caridad exige siempre un esfuerzo por salir del propio egoísmo; por eso siempre está necesitada de una ayuda </a:t>
            </a:r>
          </a:p>
          <a:p>
            <a:pPr algn="ctr" fontAlgn="base">
              <a:spcBef>
                <a:spcPct val="0"/>
              </a:spcBef>
              <a:spcAft>
                <a:spcPct val="0"/>
              </a:spcAft>
            </a:pPr>
            <a:endParaRPr lang="es-PE" sz="2400" b="1" dirty="0">
              <a:solidFill>
                <a:schemeClr val="bg1"/>
              </a:solidFill>
              <a:effectLst>
                <a:glow rad="101600">
                  <a:schemeClr val="tx1">
                    <a:lumMod val="95000"/>
                    <a:lumOff val="5000"/>
                  </a:schemeClr>
                </a:glow>
                <a:outerShdw blurRad="101600" dist="38100" algn="l" rotWithShape="0">
                  <a:srgbClr val="C00000"/>
                </a:outerShdw>
              </a:effectLst>
              <a:latin typeface="Tekton Pro" panose="020F0603020208020904" pitchFamily="34" charset="0"/>
              <a:cs typeface="Raavi" pitchFamily="2"/>
            </a:endParaRPr>
          </a:p>
          <a:p>
            <a:pPr algn="ctr" fontAlgn="base">
              <a:spcBef>
                <a:spcPct val="0"/>
              </a:spcBef>
              <a:spcAft>
                <a:spcPct val="0"/>
              </a:spcAft>
            </a:pPr>
            <a:endParaRPr lang="es-PE" sz="2400" b="1" dirty="0">
              <a:solidFill>
                <a:schemeClr val="bg1"/>
              </a:solidFill>
              <a:effectLst>
                <a:glow rad="101600">
                  <a:schemeClr val="tx1">
                    <a:lumMod val="95000"/>
                    <a:lumOff val="5000"/>
                  </a:schemeClr>
                </a:glow>
                <a:outerShdw blurRad="101600" dist="38100" algn="l" rotWithShape="0">
                  <a:srgbClr val="C00000"/>
                </a:outerShdw>
              </a:effectLst>
              <a:latin typeface="Tekton Pro" panose="020F0603020208020904" pitchFamily="34" charset="0"/>
              <a:cs typeface="Raavi" pitchFamily="2"/>
            </a:endParaRPr>
          </a:p>
          <a:p>
            <a:pPr algn="ctr" fontAlgn="base">
              <a:spcBef>
                <a:spcPct val="0"/>
              </a:spcBef>
              <a:spcAft>
                <a:spcPct val="0"/>
              </a:spcAft>
            </a:pPr>
            <a:endParaRPr lang="es-PE" sz="2400" b="1" dirty="0">
              <a:solidFill>
                <a:schemeClr val="bg1"/>
              </a:solidFill>
              <a:effectLst>
                <a:glow rad="101600">
                  <a:schemeClr val="tx1">
                    <a:lumMod val="95000"/>
                    <a:lumOff val="5000"/>
                  </a:schemeClr>
                </a:glow>
                <a:outerShdw blurRad="101600" dist="38100" algn="l" rotWithShape="0">
                  <a:srgbClr val="C00000"/>
                </a:outerShdw>
              </a:effectLst>
              <a:latin typeface="Tekton Pro" panose="020F0603020208020904" pitchFamily="34" charset="0"/>
              <a:cs typeface="Raavi" pitchFamily="2"/>
            </a:endParaRPr>
          </a:p>
          <a:p>
            <a:pPr algn="ctr" fontAlgn="base">
              <a:spcBef>
                <a:spcPct val="0"/>
              </a:spcBef>
              <a:spcAft>
                <a:spcPct val="0"/>
              </a:spcAft>
            </a:pPr>
            <a:endParaRPr lang="es-PE" sz="2400" b="1" dirty="0">
              <a:solidFill>
                <a:schemeClr val="bg1"/>
              </a:solidFill>
              <a:effectLst>
                <a:glow rad="101600">
                  <a:schemeClr val="tx1">
                    <a:lumMod val="95000"/>
                    <a:lumOff val="5000"/>
                  </a:schemeClr>
                </a:glow>
                <a:outerShdw blurRad="101600" dist="38100" algn="l" rotWithShape="0">
                  <a:srgbClr val="C00000"/>
                </a:outerShdw>
              </a:effectLst>
              <a:latin typeface="Tekton Pro" panose="020F0603020208020904" pitchFamily="34" charset="0"/>
              <a:cs typeface="Raavi" pitchFamily="2"/>
            </a:endParaRPr>
          </a:p>
          <a:p>
            <a:pPr algn="ctr" fontAlgn="base">
              <a:spcBef>
                <a:spcPct val="0"/>
              </a:spcBef>
              <a:spcAft>
                <a:spcPct val="0"/>
              </a:spcAft>
            </a:pPr>
            <a:endParaRPr lang="es-PE" sz="2400" b="1" dirty="0">
              <a:solidFill>
                <a:schemeClr val="bg1"/>
              </a:solidFill>
              <a:effectLst>
                <a:glow rad="101600">
                  <a:schemeClr val="tx1">
                    <a:lumMod val="95000"/>
                    <a:lumOff val="5000"/>
                  </a:schemeClr>
                </a:glow>
                <a:outerShdw blurRad="101600" dist="38100" algn="l" rotWithShape="0">
                  <a:srgbClr val="C00000"/>
                </a:outerShdw>
              </a:effectLst>
              <a:latin typeface="Tekton Pro" panose="020F0603020208020904" pitchFamily="34" charset="0"/>
              <a:cs typeface="Raavi" pitchFamily="2"/>
            </a:endParaRPr>
          </a:p>
          <a:p>
            <a:pPr algn="ctr" fontAlgn="base">
              <a:spcBef>
                <a:spcPct val="0"/>
              </a:spcBef>
              <a:spcAft>
                <a:spcPct val="0"/>
              </a:spcAft>
            </a:pPr>
            <a:r>
              <a:rPr lang="es-PE" sz="2400" b="1" dirty="0">
                <a:solidFill>
                  <a:schemeClr val="bg1"/>
                </a:solidFill>
                <a:effectLst>
                  <a:glow rad="101600">
                    <a:schemeClr val="tx1">
                      <a:lumMod val="95000"/>
                      <a:lumOff val="5000"/>
                    </a:schemeClr>
                  </a:glow>
                  <a:outerShdw blurRad="101600" dist="38100" algn="l" rotWithShape="0">
                    <a:srgbClr val="C00000"/>
                  </a:outerShdw>
                </a:effectLst>
                <a:latin typeface="Tekton Pro" panose="020F0603020208020904" pitchFamily="34" charset="0"/>
                <a:cs typeface="Raavi" pitchFamily="2"/>
              </a:rPr>
              <a:t>que la vivifique; esa ayuda no es otra sino el cuerpo y la sangre de Cristo, que se nos entrega como alimento, solidarizándose en todo con los hombres, sus hermanos. Escuchemos.</a:t>
            </a:r>
            <a:endParaRPr lang="es-ES_tradnl" sz="2400" b="1" dirty="0">
              <a:solidFill>
                <a:schemeClr val="bg1"/>
              </a:solidFill>
              <a:effectLst>
                <a:glow rad="101600">
                  <a:schemeClr val="tx1">
                    <a:lumMod val="95000"/>
                    <a:lumOff val="5000"/>
                  </a:schemeClr>
                </a:glow>
                <a:outerShdw blurRad="101600" dist="38100" algn="l" rotWithShape="0">
                  <a:srgbClr val="C00000"/>
                </a:outerShdw>
              </a:effectLst>
              <a:latin typeface="Tekton Pro" panose="020F0603020208020904" pitchFamily="34" charset="0"/>
              <a:cs typeface="Raavi" pitchFamily="2"/>
            </a:endParaRPr>
          </a:p>
        </p:txBody>
      </p:sp>
      <p:sp>
        <p:nvSpPr>
          <p:cNvPr id="9" name="Rectángulo redondeado 8"/>
          <p:cNvSpPr>
            <a:spLocks noChangeArrowheads="1"/>
          </p:cNvSpPr>
          <p:nvPr/>
        </p:nvSpPr>
        <p:spPr bwMode="auto">
          <a:xfrm>
            <a:off x="583991" y="414941"/>
            <a:ext cx="4254709" cy="737584"/>
          </a:xfrm>
          <a:prstGeom prst="roundRect">
            <a:avLst>
              <a:gd name="adj" fmla="val 16667"/>
            </a:avLst>
          </a:prstGeom>
          <a:solidFill>
            <a:srgbClr val="85C014"/>
          </a:solidFill>
          <a:ln>
            <a:headEnd/>
            <a:tailEnd/>
          </a:ln>
        </p:spPr>
        <p:style>
          <a:lnRef idx="0">
            <a:schemeClr val="accent6"/>
          </a:lnRef>
          <a:fillRef idx="3">
            <a:schemeClr val="accent6"/>
          </a:fillRef>
          <a:effectRef idx="3">
            <a:schemeClr val="accent6"/>
          </a:effectRef>
          <a:fontRef idx="minor">
            <a:schemeClr val="lt1"/>
          </a:fontRef>
        </p:style>
        <p:txBody>
          <a:bodyPr rot="0" vert="horz" wrap="square" lIns="91440" tIns="45720" rIns="91440" bIns="45720" anchor="t" anchorCtr="0" upright="1">
            <a:noAutofit/>
          </a:bodyPr>
          <a:lstStyle/>
          <a:p>
            <a:pPr indent="19050" algn="ctr" fontAlgn="base">
              <a:spcBef>
                <a:spcPct val="0"/>
              </a:spcBef>
            </a:pPr>
            <a:r>
              <a:rPr lang="es-ES_tradnl" sz="1200" b="1" dirty="0">
                <a:solidFill>
                  <a:srgbClr val="FFFF00"/>
                </a:solidFill>
                <a:effectLst>
                  <a:glow rad="101600">
                    <a:schemeClr val="accent4">
                      <a:satMod val="175000"/>
                      <a:alpha val="40000"/>
                    </a:schemeClr>
                  </a:glow>
                  <a:outerShdw blurRad="50800" dist="38100" algn="l" rotWithShape="0">
                    <a:prstClr val="black"/>
                  </a:outerShdw>
                </a:effectLst>
                <a:latin typeface="Swis721 Blk BT" panose="020B0904030502020204" pitchFamily="34" charset="0"/>
                <a:ea typeface="Times New Roman" panose="02020603050405020304" pitchFamily="18" charset="0"/>
              </a:rPr>
              <a:t>LECTIO</a:t>
            </a:r>
            <a:endParaRPr lang="es-PE" sz="1200" dirty="0">
              <a:solidFill>
                <a:srgbClr val="FFFF00"/>
              </a:solidFill>
              <a:effectLst>
                <a:glow rad="101600">
                  <a:schemeClr val="accent4">
                    <a:satMod val="175000"/>
                    <a:alpha val="40000"/>
                  </a:schemeClr>
                </a:glow>
                <a:outerShdw blurRad="50800" dist="38100" algn="l" rotWithShape="0">
                  <a:prstClr val="black"/>
                </a:outerShdw>
              </a:effectLst>
              <a:latin typeface="Swis721 Blk BT" panose="020B0904030502020204" pitchFamily="34" charset="0"/>
              <a:ea typeface="Times New Roman" panose="02020603050405020304" pitchFamily="18" charset="0"/>
            </a:endParaRPr>
          </a:p>
          <a:p>
            <a:pPr indent="19050" algn="ctr" fontAlgn="base">
              <a:spcBef>
                <a:spcPct val="0"/>
              </a:spcBef>
            </a:pPr>
            <a:r>
              <a:rPr lang="es-ES_tradnl" sz="1600" b="1" dirty="0">
                <a:solidFill>
                  <a:prstClr val="white"/>
                </a:solidFill>
                <a:effectLst>
                  <a:glow rad="101600">
                    <a:schemeClr val="accent4">
                      <a:satMod val="175000"/>
                      <a:alpha val="40000"/>
                    </a:schemeClr>
                  </a:glow>
                  <a:outerShdw blurRad="50800" dist="38100" algn="l" rotWithShape="0">
                    <a:prstClr val="black"/>
                  </a:outerShdw>
                </a:effectLst>
                <a:latin typeface="Swis721 Blk BT" panose="020B0904030502020204" pitchFamily="34" charset="0"/>
                <a:ea typeface="Times New Roman" panose="02020603050405020304" pitchFamily="18" charset="0"/>
              </a:rPr>
              <a:t>¿Qué dice el texto? Juan 6, 51-58</a:t>
            </a:r>
            <a:endParaRPr lang="es-PE" sz="1600" dirty="0">
              <a:solidFill>
                <a:prstClr val="white"/>
              </a:solidFill>
              <a:effectLst>
                <a:glow rad="101600">
                  <a:schemeClr val="accent4">
                    <a:satMod val="175000"/>
                    <a:alpha val="40000"/>
                  </a:schemeClr>
                </a:glow>
                <a:outerShdw blurRad="50800" dist="38100" algn="l" rotWithShape="0">
                  <a:prstClr val="black"/>
                </a:outerShdw>
              </a:effectLst>
              <a:latin typeface="Swis721 Blk BT" panose="020B0904030502020204" pitchFamily="34" charset="0"/>
              <a:ea typeface="Times New Roman" panose="02020603050405020304" pitchFamily="18" charset="0"/>
            </a:endParaRPr>
          </a:p>
        </p:txBody>
      </p:sp>
      <p:sp>
        <p:nvSpPr>
          <p:cNvPr id="3" name="Rectángulo 2"/>
          <p:cNvSpPr/>
          <p:nvPr/>
        </p:nvSpPr>
        <p:spPr>
          <a:xfrm>
            <a:off x="5766559" y="599067"/>
            <a:ext cx="2194832" cy="553998"/>
          </a:xfrm>
          <a:prstGeom prst="rect">
            <a:avLst/>
          </a:prstGeom>
        </p:spPr>
        <p:txBody>
          <a:bodyPr wrap="none">
            <a:spAutoFit/>
          </a:bodyPr>
          <a:lstStyle/>
          <a:p>
            <a:r>
              <a:rPr lang="es-PE" sz="3000" b="1" dirty="0">
                <a:solidFill>
                  <a:schemeClr val="bg1"/>
                </a:solidFill>
                <a:effectLst>
                  <a:glow rad="101600">
                    <a:srgbClr val="2A0C04"/>
                  </a:glow>
                  <a:outerShdw blurRad="101600" dist="38100" algn="l" rotWithShape="0">
                    <a:srgbClr val="C00000"/>
                  </a:outerShdw>
                </a:effectLst>
                <a:latin typeface="Tekton Pro" panose="020F0603020208020904" pitchFamily="34" charset="0"/>
                <a:cs typeface="Raavi" pitchFamily="2"/>
              </a:rPr>
              <a:t>Motivación</a:t>
            </a:r>
            <a:endParaRPr lang="es-PE" sz="3000" b="1" dirty="0">
              <a:solidFill>
                <a:schemeClr val="bg1"/>
              </a:solidFill>
            </a:endParaRPr>
          </a:p>
        </p:txBody>
      </p:sp>
    </p:spTree>
    <p:extLst>
      <p:ext uri="{BB962C8B-B14F-4D97-AF65-F5344CB8AC3E}">
        <p14:creationId xmlns:p14="http://schemas.microsoft.com/office/powerpoint/2010/main" val="34707943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0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iterate type="wd">
                                    <p:tmPct val="10000"/>
                                  </p:iterate>
                                  <p:childTnLst>
                                    <p:set>
                                      <p:cBhvr>
                                        <p:cTn id="6" dur="1" fill="hold">
                                          <p:stCondLst>
                                            <p:cond delay="0"/>
                                          </p:stCondLst>
                                        </p:cTn>
                                        <p:tgtEl>
                                          <p:spTgt spid="11"/>
                                        </p:tgtEl>
                                        <p:attrNameLst>
                                          <p:attrName>style.visibility</p:attrName>
                                        </p:attrNameLst>
                                      </p:cBhvr>
                                      <p:to>
                                        <p:strVal val="visible"/>
                                      </p:to>
                                    </p:set>
                                    <p:anim calcmode="lin" valueType="num">
                                      <p:cBhvr>
                                        <p:cTn id="7" dur="1500" fill="hold"/>
                                        <p:tgtEl>
                                          <p:spTgt spid="11"/>
                                        </p:tgtEl>
                                        <p:attrNameLst>
                                          <p:attrName>ppt_w</p:attrName>
                                        </p:attrNameLst>
                                      </p:cBhvr>
                                      <p:tavLst>
                                        <p:tav tm="0">
                                          <p:val>
                                            <p:fltVal val="0"/>
                                          </p:val>
                                        </p:tav>
                                        <p:tav tm="100000">
                                          <p:val>
                                            <p:strVal val="#ppt_w"/>
                                          </p:val>
                                        </p:tav>
                                      </p:tavLst>
                                    </p:anim>
                                    <p:anim calcmode="lin" valueType="num">
                                      <p:cBhvr>
                                        <p:cTn id="8" dur="15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120" y="401934"/>
            <a:ext cx="8225629" cy="6094116"/>
          </a:xfrm>
          <a:prstGeom prst="rect">
            <a:avLst/>
          </a:prstGeom>
        </p:spPr>
      </p:pic>
      <p:sp>
        <p:nvSpPr>
          <p:cNvPr id="2" name="Rectangle 2"/>
          <p:cNvSpPr>
            <a:spLocks noChangeArrowheads="1"/>
          </p:cNvSpPr>
          <p:nvPr/>
        </p:nvSpPr>
        <p:spPr bwMode="auto">
          <a:xfrm>
            <a:off x="1544792" y="1456255"/>
            <a:ext cx="2912908" cy="3539430"/>
          </a:xfrm>
          <a:prstGeom prst="rect">
            <a:avLst/>
          </a:prstGeom>
          <a:noFill/>
          <a:ln>
            <a:noFill/>
          </a:ln>
          <a:effectLst/>
          <a:extLst/>
        </p:spPr>
        <p:txBody>
          <a:bodyPr wrap="square">
            <a:spAutoFit/>
          </a:bodyPr>
          <a:lstStyle/>
          <a:p>
            <a:pPr algn="ctr" fontAlgn="base">
              <a:spcBef>
                <a:spcPct val="0"/>
              </a:spcBef>
              <a:spcAft>
                <a:spcPct val="0"/>
              </a:spcAft>
              <a:defRPr/>
            </a:pPr>
            <a:r>
              <a:rPr lang="es-PE" sz="3200" b="1" dirty="0">
                <a:effectLst>
                  <a:outerShdw blurRad="38100" dist="38100" dir="2700000" algn="tl">
                    <a:srgbClr val="000000">
                      <a:alpha val="43137"/>
                    </a:srgbClr>
                  </a:outerShdw>
                </a:effectLst>
                <a:latin typeface="Franklin Gothic Book" panose="020B0503020102020204" pitchFamily="34" charset="0"/>
              </a:rPr>
              <a:t>En aquel tiempo dijo Jesús a la gente. “Yo soy el pan vivo que ha bajado del cielo; </a:t>
            </a:r>
            <a:endParaRPr lang="es-ES" sz="3200" b="1" dirty="0">
              <a:effectLst>
                <a:outerShdw blurRad="38100" dist="38100" dir="2700000" algn="tl">
                  <a:srgbClr val="000000">
                    <a:alpha val="43137"/>
                  </a:srgbClr>
                </a:outerShdw>
              </a:effectLst>
              <a:latin typeface="Franklin Gothic Book" panose="020B0503020102020204" pitchFamily="34" charset="0"/>
            </a:endParaRPr>
          </a:p>
        </p:txBody>
      </p:sp>
      <p:sp>
        <p:nvSpPr>
          <p:cNvPr id="4" name="WordArt 2" descr="Bolsa de papel"/>
          <p:cNvSpPr>
            <a:spLocks noChangeArrowheads="1" noChangeShapeType="1" noTextEdit="1"/>
          </p:cNvSpPr>
          <p:nvPr/>
        </p:nvSpPr>
        <p:spPr bwMode="auto">
          <a:xfrm>
            <a:off x="1734253" y="735974"/>
            <a:ext cx="2159140" cy="347730"/>
          </a:xfrm>
          <a:prstGeom prst="rect">
            <a:avLst/>
          </a:prstGeom>
          <a:extLst>
            <a:ext uri="{AF507438-7753-43E0-B8FC-AC1667EBCBE1}">
              <a14:hiddenEffects xmlns:a14="http://schemas.microsoft.com/office/drawing/2010/main">
                <a:effectLst/>
              </a14:hiddenEffects>
            </a:ext>
          </a:extLst>
        </p:spPr>
        <p:txBody>
          <a:bodyPr wrap="none" fromWordArt="1"/>
          <a:lstStyle/>
          <a:p>
            <a:pPr fontAlgn="base">
              <a:spcBef>
                <a:spcPct val="0"/>
              </a:spcBef>
              <a:spcAft>
                <a:spcPct val="0"/>
              </a:spcAft>
            </a:pPr>
            <a:r>
              <a:rPr lang="es-ES" sz="2800" b="1" dirty="0">
                <a:effectLst>
                  <a:outerShdw blurRad="38100" dist="38100" dir="2700000" algn="tl">
                    <a:srgbClr val="000000">
                      <a:alpha val="43137"/>
                    </a:srgbClr>
                  </a:outerShdw>
                </a:effectLst>
                <a:latin typeface="Tekton Pro" panose="020F0603020208020904" pitchFamily="34" charset="0"/>
                <a:ea typeface="Arial Unicode MS" pitchFamily="34" charset="-128"/>
                <a:cs typeface="Arial Unicode MS" pitchFamily="34" charset="-128"/>
              </a:rPr>
              <a:t>Juan 6, 51-58</a:t>
            </a:r>
          </a:p>
          <a:p>
            <a:pPr fontAlgn="base">
              <a:spcBef>
                <a:spcPct val="0"/>
              </a:spcBef>
              <a:spcAft>
                <a:spcPct val="0"/>
              </a:spcAft>
            </a:pPr>
            <a:r>
              <a:rPr lang="es-ES" sz="2800" b="1" dirty="0">
                <a:effectLst>
                  <a:outerShdw blurRad="38100" dist="38100" dir="2700000" algn="tl">
                    <a:srgbClr val="000000">
                      <a:alpha val="43137"/>
                    </a:srgbClr>
                  </a:outerShdw>
                </a:effectLst>
                <a:latin typeface="Tekton Pro" panose="020F0603020208020904" pitchFamily="34" charset="0"/>
                <a:ea typeface="Arial Unicode MS" pitchFamily="34" charset="-128"/>
                <a:cs typeface="Arial Unicode MS" pitchFamily="34" charset="-128"/>
              </a:rPr>
              <a:t> </a:t>
            </a:r>
            <a:endParaRPr lang="es-ES" sz="2800" b="1" dirty="0">
              <a:effectLst>
                <a:outerShdw blurRad="38100" dist="38100" dir="2700000" algn="tl">
                  <a:srgbClr val="000000">
                    <a:alpha val="43137"/>
                  </a:srgbClr>
                </a:outerShdw>
              </a:effectLst>
              <a:latin typeface="Tekton Pro" panose="020F0603020208020904" pitchFamily="34" charset="0"/>
            </a:endParaRPr>
          </a:p>
          <a:p>
            <a:pPr fontAlgn="base">
              <a:spcBef>
                <a:spcPct val="0"/>
              </a:spcBef>
              <a:spcAft>
                <a:spcPct val="0"/>
              </a:spcAft>
            </a:pPr>
            <a:endParaRPr lang="es-ES" sz="2800" b="1" dirty="0">
              <a:effectLst>
                <a:outerShdw blurRad="38100" dist="38100" dir="2700000" algn="tl">
                  <a:srgbClr val="000000">
                    <a:alpha val="43137"/>
                  </a:srgbClr>
                </a:outerShdw>
              </a:effectLst>
              <a:latin typeface="Tekton Pro" panose="020F0603020208020904" pitchFamily="34" charset="0"/>
            </a:endParaRPr>
          </a:p>
          <a:p>
            <a:pPr fontAlgn="base">
              <a:spcBef>
                <a:spcPct val="0"/>
              </a:spcBef>
              <a:spcAft>
                <a:spcPct val="0"/>
              </a:spcAft>
            </a:pPr>
            <a:endParaRPr lang="es-PE" sz="2800" b="1" kern="10" dirty="0">
              <a:effectLst>
                <a:outerShdw blurRad="38100" dist="38100" dir="2700000" algn="tl">
                  <a:srgbClr val="000000">
                    <a:alpha val="43137"/>
                  </a:srgbClr>
                </a:outerShdw>
              </a:effectLst>
              <a:latin typeface="Tekton Pro" panose="020F0603020208020904" pitchFamily="34" charset="0"/>
            </a:endParaRPr>
          </a:p>
        </p:txBody>
      </p:sp>
    </p:spTree>
    <p:extLst>
      <p:ext uri="{BB962C8B-B14F-4D97-AF65-F5344CB8AC3E}">
        <p14:creationId xmlns:p14="http://schemas.microsoft.com/office/powerpoint/2010/main" val="32064737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3" presetClass="entr" presetSubtype="5"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blinds(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488" y="422031"/>
            <a:ext cx="8306562" cy="6045443"/>
          </a:xfrm>
          <a:prstGeom prst="rect">
            <a:avLst/>
          </a:prstGeom>
        </p:spPr>
      </p:pic>
      <p:sp>
        <p:nvSpPr>
          <p:cNvPr id="2" name="Rectangle 2"/>
          <p:cNvSpPr>
            <a:spLocks noChangeArrowheads="1"/>
          </p:cNvSpPr>
          <p:nvPr/>
        </p:nvSpPr>
        <p:spPr bwMode="auto">
          <a:xfrm>
            <a:off x="1530899" y="1158427"/>
            <a:ext cx="2778560" cy="4154984"/>
          </a:xfrm>
          <a:prstGeom prst="rect">
            <a:avLst/>
          </a:prstGeom>
          <a:noFill/>
          <a:ln>
            <a:noFill/>
          </a:ln>
          <a:effectLst/>
          <a:extLst/>
        </p:spPr>
        <p:txBody>
          <a:bodyPr wrap="square">
            <a:spAutoFit/>
          </a:bodyPr>
          <a:lstStyle/>
          <a:p>
            <a:pPr algn="ctr" fontAlgn="base">
              <a:spcBef>
                <a:spcPct val="0"/>
              </a:spcBef>
              <a:spcAft>
                <a:spcPct val="0"/>
              </a:spcAft>
              <a:defRPr/>
            </a:pPr>
            <a:r>
              <a:rPr lang="es-PE" sz="3300" dirty="0">
                <a:ln/>
                <a:solidFill>
                  <a:schemeClr val="bg2">
                    <a:lumMod val="25000"/>
                  </a:schemeClr>
                </a:solidFill>
                <a:latin typeface="Franklin Gothic Demi Cond" panose="020B0706030402020204" pitchFamily="34" charset="0"/>
              </a:rPr>
              <a:t>el que coma de este pan vivirá para siempre.          Y el pan que yo daré es mi carne para la vida  del mundo.»</a:t>
            </a:r>
            <a:endParaRPr lang="es-ES" sz="3300" dirty="0">
              <a:ln/>
              <a:solidFill>
                <a:schemeClr val="bg2">
                  <a:lumMod val="25000"/>
                </a:schemeClr>
              </a:solidFill>
              <a:latin typeface="Franklin Gothic Demi Cond" panose="020B0706030402020204" pitchFamily="34" charset="0"/>
            </a:endParaRPr>
          </a:p>
        </p:txBody>
      </p:sp>
    </p:spTree>
    <p:extLst>
      <p:ext uri="{BB962C8B-B14F-4D97-AF65-F5344CB8AC3E}">
        <p14:creationId xmlns:p14="http://schemas.microsoft.com/office/powerpoint/2010/main" val="104049734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blinds(vertical)">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70" y="352726"/>
            <a:ext cx="8329330" cy="6200474"/>
          </a:xfrm>
          <a:prstGeom prst="rect">
            <a:avLst/>
          </a:prstGeom>
        </p:spPr>
      </p:pic>
      <p:sp>
        <p:nvSpPr>
          <p:cNvPr id="4" name="Rectangle 2"/>
          <p:cNvSpPr>
            <a:spLocks noChangeArrowheads="1"/>
          </p:cNvSpPr>
          <p:nvPr/>
        </p:nvSpPr>
        <p:spPr bwMode="auto">
          <a:xfrm>
            <a:off x="1423739" y="1290488"/>
            <a:ext cx="2748212" cy="3539430"/>
          </a:xfrm>
          <a:prstGeom prst="rect">
            <a:avLst/>
          </a:prstGeom>
          <a:noFill/>
          <a:ln>
            <a:noFill/>
          </a:ln>
          <a:effectLst/>
          <a:extLst/>
        </p:spPr>
        <p:txBody>
          <a:bodyPr wrap="square">
            <a:spAutoFit/>
          </a:bodyPr>
          <a:lstStyle/>
          <a:p>
            <a:pPr algn="ctr" fontAlgn="base">
              <a:spcBef>
                <a:spcPct val="0"/>
              </a:spcBef>
              <a:spcAft>
                <a:spcPct val="0"/>
              </a:spcAft>
              <a:defRPr/>
            </a:pPr>
            <a:r>
              <a:rPr lang="es-PE" sz="3200" dirty="0">
                <a:latin typeface="Franklin Gothic Demi Cond" panose="020B0706030402020204" pitchFamily="34" charset="0"/>
              </a:rPr>
              <a:t>Los judíos discutían entre </a:t>
            </a:r>
            <a:r>
              <a:rPr lang="es-PE" sz="3200" dirty="0" smtClean="0">
                <a:latin typeface="Franklin Gothic Demi Cond" panose="020B0706030402020204" pitchFamily="34" charset="0"/>
              </a:rPr>
              <a:t>sí  :</a:t>
            </a:r>
            <a:endParaRPr lang="es-PE" sz="3200" dirty="0">
              <a:latin typeface="Franklin Gothic Demi Cond" panose="020B0706030402020204" pitchFamily="34" charset="0"/>
            </a:endParaRPr>
          </a:p>
          <a:p>
            <a:pPr algn="ctr" fontAlgn="base">
              <a:spcBef>
                <a:spcPct val="0"/>
              </a:spcBef>
              <a:spcAft>
                <a:spcPct val="0"/>
              </a:spcAft>
              <a:defRPr/>
            </a:pPr>
            <a:r>
              <a:rPr lang="es-PE" sz="3200" dirty="0">
                <a:latin typeface="Franklin Gothic Demi Cond" panose="020B0706030402020204" pitchFamily="34" charset="0"/>
              </a:rPr>
              <a:t>«¿Cómo puede éste darnos a comer su carne?»</a:t>
            </a:r>
            <a:endParaRPr lang="es-ES" sz="3200" dirty="0">
              <a:latin typeface="Franklin Gothic Demi Cond" panose="020B0706030402020204" pitchFamily="34" charset="0"/>
            </a:endParaRPr>
          </a:p>
        </p:txBody>
      </p:sp>
    </p:spTree>
    <p:extLst>
      <p:ext uri="{BB962C8B-B14F-4D97-AF65-F5344CB8AC3E}">
        <p14:creationId xmlns:p14="http://schemas.microsoft.com/office/powerpoint/2010/main" val="26253834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Diseño predeterminado">
  <a:themeElements>
    <a:clrScheme name="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iseño predeterminado">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iseño predeterminad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iseño predeterminad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8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8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iseño predeterminado">
  <a:themeElements>
    <a:clrScheme name="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iseño predetermina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Diseño predeterminad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iseño predeterminad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iseño predeterminad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Office Theme</Template>
  <TotalTime>830</TotalTime>
  <Words>1770</Words>
  <Application>Microsoft Office PowerPoint</Application>
  <PresentationFormat>Presentación en pantalla (4:3)</PresentationFormat>
  <Paragraphs>107</Paragraphs>
  <Slides>35</Slides>
  <Notes>0</Notes>
  <HiddenSlides>0</HiddenSlides>
  <MMClips>1</MMClips>
  <ScaleCrop>false</ScaleCrop>
  <HeadingPairs>
    <vt:vector size="6" baseType="variant">
      <vt:variant>
        <vt:lpstr>Fuentes usadas</vt:lpstr>
      </vt:variant>
      <vt:variant>
        <vt:i4>31</vt:i4>
      </vt:variant>
      <vt:variant>
        <vt:lpstr>Tema</vt:lpstr>
      </vt:variant>
      <vt:variant>
        <vt:i4>5</vt:i4>
      </vt:variant>
      <vt:variant>
        <vt:lpstr>Títulos de diapositiva</vt:lpstr>
      </vt:variant>
      <vt:variant>
        <vt:i4>35</vt:i4>
      </vt:variant>
    </vt:vector>
  </HeadingPairs>
  <TitlesOfParts>
    <vt:vector size="71" baseType="lpstr">
      <vt:lpstr>Adobe Gothic Std B</vt:lpstr>
      <vt:lpstr>AR CENA</vt:lpstr>
      <vt:lpstr>Arial</vt:lpstr>
      <vt:lpstr>Arial Black</vt:lpstr>
      <vt:lpstr>Arial Narrow</vt:lpstr>
      <vt:lpstr>Arial Rounded MT Bold</vt:lpstr>
      <vt:lpstr>Arial Unicode MS</vt:lpstr>
      <vt:lpstr>Britannic Bold</vt:lpstr>
      <vt:lpstr>Calibri</vt:lpstr>
      <vt:lpstr>Comic Sans MS</vt:lpstr>
      <vt:lpstr>Franklin Gothic Book</vt:lpstr>
      <vt:lpstr>Franklin Gothic Demi Cond</vt:lpstr>
      <vt:lpstr>Franklin Gothic Medium Cond</vt:lpstr>
      <vt:lpstr>Geometr415 Blk BT</vt:lpstr>
      <vt:lpstr>Goudy Stout</vt:lpstr>
      <vt:lpstr>Humnst777 BT</vt:lpstr>
      <vt:lpstr>Impact</vt:lpstr>
      <vt:lpstr>Kristen ITC</vt:lpstr>
      <vt:lpstr>Lucida Calligraphy</vt:lpstr>
      <vt:lpstr>Palatino Linotype</vt:lpstr>
      <vt:lpstr>Poor Richard</vt:lpstr>
      <vt:lpstr>Raavi</vt:lpstr>
      <vt:lpstr>Rockwell</vt:lpstr>
      <vt:lpstr>Rockwell Condensed</vt:lpstr>
      <vt:lpstr>Square721 BT</vt:lpstr>
      <vt:lpstr>Swis721 Blk BT</vt:lpstr>
      <vt:lpstr>Swis721 Hv BT</vt:lpstr>
      <vt:lpstr>Tekton Pro</vt:lpstr>
      <vt:lpstr>Tekton Pro Cond</vt:lpstr>
      <vt:lpstr>Times</vt:lpstr>
      <vt:lpstr>Times New Roman</vt:lpstr>
      <vt:lpstr>Diseño predeterminado</vt:lpstr>
      <vt:lpstr>1_Tema de Office</vt:lpstr>
      <vt:lpstr>2_Tema de Office</vt:lpstr>
      <vt:lpstr>En blanco</vt:lpstr>
      <vt:lpstr>1_Diseño predeterminado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PILAR</dc:creator>
  <cp:lastModifiedBy>Admin</cp:lastModifiedBy>
  <cp:revision>125</cp:revision>
  <dcterms:created xsi:type="dcterms:W3CDTF">2018-08-13T21:55:10Z</dcterms:created>
  <dcterms:modified xsi:type="dcterms:W3CDTF">2024-08-12T20:31:40Z</dcterms:modified>
</cp:coreProperties>
</file>