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40"/>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65" autoAdjust="0"/>
  </p:normalViewPr>
  <p:slideViewPr>
    <p:cSldViewPr snapToGrid="0">
      <p:cViewPr varScale="1">
        <p:scale>
          <a:sx n="76" d="100"/>
          <a:sy n="76" d="100"/>
        </p:scale>
        <p:origin x="15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7818E-DE02-47E1-B357-47D252D68FCE}" type="datetimeFigureOut">
              <a:rPr lang="en-US" smtClean="0"/>
              <a:t>8/19/2024</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7C097-F515-493F-BEE7-5C318FCC5A8C}" type="slidenum">
              <a:rPr lang="en-US" smtClean="0"/>
              <a:t>‹Nº›</a:t>
            </a:fld>
            <a:endParaRPr lang="en-US"/>
          </a:p>
        </p:txBody>
      </p:sp>
    </p:spTree>
    <p:extLst>
      <p:ext uri="{BB962C8B-B14F-4D97-AF65-F5344CB8AC3E}">
        <p14:creationId xmlns:p14="http://schemas.microsoft.com/office/powerpoint/2010/main" val="182054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6E180-3C97-4970-9983-D8E13D073975}" type="slidenum">
              <a:rPr kumimoji="0" lang="pt-B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389617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F57405-DC45-4093-9561-4B1B7FA3757C}"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31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44664-500F-48A2-BCE4-B01BB1409E1C}" type="slidenum">
              <a:rPr kumimoji="0" lang="es-E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52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2392D6-FFA6-4A24-9095-35AF8B402689}"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508777595"/>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DB59FF-B9A6-471F-AD12-7E02D878589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283388331"/>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864525-F117-4D7C-8BD0-D2216C5BCC69}"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18258762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8176DC-F0C7-42F7-96D4-6F0741D03BD4}"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34144C-F750-4082-B208-869A9E7DC177}"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190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CDC8BA-BD0B-4B60-8EB4-3DB5D7A8BE98}"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7FD1C0-0787-46C9-9AF6-C61A4F41FD98}"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4356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199BBF-5247-4F80-AAC2-A510F6366375}"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7CC232-FFE9-49C8-B0C5-BDE08232500C}"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068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AFE907-03CB-460A-8CE5-B601855A966E}"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640033-6990-4465-B83F-97BC22B84909}"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2260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783634-FC51-4ACC-B9D0-8F38F3DDD55D}"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596509-E125-4A6A-B730-878B573E6912}"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4409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12D923-6D35-46CE-A16F-2C02112B5D70}"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5D6F83-032C-44F2-ACA9-CA6E8CABA8F7}"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6132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FCF01C-40FC-4D3E-A758-861233A84D3C}"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5A10E1-B94F-4596-99F2-9280D9482BFB}"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3737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5D8A01-076F-438F-8645-D0ACED49CBCD}"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BC3626-2A9E-475E-8C58-110C3107C0F4}"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247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9E6E7D-CE1E-4F0D-9097-48870C92EC3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217539218"/>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CF1EB3-AC5C-48DE-A4A0-826CDBB487BA}"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B377CF-EA0E-4ADB-81F1-D8860321D35B}"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182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5450E6-6A0C-4024-8DAC-A772F829CE5F}"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D847A4-CE7C-4E41-A8A3-389D95EFE167}"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8746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7653A28-3E1F-433C-8710-EFF368524664}"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0E10F0-6282-4E58-9D55-460A6340DAF4}"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2301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BECDD2-8C45-4D68-A09A-91C94CF476C8}"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8E2297-9233-4DB0-A5C6-B9B3CF190C44}"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9934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FCBBB9-1750-4665-82A7-49C5AE183BB4}"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0C44E1-CD0E-475E-85DC-3B7C6DDA767C}"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8667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32EFF77-F53D-4FB2-B81D-7C3ED7C79FF1}"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1F302E-A71E-4B5A-90A3-C45B62C59A54}"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363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7284D4-9FBE-43CB-9300-9C800C54AE30}"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94706F-8597-4746-9D93-4AE219E5513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3880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004F98-48F8-4116-9E89-BFA633C51316}"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44FC54-9DF2-4297-9A63-F94D4A962978}"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5256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7F2770-69E8-4985-8CE8-3205DB0831E4}"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8D89AA-1A1E-44A0-A77A-D18D9F5F91BB}"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2935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6100AB-6162-443F-B498-E9894A40F4D2}"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4FB57D-5A74-471A-AE81-71F779DEB570}"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328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3522A2-B291-49FE-BC5A-A0C1139065A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934500120"/>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D1C8CF-D3FB-4326-97B4-CBB7A9846AF9}"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322753-C096-4A92-A02B-15D3D963BFD1}"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0479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EE3247-23F4-4695-A839-DF7FC2089028}"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8180FA-ED64-41D7-8064-70EC5F7DA02B}"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293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A7F323-922A-4332-A45E-052A5019BEA4}"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5A0011-83A2-45AE-BB26-005EDEEC52E9}"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7350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40BB68-BEC1-4A95-B76C-10EBB5DC8D00}"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0DCA45-01C5-4618-B5C0-64028F9AE818}"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9952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6D23B0-D8AD-40EF-B7E6-D76C358F3855}"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615754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B8E27E-79AB-4BB6-AC06-9D61E963056D}"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658839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9F1FBB-C58C-47C4-9FBD-6CDE1979863F}"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254898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3ADA66-6C6F-4924-A68B-DCE152DB8A96}"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939518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55E593-525C-414B-B126-361E6C8B52F2}"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998572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FF91B7-3CF5-44E8-B058-0147D4A2636B}"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23443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5A28B1-B672-4E62-AFC9-13089327919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391607079"/>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83A87A-400D-47B9-97D7-55B4FC824103}"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801509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8550A6-3068-4928-9BE7-23EEEABCFBEC}"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732838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30D1B0-2025-4EA9-9AF0-C923331B5413}"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591613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20B77D-A5B1-400E-8107-2698D9938204}"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19031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819D62-7A11-435A-8A07-539AA226E017}"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409068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2C2C98-26D5-4346-A39C-CCAE7FD88F8B}"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00285416"/>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EB24DB-0EF1-4B8F-8FF8-F8804EA358F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4088691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80939B-BEB0-4E3F-A08B-E37C8C37650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85358253"/>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21BE5A-0927-4577-9109-8DC320B4230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466355826"/>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3E073A-CC1C-416F-8503-1BC3494E7FC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2239669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A1E2B9-D8BB-49D3-939B-E1CCB787130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12506292"/>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7DF5F9-BBA3-426E-9954-C17AF8AAF62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706275428"/>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A5E6C9-0CA5-41AC-AABC-9DD964E1C55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781726059"/>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7AFF8A-8205-46BE-A084-9A6D35326EB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036574153"/>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32BE83-7B6A-412C-AA9A-6E7F26E7B13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81202008"/>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E51B9B-0383-409D-BF60-06C30DBFD53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038512054"/>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FFB9E3-C403-48FD-A393-9B31C3D29C0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2428896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18E300-40CE-4711-8583-9F15FB76AA2C}"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30919691"/>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270929-103B-4C16-97F9-9652B7A67B96}"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838379476"/>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71785D-B6BE-4657-B172-87DDB10CA34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395728523"/>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88F69B-3C7C-4112-A3A5-7817F2601B3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573893127"/>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068E09C-3EA1-4C0B-B7B8-B83FF56CDCE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236548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BA8D52-60B8-4513-8EA0-0C783C75186D}"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1A8E5A-AB2B-4C49-8AD1-5A0D4048864F}"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11232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8AD43C0-88D4-4248-8ECF-D184E8F78776}" type="datetimeFigureOut">
              <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19/08/2024</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FFD5F6-7604-4AD7-B11A-CF55A1611200}" type="slidenum">
              <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961520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80986-C30F-4781-A53D-C0747C6A145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58016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5E4BA7-DAC4-41A6-9F5F-778F537CDEC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4693940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6 Cântigo nov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7525" y="3184525"/>
            <a:ext cx="487363" cy="487363"/>
          </a:xfrm>
          <a:prstGeom prst="rect">
            <a:avLst/>
          </a:prstGeom>
        </p:spPr>
      </p:pic>
      <p:pic>
        <p:nvPicPr>
          <p:cNvPr id="2" name="Imagen 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4496" y="462370"/>
            <a:ext cx="8076990" cy="5891016"/>
          </a:xfrm>
          <a:prstGeom prst="rect">
            <a:avLst/>
          </a:prstGeom>
          <a:scene3d>
            <a:camera prst="orthographicFront"/>
            <a:lightRig rig="threePt" dir="t"/>
          </a:scene3d>
          <a:sp3d>
            <a:bevelT w="152400" h="50800" prst="softRound"/>
          </a:sp3d>
        </p:spPr>
      </p:pic>
      <p:sp>
        <p:nvSpPr>
          <p:cNvPr id="15" name="Rectángulo 14"/>
          <p:cNvSpPr/>
          <p:nvPr/>
        </p:nvSpPr>
        <p:spPr>
          <a:xfrm>
            <a:off x="826743" y="5902403"/>
            <a:ext cx="1604957"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effectLst>
                  <a:outerShdw blurRad="38100" dist="38100" dir="2700000" algn="tl">
                    <a:srgbClr val="000000">
                      <a:alpha val="43137"/>
                    </a:srgbClr>
                  </a:outerShdw>
                </a:effectLst>
                <a:uLnTx/>
                <a:uFillTx/>
                <a:latin typeface="Bodoni MT" panose="02070603080606020203" pitchFamily="18" charset="0"/>
                <a:ea typeface="+mn-ea"/>
                <a:cs typeface="Times New Roman"/>
              </a:rPr>
              <a:t>Imagen </a:t>
            </a:r>
            <a:r>
              <a:rPr kumimoji="0" lang="es-PE" sz="1100" b="1" i="0" u="none" strike="noStrike" kern="1200" cap="none" spc="0" normalizeH="0" baseline="0" noProof="0" dirty="0" smtClean="0">
                <a:ln>
                  <a:noFill/>
                </a:ln>
                <a:effectLst>
                  <a:outerShdw blurRad="38100" dist="38100" dir="2700000" algn="tl">
                    <a:srgbClr val="000000">
                      <a:alpha val="43137"/>
                    </a:srgbClr>
                  </a:outerShdw>
                </a:effectLst>
                <a:uLnTx/>
                <a:uFillTx/>
                <a:latin typeface="Bodoni MT" panose="02070603080606020203" pitchFamily="18" charset="0"/>
                <a:ea typeface="+mn-ea"/>
                <a:cs typeface="Times New Roman"/>
              </a:rPr>
              <a:t>de Portada: </a:t>
            </a:r>
            <a:endParaRPr kumimoji="0" lang="es-PE" sz="1100" b="1" i="0" u="none" strike="noStrike" kern="1200" cap="none" spc="0" normalizeH="0" baseline="0" noProof="0" dirty="0">
              <a:ln>
                <a:noFill/>
              </a:ln>
              <a:effectLst>
                <a:outerShdw blurRad="38100" dist="38100" dir="2700000" algn="tl">
                  <a:srgbClr val="000000">
                    <a:alpha val="43137"/>
                  </a:srgbClr>
                </a:outerShdw>
              </a:effectLst>
              <a:uLnTx/>
              <a:uFillTx/>
              <a:latin typeface="Bodoni MT" panose="02070603080606020203" pitchFamily="18" charset="0"/>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effectLst>
                  <a:outerShdw blurRad="38100" dist="38100" dir="2700000" algn="tl">
                    <a:srgbClr val="000000">
                      <a:alpha val="43137"/>
                    </a:srgbClr>
                  </a:outerShdw>
                </a:effectLst>
                <a:uLnTx/>
                <a:uFillTx/>
                <a:latin typeface="Bodoni MT" panose="02070603080606020203" pitchFamily="18" charset="0"/>
                <a:ea typeface="+mn-ea"/>
                <a:cs typeface="Times New Roman"/>
              </a:rPr>
              <a:t>P. Erick </a:t>
            </a:r>
            <a:r>
              <a:rPr kumimoji="0" lang="es-PE" sz="1100" b="1" i="0" u="none" strike="noStrike" kern="1200" cap="none" spc="0" normalizeH="0" baseline="0" noProof="0" dirty="0" smtClean="0">
                <a:ln>
                  <a:noFill/>
                </a:ln>
                <a:effectLst>
                  <a:outerShdw blurRad="38100" dist="38100" dir="2700000" algn="tl">
                    <a:srgbClr val="000000">
                      <a:alpha val="43137"/>
                    </a:srgbClr>
                  </a:outerShdw>
                </a:effectLst>
                <a:uLnTx/>
                <a:uFillTx/>
                <a:latin typeface="Bodoni MT" panose="02070603080606020203" pitchFamily="18" charset="0"/>
                <a:ea typeface="+mn-ea"/>
                <a:cs typeface="Times New Roman"/>
              </a:rPr>
              <a:t>Félix CM</a:t>
            </a:r>
            <a:endParaRPr kumimoji="0" lang="es-PE" sz="1100" b="1" i="0" u="none" strike="noStrike" kern="1200" cap="none" spc="0" normalizeH="0" baseline="0" noProof="0" dirty="0">
              <a:ln>
                <a:noFill/>
              </a:ln>
              <a:effectLst>
                <a:outerShdw blurRad="38100" dist="38100" dir="2700000" algn="tl">
                  <a:srgbClr val="000000">
                    <a:alpha val="43137"/>
                  </a:srgbClr>
                </a:outerShdw>
              </a:effectLst>
              <a:uLnTx/>
              <a:uFillTx/>
              <a:latin typeface="Bodoni MT" panose="02070603080606020203" pitchFamily="18" charset="0"/>
              <a:ea typeface="+mn-ea"/>
              <a:cs typeface="Times New Roman"/>
            </a:endParaRPr>
          </a:p>
        </p:txBody>
      </p:sp>
      <p:pic>
        <p:nvPicPr>
          <p:cNvPr id="3" name="06 Cântigo nov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472062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sndAc>
          <p:stSnd loop="1">
            <p:snd r:embed="rId5" name="SONG TO THE MOON.wav"/>
          </p:stSnd>
        </p:sndAc>
      </p:transition>
    </mc:Choice>
    <mc:Fallback xmlns="">
      <p:transition spd="slow" advClick="0">
        <p:fade/>
        <p:sndAc>
          <p:stSnd loop="1">
            <p:snd r:embed="rId8" name="SONG TO THE MOO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9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0096" fill="hold"/>
                                        <p:tgtEl>
                                          <p:spTgt spid="4"/>
                                        </p:tgtEl>
                                      </p:cBhvr>
                                    </p:cmd>
                                  </p:childTnLst>
                                </p:cTn>
                              </p:par>
                            </p:childTnLst>
                          </p:cTn>
                        </p:par>
                      </p:childTnLst>
                    </p:cTn>
                  </p:par>
                </p:childTnLst>
              </p:cTn>
              <p:nextCondLst>
                <p:cond evt="onClick" delay="0">
                  <p:tgtEl>
                    <p:spTgt spid="4"/>
                  </p:tgtEl>
                </p:cond>
              </p:nextCondLst>
            </p:seq>
            <p:audio>
              <p:cMediaNode vol="80000">
                <p:cTn id="13"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d2/a8/25/d2a8258f49fc60560ccdb034aac3ffc9.jpg"/>
          <p:cNvPicPr>
            <a:picLocks noChangeAspect="1" noChangeArrowheads="1"/>
          </p:cNvPicPr>
          <p:nvPr/>
        </p:nvPicPr>
        <p:blipFill rotWithShape="1">
          <a:blip r:embed="rId2">
            <a:extLst>
              <a:ext uri="{28A0092B-C50C-407E-A947-70E740481C1C}">
                <a14:useLocalDpi xmlns:a14="http://schemas.microsoft.com/office/drawing/2010/main" val="0"/>
              </a:ext>
            </a:extLst>
          </a:blip>
          <a:srcRect b="8482"/>
          <a:stretch/>
        </p:blipFill>
        <p:spPr bwMode="auto">
          <a:xfrm>
            <a:off x="517205" y="429294"/>
            <a:ext cx="8144474" cy="59614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4506396" y="615230"/>
            <a:ext cx="4061488" cy="550920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rPr>
              <a:t>“El </a:t>
            </a:r>
            <a:r>
              <a:rPr kumimoji="0" lang="es-PE" sz="3200" b="1" i="0" u="none" strike="noStrike" kern="1200" cap="none" spc="0" normalizeH="0" baseline="0" noProof="0" dirty="0" err="1" smtClean="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rPr>
              <a:t>espír</a:t>
            </a:r>
            <a:r>
              <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rPr>
              <a:t> </a:t>
            </a:r>
            <a:r>
              <a:rPr kumimoji="0" lang="es-PE" sz="3200" b="1" i="0" u="none" strike="noStrike" kern="1200" cap="none" spc="0" normalizeH="0" baseline="0" noProof="0" dirty="0" err="1" smtClean="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rPr>
              <a:t>itu</a:t>
            </a:r>
            <a:r>
              <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rPr>
              <a:t> </a:t>
            </a:r>
            <a:r>
              <a:rPr kumimoji="0" lang="es-PE" sz="3200" b="1"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rPr>
              <a:t>es quien da vida; la carne de nada sirve. Las palabras que les he dicho son espíritu  y vida.  Y, a pesar de esto algunos no creen». </a:t>
            </a:r>
            <a:endPar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rPr>
              <a:t>Pues </a:t>
            </a:r>
            <a:r>
              <a:rPr kumimoji="0" lang="es-PE" sz="3200" b="1"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rPr>
              <a:t>Jesús sabía desde el principio </a:t>
            </a:r>
            <a:r>
              <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rPr>
              <a:t>quienes </a:t>
            </a:r>
            <a:r>
              <a:rPr kumimoji="0" lang="es-PE" sz="3200" b="1"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rPr>
              <a:t>no creían y </a:t>
            </a:r>
            <a:r>
              <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rPr>
              <a:t>quien </a:t>
            </a:r>
            <a:r>
              <a:rPr kumimoji="0" lang="es-PE" sz="3200" b="1"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rPr>
              <a:t>lo iba a entregar. </a:t>
            </a:r>
            <a:endParaRPr kumimoji="0" lang="es-ES" sz="3200" b="1"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398850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78/be/84/78be84af2d866bd5e523055fe449f9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51" y="443758"/>
            <a:ext cx="8087033" cy="59369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5701714" y="2125373"/>
            <a:ext cx="2872878" cy="523220"/>
          </a:xfrm>
          <a:prstGeom prst="rect">
            <a:avLst/>
          </a:prstGeom>
          <a:noFill/>
          <a:ln>
            <a:noFill/>
          </a:ln>
          <a:effectLs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PE"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eorgia" pitchFamily="18" charset="0"/>
              <a:ea typeface="+mn-ea"/>
              <a:cs typeface="+mn-cs"/>
            </a:endParaRPr>
          </a:p>
        </p:txBody>
      </p:sp>
      <p:sp>
        <p:nvSpPr>
          <p:cNvPr id="6" name="Rectangle 2"/>
          <p:cNvSpPr>
            <a:spLocks noChangeArrowheads="1"/>
          </p:cNvSpPr>
          <p:nvPr/>
        </p:nvSpPr>
        <p:spPr bwMode="auto">
          <a:xfrm>
            <a:off x="628852" y="443758"/>
            <a:ext cx="7435285" cy="1569660"/>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Y dijo: – «Por eso </a:t>
            </a:r>
            <a:r>
              <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les </a:t>
            </a:r>
            <a:r>
              <a:rPr kumimoji="0" lang="es-PE" sz="3200" b="1"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he dicho que nadie puede venir a mí, si el Padre no se lo concede».  </a:t>
            </a:r>
            <a:endPar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7" name="Rectangle 2"/>
          <p:cNvSpPr>
            <a:spLocks noChangeArrowheads="1"/>
          </p:cNvSpPr>
          <p:nvPr/>
        </p:nvSpPr>
        <p:spPr bwMode="auto">
          <a:xfrm>
            <a:off x="527751" y="2452544"/>
            <a:ext cx="5873049" cy="2062103"/>
          </a:xfrm>
          <a:prstGeom prst="rect">
            <a:avLst/>
          </a:prstGeom>
          <a:noFill/>
          <a:ln>
            <a:noFill/>
          </a:ln>
          <a:effectLst/>
          <a:ex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Desde </a:t>
            </a:r>
            <a:r>
              <a:rPr kumimoji="0" lang="es-PE" sz="3200" b="1"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entonces, muchos discípulos suyos se retiraron y ya no andaban con él.  </a:t>
            </a:r>
            <a:endPar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Entonces </a:t>
            </a:r>
            <a:r>
              <a:rPr kumimoji="0" lang="es-PE" sz="3200" b="1"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Jesús dijo a los doce</a:t>
            </a:r>
            <a:r>
              <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a:t>
            </a:r>
            <a:endParaRPr kumimoji="0" lang="es-ES" sz="3200" b="1"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8" name="Rectangle 2"/>
          <p:cNvSpPr>
            <a:spLocks noChangeArrowheads="1"/>
          </p:cNvSpPr>
          <p:nvPr/>
        </p:nvSpPr>
        <p:spPr bwMode="auto">
          <a:xfrm>
            <a:off x="503659" y="5035708"/>
            <a:ext cx="5921232" cy="584775"/>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 </a:t>
            </a:r>
            <a:r>
              <a:rPr kumimoji="0" lang="es-PE" sz="3200" b="1"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«¿También ustedes quieren irse?»</a:t>
            </a:r>
            <a:endParaRPr kumimoji="0" lang="es-ES" sz="3200" b="1"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5959984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10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1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6"/>
                                        </p:tgtEl>
                                        <p:attrNameLst>
                                          <p:attrName>ppt_y</p:attrName>
                                        </p:attrNameLst>
                                      </p:cBhvr>
                                      <p:tavLst>
                                        <p:tav tm="0">
                                          <p:val>
                                            <p:strVal val="#ppt_y"/>
                                          </p:val>
                                        </p:tav>
                                        <p:tav tm="100000">
                                          <p:val>
                                            <p:strVal val="#ppt_y"/>
                                          </p:val>
                                        </p:tav>
                                      </p:tavLst>
                                    </p:anim>
                                    <p:anim calcmode="lin" valueType="num">
                                      <p:cBhvr>
                                        <p:cTn id="13"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6"/>
                                        </p:tgtEl>
                                      </p:cBhvr>
                                    </p:animEffect>
                                  </p:childTnLst>
                                </p:cTn>
                              </p:par>
                            </p:childTnLst>
                          </p:cTn>
                        </p:par>
                        <p:par>
                          <p:cTn id="16" fill="hold">
                            <p:stCondLst>
                              <p:cond delay="94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 calcmode="lin" valueType="num">
                                      <p:cBhvr>
                                        <p:cTn id="21"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7"/>
                                        </p:tgtEl>
                                      </p:cBhvr>
                                    </p:animEffect>
                                  </p:childTnLst>
                                </p:cTn>
                              </p:par>
                            </p:childTnLst>
                          </p:cTn>
                        </p:par>
                        <p:par>
                          <p:cTn id="24" fill="hold">
                            <p:stCondLst>
                              <p:cond delay="193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 calcmode="lin" valueType="num">
                                      <p:cBhvr>
                                        <p:cTn id="2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8404" y="442502"/>
            <a:ext cx="8133082" cy="5993132"/>
          </a:xfrm>
          <a:prstGeom prst="rect">
            <a:avLst/>
          </a:prstGeom>
        </p:spPr>
      </p:pic>
      <p:sp>
        <p:nvSpPr>
          <p:cNvPr id="5" name="Rectangle 2"/>
          <p:cNvSpPr>
            <a:spLocks noChangeArrowheads="1"/>
          </p:cNvSpPr>
          <p:nvPr/>
        </p:nvSpPr>
        <p:spPr bwMode="auto">
          <a:xfrm>
            <a:off x="572957" y="4149080"/>
            <a:ext cx="4140460" cy="584775"/>
          </a:xfrm>
          <a:prstGeom prst="rect">
            <a:avLst/>
          </a:prstGeom>
          <a:noFill/>
          <a:ln>
            <a:noFill/>
          </a:ln>
          <a:effectLst>
            <a:softEdge rad="127000"/>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3200" b="1" i="0" u="none" strike="noStrike" kern="1200" cap="none" spc="0" normalizeH="0" baseline="0" noProof="0" dirty="0">
              <a:ln w="18415" cmpd="sng">
                <a:solidFill>
                  <a:srgbClr val="FFFFFF"/>
                </a:solidFill>
                <a:prstDash val="solid"/>
              </a:ln>
              <a:solidFill>
                <a:srgbClr val="FFFF00"/>
              </a:solidFill>
              <a:effectLst>
                <a:glow rad="101600">
                  <a:srgbClr val="001000">
                    <a:alpha val="60000"/>
                  </a:srgbClr>
                </a:glow>
                <a:outerShdw blurRad="38100" dist="38100" dir="2700000" algn="tl">
                  <a:srgbClr val="000000"/>
                </a:outerShdw>
              </a:effectLst>
              <a:uLnTx/>
              <a:uFillTx/>
              <a:latin typeface="AR CENA" panose="02000000000000000000" pitchFamily="2" charset="0"/>
              <a:ea typeface="+mn-ea"/>
              <a:cs typeface="+mn-cs"/>
            </a:endParaRPr>
          </a:p>
        </p:txBody>
      </p:sp>
      <p:sp>
        <p:nvSpPr>
          <p:cNvPr id="2" name="Rectangle 2"/>
          <p:cNvSpPr>
            <a:spLocks noChangeArrowheads="1"/>
          </p:cNvSpPr>
          <p:nvPr/>
        </p:nvSpPr>
        <p:spPr bwMode="auto">
          <a:xfrm>
            <a:off x="695681" y="741520"/>
            <a:ext cx="3503567" cy="954107"/>
          </a:xfrm>
          <a:prstGeom prst="rect">
            <a:avLst/>
          </a:prstGeom>
          <a:noFill/>
          <a:ln>
            <a:noFill/>
          </a:ln>
          <a:effectLst>
            <a:softEdge rad="127000"/>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outerShdw>
                </a:effectLst>
                <a:uLnTx/>
                <a:uFillTx/>
                <a:latin typeface="Arial Black" panose="020B0A04020102020204" pitchFamily="34" charset="0"/>
                <a:cs typeface="Times New Roman" pitchFamily="18" charset="0"/>
              </a:rPr>
              <a:t>Simón Pedro le contestó: </a:t>
            </a:r>
          </a:p>
        </p:txBody>
      </p:sp>
      <p:sp>
        <p:nvSpPr>
          <p:cNvPr id="6" name="Rectangle 2"/>
          <p:cNvSpPr>
            <a:spLocks noChangeArrowheads="1"/>
          </p:cNvSpPr>
          <p:nvPr/>
        </p:nvSpPr>
        <p:spPr bwMode="auto">
          <a:xfrm>
            <a:off x="2527496" y="4034977"/>
            <a:ext cx="5863578" cy="2400657"/>
          </a:xfrm>
          <a:prstGeom prst="rect">
            <a:avLst/>
          </a:prstGeom>
          <a:noFill/>
          <a:ln>
            <a:noFill/>
          </a:ln>
          <a:effectLst>
            <a:softEdge rad="127000"/>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000" b="0"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outerShdw>
                </a:effectLst>
                <a:uLnTx/>
                <a:uFillTx/>
                <a:latin typeface="Arial Rounded MT Bold" panose="020F0704030504030204" pitchFamily="34" charset="0"/>
                <a:cs typeface="Times New Roman" pitchFamily="18" charset="0"/>
              </a:rPr>
              <a:t>– </a:t>
            </a:r>
            <a:r>
              <a:rPr kumimoji="0" lang="es-ES" sz="3000" b="0"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outerShdw>
                </a:effectLst>
                <a:uLnTx/>
                <a:uFillTx/>
                <a:latin typeface="Arial Rounded MT Bold" panose="020F0704030504030204" pitchFamily="34" charset="0"/>
                <a:cs typeface="Times New Roman" pitchFamily="18" charset="0"/>
              </a:rPr>
              <a:t>«Señor, </a:t>
            </a:r>
            <a:r>
              <a:rPr kumimoji="0" lang="es-ES" sz="3000" b="0"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outerShdw>
                </a:effectLst>
                <a:uLnTx/>
                <a:uFillTx/>
                <a:latin typeface="Arial Rounded MT Bold" panose="020F0704030504030204" pitchFamily="34" charset="0"/>
                <a:cs typeface="Times New Roman" pitchFamily="18" charset="0"/>
              </a:rPr>
              <a:t>¿</a:t>
            </a:r>
            <a:r>
              <a:rPr kumimoji="0" lang="es-ES" sz="3000" b="0"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outerShdw>
                </a:effectLst>
                <a:uLnTx/>
                <a:uFillTx/>
                <a:latin typeface="Arial Rounded MT Bold" panose="020F0704030504030204" pitchFamily="34" charset="0"/>
                <a:cs typeface="Times New Roman" pitchFamily="18" charset="0"/>
              </a:rPr>
              <a:t>a quién iremos? </a:t>
            </a:r>
            <a:r>
              <a:rPr kumimoji="0" lang="es-ES" sz="3000" b="0"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outerShdw>
                </a:effectLst>
                <a:uLnTx/>
                <a:uFillTx/>
                <a:latin typeface="Arial Rounded MT Bold" panose="020F0704030504030204" pitchFamily="34" charset="0"/>
                <a:cs typeface="Times New Roman" pitchFamily="18" charset="0"/>
              </a:rPr>
              <a:t>                         Tu </a:t>
            </a:r>
            <a:r>
              <a:rPr kumimoji="0" lang="es-ES" sz="3000" b="0"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outerShdw>
                </a:effectLst>
                <a:uLnTx/>
                <a:uFillTx/>
                <a:latin typeface="Arial Rounded MT Bold" panose="020F0704030504030204" pitchFamily="34" charset="0"/>
                <a:cs typeface="Times New Roman" pitchFamily="18" charset="0"/>
              </a:rPr>
              <a:t>tienes palabras de </a:t>
            </a:r>
            <a:r>
              <a:rPr kumimoji="0" lang="es-ES" sz="3000" b="0"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outerShdw>
                </a:effectLst>
                <a:uLnTx/>
                <a:uFillTx/>
                <a:latin typeface="Arial Rounded MT Bold" panose="020F0704030504030204" pitchFamily="34" charset="0"/>
                <a:cs typeface="Times New Roman" pitchFamily="18" charset="0"/>
              </a:rPr>
              <a:t>vida </a:t>
            </a:r>
            <a:r>
              <a:rPr kumimoji="0" lang="es-ES" sz="3000" b="0"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outerShdw>
                </a:effectLst>
                <a:uLnTx/>
                <a:uFillTx/>
                <a:latin typeface="Arial Rounded MT Bold" panose="020F0704030504030204" pitchFamily="34" charset="0"/>
                <a:cs typeface="Times New Roman" pitchFamily="18" charset="0"/>
              </a:rPr>
              <a:t>eterna</a:t>
            </a:r>
            <a:r>
              <a:rPr kumimoji="0" lang="es-ES" sz="3000" b="0"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outerShdw>
                </a:effectLst>
                <a:uLnTx/>
                <a:uFillTx/>
                <a:latin typeface="Arial Rounded MT Bold" panose="020F0704030504030204" pitchFamily="34" charset="0"/>
                <a:cs typeface="Times New Roman" pitchFamily="18" charset="0"/>
              </a:rPr>
              <a:t>; nosotros creemos y sabemos que tú eres el Santo de Dios”.</a:t>
            </a:r>
            <a:endParaRPr kumimoji="0" lang="es-ES" sz="3000" b="1" i="0" u="none" strike="noStrike" kern="1200" cap="none" spc="0" normalizeH="0" baseline="0" noProof="0" dirty="0">
              <a:ln w="18415" cmpd="sng">
                <a:solidFill>
                  <a:srgbClr val="FFFFFF"/>
                </a:solidFill>
                <a:prstDash val="solid"/>
              </a:ln>
              <a:solidFill>
                <a:prstClr val="white"/>
              </a:solidFill>
              <a:effectLst>
                <a:glow rad="101600">
                  <a:srgbClr val="000000">
                    <a:alpha val="60000"/>
                  </a:srgbClr>
                </a:glow>
                <a:outerShdw blurRad="38100" dist="38100" dir="2700000" algn="tl">
                  <a:srgbClr val="000000"/>
                </a:outerShdw>
              </a:effectLst>
              <a:uLnTx/>
              <a:uFillTx/>
              <a:latin typeface="Arial Rounded MT Bold" panose="020F0704030504030204" pitchFamily="34" charset="0"/>
            </a:endParaRPr>
          </a:p>
        </p:txBody>
      </p:sp>
    </p:spTree>
    <p:extLst>
      <p:ext uri="{BB962C8B-B14F-4D97-AF65-F5344CB8AC3E}">
        <p14:creationId xmlns:p14="http://schemas.microsoft.com/office/powerpoint/2010/main" val="25638773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3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 calcmode="lin" valueType="num">
                                      <p:cBhvr>
                                        <p:cTn id="17"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Ú ERES EL MESÍAS, TÚ ERES EL CR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59" y="424375"/>
            <a:ext cx="8084075" cy="5936231"/>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 name="2 Marcador de contenido"/>
          <p:cNvSpPr>
            <a:spLocks noGrp="1"/>
          </p:cNvSpPr>
          <p:nvPr>
            <p:ph idx="1"/>
          </p:nvPr>
        </p:nvSpPr>
        <p:spPr>
          <a:xfrm>
            <a:off x="2010775" y="424376"/>
            <a:ext cx="6336704" cy="720080"/>
          </a:xfrm>
        </p:spPr>
        <p:txBody>
          <a:bodyPr/>
          <a:lstStyle/>
          <a:p>
            <a:pPr>
              <a:buNone/>
            </a:pPr>
            <a:r>
              <a:rPr lang="es-ES_tradnl" sz="2800" b="1" smtClean="0">
                <a:ln w="6600">
                  <a:solidFill>
                    <a:schemeClr val="accent2"/>
                  </a:solidFill>
                  <a:prstDash val="solid"/>
                </a:ln>
                <a:solidFill>
                  <a:srgbClr val="FFFFFF"/>
                </a:solidFill>
                <a:effectLst>
                  <a:outerShdw dist="38100" dir="2700000" algn="tl" rotWithShape="0">
                    <a:schemeClr val="accent2"/>
                  </a:outerShdw>
                </a:effectLst>
                <a:latin typeface="Adobe Gothic Std B" panose="020B0800000000000000" pitchFamily="34" charset="-128"/>
                <a:ea typeface="Adobe Gothic Std B" panose="020B0800000000000000" pitchFamily="34" charset="-128"/>
              </a:rPr>
              <a:t>Preguntas para la lectura:</a:t>
            </a:r>
            <a:endParaRPr lang="es-ES" sz="2800" b="1" dirty="0" smtClean="0">
              <a:ln w="6600">
                <a:solidFill>
                  <a:schemeClr val="accent2"/>
                </a:solidFill>
                <a:prstDash val="solid"/>
              </a:ln>
              <a:solidFill>
                <a:srgbClr val="FFFFFF"/>
              </a:solidFill>
              <a:effectLst>
                <a:outerShdw dist="38100" dir="2700000" algn="tl" rotWithShape="0">
                  <a:schemeClr val="accent2"/>
                </a:outerShdw>
              </a:effectLst>
              <a:latin typeface="Adobe Gothic Std B" panose="020B0800000000000000" pitchFamily="34" charset="-128"/>
              <a:ea typeface="Adobe Gothic Std B" panose="020B0800000000000000" pitchFamily="34" charset="-128"/>
            </a:endParaRPr>
          </a:p>
        </p:txBody>
      </p:sp>
      <p:sp>
        <p:nvSpPr>
          <p:cNvPr id="6" name="2 Marcador de contenido"/>
          <p:cNvSpPr txBox="1">
            <a:spLocks/>
          </p:cNvSpPr>
          <p:nvPr/>
        </p:nvSpPr>
        <p:spPr bwMode="auto">
          <a:xfrm>
            <a:off x="912041" y="4273282"/>
            <a:ext cx="7379698" cy="1624138"/>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ChevronInverted">
              <a:avLst/>
            </a:prstTxWarp>
          </a:bodyPr>
          <a:lstStyle/>
          <a:p>
            <a:pPr marL="571500" marR="0" lvl="0" indent="-571500" algn="ctr"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s-PE" sz="4000" b="1" i="0" u="none" strike="noStrike" kern="1200" cap="none" spc="0" normalizeH="0" baseline="0" noProof="0" dirty="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rPr>
              <a:t>¿Qué razones dan los discípulos para abandonar a Jesús? </a:t>
            </a:r>
            <a:endParaRPr kumimoji="0" lang="es-ES" sz="4000" b="1" i="0" u="none" strike="noStrike" kern="1200" cap="none" spc="0" normalizeH="0" baseline="0" noProof="0" dirty="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52729067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 calcmode="lin" valueType="num">
                                      <p:cBhvr>
                                        <p:cTn id="14"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1661" y="483660"/>
            <a:ext cx="8137290" cy="5939245"/>
          </a:xfrm>
          <a:prstGeom prst="rect">
            <a:avLst/>
          </a:prstGeom>
        </p:spPr>
      </p:pic>
      <p:sp>
        <p:nvSpPr>
          <p:cNvPr id="4" name="WordArt 3"/>
          <p:cNvSpPr>
            <a:spLocks noChangeArrowheads="1" noChangeShapeType="1" noTextEdit="1"/>
          </p:cNvSpPr>
          <p:nvPr/>
        </p:nvSpPr>
        <p:spPr bwMode="auto">
          <a:xfrm>
            <a:off x="896983" y="637274"/>
            <a:ext cx="7524205" cy="1984005"/>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prstTxWarp>
          </a:body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4400" b="1" i="0" u="none" strike="noStrike" kern="1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Impact"/>
                <a:ea typeface="+mn-ea"/>
                <a:cs typeface="+mn-cs"/>
              </a:rPr>
              <a:t>¿Qué reacción provoca en </a:t>
            </a:r>
            <a:r>
              <a:rPr kumimoji="0" lang="es-PE" sz="4800" b="1" i="0" u="none" strike="noStrike" kern="1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Impact"/>
                <a:ea typeface="+mn-ea"/>
                <a:cs typeface="+mn-cs"/>
              </a:rPr>
              <a:t>los</a:t>
            </a:r>
            <a:r>
              <a:rPr kumimoji="0" lang="es-PE" sz="4400" b="1" i="0" u="none" strike="noStrike" kern="1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Impact"/>
                <a:ea typeface="+mn-ea"/>
                <a:cs typeface="+mn-cs"/>
              </a:rPr>
              <a:t> judíos?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400" b="1" i="0" u="none" strike="noStrike" kern="1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Impact"/>
                <a:ea typeface="+mn-ea"/>
                <a:cs typeface="+mn-cs"/>
              </a:rPr>
              <a:t>¿De qué discuten?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400" b="1" i="0" u="none" strike="noStrike" kern="1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Impact"/>
                <a:ea typeface="+mn-ea"/>
                <a:cs typeface="+mn-cs"/>
              </a:rPr>
              <a:t> </a:t>
            </a:r>
          </a:p>
        </p:txBody>
      </p:sp>
      <p:sp>
        <p:nvSpPr>
          <p:cNvPr id="3" name="WordArt 3"/>
          <p:cNvSpPr>
            <a:spLocks noChangeArrowheads="1" noChangeShapeType="1" noTextEdit="1"/>
          </p:cNvSpPr>
          <p:nvPr/>
        </p:nvSpPr>
        <p:spPr bwMode="auto">
          <a:xfrm rot="514558">
            <a:off x="3920285" y="4817879"/>
            <a:ext cx="3804245" cy="120215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200" b="1" i="0" u="none" strike="noStrike" kern="10" cap="none" spc="0" normalizeH="0" baseline="0" noProof="0" dirty="0">
              <a:ln w="6600">
                <a:solidFill>
                  <a:srgbClr val="C00000"/>
                </a:solidFill>
                <a:prstDash val="solid"/>
              </a:ln>
              <a:solidFill>
                <a:srgbClr val="FFFFFF"/>
              </a:solidFill>
              <a:effectLst>
                <a:outerShdw dist="38100" dir="2700000" algn="tl" rotWithShape="0">
                  <a:srgbClr val="C0504D"/>
                </a:outerShdw>
              </a:effectLst>
              <a:uLnTx/>
              <a:uFillTx/>
              <a:latin typeface="Impact"/>
              <a:ea typeface="+mn-ea"/>
              <a:cs typeface="+mn-cs"/>
            </a:endParaRPr>
          </a:p>
        </p:txBody>
      </p:sp>
    </p:spTree>
    <p:extLst>
      <p:ext uri="{BB962C8B-B14F-4D97-AF65-F5344CB8AC3E}">
        <p14:creationId xmlns:p14="http://schemas.microsoft.com/office/powerpoint/2010/main" val="213470947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 calcmode="lin" valueType="num">
                                      <p:cBhvr>
                                        <p:cTn id="13"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blogger.googleusercontent.com/img/b/R29vZ2xl/AVvXsEi6-yq3toCsNGWx4nQtP_PyM8U667siJBR1S8vrqdAVu0yZLvjskSxOwGMbdm7R_2u8ry7iUq7wc3ab58W7JfYs_mfTquDcql8QBpXmz5UDJQL2e9jrOKbOQNr1698nhx-wYuR2c6G0ZaPY/s400/Confesi%25C3%25B3n+de+Pedr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39" y="439347"/>
            <a:ext cx="8104171" cy="5968787"/>
          </a:xfrm>
          <a:prstGeom prst="rect">
            <a:avLst/>
          </a:prstGeom>
          <a:noFill/>
          <a:extLst>
            <a:ext uri="{909E8E84-426E-40DD-AFC4-6F175D3DCCD1}">
              <a14:hiddenFill xmlns:a14="http://schemas.microsoft.com/office/drawing/2010/main">
                <a:solidFill>
                  <a:srgbClr val="FFFFFF"/>
                </a:solidFill>
              </a14:hiddenFill>
            </a:ext>
          </a:extLst>
        </p:spPr>
      </p:pic>
      <p:sp>
        <p:nvSpPr>
          <p:cNvPr id="7" name="WordArt 2" descr="Bolsa de papel"/>
          <p:cNvSpPr>
            <a:spLocks noChangeArrowheads="1" noChangeShapeType="1" noTextEdit="1"/>
          </p:cNvSpPr>
          <p:nvPr/>
        </p:nvSpPr>
        <p:spPr bwMode="auto">
          <a:xfrm>
            <a:off x="628528" y="3795497"/>
            <a:ext cx="7818116" cy="2060004"/>
          </a:xfrm>
          <a:prstGeom prst="rect">
            <a:avLst/>
          </a:prstGeom>
          <a:ln>
            <a:noFill/>
          </a:ln>
          <a:extLst>
            <a:ext uri="{AF507438-7753-43E0-B8FC-AC1667EBCBE1}">
              <a14:hiddenEffects xmlns:a14="http://schemas.microsoft.com/office/drawing/2010/main">
                <a:effectLst/>
              </a14:hiddenEffects>
            </a:ext>
          </a:extLst>
        </p:spPr>
        <p:txBody>
          <a:bodyPr wrap="none" fromWordArt="1">
            <a:prstTxWarp prst="textCurveDown">
              <a:avLst/>
            </a:prstTxWarp>
          </a:bodyP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1600" b="1" i="0" u="none" strike="noStrike" kern="120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Arial Narrow" panose="020B0606020202030204" pitchFamily="34" charset="0"/>
                <a:ea typeface="+mn-ea"/>
                <a:cs typeface="+mn-cs"/>
              </a:rPr>
              <a:t>¿</a:t>
            </a:r>
            <a:r>
              <a:rPr kumimoji="0" lang="es-PE" sz="1600" b="1" i="0" u="none" strike="noStrike" kern="1200" normalizeH="0" baseline="0" noProof="0" dirty="0">
                <a:ln w="6600">
                  <a:solidFill>
                    <a:schemeClr val="accent2"/>
                  </a:solidFill>
                  <a:prstDash val="solid"/>
                </a:ln>
                <a:solidFill>
                  <a:srgbClr val="FFFFFF"/>
                </a:solidFill>
                <a:effectLst>
                  <a:glow rad="101600">
                    <a:schemeClr val="accent4">
                      <a:lumMod val="50000"/>
                      <a:alpha val="60000"/>
                    </a:schemeClr>
                  </a:glow>
                  <a:outerShdw dist="38100" dir="2700000" algn="tl" rotWithShape="0">
                    <a:schemeClr val="accent2"/>
                  </a:outerShdw>
                </a:effectLst>
                <a:uLnTx/>
                <a:uFillTx/>
                <a:latin typeface="Arial Narrow" panose="020B0606020202030204" pitchFamily="34" charset="0"/>
                <a:ea typeface="+mn-ea"/>
                <a:cs typeface="+mn-cs"/>
              </a:rPr>
              <a:t>Cómo reacciona Jesús al saber que los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600" b="1" i="0" u="none" strike="noStrike" kern="1200" normalizeH="0" baseline="0" noProof="0" dirty="0">
                <a:ln w="6600">
                  <a:solidFill>
                    <a:schemeClr val="accent2"/>
                  </a:solidFill>
                  <a:prstDash val="solid"/>
                </a:ln>
                <a:solidFill>
                  <a:srgbClr val="FFFFFF"/>
                </a:solidFill>
                <a:effectLst>
                  <a:glow rad="101600">
                    <a:schemeClr val="accent4">
                      <a:lumMod val="50000"/>
                      <a:alpha val="60000"/>
                    </a:schemeClr>
                  </a:glow>
                  <a:outerShdw dist="38100" dir="2700000" algn="tl" rotWithShape="0">
                    <a:schemeClr val="accent2"/>
                  </a:outerShdw>
                </a:effectLst>
                <a:uLnTx/>
                <a:uFillTx/>
                <a:latin typeface="Arial Narrow" panose="020B0606020202030204" pitchFamily="34" charset="0"/>
                <a:ea typeface="+mn-ea"/>
                <a:cs typeface="+mn-cs"/>
              </a:rPr>
              <a:t>discípulos no aceptan su enseñanza?</a:t>
            </a:r>
            <a:endParaRPr kumimoji="0" lang="es-ES" sz="1600" b="1" i="0" u="none" strike="noStrike" kern="1200" normalizeH="0" baseline="0" noProof="0" dirty="0">
              <a:ln w="6600">
                <a:solidFill>
                  <a:schemeClr val="accent2"/>
                </a:solidFill>
                <a:prstDash val="solid"/>
              </a:ln>
              <a:solidFill>
                <a:srgbClr val="FFFFFF"/>
              </a:solidFill>
              <a:effectLst>
                <a:glow rad="101600">
                  <a:schemeClr val="accent4">
                    <a:lumMod val="50000"/>
                    <a:alpha val="60000"/>
                  </a:schemeClr>
                </a:glow>
                <a:outerShdw dist="38100" dir="2700000" algn="tl" rotWithShape="0">
                  <a:schemeClr val="accent2"/>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2268118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092" y="444137"/>
            <a:ext cx="8153811" cy="5958840"/>
          </a:xfrm>
          <a:prstGeom prst="rect">
            <a:avLst/>
          </a:prstGeom>
          <a:scene3d>
            <a:camera prst="orthographicFront"/>
            <a:lightRig rig="threePt" dir="t"/>
          </a:scene3d>
          <a:sp3d>
            <a:bevelT w="152400" h="50800" prst="softRound"/>
          </a:sp3d>
        </p:spPr>
      </p:pic>
      <p:sp>
        <p:nvSpPr>
          <p:cNvPr id="4" name="WordArt 3"/>
          <p:cNvSpPr>
            <a:spLocks noChangeArrowheads="1" noChangeShapeType="1" noTextEdit="1"/>
          </p:cNvSpPr>
          <p:nvPr/>
        </p:nvSpPr>
        <p:spPr bwMode="auto">
          <a:xfrm>
            <a:off x="761502" y="593348"/>
            <a:ext cx="4087831" cy="2020564"/>
          </a:xfrm>
          <a:prstGeom prst="rect">
            <a:avLst/>
          </a:prstGeom>
          <a:extLst>
            <a:ext uri="{AF507438-7753-43E0-B8FC-AC1667EBCBE1}">
              <a14:hiddenEffects xmlns:a14="http://schemas.microsoft.com/office/drawing/2010/main">
                <a:effectLst/>
              </a14:hiddenEffects>
            </a:ext>
          </a:extLst>
        </p:spPr>
        <p:txBody>
          <a:bodyPr wrap="none" fromWordArt="1"/>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4000" b="1" i="0" u="none" strike="noStrike" kern="10" cap="none" spc="0" normalizeH="0" baseline="0" noProof="0" dirty="0">
                <a:ln w="6600">
                  <a:solidFill>
                    <a:sysClr val="windowText" lastClr="000000"/>
                  </a:solidFill>
                  <a:prstDash val="solid"/>
                </a:ln>
                <a:solidFill>
                  <a:srgbClr val="FFFFCC"/>
                </a:solidFill>
                <a:effectLst>
                  <a:outerShdw dist="38100" dir="2700000" algn="tl" rotWithShape="0">
                    <a:srgbClr val="C0504D"/>
                  </a:outerShdw>
                </a:effectLst>
                <a:uLnTx/>
                <a:uFillTx/>
                <a:latin typeface="Humnst777 BlkCn BT" panose="020B0803030504020204" pitchFamily="34" charset="0"/>
              </a:rPr>
              <a:t>¿Qué papel juega </a:t>
            </a:r>
            <a:endParaRPr kumimoji="0" lang="es-PE" sz="4000" b="1" i="0" u="none" strike="noStrike" kern="10" cap="none" spc="0" normalizeH="0" baseline="0" noProof="0" dirty="0" smtClean="0">
              <a:ln w="6600">
                <a:solidFill>
                  <a:sysClr val="windowText" lastClr="000000"/>
                </a:solidFill>
                <a:prstDash val="solid"/>
              </a:ln>
              <a:solidFill>
                <a:srgbClr val="FFFFCC"/>
              </a:solidFill>
              <a:effectLst>
                <a:outerShdw dist="38100" dir="2700000" algn="tl" rotWithShape="0">
                  <a:srgbClr val="C0504D"/>
                </a:outerShdw>
              </a:effectLst>
              <a:uLnTx/>
              <a:uFillTx/>
              <a:latin typeface="Humnst777 BlkCn BT" panose="020B08030305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0" cap="none" spc="0" normalizeH="0" baseline="0" noProof="0" dirty="0" smtClean="0">
                <a:ln w="6600">
                  <a:solidFill>
                    <a:sysClr val="windowText" lastClr="000000"/>
                  </a:solidFill>
                  <a:prstDash val="solid"/>
                </a:ln>
                <a:solidFill>
                  <a:srgbClr val="FFFFCC"/>
                </a:solidFill>
                <a:effectLst>
                  <a:outerShdw dist="38100" dir="2700000" algn="tl" rotWithShape="0">
                    <a:srgbClr val="C0504D"/>
                  </a:outerShdw>
                </a:effectLst>
                <a:uLnTx/>
                <a:uFillTx/>
                <a:latin typeface="Humnst777 BlkCn BT" panose="020B0803030504020204" pitchFamily="34" charset="0"/>
              </a:rPr>
              <a:t>el </a:t>
            </a:r>
            <a:r>
              <a:rPr kumimoji="0" lang="es-PE" sz="4000" b="1" i="0" u="none" strike="noStrike" kern="10" cap="none" spc="0" normalizeH="0" baseline="0" noProof="0" dirty="0">
                <a:ln w="6600">
                  <a:solidFill>
                    <a:sysClr val="windowText" lastClr="000000"/>
                  </a:solidFill>
                  <a:prstDash val="solid"/>
                </a:ln>
                <a:solidFill>
                  <a:srgbClr val="FFFFCC"/>
                </a:solidFill>
                <a:effectLst>
                  <a:outerShdw dist="38100" dir="2700000" algn="tl" rotWithShape="0">
                    <a:srgbClr val="C0504D"/>
                  </a:outerShdw>
                </a:effectLst>
                <a:uLnTx/>
                <a:uFillTx/>
                <a:latin typeface="Humnst777 BlkCn BT" panose="020B0803030504020204" pitchFamily="34" charset="0"/>
              </a:rPr>
              <a:t>Espíritu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0" cap="none" spc="0" normalizeH="0" baseline="0" noProof="0" dirty="0">
                <a:ln w="6600">
                  <a:solidFill>
                    <a:sysClr val="windowText" lastClr="000000"/>
                  </a:solidFill>
                  <a:prstDash val="solid"/>
                </a:ln>
                <a:solidFill>
                  <a:srgbClr val="FFFFCC"/>
                </a:solidFill>
                <a:effectLst>
                  <a:outerShdw dist="38100" dir="2700000" algn="tl" rotWithShape="0">
                    <a:srgbClr val="C0504D"/>
                  </a:outerShdw>
                </a:effectLst>
                <a:uLnTx/>
                <a:uFillTx/>
                <a:latin typeface="Humnst777 BlkCn BT" panose="020B0803030504020204" pitchFamily="34" charset="0"/>
              </a:rPr>
              <a:t>en la respuesta </a:t>
            </a:r>
            <a:endParaRPr kumimoji="0" lang="es-PE" sz="4000" b="1" i="0" u="none" strike="noStrike" kern="10" cap="none" spc="0" normalizeH="0" baseline="0" noProof="0" dirty="0" smtClean="0">
              <a:ln w="6600">
                <a:solidFill>
                  <a:sysClr val="windowText" lastClr="000000"/>
                </a:solidFill>
                <a:prstDash val="solid"/>
              </a:ln>
              <a:solidFill>
                <a:srgbClr val="FFFFCC"/>
              </a:solidFill>
              <a:effectLst>
                <a:outerShdw dist="38100" dir="2700000" algn="tl" rotWithShape="0">
                  <a:srgbClr val="C0504D"/>
                </a:outerShdw>
              </a:effectLst>
              <a:uLnTx/>
              <a:uFillTx/>
              <a:latin typeface="Humnst777 BlkCn BT" panose="020B08030305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0" cap="none" spc="0" normalizeH="0" baseline="0" noProof="0" dirty="0" smtClean="0">
                <a:ln w="6600">
                  <a:solidFill>
                    <a:sysClr val="windowText" lastClr="000000"/>
                  </a:solidFill>
                  <a:prstDash val="solid"/>
                </a:ln>
                <a:solidFill>
                  <a:srgbClr val="FFFFCC"/>
                </a:solidFill>
                <a:effectLst>
                  <a:outerShdw dist="38100" dir="2700000" algn="tl" rotWithShape="0">
                    <a:srgbClr val="C0504D"/>
                  </a:outerShdw>
                </a:effectLst>
                <a:uLnTx/>
                <a:uFillTx/>
                <a:latin typeface="Humnst777 BlkCn BT" panose="020B0803030504020204" pitchFamily="34" charset="0"/>
              </a:rPr>
              <a:t>de </a:t>
            </a:r>
            <a:r>
              <a:rPr kumimoji="0" lang="es-PE" sz="4000" b="1" i="0" u="none" strike="noStrike" kern="10" cap="none" spc="0" normalizeH="0" baseline="0" noProof="0" dirty="0">
                <a:ln w="6600">
                  <a:solidFill>
                    <a:sysClr val="windowText" lastClr="000000"/>
                  </a:solidFill>
                  <a:prstDash val="solid"/>
                </a:ln>
                <a:solidFill>
                  <a:srgbClr val="FFFFCC"/>
                </a:solidFill>
                <a:effectLst>
                  <a:outerShdw dist="38100" dir="2700000" algn="tl" rotWithShape="0">
                    <a:srgbClr val="C0504D"/>
                  </a:outerShdw>
                </a:effectLst>
                <a:uLnTx/>
                <a:uFillTx/>
                <a:latin typeface="Humnst777 BlkCn BT" panose="020B0803030504020204" pitchFamily="34" charset="0"/>
              </a:rPr>
              <a:t>Jesús?</a:t>
            </a:r>
          </a:p>
        </p:txBody>
      </p:sp>
    </p:spTree>
    <p:extLst>
      <p:ext uri="{BB962C8B-B14F-4D97-AF65-F5344CB8AC3E}">
        <p14:creationId xmlns:p14="http://schemas.microsoft.com/office/powerpoint/2010/main" val="179881514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0531" y="480297"/>
            <a:ext cx="8165592" cy="5870261"/>
          </a:xfrm>
          <a:prstGeom prst="rect">
            <a:avLst/>
          </a:prstGeom>
        </p:spPr>
      </p:pic>
      <p:sp>
        <p:nvSpPr>
          <p:cNvPr id="4" name="WordArt 4"/>
          <p:cNvSpPr>
            <a:spLocks noChangeArrowheads="1" noChangeShapeType="1" noTextEdit="1"/>
          </p:cNvSpPr>
          <p:nvPr/>
        </p:nvSpPr>
        <p:spPr bwMode="auto">
          <a:xfrm>
            <a:off x="3357845" y="5305515"/>
            <a:ext cx="5087403" cy="711465"/>
          </a:xfrm>
          <a:prstGeom prst="rect">
            <a:avLst/>
          </a:prstGeom>
          <a:extLst>
            <a:ext uri="{AF507438-7753-43E0-B8FC-AC1667EBCBE1}">
              <a14:hiddenEffects xmlns:a14="http://schemas.microsoft.com/office/drawing/2010/main">
                <a:effectLst/>
              </a14:hiddenEffects>
            </a:ext>
          </a:extLst>
        </p:spPr>
        <p:txBody>
          <a:bodyPr wrap="none" fromWordArt="1">
            <a:prstTxWarp prst="textCurveUp">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200" b="1" i="0" u="none" strike="noStrike" kern="1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 Black"/>
              <a:ea typeface="+mn-ea"/>
              <a:cs typeface="+mn-cs"/>
            </a:endParaRPr>
          </a:p>
        </p:txBody>
      </p:sp>
      <p:sp>
        <p:nvSpPr>
          <p:cNvPr id="8" name="WordArt 4"/>
          <p:cNvSpPr>
            <a:spLocks noChangeArrowheads="1" noChangeShapeType="1" noTextEdit="1"/>
          </p:cNvSpPr>
          <p:nvPr/>
        </p:nvSpPr>
        <p:spPr bwMode="auto">
          <a:xfrm rot="511616">
            <a:off x="2988813" y="4078575"/>
            <a:ext cx="5087403" cy="705349"/>
          </a:xfrm>
          <a:prstGeom prst="rect">
            <a:avLst/>
          </a:prstGeom>
          <a:extLst>
            <a:ext uri="{AF507438-7753-43E0-B8FC-AC1667EBCBE1}">
              <a14:hiddenEffects xmlns:a14="http://schemas.microsoft.com/office/drawing/2010/main">
                <a:effectLst/>
              </a14:hiddenEffects>
            </a:ext>
          </a:extLst>
        </p:spPr>
        <p:txBody>
          <a:bodyPr wrap="none" fromWordArt="1">
            <a:prstTxWarp prst="textDoubleWave1">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200" b="1" i="0" u="none" strike="noStrike" kern="1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 Black"/>
              <a:ea typeface="+mn-ea"/>
              <a:cs typeface="+mn-cs"/>
            </a:endParaRPr>
          </a:p>
        </p:txBody>
      </p:sp>
      <p:sp>
        <p:nvSpPr>
          <p:cNvPr id="7" name="Rectángulo 6"/>
          <p:cNvSpPr/>
          <p:nvPr/>
        </p:nvSpPr>
        <p:spPr>
          <a:xfrm>
            <a:off x="432609" y="4343550"/>
            <a:ext cx="810313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smtClean="0">
                <a:ln w="6600">
                  <a:solidFill>
                    <a:sysClr val="windowText" lastClr="000000"/>
                  </a:solidFill>
                  <a:prstDash val="solid"/>
                </a:ln>
                <a:solidFill>
                  <a:srgbClr val="FFFFFF"/>
                </a:solidFill>
                <a:effectLst>
                  <a:outerShdw blurRad="50800" dist="63500" algn="l" rotWithShape="0">
                    <a:srgbClr val="4C0000"/>
                  </a:outerShdw>
                </a:effectLst>
                <a:uLnTx/>
                <a:uFillTx/>
                <a:latin typeface="Arial Rounded MT Bold" panose="020F0704030504030204" pitchFamily="34" charset="0"/>
                <a:ea typeface="Times New Roman" panose="02020603050405020304" pitchFamily="18" charset="0"/>
              </a:rPr>
              <a:t>¿</a:t>
            </a:r>
            <a:r>
              <a:rPr kumimoji="0" lang="es-ES_tradnl" sz="3600" b="1" i="0" u="none" strike="noStrike" kern="1200" cap="none" spc="0" normalizeH="0" baseline="0" noProof="0" dirty="0">
                <a:ln w="6600">
                  <a:solidFill>
                    <a:sysClr val="windowText" lastClr="000000"/>
                  </a:solidFill>
                  <a:prstDash val="solid"/>
                </a:ln>
                <a:solidFill>
                  <a:srgbClr val="FFFFFF"/>
                </a:solidFill>
                <a:effectLst>
                  <a:outerShdw blurRad="50800" dist="63500" algn="l" rotWithShape="0">
                    <a:srgbClr val="4C0000"/>
                  </a:outerShdw>
                </a:effectLst>
                <a:uLnTx/>
                <a:uFillTx/>
                <a:latin typeface="Arial Rounded MT Bold" panose="020F0704030504030204" pitchFamily="34" charset="0"/>
                <a:ea typeface="Times New Roman" panose="02020603050405020304" pitchFamily="18" charset="0"/>
              </a:rPr>
              <a:t>Cuál es la respuesta de Pedro</a:t>
            </a:r>
            <a:r>
              <a:rPr kumimoji="0" lang="es-ES_tradnl" sz="3600" b="1" i="0" u="none" strike="noStrike" kern="1200" cap="none" spc="0" normalizeH="0" baseline="0" noProof="0" dirty="0" smtClean="0">
                <a:ln w="6600">
                  <a:solidFill>
                    <a:sysClr val="windowText" lastClr="000000"/>
                  </a:solidFill>
                  <a:prstDash val="solid"/>
                </a:ln>
                <a:solidFill>
                  <a:srgbClr val="FFFFFF"/>
                </a:solidFill>
                <a:effectLst>
                  <a:outerShdw blurRad="50800" dist="63500" algn="l" rotWithShape="0">
                    <a:srgbClr val="4C0000"/>
                  </a:outerShdw>
                </a:effectLst>
                <a:uLnTx/>
                <a:uFillTx/>
                <a:latin typeface="Arial Rounded MT Bold" panose="020F0704030504030204" pitchFamily="34" charset="0"/>
                <a:ea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smtClean="0">
                <a:ln w="6600">
                  <a:solidFill>
                    <a:sysClr val="windowText" lastClr="000000"/>
                  </a:solidFill>
                  <a:prstDash val="solid"/>
                </a:ln>
                <a:solidFill>
                  <a:srgbClr val="FFFFFF"/>
                </a:solidFill>
                <a:effectLst>
                  <a:outerShdw blurRad="50800" dist="63500" algn="l" rotWithShape="0">
                    <a:srgbClr val="4C0000"/>
                  </a:outerShdw>
                </a:effectLst>
                <a:uLnTx/>
                <a:uFillTx/>
                <a:latin typeface="Arial Rounded MT Bold" panose="020F0704030504030204" pitchFamily="34" charset="0"/>
                <a:ea typeface="Times New Roman" panose="02020603050405020304" pitchFamily="18" charset="0"/>
              </a:rPr>
              <a:t>¿</a:t>
            </a:r>
            <a:r>
              <a:rPr kumimoji="0" lang="es-ES_tradnl" sz="3600" b="1" i="0" u="none" strike="noStrike" kern="1200" cap="none" spc="0" normalizeH="0" baseline="0" noProof="0" dirty="0">
                <a:ln w="6600">
                  <a:solidFill>
                    <a:sysClr val="windowText" lastClr="000000"/>
                  </a:solidFill>
                  <a:prstDash val="solid"/>
                </a:ln>
                <a:solidFill>
                  <a:srgbClr val="FFFFFF"/>
                </a:solidFill>
                <a:effectLst>
                  <a:outerShdw blurRad="50800" dist="63500" algn="l" rotWithShape="0">
                    <a:srgbClr val="4C0000"/>
                  </a:outerShdw>
                </a:effectLst>
                <a:uLnTx/>
                <a:uFillTx/>
                <a:latin typeface="Arial Rounded MT Bold" panose="020F0704030504030204" pitchFamily="34" charset="0"/>
                <a:ea typeface="Times New Roman" panose="02020603050405020304" pitchFamily="18" charset="0"/>
              </a:rPr>
              <a:t>Qué expresan sus palabras?</a:t>
            </a:r>
            <a:endParaRPr kumimoji="0" lang="es-PE" sz="4800" b="1" i="0" u="none" strike="noStrike" kern="1200" cap="none" spc="0" normalizeH="0" baseline="0" noProof="0" dirty="0">
              <a:ln w="6600">
                <a:solidFill>
                  <a:sysClr val="windowText" lastClr="000000"/>
                </a:solidFill>
                <a:prstDash val="solid"/>
              </a:ln>
              <a:solidFill>
                <a:srgbClr val="FFFFFF"/>
              </a:solidFill>
              <a:effectLst>
                <a:outerShdw blurRad="50800" dist="63500" algn="l" rotWithShape="0">
                  <a:srgbClr val="4C0000"/>
                </a:outerShdw>
              </a:effectLst>
              <a:uLnTx/>
              <a:uFillTx/>
              <a:latin typeface="Arial Rounded MT Bold" panose="020F0704030504030204" pitchFamily="34" charset="0"/>
              <a:ea typeface="Times New Roman" panose="02020603050405020304" pitchFamily="18" charset="0"/>
            </a:endParaRPr>
          </a:p>
        </p:txBody>
      </p:sp>
      <p:sp>
        <p:nvSpPr>
          <p:cNvPr id="3" name="Rectángulo 2"/>
          <p:cNvSpPr/>
          <p:nvPr/>
        </p:nvSpPr>
        <p:spPr>
          <a:xfrm>
            <a:off x="553190" y="329573"/>
            <a:ext cx="8103130" cy="1200329"/>
          </a:xfrm>
          <a:prstGeom prst="rect">
            <a:avLst/>
          </a:prstGeom>
        </p:spPr>
        <p:txBody>
          <a:bodyPr wrap="square">
            <a:spAutoFit/>
          </a:bodyPr>
          <a:lstStyle/>
          <a:p>
            <a:pPr marL="571500" marR="0" lvl="0" indent="-5715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_tradnl" sz="3600" b="1" i="0" u="none" strike="noStrike" kern="1200" cap="none" spc="0" normalizeH="0" baseline="0" noProof="0" dirty="0">
                <a:ln w="6600">
                  <a:solidFill>
                    <a:sysClr val="windowText" lastClr="000000"/>
                  </a:solidFill>
                  <a:prstDash val="solid"/>
                </a:ln>
                <a:solidFill>
                  <a:srgbClr val="FFFFFF"/>
                </a:solidFill>
                <a:effectLst>
                  <a:outerShdw blurRad="50800" dist="63500" algn="l" rotWithShape="0">
                    <a:srgbClr val="4C0000"/>
                  </a:outerShdw>
                </a:effectLst>
                <a:uLnTx/>
                <a:uFillTx/>
                <a:latin typeface="Arial Rounded MT Bold" panose="020F0704030504030204" pitchFamily="34" charset="0"/>
                <a:ea typeface="Times New Roman" panose="02020603050405020304" pitchFamily="18" charset="0"/>
              </a:rPr>
              <a:t>¿Qué pregunta el Señor a los Apóstoles</a:t>
            </a:r>
            <a:r>
              <a:rPr kumimoji="0" lang="es-ES_tradnl" sz="3600" b="1" i="0" u="none" strike="noStrike" kern="1200" cap="none" spc="0" normalizeH="0" baseline="0" noProof="0" dirty="0" smtClean="0">
                <a:ln w="6600">
                  <a:solidFill>
                    <a:sysClr val="windowText" lastClr="000000"/>
                  </a:solidFill>
                  <a:prstDash val="solid"/>
                </a:ln>
                <a:solidFill>
                  <a:srgbClr val="FFFFFF"/>
                </a:solidFill>
                <a:effectLst>
                  <a:outerShdw blurRad="50800" dist="63500" algn="l" rotWithShape="0">
                    <a:srgbClr val="4C0000"/>
                  </a:outerShdw>
                </a:effectLst>
                <a:uLnTx/>
                <a:uFillTx/>
                <a:latin typeface="Arial Rounded MT Bold" panose="020F0704030504030204" pitchFamily="34" charset="0"/>
                <a:ea typeface="Times New Roman" panose="02020603050405020304" pitchFamily="18" charset="0"/>
              </a:rPr>
              <a:t>?.</a:t>
            </a:r>
          </a:p>
        </p:txBody>
      </p:sp>
    </p:spTree>
    <p:extLst>
      <p:ext uri="{BB962C8B-B14F-4D97-AF65-F5344CB8AC3E}">
        <p14:creationId xmlns:p14="http://schemas.microsoft.com/office/powerpoint/2010/main" val="66353218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par>
                          <p:cTn id="12" fill="hold">
                            <p:stCondLst>
                              <p:cond delay="4300"/>
                            </p:stCondLst>
                            <p:childTnLst>
                              <p:par>
                                <p:cTn id="13" presetID="23" presetClass="entr" presetSubtype="16" fill="hold" grpId="0" nodeType="after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pinimg.com/564x/98/22/19/982219eeb99c82f6e394a4db7fca59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82" y="449489"/>
            <a:ext cx="8096216" cy="594472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17169" y="3261004"/>
            <a:ext cx="8127929" cy="3108543"/>
          </a:xfrm>
          <a:prstGeom prst="rect">
            <a:avLst/>
          </a:prstGeom>
          <a:noFill/>
        </p:spPr>
        <p:txBody>
          <a:bodyPr wrap="square" rtlCol="0">
            <a:spAutoFit/>
          </a:bodyPr>
          <a:lstStyle/>
          <a:p>
            <a:pPr lvl="0" algn="ctr" fontAlgn="base">
              <a:spcBef>
                <a:spcPct val="0"/>
              </a:spcBef>
              <a:spcAft>
                <a:spcPct val="0"/>
              </a:spcAft>
              <a:defRPr/>
            </a:pPr>
            <a:r>
              <a:rPr kumimoji="0" lang="es-PE" sz="2800" i="0" u="none" strike="noStrike" kern="1200" cap="none" spc="0" normalizeH="0" baseline="0" noProof="0" dirty="0" smtClean="0">
                <a:ln>
                  <a:noFill/>
                </a:ln>
                <a:solidFill>
                  <a:schemeClr val="bg2"/>
                </a:solidFill>
                <a:effectLst>
                  <a:glow rad="228600">
                    <a:srgbClr val="001E00">
                      <a:alpha val="40000"/>
                    </a:srgbClr>
                  </a:glow>
                  <a:outerShdw blurRad="50800" dist="38100" dir="10800000" algn="r" rotWithShape="0">
                    <a:prstClr val="black"/>
                  </a:outerShdw>
                </a:effectLst>
                <a:uLnTx/>
                <a:uFillTx/>
                <a:latin typeface="Tekton Pro Cond" pitchFamily="34" charset="0"/>
              </a:rPr>
              <a:t>Las crisis en lo vida de fe son inevitables. Más aún, son momentos privilegiados que nos invitan </a:t>
            </a:r>
            <a:r>
              <a:rPr lang="es-MX" sz="2800" dirty="0" smtClean="0">
                <a:solidFill>
                  <a:schemeClr val="bg2"/>
                </a:solidFill>
                <a:effectLst>
                  <a:glow rad="228600">
                    <a:srgbClr val="001E00">
                      <a:alpha val="40000"/>
                    </a:srgbClr>
                  </a:glow>
                  <a:outerShdw blurRad="50800" dist="38100" dir="10800000" algn="r" rotWithShape="0">
                    <a:prstClr val="black"/>
                  </a:outerShdw>
                </a:effectLst>
                <a:latin typeface="Tekton Pro Cond" pitchFamily="34" charset="0"/>
              </a:rPr>
              <a:t>a </a:t>
            </a:r>
            <a:r>
              <a:rPr lang="es-MX" sz="2800" dirty="0">
                <a:solidFill>
                  <a:schemeClr val="bg2"/>
                </a:solidFill>
                <a:effectLst>
                  <a:glow rad="228600">
                    <a:srgbClr val="001E00">
                      <a:alpha val="40000"/>
                    </a:srgbClr>
                  </a:glow>
                  <a:outerShdw blurRad="50800" dist="38100" dir="10800000" algn="r" rotWithShape="0">
                    <a:prstClr val="black"/>
                  </a:outerShdw>
                </a:effectLst>
                <a:latin typeface="Tekton Pro Cond" pitchFamily="34" charset="0"/>
              </a:rPr>
              <a:t>tomar una decisión, a definir nuestro modo de ser y de estar en la vida ante Dios y ante los demás. El texto de hoy nos puede ayudar a superar esos momentos, manteniéndonos fieles a Jesús cuando muchos le abandonan</a:t>
            </a:r>
            <a:r>
              <a:rPr lang="es-MX" sz="2800" dirty="0" smtClean="0">
                <a:solidFill>
                  <a:schemeClr val="bg2"/>
                </a:solidFill>
                <a:effectLst>
                  <a:glow rad="228600">
                    <a:srgbClr val="001E00">
                      <a:alpha val="40000"/>
                    </a:srgbClr>
                  </a:glow>
                  <a:outerShdw blurRad="50800" dist="38100" dir="10800000" algn="r" rotWithShape="0">
                    <a:prstClr val="black"/>
                  </a:outerShdw>
                </a:effectLst>
                <a:latin typeface="Tekton Pro Cond" pitchFamily="34" charset="0"/>
              </a:rPr>
              <a:t>.</a:t>
            </a:r>
            <a:r>
              <a:rPr kumimoji="0" lang="es-PE" sz="2800" i="0" u="none" strike="noStrike" kern="1200" cap="none" spc="0" normalizeH="0" baseline="0" noProof="0" dirty="0" smtClean="0">
                <a:ln>
                  <a:noFill/>
                </a:ln>
                <a:solidFill>
                  <a:schemeClr val="bg2"/>
                </a:solidFill>
                <a:effectLst>
                  <a:glow rad="228600">
                    <a:srgbClr val="001E00">
                      <a:alpha val="40000"/>
                    </a:srgbClr>
                  </a:glow>
                  <a:outerShdw blurRad="50800" dist="38100" dir="10800000" algn="r" rotWithShape="0">
                    <a:prstClr val="black"/>
                  </a:outerShdw>
                </a:effectLst>
                <a:uLnTx/>
                <a:uFillTx/>
                <a:latin typeface="Tekton Pro Cond" pitchFamily="34" charset="0"/>
              </a:rPr>
              <a:t> </a:t>
            </a:r>
            <a:endParaRPr kumimoji="0" lang="es-ES_tradnl" sz="2800" i="0" u="none" strike="noStrike" kern="1200" cap="none" spc="0" normalizeH="0" baseline="0" noProof="0" dirty="0">
              <a:ln>
                <a:noFill/>
              </a:ln>
              <a:solidFill>
                <a:schemeClr val="bg2"/>
              </a:solidFill>
              <a:effectLst>
                <a:glow rad="228600">
                  <a:srgbClr val="001E00">
                    <a:alpha val="40000"/>
                  </a:srgbClr>
                </a:glow>
                <a:outerShdw blurRad="50800" dist="38100" dir="10800000" algn="r" rotWithShape="0">
                  <a:prstClr val="black"/>
                </a:outerShdw>
              </a:effectLst>
              <a:uLnTx/>
              <a:uFillTx/>
              <a:latin typeface="Tekton Pro Cond" pitchFamily="34" charset="0"/>
            </a:endParaRPr>
          </a:p>
        </p:txBody>
      </p:sp>
      <p:sp>
        <p:nvSpPr>
          <p:cNvPr id="5" name="Rectángulo 4"/>
          <p:cNvSpPr/>
          <p:nvPr/>
        </p:nvSpPr>
        <p:spPr>
          <a:xfrm>
            <a:off x="517169" y="1593637"/>
            <a:ext cx="228299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a:ln>
                  <a:noFill/>
                </a:ln>
                <a:solidFill>
                  <a:srgbClr val="FFFF00"/>
                </a:solidFill>
                <a:effectLst>
                  <a:glow rad="139700">
                    <a:srgbClr val="8064A2">
                      <a:satMod val="175000"/>
                      <a:alpha val="40000"/>
                    </a:srgbClr>
                  </a:glow>
                  <a:outerShdw blurRad="50800" dist="38100" dir="10800000" algn="r" rotWithShape="0">
                    <a:prstClr val="black"/>
                  </a:outerShdw>
                </a:effectLst>
                <a:uLnTx/>
                <a:uFillTx/>
                <a:latin typeface="Tekton Pro Cond" pitchFamily="34" charset="0"/>
                <a:ea typeface="+mn-ea"/>
                <a:cs typeface="+mn-cs"/>
              </a:rPr>
              <a:t>Motivación: </a:t>
            </a:r>
            <a:endParaRPr kumimoji="0" lang="en-US" sz="2800" b="1" i="0" u="none" strike="noStrike" kern="1200" cap="none" spc="0" normalizeH="0" baseline="0" noProof="0" dirty="0">
              <a:ln>
                <a:noFill/>
              </a:ln>
              <a:solidFill>
                <a:prstClr val="black"/>
              </a:solidFill>
              <a:effectLst>
                <a:glow rad="139700">
                  <a:srgbClr val="8064A2">
                    <a:satMod val="175000"/>
                    <a:alpha val="40000"/>
                  </a:srgbClr>
                </a:glow>
                <a:outerShdw blurRad="50800" dist="38100" dir="10800000" algn="r" rotWithShape="0">
                  <a:prstClr val="black"/>
                </a:outerShdw>
              </a:effectLst>
              <a:uLnTx/>
              <a:uFillTx/>
              <a:latin typeface="Calibri"/>
              <a:ea typeface="+mn-ea"/>
              <a:cs typeface="+mn-cs"/>
            </a:endParaRPr>
          </a:p>
        </p:txBody>
      </p:sp>
      <p:pic>
        <p:nvPicPr>
          <p:cNvPr id="15" name="Imagen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0303" y="458434"/>
            <a:ext cx="3028242" cy="772866"/>
          </a:xfrm>
          <a:prstGeom prst="roundRect">
            <a:avLst/>
          </a:prstGeom>
        </p:spPr>
      </p:pic>
      <p:sp>
        <p:nvSpPr>
          <p:cNvPr id="10" name="Rectángulo redondeado 9"/>
          <p:cNvSpPr>
            <a:spLocks noChangeArrowheads="1"/>
          </p:cNvSpPr>
          <p:nvPr/>
        </p:nvSpPr>
        <p:spPr bwMode="auto">
          <a:xfrm>
            <a:off x="722724" y="501427"/>
            <a:ext cx="2566662" cy="643890"/>
          </a:xfrm>
          <a:prstGeom prst="roundRect">
            <a:avLst>
              <a:gd name="adj" fmla="val 16667"/>
            </a:avLst>
          </a:prstGeom>
          <a:noFill/>
          <a:ln>
            <a:noFill/>
            <a:headEnd/>
            <a:tailEnd/>
          </a:ln>
          <a:effectLst>
            <a:outerShdw blurRad="57150" dist="19050" dir="5400000" algn="ctr" rotWithShape="0">
              <a:srgbClr val="000000">
                <a:alpha val="63000"/>
              </a:srgbClr>
            </a:outerShdw>
          </a:effectLst>
        </p:spPr>
        <p:txBody>
          <a:bodyPr rot="0" vert="horz" wrap="square" lIns="91440" tIns="45720" rIns="91440" bIns="45720" anchor="t" anchorCtr="0" upright="1">
            <a:no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0" cap="none" spc="0" normalizeH="0" baseline="0" noProof="0" dirty="0" smtClean="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rPr>
              <a:t>MEDITATIO</a:t>
            </a:r>
            <a:endParaRPr kumimoji="0" lang="es-PE" sz="1400" b="1" i="0" u="none" strike="noStrike" kern="0" cap="none" spc="0" normalizeH="0" baseline="0" noProof="0" dirty="0" smtClean="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endParaRPr>
          </a:p>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smtClean="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rPr>
              <a:t>¿Qué ME dice el texto?</a:t>
            </a:r>
            <a:endParaRPr kumimoji="0" lang="es-PE" sz="1800" b="0"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89240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3" presetClass="entr" presetSubtype="16"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catecismo.blog/wp-content/uploads/2024/01/abandonando-a-jesus.jpg?w=1024"/>
          <p:cNvPicPr>
            <a:picLocks noChangeAspect="1" noChangeArrowheads="1"/>
          </p:cNvPicPr>
          <p:nvPr/>
        </p:nvPicPr>
        <p:blipFill rotWithShape="1">
          <a:blip r:embed="rId2">
            <a:extLst>
              <a:ext uri="{28A0092B-C50C-407E-A947-70E740481C1C}">
                <a14:useLocalDpi xmlns:a14="http://schemas.microsoft.com/office/drawing/2010/main" val="0"/>
              </a:ext>
            </a:extLst>
          </a:blip>
          <a:srcRect l="43338"/>
          <a:stretch/>
        </p:blipFill>
        <p:spPr bwMode="auto">
          <a:xfrm>
            <a:off x="562707" y="381836"/>
            <a:ext cx="8032654" cy="5989638"/>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8" name="2 CuadroTexto"/>
          <p:cNvSpPr txBox="1"/>
          <p:nvPr/>
        </p:nvSpPr>
        <p:spPr>
          <a:xfrm>
            <a:off x="928997" y="528576"/>
            <a:ext cx="6725838"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0" i="0" u="none" strike="noStrike" kern="1200" cap="none" spc="0" normalizeH="0" baseline="0" noProof="0" dirty="0">
                <a:ln>
                  <a:noFill/>
                </a:ln>
                <a:solidFill>
                  <a:prstClr val="white"/>
                </a:solidFill>
                <a:effectLst>
                  <a:glow rad="101600">
                    <a:srgbClr val="000000"/>
                  </a:glow>
                  <a:outerShdw blurRad="38100" dist="38100" dir="2700000" algn="tl">
                    <a:srgbClr val="000000">
                      <a:alpha val="43137"/>
                    </a:srgbClr>
                  </a:outerShdw>
                </a:effectLst>
                <a:uLnTx/>
                <a:uFillTx/>
                <a:latin typeface="Script MT Bold" panose="03040602040607080904" pitchFamily="66" charset="0"/>
                <a:ea typeface="+mn-ea"/>
                <a:cs typeface="+mn-cs"/>
              </a:rPr>
              <a:t>•	</a:t>
            </a:r>
            <a:r>
              <a:rPr kumimoji="0" lang="es-PE" sz="3200" b="1" u="none" strike="noStrike" kern="1200" cap="none" spc="0" normalizeH="0" baseline="0" noProof="0" dirty="0">
                <a:ln>
                  <a:noFill/>
                </a:ln>
                <a:solidFill>
                  <a:prstClr val="white"/>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Muchos discípulos se retiraron y ya no iban con él. </a:t>
            </a:r>
            <a:endParaRPr kumimoji="0" lang="es-ES" sz="3200" b="1" u="none" strike="noStrike" kern="1200" cap="none" spc="0" normalizeH="0" baseline="0" noProof="0" dirty="0">
              <a:ln>
                <a:noFill/>
              </a:ln>
              <a:solidFill>
                <a:prstClr val="white"/>
              </a:solidFill>
              <a:effectLst>
                <a:glow rad="101600">
                  <a:srgbClr val="000000"/>
                </a:glow>
                <a:outerShdw blurRad="38100" dist="38100" dir="2700000" algn="tl">
                  <a:srgbClr val="000000">
                    <a:alpha val="43137"/>
                  </a:srgbClr>
                </a:outerShdw>
              </a:effectLst>
              <a:uLnTx/>
              <a:uFillTx/>
              <a:latin typeface="Script MT Bold" panose="03040602040607080904" pitchFamily="66" charset="0"/>
              <a:ea typeface="+mn-ea"/>
              <a:cs typeface="+mn-cs"/>
            </a:endParaRPr>
          </a:p>
        </p:txBody>
      </p:sp>
      <p:sp>
        <p:nvSpPr>
          <p:cNvPr id="7" name="2 CuadroTexto"/>
          <p:cNvSpPr txBox="1"/>
          <p:nvPr/>
        </p:nvSpPr>
        <p:spPr>
          <a:xfrm>
            <a:off x="818465" y="2013251"/>
            <a:ext cx="3163172" cy="255454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u="none" strike="noStrike" kern="1200" cap="none" spc="0" normalizeH="0" baseline="0" noProof="0" dirty="0" smtClean="0">
                <a:ln>
                  <a:noFill/>
                </a:ln>
                <a:solidFill>
                  <a:prstClr val="white"/>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a:t>
            </a:r>
            <a:r>
              <a:rPr kumimoji="0" lang="es-PE" sz="3200" b="1" u="none" strike="noStrike" kern="1200" cap="none" spc="0" normalizeH="0" baseline="0" noProof="0" dirty="0">
                <a:ln>
                  <a:noFill/>
                </a:ln>
                <a:solidFill>
                  <a:prstClr val="white"/>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En qué momentos de tu vida has sentido la tentación de hacer lo mismo? </a:t>
            </a:r>
            <a:endParaRPr kumimoji="0" lang="es-ES" sz="3200" b="1" u="none" strike="noStrike" kern="1200" cap="none" spc="0" normalizeH="0" baseline="0" noProof="0" dirty="0">
              <a:ln>
                <a:noFill/>
              </a:ln>
              <a:solidFill>
                <a:prstClr val="white"/>
              </a:solidFill>
              <a:effectLst>
                <a:glow rad="101600">
                  <a:srgbClr val="000000"/>
                </a:glow>
                <a:outerShdw blurRad="38100" dist="38100" dir="2700000" algn="tl">
                  <a:srgbClr val="000000">
                    <a:alpha val="43137"/>
                  </a:srgbClr>
                </a:outerShdw>
              </a:effectLst>
              <a:uLnTx/>
              <a:uFillTx/>
              <a:latin typeface="Script MT Bold" panose="03040602040607080904" pitchFamily="66" charset="0"/>
              <a:ea typeface="+mn-ea"/>
              <a:cs typeface="+mn-cs"/>
            </a:endParaRPr>
          </a:p>
        </p:txBody>
      </p:sp>
      <p:sp>
        <p:nvSpPr>
          <p:cNvPr id="9" name="2 CuadroTexto"/>
          <p:cNvSpPr txBox="1"/>
          <p:nvPr/>
        </p:nvSpPr>
        <p:spPr>
          <a:xfrm>
            <a:off x="689365" y="5132041"/>
            <a:ext cx="8127059"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u="none" strike="noStrike" kern="1200" cap="none" spc="0" normalizeH="0" baseline="0" noProof="0" dirty="0" smtClean="0">
                <a:ln>
                  <a:noFill/>
                </a:ln>
                <a:solidFill>
                  <a:prstClr val="white"/>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a:t>
            </a:r>
            <a:r>
              <a:rPr kumimoji="0" lang="es-PE" sz="3200" b="1" u="none" strike="noStrike" kern="1200" cap="none" spc="0" normalizeH="0" baseline="0" noProof="0" dirty="0">
                <a:ln>
                  <a:noFill/>
                </a:ln>
                <a:solidFill>
                  <a:prstClr val="white"/>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Qué o quiénes te ayudaron a seguir adelante? </a:t>
            </a:r>
            <a:r>
              <a:rPr kumimoji="0" lang="es-PE" sz="3200" b="1" u="none" strike="noStrike" kern="1200" cap="none" spc="0" normalizeH="0" baseline="0" noProof="0" dirty="0" smtClean="0">
                <a:ln>
                  <a:noFill/>
                </a:ln>
                <a:solidFill>
                  <a:prstClr val="white"/>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 ¿Qué </a:t>
            </a:r>
            <a:r>
              <a:rPr kumimoji="0" lang="es-PE" sz="3200" b="1" u="none" strike="noStrike" kern="1200" cap="none" spc="0" normalizeH="0" baseline="0" noProof="0" dirty="0">
                <a:ln>
                  <a:noFill/>
                </a:ln>
                <a:solidFill>
                  <a:prstClr val="white"/>
                </a:solidFill>
                <a:effectLst>
                  <a:glow rad="101600">
                    <a:srgbClr val="000000"/>
                  </a:glow>
                  <a:outerShdw blurRad="38100" dist="38100" dir="2700000" algn="tl">
                    <a:srgbClr val="000000">
                      <a:alpha val="43137"/>
                    </a:srgbClr>
                  </a:outerShdw>
                </a:effectLst>
                <a:uLnTx/>
                <a:uFillTx/>
                <a:latin typeface="Arial Narrow" panose="020B0606020202030204" pitchFamily="34" charset="0"/>
                <a:ea typeface="+mn-ea"/>
                <a:cs typeface="+mn-cs"/>
              </a:rPr>
              <a:t>opción de vida te viste obligado a tomar</a:t>
            </a:r>
            <a:r>
              <a:rPr kumimoji="0" lang="es-PE" sz="3200" b="1" u="none" strike="noStrike" kern="1200" cap="none" spc="0" normalizeH="0" baseline="0" noProof="0" dirty="0">
                <a:ln>
                  <a:noFill/>
                </a:ln>
                <a:solidFill>
                  <a:prstClr val="white"/>
                </a:solidFill>
                <a:effectLst>
                  <a:glow rad="101600">
                    <a:srgbClr val="000000"/>
                  </a:glow>
                  <a:outerShdw blurRad="38100" dist="38100" dir="2700000" algn="tl">
                    <a:srgbClr val="000000">
                      <a:alpha val="43137"/>
                    </a:srgbClr>
                  </a:outerShdw>
                </a:effectLst>
                <a:uLnTx/>
                <a:uFillTx/>
                <a:latin typeface="Script MT Bold" panose="03040602040607080904" pitchFamily="66" charset="0"/>
                <a:ea typeface="+mn-ea"/>
                <a:cs typeface="+mn-cs"/>
              </a:rPr>
              <a:t>?</a:t>
            </a:r>
            <a:endParaRPr kumimoji="0" lang="es-ES" sz="3200" b="1" u="none" strike="noStrike" kern="1200" cap="none" spc="0" normalizeH="0" baseline="0" noProof="0" dirty="0">
              <a:ln>
                <a:noFill/>
              </a:ln>
              <a:solidFill>
                <a:prstClr val="white"/>
              </a:solidFill>
              <a:effectLst>
                <a:glow rad="101600">
                  <a:srgbClr val="000000"/>
                </a:glow>
                <a:outerShdw blurRad="38100" dist="38100" dir="2700000" algn="tl">
                  <a:srgbClr val="000000">
                    <a:alpha val="43137"/>
                  </a:srgbClr>
                </a:outerShdw>
              </a:effectLst>
              <a:uLnTx/>
              <a:uFillTx/>
              <a:latin typeface="Script MT Bold" panose="03040602040607080904" pitchFamily="66" charset="0"/>
              <a:ea typeface="+mn-ea"/>
              <a:cs typeface="+mn-cs"/>
            </a:endParaRPr>
          </a:p>
        </p:txBody>
      </p:sp>
    </p:spTree>
    <p:extLst>
      <p:ext uri="{BB962C8B-B14F-4D97-AF65-F5344CB8AC3E}">
        <p14:creationId xmlns:p14="http://schemas.microsoft.com/office/powerpoint/2010/main" val="2305372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ppt_x</p:attrName>
                                        </p:attrNameLst>
                                      </p:cBhvr>
                                      <p:tavLst>
                                        <p:tav tm="0">
                                          <p:val>
                                            <p:fltVal val="0.5"/>
                                          </p:val>
                                        </p:tav>
                                        <p:tav tm="100000">
                                          <p:val>
                                            <p:strVal val="#ppt_x"/>
                                          </p:val>
                                        </p:tav>
                                      </p:tavLst>
                                    </p:anim>
                                    <p:anim calcmode="lin" valueType="num">
                                      <p:cBhvr>
                                        <p:cTn id="10" dur="75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39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 calcmode="lin" valueType="num">
                                      <p:cBhvr>
                                        <p:cTn id="16" dur="750" fill="hold"/>
                                        <p:tgtEl>
                                          <p:spTgt spid="7"/>
                                        </p:tgtEl>
                                        <p:attrNameLst>
                                          <p:attrName>ppt_x</p:attrName>
                                        </p:attrNameLst>
                                      </p:cBhvr>
                                      <p:tavLst>
                                        <p:tav tm="0">
                                          <p:val>
                                            <p:fltVal val="0.5"/>
                                          </p:val>
                                        </p:tav>
                                        <p:tav tm="100000">
                                          <p:val>
                                            <p:strVal val="#ppt_x"/>
                                          </p:val>
                                        </p:tav>
                                      </p:tavLst>
                                    </p:anim>
                                    <p:anim calcmode="lin" valueType="num">
                                      <p:cBhvr>
                                        <p:cTn id="17" dur="750" fill="hold"/>
                                        <p:tgtEl>
                                          <p:spTgt spid="7"/>
                                        </p:tgtEl>
                                        <p:attrNameLst>
                                          <p:attrName>ppt_y</p:attrName>
                                        </p:attrNameLst>
                                      </p:cBhvr>
                                      <p:tavLst>
                                        <p:tav tm="0">
                                          <p:val>
                                            <p:fltVal val="0.5"/>
                                          </p:val>
                                        </p:tav>
                                        <p:tav tm="100000">
                                          <p:val>
                                            <p:strVal val="#ppt_y"/>
                                          </p:val>
                                        </p:tav>
                                      </p:tavLst>
                                    </p:anim>
                                  </p:childTnLst>
                                </p:cTn>
                              </p:par>
                            </p:childTnLst>
                          </p:cTn>
                        </p:par>
                        <p:par>
                          <p:cTn id="18" fill="hold">
                            <p:stCondLst>
                              <p:cond delay="8925"/>
                            </p:stCondLst>
                            <p:childTnLst>
                              <p:par>
                                <p:cTn id="19" presetID="23" presetClass="entr" presetSubtype="528"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 calcmode="lin" valueType="num">
                                      <p:cBhvr>
                                        <p:cTn id="23" dur="750" fill="hold"/>
                                        <p:tgtEl>
                                          <p:spTgt spid="9"/>
                                        </p:tgtEl>
                                        <p:attrNameLst>
                                          <p:attrName>ppt_x</p:attrName>
                                        </p:attrNameLst>
                                      </p:cBhvr>
                                      <p:tavLst>
                                        <p:tav tm="0">
                                          <p:val>
                                            <p:fltVal val="0.5"/>
                                          </p:val>
                                        </p:tav>
                                        <p:tav tm="100000">
                                          <p:val>
                                            <p:strVal val="#ppt_x"/>
                                          </p:val>
                                        </p:tav>
                                      </p:tavLst>
                                    </p:anim>
                                    <p:anim calcmode="lin" valueType="num">
                                      <p:cBhvr>
                                        <p:cTn id="24" dur="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l="1377" t="1650" r="2097" b="1260"/>
          <a:stretch/>
        </p:blipFill>
        <p:spPr>
          <a:xfrm>
            <a:off x="541763" y="441425"/>
            <a:ext cx="8087098" cy="5977957"/>
          </a:xfrm>
          <a:prstGeom prst="rect">
            <a:avLst/>
          </a:prstGeom>
        </p:spPr>
      </p:pic>
      <p:sp>
        <p:nvSpPr>
          <p:cNvPr id="6" name="Rectangle 196"/>
          <p:cNvSpPr>
            <a:spLocks noChangeArrowheads="1"/>
          </p:cNvSpPr>
          <p:nvPr/>
        </p:nvSpPr>
        <p:spPr bwMode="auto">
          <a:xfrm>
            <a:off x="541764" y="475762"/>
            <a:ext cx="3306756" cy="417382"/>
          </a:xfrm>
          <a:prstGeom prst="rect">
            <a:avLst/>
          </a:prstGeom>
          <a:solidFill>
            <a:srgbClr val="9AC821"/>
          </a:solidFill>
          <a:ln>
            <a:headEnd/>
            <a:tailEnd/>
          </a:ln>
          <a:scene3d>
            <a:camera prst="orthographicFront"/>
            <a:lightRig rig="threePt" dir="t"/>
          </a:scene3d>
          <a:sp3d>
            <a:bevelT w="152400" h="50800" prst="softRound"/>
          </a:sp3d>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Times New Roman"/>
              <a:ea typeface="+mn-ea"/>
              <a:cs typeface="Times New Roman"/>
            </a:endParaRPr>
          </a:p>
        </p:txBody>
      </p:sp>
      <p:sp>
        <p:nvSpPr>
          <p:cNvPr id="9" name="Text Box 2"/>
          <p:cNvSpPr txBox="1">
            <a:spLocks noChangeArrowheads="1"/>
          </p:cNvSpPr>
          <p:nvPr/>
        </p:nvSpPr>
        <p:spPr bwMode="auto">
          <a:xfrm>
            <a:off x="6186250" y="349938"/>
            <a:ext cx="2565498" cy="52322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11430"/>
                <a:solidFill>
                  <a:schemeClr val="bg1"/>
                </a:solidFill>
                <a:effectLst>
                  <a:outerShdw blurRad="50800" dist="38100" dir="10800000" algn="r" rotWithShape="0">
                    <a:prstClr val="black"/>
                  </a:outerShdw>
                </a:effectLst>
                <a:uLnTx/>
                <a:uFillTx/>
                <a:latin typeface="Arial" charset="0"/>
                <a:ea typeface="+mn-ea"/>
                <a:cs typeface="Times New Roman"/>
              </a:rPr>
              <a:t>Juan 6, </a:t>
            </a:r>
            <a:r>
              <a:rPr kumimoji="0" lang="es-ES" sz="2800" b="1" i="0" u="none" strike="noStrike" kern="1200" cap="none" spc="0" normalizeH="0" baseline="0" noProof="0" dirty="0" smtClean="0">
                <a:ln w="11430"/>
                <a:solidFill>
                  <a:schemeClr val="bg1"/>
                </a:solidFill>
                <a:effectLst>
                  <a:outerShdw blurRad="50800" dist="38100" dir="10800000" algn="r" rotWithShape="0">
                    <a:prstClr val="black"/>
                  </a:outerShdw>
                </a:effectLst>
                <a:uLnTx/>
                <a:uFillTx/>
                <a:latin typeface="Arial" charset="0"/>
                <a:ea typeface="+mn-ea"/>
                <a:cs typeface="Times New Roman"/>
              </a:rPr>
              <a:t>60-69</a:t>
            </a:r>
            <a:endParaRPr kumimoji="0" lang="es-ES" sz="2800" b="0" i="0" u="none" strike="noStrike" kern="1200" cap="none" spc="0" normalizeH="0" baseline="0" noProof="0" dirty="0">
              <a:ln>
                <a:noFill/>
              </a:ln>
              <a:solidFill>
                <a:schemeClr val="bg1"/>
              </a:solidFill>
              <a:effectLst>
                <a:outerShdw blurRad="50800" dist="38100" dir="10800000" algn="r" rotWithShape="0">
                  <a:prstClr val="black"/>
                </a:outerShdw>
              </a:effectLst>
              <a:uLnTx/>
              <a:uFillTx/>
              <a:latin typeface="Arial" charset="0"/>
              <a:ea typeface="+mn-ea"/>
              <a:cs typeface="Times New Roman"/>
            </a:endParaRPr>
          </a:p>
        </p:txBody>
      </p:sp>
      <p:sp>
        <p:nvSpPr>
          <p:cNvPr id="10" name="WordArt 4"/>
          <p:cNvSpPr>
            <a:spLocks noChangeArrowheads="1" noChangeShapeType="1" noTextEdit="1"/>
          </p:cNvSpPr>
          <p:nvPr/>
        </p:nvSpPr>
        <p:spPr bwMode="auto">
          <a:xfrm>
            <a:off x="1440962" y="3813921"/>
            <a:ext cx="7187899" cy="714102"/>
          </a:xfrm>
          <a:prstGeom prst="rect">
            <a:avLst/>
          </a:prstGeom>
        </p:spPr>
        <p:txBody>
          <a:bodyPr wrap="none" fromWordArt="1">
            <a:prstTxWarp prst="textStop">
              <a:avLst/>
            </a:prstTxWarp>
            <a:scene3d>
              <a:camera prst="perspectiveHeroicExtremeRightFacing"/>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400" b="0" i="0" u="none" strike="noStrike" kern="10" cap="none" spc="-300" normalizeH="0" baseline="0" noProof="0" dirty="0">
                <a:ln>
                  <a:solidFill>
                    <a:sysClr val="windowText" lastClr="000000"/>
                  </a:solidFill>
                </a:ln>
                <a:solidFill>
                  <a:schemeClr val="bg1"/>
                </a:solidFill>
                <a:effectLst>
                  <a:outerShdw blurRad="50800" dist="152400" algn="l" rotWithShape="0">
                    <a:srgbClr val="4C0000"/>
                  </a:outerShdw>
                </a:effectLst>
                <a:uLnTx/>
                <a:uFillTx/>
                <a:latin typeface="Gill Sans MT Ext Condensed Bold" panose="020B0902020104020203" pitchFamily="34" charset="0"/>
                <a:cs typeface="Times New Roman"/>
              </a:rPr>
              <a:t>¿ S E Ñ O R,   </a:t>
            </a:r>
            <a:r>
              <a:rPr kumimoji="0" lang="es-PE" sz="4400" b="0" i="0" u="none" strike="noStrike" kern="10" cap="none" spc="-300" normalizeH="0" baseline="0" noProof="0" dirty="0" smtClean="0">
                <a:ln>
                  <a:solidFill>
                    <a:sysClr val="windowText" lastClr="000000"/>
                  </a:solidFill>
                </a:ln>
                <a:solidFill>
                  <a:schemeClr val="bg1"/>
                </a:solidFill>
                <a:effectLst>
                  <a:outerShdw blurRad="50800" dist="152400" algn="l" rotWithShape="0">
                    <a:srgbClr val="4C0000"/>
                  </a:outerShdw>
                </a:effectLst>
                <a:uLnTx/>
                <a:uFillTx/>
                <a:latin typeface="Gill Sans MT Ext Condensed Bold" panose="020B0902020104020203" pitchFamily="34" charset="0"/>
                <a:cs typeface="Times New Roman"/>
              </a:rPr>
              <a:t>A  </a:t>
            </a:r>
            <a:r>
              <a:rPr kumimoji="0" lang="es-PE" sz="4400" b="0" i="0" u="none" strike="noStrike" kern="10" cap="none" spc="-300" normalizeH="0" baseline="0" noProof="0" dirty="0">
                <a:ln>
                  <a:solidFill>
                    <a:sysClr val="windowText" lastClr="000000"/>
                  </a:solidFill>
                </a:ln>
                <a:solidFill>
                  <a:schemeClr val="bg1"/>
                </a:solidFill>
                <a:effectLst>
                  <a:outerShdw blurRad="50800" dist="152400" algn="l" rotWithShape="0">
                    <a:srgbClr val="4C0000"/>
                  </a:outerShdw>
                </a:effectLst>
                <a:uLnTx/>
                <a:uFillTx/>
                <a:latin typeface="Gill Sans MT Ext Condensed Bold" panose="020B0902020104020203" pitchFamily="34" charset="0"/>
                <a:cs typeface="Times New Roman"/>
              </a:rPr>
              <a:t>Q U I É N   I R E M O S ?</a:t>
            </a:r>
          </a:p>
        </p:txBody>
      </p:sp>
      <p:sp>
        <p:nvSpPr>
          <p:cNvPr id="11" name="Text Box 12"/>
          <p:cNvSpPr txBox="1">
            <a:spLocks noChangeArrowheads="1"/>
          </p:cNvSpPr>
          <p:nvPr/>
        </p:nvSpPr>
        <p:spPr bwMode="auto">
          <a:xfrm>
            <a:off x="541763" y="5785880"/>
            <a:ext cx="3486512" cy="584775"/>
          </a:xfrm>
          <a:prstGeom prst="rect">
            <a:avLst/>
          </a:prstGeom>
          <a:noFill/>
          <a:ln w="9525">
            <a:noFill/>
            <a:miter lim="800000"/>
            <a:headEnd/>
            <a:tailEnd/>
          </a:ln>
        </p:spPr>
        <p:txBody>
          <a:bodyPr wrap="square">
            <a:spAutoFit/>
            <a:scene3d>
              <a:camera prst="orthographicFront"/>
              <a:lightRig rig="threePt" dir="t"/>
            </a:scene3d>
            <a:sp3d extrusionH="57150">
              <a:bevelT h="25400" prst="softRound"/>
            </a:sp3d>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smtClean="0">
                <a:ln>
                  <a:noFill/>
                </a:ln>
                <a:solidFill>
                  <a:schemeClr val="bg1"/>
                </a:solidFill>
                <a:effectLst>
                  <a:glow rad="101600">
                    <a:srgbClr val="000000">
                      <a:satMod val="175000"/>
                      <a:alpha val="40000"/>
                    </a:srgbClr>
                  </a:glow>
                  <a:outerShdw blurRad="50800" dist="38100" dir="16200000" sx="101000" sy="101000" rotWithShape="0">
                    <a:prstClr val="black"/>
                  </a:outerShdw>
                </a:effectLst>
                <a:uLnTx/>
                <a:uFillTx/>
                <a:latin typeface="Britannic Bold" pitchFamily="34" charset="0"/>
                <a:ea typeface="+mn-ea"/>
                <a:cs typeface="Times New Roman"/>
              </a:rPr>
              <a:t>Lima 25</a:t>
            </a:r>
            <a:r>
              <a:rPr kumimoji="0" lang="es-ES" sz="3200" b="0" i="0" u="none" strike="noStrike" kern="1200" cap="none" spc="0" normalizeH="0" baseline="0" noProof="0" dirty="0" smtClean="0">
                <a:ln>
                  <a:noFill/>
                </a:ln>
                <a:solidFill>
                  <a:schemeClr val="bg1"/>
                </a:solidFill>
                <a:effectLst>
                  <a:glow rad="101600">
                    <a:srgbClr val="000000">
                      <a:satMod val="175000"/>
                      <a:alpha val="40000"/>
                    </a:srgbClr>
                  </a:glow>
                  <a:outerShdw blurRad="50800" dist="38100" dir="16200000" sx="101000" sy="101000" rotWithShape="0">
                    <a:prstClr val="black"/>
                  </a:outerShdw>
                </a:effectLst>
                <a:uLnTx/>
                <a:uFillTx/>
                <a:latin typeface="Britannic Bold" pitchFamily="34" charset="0"/>
                <a:ea typeface="+mn-ea"/>
                <a:cs typeface="Times New Roman"/>
              </a:rPr>
              <a:t> </a:t>
            </a:r>
            <a:r>
              <a:rPr kumimoji="0" lang="es-ES" sz="2400" b="0" i="0" u="none" strike="noStrike" kern="1200" cap="none" spc="0" normalizeH="0" baseline="0" noProof="0" dirty="0">
                <a:ln>
                  <a:noFill/>
                </a:ln>
                <a:solidFill>
                  <a:schemeClr val="bg1"/>
                </a:solidFill>
                <a:effectLst>
                  <a:glow rad="101600">
                    <a:srgbClr val="000000">
                      <a:satMod val="175000"/>
                      <a:alpha val="40000"/>
                    </a:srgbClr>
                  </a:glow>
                  <a:outerShdw blurRad="50800" dist="38100" dir="16200000" sx="101000" sy="101000" rotWithShape="0">
                    <a:prstClr val="black"/>
                  </a:outerShdw>
                </a:effectLst>
                <a:uLnTx/>
                <a:uFillTx/>
                <a:latin typeface="Britannic Bold" pitchFamily="34" charset="0"/>
                <a:ea typeface="+mn-ea"/>
                <a:cs typeface="Times New Roman"/>
              </a:rPr>
              <a:t>Agosto </a:t>
            </a:r>
            <a:r>
              <a:rPr kumimoji="0" lang="es-ES" sz="2400" b="0" i="0" u="none" strike="noStrike" kern="1200" cap="none" spc="0" normalizeH="0" baseline="0" noProof="0" dirty="0" smtClean="0">
                <a:ln>
                  <a:noFill/>
                </a:ln>
                <a:solidFill>
                  <a:schemeClr val="bg1"/>
                </a:solidFill>
                <a:effectLst>
                  <a:glow rad="101600">
                    <a:srgbClr val="000000">
                      <a:satMod val="175000"/>
                      <a:alpha val="40000"/>
                    </a:srgbClr>
                  </a:glow>
                  <a:outerShdw blurRad="50800" dist="38100" dir="16200000" sx="101000" sy="101000" rotWithShape="0">
                    <a:prstClr val="black"/>
                  </a:outerShdw>
                </a:effectLst>
                <a:uLnTx/>
                <a:uFillTx/>
                <a:latin typeface="Britannic Bold" pitchFamily="34" charset="0"/>
                <a:ea typeface="+mn-ea"/>
                <a:cs typeface="Times New Roman"/>
              </a:rPr>
              <a:t>2024</a:t>
            </a:r>
            <a:endParaRPr kumimoji="0" lang="es-ES" sz="2400" b="0" i="0" u="none" strike="noStrike" kern="1200" cap="none" spc="0" normalizeH="0" baseline="0" noProof="0" dirty="0">
              <a:ln>
                <a:noFill/>
              </a:ln>
              <a:solidFill>
                <a:schemeClr val="bg1"/>
              </a:solidFill>
              <a:effectLst>
                <a:glow rad="101600">
                  <a:srgbClr val="000000">
                    <a:satMod val="175000"/>
                    <a:alpha val="40000"/>
                  </a:srgbClr>
                </a:glow>
                <a:outerShdw blurRad="50800" dist="38100" dir="16200000" sx="101000" sy="101000" rotWithShape="0">
                  <a:prstClr val="black"/>
                </a:outerShdw>
              </a:effectLst>
              <a:uLnTx/>
              <a:uFillTx/>
              <a:latin typeface="Britannic Bold" pitchFamily="34" charset="0"/>
              <a:ea typeface="+mn-ea"/>
              <a:cs typeface="Times New Roman"/>
            </a:endParaRPr>
          </a:p>
        </p:txBody>
      </p:sp>
      <p:sp>
        <p:nvSpPr>
          <p:cNvPr id="17" name="Text Box 200"/>
          <p:cNvSpPr txBox="1">
            <a:spLocks noChangeArrowheads="1"/>
          </p:cNvSpPr>
          <p:nvPr/>
        </p:nvSpPr>
        <p:spPr bwMode="auto">
          <a:xfrm>
            <a:off x="664651" y="441425"/>
            <a:ext cx="3060981" cy="4324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a:spcAft>
                <a:spcPts val="0"/>
              </a:spcAft>
            </a:pPr>
            <a:r>
              <a:rPr lang="es-ES_tradnl" sz="1050" b="1">
                <a:solidFill>
                  <a:srgbClr val="385623"/>
                </a:solidFill>
                <a:effectLst/>
                <a:latin typeface="Arial Rounded MT Bold" panose="020F0704030504030204" pitchFamily="34" charset="0"/>
                <a:ea typeface="Times New Roman" panose="02020603050405020304" pitchFamily="18" charset="0"/>
              </a:rPr>
              <a:t>LECTIO DIVINA – DOMINGO 21º TO –Ciclo B</a:t>
            </a:r>
            <a:endParaRPr lang="es-PE" sz="1050">
              <a:solidFill>
                <a:srgbClr val="880000"/>
              </a:solidFill>
              <a:effectLst/>
              <a:latin typeface="Times New Roman" panose="02020603050405020304" pitchFamily="18" charset="0"/>
              <a:ea typeface="Times New Roman" panose="02020603050405020304" pitchFamily="18" charset="0"/>
            </a:endParaRPr>
          </a:p>
          <a:p>
            <a:pPr indent="19050" algn="r">
              <a:spcAft>
                <a:spcPts val="0"/>
              </a:spcAft>
            </a:pPr>
            <a:r>
              <a:rPr lang="es-ES_tradnl" sz="1050" b="1">
                <a:solidFill>
                  <a:srgbClr val="806000"/>
                </a:solidFill>
                <a:effectLst/>
                <a:latin typeface="Arial Rounded MT Bold" panose="020F0704030504030204" pitchFamily="34" charset="0"/>
                <a:ea typeface="Times New Roman" panose="02020603050405020304" pitchFamily="18" charset="0"/>
              </a:rPr>
              <a:t>¿SEÑOR, A QUIÉN IREMOS?</a:t>
            </a:r>
            <a:endParaRPr lang="es-PE" sz="1050">
              <a:solidFill>
                <a:srgbClr val="880000"/>
              </a:solidFill>
              <a:effectLst/>
              <a:latin typeface="Times New Roman" panose="02020603050405020304" pitchFamily="18" charset="0"/>
              <a:ea typeface="Times New Roman" panose="02020603050405020304" pitchFamily="18" charset="0"/>
            </a:endParaRPr>
          </a:p>
          <a:p>
            <a:pPr indent="19050" algn="r">
              <a:spcAft>
                <a:spcPts val="0"/>
              </a:spcAft>
            </a:pPr>
            <a:r>
              <a:rPr lang="es-ES_tradnl" sz="1050" b="1">
                <a:solidFill>
                  <a:srgbClr val="808080"/>
                </a:solidFill>
                <a:effectLst/>
                <a:latin typeface="Arial Rounded MT Bold" panose="020F0704030504030204" pitchFamily="34" charset="0"/>
                <a:ea typeface="Times New Roman" panose="02020603050405020304" pitchFamily="18" charset="0"/>
              </a:rPr>
              <a:t> </a:t>
            </a:r>
            <a:endParaRPr lang="es-PE" sz="1050">
              <a:solidFill>
                <a:srgbClr val="88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64427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22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1750" fill="hold"/>
                                        <p:tgtEl>
                                          <p:spTgt spid="10"/>
                                        </p:tgtEl>
                                        <p:attrNameLst>
                                          <p:attrName>ppt_w</p:attrName>
                                        </p:attrNameLst>
                                      </p:cBhvr>
                                      <p:tavLst>
                                        <p:tav tm="0">
                                          <p:val>
                                            <p:fltVal val="0"/>
                                          </p:val>
                                        </p:tav>
                                        <p:tav tm="100000">
                                          <p:val>
                                            <p:strVal val="#ppt_w"/>
                                          </p:val>
                                        </p:tav>
                                      </p:tavLst>
                                    </p:anim>
                                    <p:anim calcmode="lin" valueType="num">
                                      <p:cBhvr>
                                        <p:cTn id="13" dur="175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35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1750" fill="hold"/>
                                        <p:tgtEl>
                                          <p:spTgt spid="11"/>
                                        </p:tgtEl>
                                        <p:attrNameLst>
                                          <p:attrName>ppt_w</p:attrName>
                                        </p:attrNameLst>
                                      </p:cBhvr>
                                      <p:tavLst>
                                        <p:tav tm="0">
                                          <p:val>
                                            <p:fltVal val="0"/>
                                          </p:val>
                                        </p:tav>
                                        <p:tav tm="100000">
                                          <p:val>
                                            <p:strVal val="#ppt_w"/>
                                          </p:val>
                                        </p:tav>
                                      </p:tavLst>
                                    </p:anim>
                                    <p:anim calcmode="lin" valueType="num">
                                      <p:cBhvr>
                                        <p:cTn id="18" dur="1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Joven se convierte a Cristo al instante de sentir su presencia"/>
          <p:cNvPicPr>
            <a:picLocks noChangeAspect="1" noChangeArrowheads="1"/>
          </p:cNvPicPr>
          <p:nvPr/>
        </p:nvPicPr>
        <p:blipFill rotWithShape="1">
          <a:blip r:embed="rId2">
            <a:extLst>
              <a:ext uri="{28A0092B-C50C-407E-A947-70E740481C1C}">
                <a14:useLocalDpi xmlns:a14="http://schemas.microsoft.com/office/drawing/2010/main" val="0"/>
              </a:ext>
            </a:extLst>
          </a:blip>
          <a:srcRect l="124" t="14857" r="-124" b="745"/>
          <a:stretch/>
        </p:blipFill>
        <p:spPr bwMode="auto">
          <a:xfrm>
            <a:off x="537413" y="432078"/>
            <a:ext cx="8114219" cy="597877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894217" y="577801"/>
            <a:ext cx="3623492" cy="5078313"/>
          </a:xfrm>
          <a:prstGeom prst="rect">
            <a:avLst/>
          </a:prstGeom>
          <a:noFill/>
        </p:spPr>
        <p:txBody>
          <a:bodyPr wrap="square" rtlCol="0">
            <a:spAutoFit/>
          </a:bodyPr>
          <a:lstStyle/>
          <a:p>
            <a:pPr marL="457200" marR="0" lvl="0" indent="-457200" algn="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PE" sz="3600" b="1" i="0" u="none" strike="noStrike" kern="1200" cap="none" spc="0" normalizeH="0" baseline="0" noProof="0" dirty="0">
                <a:ln>
                  <a:noFill/>
                </a:ln>
                <a:solidFill>
                  <a:srgbClr val="C0504D">
                    <a:lumMod val="20000"/>
                    <a:lumOff val="80000"/>
                  </a:srgbClr>
                </a:solidFill>
                <a:effectLst>
                  <a:glow rad="101600">
                    <a:srgbClr val="C0504D">
                      <a:lumMod val="75000"/>
                      <a:alpha val="60000"/>
                    </a:srgbClr>
                  </a:glow>
                  <a:outerShdw blurRad="50800" dist="50800" algn="l" rotWithShape="0">
                    <a:srgbClr val="1F497D">
                      <a:lumMod val="50000"/>
                    </a:srgbClr>
                  </a:outerShdw>
                </a:effectLst>
                <a:uLnTx/>
                <a:uFillTx/>
                <a:latin typeface="Lucida Sans" panose="020B0602030504020204" pitchFamily="34" charset="0"/>
                <a:ea typeface="+mn-ea"/>
                <a:cs typeface="+mn-cs"/>
              </a:rPr>
              <a:t>¿Cuáles son las cosas que nos hacen echarnos atrás en el camino de seguimiento del Señor?</a:t>
            </a:r>
            <a:endParaRPr kumimoji="0" lang="es-ES_tradnl" sz="3600" b="1" i="0" u="none" strike="noStrike" kern="1200" cap="none" spc="0" normalizeH="0" baseline="0" noProof="0" dirty="0">
              <a:ln>
                <a:noFill/>
              </a:ln>
              <a:solidFill>
                <a:srgbClr val="C0504D">
                  <a:lumMod val="20000"/>
                  <a:lumOff val="80000"/>
                </a:srgbClr>
              </a:solidFill>
              <a:effectLst>
                <a:glow rad="101600">
                  <a:srgbClr val="C0504D">
                    <a:lumMod val="75000"/>
                    <a:alpha val="60000"/>
                  </a:srgbClr>
                </a:glow>
                <a:outerShdw blurRad="50800" dist="50800" algn="l" rotWithShape="0">
                  <a:srgbClr val="1F497D">
                    <a:lumMod val="50000"/>
                  </a:srgbClr>
                </a:outerShdw>
              </a:effectLst>
              <a:uLnTx/>
              <a:uFillTx/>
              <a:latin typeface="Lucida Sans" panose="020B0602030504020204" pitchFamily="34" charset="0"/>
              <a:ea typeface="+mn-ea"/>
              <a:cs typeface="+mn-cs"/>
            </a:endParaRPr>
          </a:p>
        </p:txBody>
      </p:sp>
    </p:spTree>
    <p:extLst>
      <p:ext uri="{BB962C8B-B14F-4D97-AF65-F5344CB8AC3E}">
        <p14:creationId xmlns:p14="http://schemas.microsoft.com/office/powerpoint/2010/main" val="6294952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ppt_x</p:attrName>
                                        </p:attrNameLst>
                                      </p:cBhvr>
                                      <p:tavLst>
                                        <p:tav tm="0">
                                          <p:val>
                                            <p:fltVal val="0.5"/>
                                          </p:val>
                                        </p:tav>
                                        <p:tav tm="100000">
                                          <p:val>
                                            <p:strVal val="#ppt_x"/>
                                          </p:val>
                                        </p:tav>
                                      </p:tavLst>
                                    </p:anim>
                                    <p:anim calcmode="lin" valueType="num">
                                      <p:cBhvr>
                                        <p:cTn id="10"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o que Jesús realmente enseñó durante la última c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76" y="463640"/>
            <a:ext cx="8138449" cy="593716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17231" y="461903"/>
            <a:ext cx="3206575"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200" cap="none" spc="0" normalizeH="0" baseline="0" noProof="0" dirty="0">
                <a:ln w="10160">
                  <a:solidFill>
                    <a:sysClr val="windowText" lastClr="000000"/>
                  </a:solidFill>
                  <a:prstDash val="solid"/>
                </a:ln>
                <a:solidFill>
                  <a:srgbClr val="FF0000"/>
                </a:solidFill>
                <a:effectLst>
                  <a:outerShdw blurRad="38100" dist="22860" dir="5400000" algn="tl" rotWithShape="0">
                    <a:srgbClr val="000000">
                      <a:alpha val="30000"/>
                    </a:srgbClr>
                  </a:outerShdw>
                </a:effectLst>
                <a:uLnTx/>
                <a:uFillTx/>
                <a:latin typeface="AR CENA"/>
                <a:ea typeface="+mn-ea"/>
                <a:cs typeface="+mn-cs"/>
              </a:rPr>
              <a:t>•	¿Qué palabras de Jesús son duras para nosotros? </a:t>
            </a:r>
            <a:endParaRPr kumimoji="0" lang="es-PE" sz="3600" b="1" i="0" u="none" strike="noStrike" kern="1200" cap="none" spc="0" normalizeH="0" baseline="0" noProof="0" dirty="0" smtClean="0">
              <a:ln w="10160">
                <a:solidFill>
                  <a:sysClr val="windowText" lastClr="000000"/>
                </a:solidFill>
                <a:prstDash val="solid"/>
              </a:ln>
              <a:solidFill>
                <a:srgbClr val="FF0000"/>
              </a:solidFill>
              <a:effectLst>
                <a:outerShdw blurRad="38100" dist="22860" dir="5400000" algn="tl" rotWithShape="0">
                  <a:srgbClr val="000000">
                    <a:alpha val="30000"/>
                  </a:srgbClr>
                </a:outerShdw>
              </a:effectLst>
              <a:uLnTx/>
              <a:uFillTx/>
              <a:latin typeface="AR CENA"/>
              <a:ea typeface="+mn-ea"/>
              <a:cs typeface="+mn-cs"/>
            </a:endParaRPr>
          </a:p>
        </p:txBody>
      </p:sp>
      <p:sp>
        <p:nvSpPr>
          <p:cNvPr id="5" name="2 CuadroTexto"/>
          <p:cNvSpPr txBox="1"/>
          <p:nvPr/>
        </p:nvSpPr>
        <p:spPr>
          <a:xfrm>
            <a:off x="5009604" y="637624"/>
            <a:ext cx="3563628" cy="255454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w="10160">
                  <a:solidFill>
                    <a:sysClr val="windowText" lastClr="000000"/>
                  </a:solidFill>
                  <a:prstDash val="solid"/>
                </a:ln>
                <a:solidFill>
                  <a:srgbClr val="FF0000"/>
                </a:solidFill>
                <a:effectLst>
                  <a:outerShdw blurRad="38100" dist="22860" dir="5400000" algn="tl" rotWithShape="0">
                    <a:srgbClr val="000000">
                      <a:alpha val="30000"/>
                    </a:srgbClr>
                  </a:outerShdw>
                </a:effectLst>
                <a:uLnTx/>
                <a:uFillTx/>
                <a:latin typeface="AR CENA"/>
                <a:ea typeface="+mn-ea"/>
                <a:cs typeface="+mn-cs"/>
              </a:rPr>
              <a:t>Comparte </a:t>
            </a:r>
            <a:r>
              <a:rPr kumimoji="0" lang="es-PE" sz="3200" b="1" i="0" u="none" strike="noStrike" kern="1200" cap="none" spc="0" normalizeH="0" baseline="0" noProof="0" dirty="0">
                <a:ln w="10160">
                  <a:solidFill>
                    <a:sysClr val="windowText" lastClr="000000"/>
                  </a:solidFill>
                  <a:prstDash val="solid"/>
                </a:ln>
                <a:solidFill>
                  <a:srgbClr val="FF0000"/>
                </a:solidFill>
                <a:effectLst>
                  <a:outerShdw blurRad="38100" dist="22860" dir="5400000" algn="tl" rotWithShape="0">
                    <a:srgbClr val="000000">
                      <a:alpha val="30000"/>
                    </a:srgbClr>
                  </a:outerShdw>
                </a:effectLst>
                <a:uLnTx/>
                <a:uFillTx/>
                <a:latin typeface="AR CENA"/>
                <a:ea typeface="+mn-ea"/>
                <a:cs typeface="+mn-cs"/>
              </a:rPr>
              <a:t>las exigencias del seguimiento </a:t>
            </a:r>
            <a:r>
              <a:rPr kumimoji="0" lang="es-PE" sz="3200" b="1" i="0" u="none" strike="noStrike" kern="1200" cap="none" spc="0" normalizeH="0" baseline="0" noProof="0" dirty="0" smtClean="0">
                <a:ln w="10160">
                  <a:solidFill>
                    <a:sysClr val="windowText" lastClr="000000"/>
                  </a:solidFill>
                  <a:prstDash val="solid"/>
                </a:ln>
                <a:solidFill>
                  <a:srgbClr val="FF0000"/>
                </a:solidFill>
                <a:effectLst>
                  <a:outerShdw blurRad="38100" dist="22860" dir="5400000" algn="tl" rotWithShape="0">
                    <a:srgbClr val="000000">
                      <a:alpha val="30000"/>
                    </a:srgbClr>
                  </a:outerShdw>
                </a:effectLst>
                <a:uLnTx/>
                <a:uFillTx/>
                <a:latin typeface="AR CENA"/>
                <a:ea typeface="+mn-ea"/>
                <a:cs typeface="+mn-cs"/>
              </a:rPr>
              <a:t>           que </a:t>
            </a:r>
            <a:r>
              <a:rPr kumimoji="0" lang="es-PE" sz="3200" b="1" i="0" u="none" strike="noStrike" kern="1200" cap="none" spc="0" normalizeH="0" baseline="0" noProof="0" dirty="0">
                <a:ln w="10160">
                  <a:solidFill>
                    <a:sysClr val="windowText" lastClr="000000"/>
                  </a:solidFill>
                  <a:prstDash val="solid"/>
                </a:ln>
                <a:solidFill>
                  <a:srgbClr val="FF0000"/>
                </a:solidFill>
                <a:effectLst>
                  <a:outerShdw blurRad="38100" dist="22860" dir="5400000" algn="tl" rotWithShape="0">
                    <a:srgbClr val="000000">
                      <a:alpha val="30000"/>
                    </a:srgbClr>
                  </a:outerShdw>
                </a:effectLst>
                <a:uLnTx/>
                <a:uFillTx/>
                <a:latin typeface="AR CENA"/>
                <a:ea typeface="+mn-ea"/>
                <a:cs typeface="+mn-cs"/>
              </a:rPr>
              <a:t>más te cuestan vivir.</a:t>
            </a:r>
            <a:endParaRPr kumimoji="0" lang="es-ES" sz="3200" b="1" i="0" u="none" strike="noStrike" kern="1200" cap="none" spc="0" normalizeH="0" baseline="0" noProof="0" dirty="0">
              <a:ln w="10160">
                <a:solidFill>
                  <a:sysClr val="windowText" lastClr="000000"/>
                </a:solidFill>
                <a:prstDash val="solid"/>
              </a:ln>
              <a:solidFill>
                <a:srgbClr val="FF0000"/>
              </a:solidFill>
              <a:effectLst>
                <a:outerShdw blurRad="38100" dist="22860" dir="5400000" algn="tl" rotWithShape="0">
                  <a:srgbClr val="000000">
                    <a:alpha val="30000"/>
                  </a:srgbClr>
                </a:outerShdw>
              </a:effectLst>
              <a:uLnTx/>
              <a:uFillTx/>
              <a:latin typeface="AR CENA"/>
              <a:ea typeface="+mn-ea"/>
              <a:cs typeface="+mn-cs"/>
            </a:endParaRPr>
          </a:p>
        </p:txBody>
      </p:sp>
    </p:spTree>
    <p:extLst>
      <p:ext uri="{BB962C8B-B14F-4D97-AF65-F5344CB8AC3E}">
        <p14:creationId xmlns:p14="http://schemas.microsoft.com/office/powerpoint/2010/main" val="14162656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375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 calcmode="lin" valueType="num">
                                      <p:cBhvr>
                                        <p:cTn id="16" dur="750" fill="hold"/>
                                        <p:tgtEl>
                                          <p:spTgt spid="5"/>
                                        </p:tgtEl>
                                        <p:attrNameLst>
                                          <p:attrName>ppt_x</p:attrName>
                                        </p:attrNameLst>
                                      </p:cBhvr>
                                      <p:tavLst>
                                        <p:tav tm="0">
                                          <p:val>
                                            <p:fltVal val="0.5"/>
                                          </p:val>
                                        </p:tav>
                                        <p:tav tm="100000">
                                          <p:val>
                                            <p:strVal val="#ppt_x"/>
                                          </p:val>
                                        </p:tav>
                                      </p:tavLst>
                                    </p:anim>
                                    <p:anim calcmode="lin" valueType="num">
                                      <p:cBhvr>
                                        <p:cTn id="17"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32" y="431345"/>
            <a:ext cx="8122024" cy="5978769"/>
          </a:xfrm>
          <a:prstGeom prst="rect">
            <a:avLst/>
          </a:prstGeom>
        </p:spPr>
      </p:pic>
      <p:sp>
        <p:nvSpPr>
          <p:cNvPr id="10" name="9 CuadroTexto"/>
          <p:cNvSpPr txBox="1"/>
          <p:nvPr/>
        </p:nvSpPr>
        <p:spPr>
          <a:xfrm>
            <a:off x="565260" y="3350618"/>
            <a:ext cx="8064896" cy="30469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w="6600">
                  <a:solidFill>
                    <a:sysClr val="windowText" lastClr="000000"/>
                  </a:solidFill>
                  <a:prstDash val="solid"/>
                </a:ln>
                <a:solidFill>
                  <a:srgbClr val="FFFFFF"/>
                </a:solidFill>
                <a:effectLst>
                  <a:glow rad="101600">
                    <a:prstClr val="black">
                      <a:alpha val="40000"/>
                    </a:prstClr>
                  </a:glow>
                  <a:outerShdw dist="38100" dir="2700000" algn="tl" rotWithShape="0">
                    <a:srgbClr val="C0504D"/>
                  </a:outerShdw>
                </a:effectLst>
                <a:uLnTx/>
                <a:uFillTx/>
                <a:latin typeface="Arial Black" panose="020B0A04020102020204" pitchFamily="34" charset="0"/>
                <a:ea typeface="+mn-ea"/>
                <a:cs typeface="+mn-cs"/>
              </a:rPr>
              <a:t>Puesto </a:t>
            </a:r>
            <a:r>
              <a:rPr kumimoji="0" lang="es-PE" sz="2400" b="1" i="0" u="none" strike="noStrike" kern="1200" cap="none" spc="0" normalizeH="0" baseline="0" noProof="0" dirty="0">
                <a:ln w="6600">
                  <a:solidFill>
                    <a:sysClr val="windowText" lastClr="000000"/>
                  </a:solidFill>
                  <a:prstDash val="solid"/>
                </a:ln>
                <a:solidFill>
                  <a:srgbClr val="FFFFFF"/>
                </a:solidFill>
                <a:effectLst>
                  <a:glow rad="101600">
                    <a:prstClr val="black">
                      <a:alpha val="40000"/>
                    </a:prstClr>
                  </a:glow>
                  <a:outerShdw dist="38100" dir="2700000" algn="tl" rotWithShape="0">
                    <a:srgbClr val="C0504D"/>
                  </a:outerShdw>
                </a:effectLst>
                <a:uLnTx/>
                <a:uFillTx/>
                <a:latin typeface="Arial Black" panose="020B0A04020102020204" pitchFamily="34" charset="0"/>
                <a:ea typeface="+mn-ea"/>
                <a:cs typeface="+mn-cs"/>
              </a:rPr>
              <a:t>que el Padre es el único que puede darnos la fe necesaria para aceptar el misterio que se encierra en Jesús, el Hijo de Dios, y el Espíritu el que da la vida, vamos a invocar a la Trinidad para que la escucha esta palabra de hoy se convierta en vida gozosa, alegre y contagiosa dentro de nosotros mismos y para quienes nos rodean. </a:t>
            </a:r>
            <a:endParaRPr kumimoji="0" lang="es-ES_tradnl" sz="2400" b="1" i="0" u="none" strike="noStrike" kern="1200" cap="none" spc="0" normalizeH="0" baseline="0" noProof="0" dirty="0">
              <a:ln w="6600">
                <a:solidFill>
                  <a:sysClr val="windowText" lastClr="000000"/>
                </a:solidFill>
                <a:prstDash val="solid"/>
              </a:ln>
              <a:solidFill>
                <a:srgbClr val="FFFFFF"/>
              </a:solidFill>
              <a:effectLst>
                <a:glow rad="101600">
                  <a:prstClr val="black">
                    <a:alpha val="40000"/>
                  </a:prstClr>
                </a:glow>
                <a:outerShdw dist="38100" dir="2700000" algn="tl" rotWithShape="0">
                  <a:srgbClr val="C0504D"/>
                </a:outerShdw>
              </a:effectLst>
              <a:uLnTx/>
              <a:uFillTx/>
              <a:latin typeface="Arial Black" panose="020B0A04020102020204" pitchFamily="34" charset="0"/>
              <a:ea typeface="+mn-ea"/>
              <a:cs typeface="+mn-cs"/>
            </a:endParaRPr>
          </a:p>
        </p:txBody>
      </p:sp>
      <p:sp>
        <p:nvSpPr>
          <p:cNvPr id="4" name="Rectángulo 3"/>
          <p:cNvSpPr/>
          <p:nvPr/>
        </p:nvSpPr>
        <p:spPr>
          <a:xfrm>
            <a:off x="4359719" y="529105"/>
            <a:ext cx="22300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1" u="sng" strike="noStrike" kern="1200" cap="none" spc="0" normalizeH="0" baseline="0" noProof="0" dirty="0" smtClean="0">
                <a:ln w="6600">
                  <a:solidFill>
                    <a:sysClr val="windowText" lastClr="000000"/>
                  </a:solidFill>
                  <a:prstDash val="solid"/>
                </a:ln>
                <a:solidFill>
                  <a:srgbClr val="FFFFFF"/>
                </a:solidFill>
                <a:effectLst>
                  <a:glow rad="63500">
                    <a:srgbClr val="8064A2">
                      <a:satMod val="175000"/>
                      <a:alpha val="40000"/>
                    </a:srgbClr>
                  </a:glow>
                  <a:outerShdw dist="38100" dir="2700000" algn="tl" rotWithShape="0">
                    <a:srgbClr val="C0504D"/>
                  </a:outerShdw>
                </a:effectLst>
                <a:uLnTx/>
                <a:uFillTx/>
                <a:latin typeface="Century Gothic" pitchFamily="34" charset="0"/>
                <a:ea typeface="+mn-ea"/>
                <a:cs typeface="+mn-cs"/>
              </a:rPr>
              <a:t>Motivación</a:t>
            </a:r>
            <a:r>
              <a:rPr kumimoji="0" lang="es-PE" sz="2800" b="1" i="1" u="sng" strike="noStrike" kern="120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Century Gothic" pitchFamily="34"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3844" y="431345"/>
            <a:ext cx="3489091" cy="1213436"/>
          </a:xfrm>
          <a:prstGeom prst="roundRect">
            <a:avLst/>
          </a:prstGeom>
        </p:spPr>
      </p:pic>
      <p:sp>
        <p:nvSpPr>
          <p:cNvPr id="13" name="Rectángulo redondeado 12"/>
          <p:cNvSpPr>
            <a:spLocks noChangeArrowheads="1"/>
          </p:cNvSpPr>
          <p:nvPr/>
        </p:nvSpPr>
        <p:spPr bwMode="auto">
          <a:xfrm>
            <a:off x="424052" y="459870"/>
            <a:ext cx="3489091" cy="1184911"/>
          </a:xfrm>
          <a:prstGeom prst="roundRect">
            <a:avLst>
              <a:gd name="adj" fmla="val 16667"/>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0" cap="none" spc="0" normalizeH="0" baseline="0" noProof="0" dirty="0" smtClean="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rPr>
              <a:t>ORATIO</a:t>
            </a:r>
            <a:endParaRPr kumimoji="0" lang="es-PE" sz="1600" b="0"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rPr>
              <a:t>¿Qué le digo al Señor motivado por su Palabra?</a:t>
            </a:r>
            <a:endParaRPr kumimoji="0" lang="es-PE" sz="2800" b="0"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582225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250" fill="hold"/>
                                        <p:tgtEl>
                                          <p:spTgt spid="10"/>
                                        </p:tgtEl>
                                        <p:attrNameLst>
                                          <p:attrName>ppt_x</p:attrName>
                                        </p:attrNameLst>
                                      </p:cBhvr>
                                      <p:tavLst>
                                        <p:tav tm="0">
                                          <p:val>
                                            <p:strVal val="1+#ppt_w/2"/>
                                          </p:val>
                                        </p:tav>
                                        <p:tav tm="100000">
                                          <p:val>
                                            <p:strVal val="#ppt_x"/>
                                          </p:val>
                                        </p:tav>
                                      </p:tavLst>
                                    </p:anim>
                                    <p:anim calcmode="lin" valueType="num">
                                      <p:cBhvr additive="base">
                                        <p:cTn id="13"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imagenes de colecciÃ³n del SANTO EVANGEL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48" y="464713"/>
            <a:ext cx="8177055" cy="594896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27788" y="5496435"/>
            <a:ext cx="8093696" cy="877163"/>
          </a:xfrm>
          <a:prstGeom prst="rect">
            <a:avLst/>
          </a:prstGeom>
          <a:solidFill>
            <a:schemeClr val="tx2">
              <a:lumMod val="50000"/>
            </a:schemeClr>
          </a:solidFill>
          <a:scene3d>
            <a:camera prst="orthographicFront"/>
            <a:lightRig rig="threePt" dir="t"/>
          </a:scene3d>
          <a:sp3d>
            <a:bevelT w="165100" prst="coolSlan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700" b="1" i="0" u="none" strike="noStrike" kern="1200" cap="none" spc="0" normalizeH="0" baseline="0" noProof="0" dirty="0">
                <a:ln>
                  <a:solidFill>
                    <a:sysClr val="windowText" lastClr="000000"/>
                  </a:solidFill>
                </a:ln>
                <a:solidFill>
                  <a:schemeClr val="bg2"/>
                </a:solidFill>
                <a:effectLst>
                  <a:outerShdw blurRad="38100" dist="38100" dir="2700000" algn="tl">
                    <a:srgbClr val="000000">
                      <a:alpha val="43137"/>
                    </a:srgbClr>
                  </a:outerShdw>
                </a:effectLst>
                <a:uLnTx/>
                <a:uFillTx/>
                <a:latin typeface="Arial Black" panose="020B0A04020102020204" pitchFamily="34" charset="0"/>
                <a:ea typeface="+mn-ea"/>
                <a:cs typeface="+mn-cs"/>
              </a:rPr>
              <a:t>Luego de un tiempo de </a:t>
            </a:r>
            <a:r>
              <a:rPr kumimoji="0" lang="es-ES_tradnl" sz="1700" b="1" i="0" u="none" strike="noStrike" kern="1200" cap="none" spc="0" normalizeH="0" baseline="0" noProof="0" dirty="0" smtClean="0">
                <a:ln>
                  <a:solidFill>
                    <a:sysClr val="windowText" lastClr="000000"/>
                  </a:solidFill>
                </a:ln>
                <a:solidFill>
                  <a:schemeClr val="bg2"/>
                </a:solidFill>
                <a:effectLst>
                  <a:outerShdw blurRad="38100" dist="38100" dir="2700000" algn="tl">
                    <a:srgbClr val="000000">
                      <a:alpha val="43137"/>
                    </a:srgbClr>
                  </a:outerShdw>
                </a:effectLst>
                <a:uLnTx/>
                <a:uFillTx/>
                <a:latin typeface="Arial Black" panose="020B0A04020102020204" pitchFamily="34" charset="0"/>
                <a:ea typeface="+mn-ea"/>
                <a:cs typeface="+mn-cs"/>
              </a:rPr>
              <a:t>oración </a:t>
            </a:r>
            <a:r>
              <a:rPr kumimoji="0" lang="es-ES_tradnl" sz="1700" b="1" i="0" u="none" strike="noStrike" kern="1200" cap="none" spc="0" normalizeH="0" baseline="0" noProof="0" dirty="0">
                <a:ln>
                  <a:solidFill>
                    <a:sysClr val="windowText" lastClr="000000"/>
                  </a:solidFill>
                </a:ln>
                <a:solidFill>
                  <a:schemeClr val="bg2"/>
                </a:solidFill>
                <a:effectLst>
                  <a:outerShdw blurRad="38100" dist="38100" dir="2700000" algn="tl">
                    <a:srgbClr val="000000">
                      <a:alpha val="43137"/>
                    </a:srgbClr>
                  </a:outerShdw>
                </a:effectLst>
                <a:uLnTx/>
                <a:uFillTx/>
                <a:latin typeface="Arial Black" panose="020B0A04020102020204" pitchFamily="34" charset="0"/>
                <a:ea typeface="+mn-ea"/>
                <a:cs typeface="+mn-cs"/>
              </a:rPr>
              <a:t>personal, </a:t>
            </a:r>
            <a:r>
              <a:rPr kumimoji="0" lang="es-ES_tradnl" sz="1700" b="1" i="0" u="none" strike="noStrike" kern="1200" cap="none" spc="0" normalizeH="0" baseline="0" noProof="0" dirty="0" smtClean="0">
                <a:ln>
                  <a:solidFill>
                    <a:sysClr val="windowText" lastClr="000000"/>
                  </a:solidFill>
                </a:ln>
                <a:solidFill>
                  <a:schemeClr val="bg2"/>
                </a:solidFill>
                <a:effectLst>
                  <a:outerShdw blurRad="38100" dist="38100" dir="2700000" algn="tl">
                    <a:srgbClr val="000000">
                      <a:alpha val="43137"/>
                    </a:srgbClr>
                  </a:outerShdw>
                </a:effectLst>
                <a:uLnTx/>
                <a:uFillTx/>
                <a:latin typeface="Arial Black" panose="020B0A04020102020204" pitchFamily="34" charset="0"/>
                <a:ea typeface="+mn-ea"/>
                <a:cs typeface="+mn-cs"/>
              </a:rPr>
              <a:t>podemos compartir  en voz alta nuestra oración, siempre dirigiéndonos a Dios mediante la alabanza, la acción de gracias o la súplica confiada.</a:t>
            </a:r>
            <a:endParaRPr kumimoji="0" lang="es-ES" sz="1700" b="1" i="0" u="none" strike="noStrike" kern="1200" cap="none" spc="0" normalizeH="0" baseline="0" noProof="0" dirty="0">
              <a:ln>
                <a:solidFill>
                  <a:sysClr val="windowText" lastClr="000000"/>
                </a:solidFill>
              </a:ln>
              <a:solidFill>
                <a:schemeClr val="bg2"/>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3114975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xit" presetSubtype="0" fill="hold" grpId="1" nodeType="clickEffect">
                                  <p:stCondLst>
                                    <p:cond delay="0"/>
                                  </p:stCondLst>
                                  <p:childTnLst>
                                    <p:anim calcmode="lin" valueType="num">
                                      <p:cBhvr>
                                        <p:cTn id="11" dur="1200" decel="50000">
                                          <p:stCondLst>
                                            <p:cond delay="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 dur="800">
                                          <p:stCondLst>
                                            <p:cond delay="1200"/>
                                          </p:stCondLst>
                                        </p:cTn>
                                        <p:tgtEl>
                                          <p:spTgt spid="4"/>
                                        </p:tgtEl>
                                        <p:attrNameLst>
                                          <p:attrName>ppt_x</p:attrName>
                                        </p:attrNameLst>
                                      </p:cBhvr>
                                      <p:tavLst>
                                        <p:tav tm="0">
                                          <p:val>
                                            <p:strVal val="ppt_x"/>
                                          </p:val>
                                        </p:tav>
                                        <p:tav tm="100000">
                                          <p:val>
                                            <p:strVal val="ppt_x"/>
                                          </p:val>
                                        </p:tav>
                                      </p:tavLst>
                                    </p:anim>
                                    <p:anim calcmode="lin" valueType="num">
                                      <p:cBhvr>
                                        <p:cTn id="13" dur="1200" decel="50000">
                                          <p:stCondLst>
                                            <p:cond delay="0"/>
                                          </p:stCondLst>
                                        </p:cTn>
                                        <p:tgtEl>
                                          <p:spTgt spid="4"/>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4" dur="800">
                                          <p:stCondLst>
                                            <p:cond delay="1200"/>
                                          </p:stCondLst>
                                        </p:cTn>
                                        <p:tgtEl>
                                          <p:spTgt spid="4"/>
                                        </p:tgtEl>
                                        <p:attrNameLst>
                                          <p:attrName>ppt_y</p:attrName>
                                        </p:attrNameLst>
                                      </p:cBhvr>
                                      <p:tavLst>
                                        <p:tav tm="0">
                                          <p:val>
                                            <p:strVal val="ppt_y"/>
                                          </p:val>
                                        </p:tav>
                                        <p:tav tm="100000">
                                          <p:val>
                                            <p:strVal val="ppt_y"/>
                                          </p:val>
                                        </p:tav>
                                      </p:tavLst>
                                    </p:anim>
                                    <p:animEffect transition="out" filter="fade">
                                      <p:cBhvr>
                                        <p:cTn id="15" dur="200">
                                          <p:stCondLst>
                                            <p:cond delay="1800"/>
                                          </p:stCondLst>
                                        </p:cTn>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ichoso el que 'teme' al Señ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91" y="456727"/>
            <a:ext cx="8176537" cy="591343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610926" y="871503"/>
            <a:ext cx="3501394" cy="5509200"/>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Rounded MT Bold" panose="020F0704030504030204" pitchFamily="34" charset="0"/>
              </a:rPr>
              <a:t> </a:t>
            </a:r>
            <a:r>
              <a:rPr kumimoji="0" lang="es-ES" sz="32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Rounded MT Bold" panose="020F0704030504030204" pitchFamily="34" charset="0"/>
                <a:cs typeface="Times New Roman" pitchFamily="18" charset="0"/>
              </a:rPr>
              <a:t>Bendigo al Señor en todo momento, su alabanza está siempre en mi boca; mi alma </a:t>
            </a:r>
            <a:r>
              <a:rPr kumimoji="0" lang="es-ES" sz="3200" b="1" i="1"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Rounded MT Bold" panose="020F0704030504030204" pitchFamily="34" charset="0"/>
                <a:cs typeface="Times New Roman" pitchFamily="18" charset="0"/>
              </a:rPr>
              <a:t>   se </a:t>
            </a:r>
            <a:r>
              <a:rPr kumimoji="0" lang="es-ES" sz="32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Rounded MT Bold" panose="020F0704030504030204" pitchFamily="34" charset="0"/>
                <a:cs typeface="Times New Roman" pitchFamily="18" charset="0"/>
              </a:rPr>
              <a:t>gloría en el Señor: que los humildes lo escuchen y </a:t>
            </a:r>
            <a:endParaRPr kumimoji="0" lang="es-ES" sz="3200" b="1" i="1"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Rounded MT Bold" panose="020F0704030504030204"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Rounded MT Bold" panose="020F0704030504030204" pitchFamily="34" charset="0"/>
                <a:cs typeface="Times New Roman" pitchFamily="18" charset="0"/>
              </a:rPr>
              <a:t>se </a:t>
            </a:r>
            <a:r>
              <a:rPr kumimoji="0" lang="es-ES" sz="32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Rounded MT Bold" panose="020F0704030504030204" pitchFamily="34" charset="0"/>
                <a:cs typeface="Times New Roman" pitchFamily="18" charset="0"/>
              </a:rPr>
              <a:t>alegren. </a:t>
            </a:r>
            <a:endParaRPr kumimoji="0" lang="ca-ES" sz="32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Rounded MT Bold" panose="020F0704030504030204" pitchFamily="34" charset="0"/>
              <a:cs typeface="Times New Roman" pitchFamily="18" charset="0"/>
            </a:endParaRPr>
          </a:p>
        </p:txBody>
      </p:sp>
      <p:sp>
        <p:nvSpPr>
          <p:cNvPr id="2" name="AutoShape 2" descr="data:image/jpeg;base64,/9j/4AAQSkZJRgABAQAAAQABAAD/2wCEAAkGBhQSDxQUEBQVFBQUFBQUFBQUFBUVFRQVFBQVFBQUFBQXHCYeFxklGRQUHy8gIycpLCwsFR4xNTAqNSYrLCkBCQoKDgwOFA8PGi0cHCQsLCwpLCksLCwsKSwsLCksLCwpLCwpKSkpLCkpLCwpLCksLCksLCwsLCksLCksKSwsKf/AABEIALcBEwMBIgACEQEDEQH/xAAcAAACAgMBAQAAAAAAAAAAAAACAwEEAAUGBwj/xABHEAACAQIDBAYGBwYEBAcAAAABAgADEQQSIQUxQVEGImFxgaEHEzKRsfAUQlKSosHRI1NigsLxFRay4TNyg9JDY3N0o8Pi/8QAGgEBAQEBAQEBAAAAAAAAAAAAAAECAwQFBv/EACoRAAICAgAFAwMFAQAAAAAAAAABAhEDEgQTITFRFGGxQVJxBSIygdHw/9oADAMBAAIRAxEAPwDYKkMJGKsMJOJoWEhhIwJCCQBYSEEjQkkJFgVkk5I3JJCS2BOSTkjskzJFgTlmZI/JIyRYEZJmSPyyMkWBGSRkj8kjJFkEZJBSPySCkWCuUkFI8pIKS2CuVglZYKQSsArlIJSWCkErFgrFYJWWCkEpFgrFYJWWCsArFkK5WAUlkrAKxYKpWAyyyVi2WUFZliKtK8uMsWyxYNQ+G1kTYmjMmrIdcqwwsMJDVJws6UAEhBIwJDCSWBWSEFjQkkJFgUEkhY7JJyRYoTkk5Y7JJyRYoRkmZI/JMyRYoRkkZI/JMyS2CuUkZI8pIyRYK5SQUljJBKRYK5SQUlgpBKRYorlIJWPKwSstgrlYJWWCsErFkorlYBWWCkErLYorlYBSWCkEpFiisVgFZZKRZWLIVysWyyyVgMsWCqyxbLLTLFMstgrZJkdkmRYOrCQwsJVjAs4WdaACwwsILDCyWKACwgsMLCCxYoWEk5I0LJyxYoVlk5Y3LMyxYoVlmZY7LMyy2QRlkZY/LIyRYoQVkFY/LOb6XdJThAMoGoJzNa11s2S99D7INxcLWzj2GlXUG8KyMsr7G2vSxdBa1Ako1xqLMpBsVYcGH5jgZdKRYoQVglI8pBKRYoQUglI8rBKxYorlIJSPKwSstiiuUglJYKwCsWKK5SAVlkrAKxZKKxWAUlkrAKxYorMkArLBWAyxYorMsUyy0yxTLLZKK+WZGZZkWU6sLGBZKrGBZ5tjtQISEFhBYYWNhQAWEFhhZIWLFAAQssPLJCxZKAyzMsZlk5ZbLQrLAr1VRSzsFVQSzMQFUDeSTuEsWmq6VbLfEYHEUaft1KRVeALAhgpPC9sv80qZKNhaZlnFeivpHVxFKrRrg5sL6pFJWxChDTyPp7YNIk316x5Tucsr6OidxRWcz026GjHUGCHJWFira5XK3K06oG8XY2O9SxtoWB6rLMG8dhvIpUKPMPQnVvhsSn2ayNblnpkf/X5T0crPLvRdifU7Vx2FOmZqhA/ioVmFvu1GP8s6v/Ogr4ynh8Blq2dziahB9XTpJlGZGBs1yxAI3kAbjedJ3szK7HSFYJWUsb0mwtKp6uriKKVOKNUUML/aHDxtNiLEXGoO48xOdmqElYBWWCsp7T2hTw9F6tZsqILsfgAOLE6AcSYsUcN0l9INOkalHX1i4l6b5MykUadj7f1Wc3TMt8ozNa4APR9G9oPXol6hBOY6qthrqRp1RYkjKCSoChznzAcH0V6N/wCKYyvjcSuXDmqSKYP/ABG0shI3qq2zEbybc7erJQVQAoCgAAAAAADcABoB2TpNpdDKViCsErLJQc/L/eLZZz2N0VysArLBWAVlslFZlgMssMsBllslFYrAZZYIgFYsUVmWLZZZZYtllsUVssiOyzI2FHVgfPyIYX51gqYYM8Wx6dQgvbCCjnIBhAxsTUnKPkSQJghCNi6mASQJIk2jcakWk2hWk2jcagWmWh2mWl3Gh5jjccNmdICz9XD49FLk7lqXKlz3VASeS1jPSis4z0udH/pGzmqgXqYYmqO2mbCsvdls3/TgdF+m6/4H9JqnM+GRqbi/Wd6YApgnmytT15kzs3tFSX4OdU2jtLSCJ844z0iY+pXNX6TUQ5rqiOVpqPsinuI7wb8bz2joh01TFbNOKrEKaKuMRbcDTXMzAcmWxA5kjhLPHKKsikmec+kWjU2ftc4miQPpNOoynfZqlM0awtzu2cHmw5Gdt0WwtLBbE9dh8rt9Gau9Qf8AiVFRjYk62RrpY7sp0uTOI2d0er7eq4rFVX9WFGSgD7IqDrU6PYiqesRreoDxM0vRzpVX2dWehWQvRLNTxGFqbjcZHsDorW8GGhuLEd2to6p9V3Oa6O/oc5WqszMWJYkksx3kk3JPaTcz3L0UbQars1Qxv6qo9IHjlAV1B7g9u4CeG46opquaalELMUUm5Vb9VSeNhped7s70n08HgkoYHDWqC+epWYEM1gDUKobsxtuJAUADW01kTkkkgqTZ67tDH06FM1K7rTRd7MbDXcOZJ5C5PATyHaGNrbc2gKNElMLTJIJGiINDWccajblHC4H2jKGA2dtDbdcNUdjTU2NVhlo0hxWmgsC3Yup0uQNZ7J0e6N0cFQFKgthvZzbPUb7TnieQ3AaCcG1j92aScvwM2fs5KFFKVJcqU1CqOwcSeJJuSeJJMcRHlYBE4bnTUSRAIjyIBEbChJEAiPIi2EuxdRDCLIj2EWRLsTUSRFssewiyJdiUJZYtlj2EWwjYUJyzIUyNhqdErQw0qq8YHny+YfQ5ZZUwxKweMWpHMHLLAhARK1owV5nmsjgMEMRQxHZJ+k90c1mdWWAo5xi0u0SqMSZJrnl5Sc0w4SLnqPnSQaMp+vMj1xl5hOXLyHtHACrRqUjuqU3p/fUp+c+eOim0VSni8DiXFJcVTyCoxslLEUSWQ1DwUkZSeGnDd9B+snzr062N9H2jXQG6l/WrvPVq/tACTxGYjwn0ODlvtFs55INUznsTQam7I4KspIZTvBHzvnebWq0sBscYWlVFWtjvV16hS2VKXVYLz1IA139fdoJwbLffruHgBYD3ACOwGAarVp00tmqOqLyzOwUX8SJ9KUbpt9jgotWe+ei7Z/qtk0L6GpnrH/qOSp+4EnmPplpqNqkqLZqNEtpa5sy37eqqjw7J7XszBihQpUgxYUqaUwzb2CKFBPunkfpuQfTKB4nD2PhVqW+Jnz+Hy7Zn72d546gjzxKu+47pteiGBpVsfh6eIIFN6oDXJAbeVS43Zmyr/NNPOp9GuGVtq4fP9Vncf8yU3dfNQfCfSyOoN+x50ldHvtKkqKFRQqqLKqgKqjkqjQDsEkwc0gtPh8w9uhJMAzC0EtLuTQwwDMLwC8u40JMAzC8AvLuNDDFtMLxbPG40MMAzGeLZpdyaGNFNCLxTNLuTUyZAzyJdhqbFcRGLiJzq4ztjVxp5z5jgz7SgjoVrxgrzn1xpjVxxnNxkaWNM3wrwxiJpFxp5Rq4uc3aDwWbgVoYrTVLio+nWnKU2jlLDRsA8alQ8CRK9HX+4m3weEvOPOcmox6s8eWSgupRIgFpu8RgABNPiadpvJLJhnpkVM54ssZ9hRqTxP0qm+0n/APTo/wCgfrPY3qTxX0lm20apPFaRXtHq1X4qZ9X9LybZn+P8OmaFQs5GbnoYL7Swn/uKR9zg/lNIWnQ9AMMX2jQIBIpsajHgoVWIueGth4z9DmeuOT9meCCuSSPfhVnkfpoqA4mhz9Sb93rGt/VPTPpM8l9LuIzYykL6CgPOpUv8BPhfp8rzL+z6PF42sbZxA7r9k6n0cVsu1MOSLXNRR/NRqKJyYabTo3jzSxlCoBcrUXS4UG5ykZjoNCdTpPv5VeOSXhnyYKppn0Wa8E4ntmqGN5gg8uXZBbG9/un5e2fe5RtjjDzgHFd3umobaA7YB2gJpJmOWbc4kcvOA1ear6ZeC2Ntv/OaVjlm0NU8jFmtNZ/iI+18ZDbUH2vITX7ictGxNeAcQJrm2mOfxgHaQlW3gjxrybE1xzi2r9s1r40RZxYm1Zh4zYmvFtiJQbGdkUcX2ec0rI8ZsDiJk1n0mZNE0KAxNb5WQK1b7Te4RwxnbDG0QN1/nxnv5cftR4fUZPuZlPaFUDUA9pU38jGrtWpyX3N+sBcbc6X7fHxj1xG/5+Mw8OP7TouLzLtIlds1Psr+KNXbj8VX3n9IIYHj4Axia8T75yfD4vtOq43P93wWqG12P1R94/pLS7YI+r+L/aUqff2bx+kKovbbv/tPNLg8bfY9nrLj17m1w3SH+H8U3eD6TW+r5zjKdBuYPhL2GR72FvIf2nky/p+NdY9H+TMZY8vScTr6/SrT2T7xNPiukQO9W8v1mt2iHFrgD3eE1b06hO4d+kzDgY5v3zbb/Iaw4f4x6m1q7eX7Le4frPM/SdtEVK9KwIy0jvAvq7fpOtrFgdR5aeJ3CefdNsTmxIGnVRQbc7lv6p9XhOCx4pqUTzZuJc460c+ATu/KdD0F2v6jFgn2XU0yBzNiv4lA8ZzZMfgcRkqIw+qwbn7JB3eE+pOCnFxf1PFGbxy2X0PY26SckPvP/bPN+nm0zWxdyLZaaKBrpvbs+1OxOJHI/wC3AzzvpBWzYqqf4rfdsv5TycPw0Mctoo75uMyZo6y7Gtyx2Eq5HVhvVgR3g3E2Gx8PmpYk2JIo2HZ1g/8ARNWpnuPIevf5tJFxT36+2OOv2YtulLfu/wD5P/zNNsbGBsPTJv7OU6fZ6v5S39IX5tPnekxJ1Xyez1+Vrv8ABafpWeNInua/9MU3Sv8A8lveP0iGqr8iB6xOya9Nj8fJHxuXz8f4Wx0uH7p/IyG6Xr+7fyEqdXl5QWC8o9Ni8E9bl8jz0sT903vEA9Kk/dv+H9YgqvZBNNZr0+PwZ9ZkHf5qp/Yf8P6yD0pp/Zf3L/3SuaSwGoJLyMZPV5C3/malyf7o/WCektL+P7o/WU2wywGwqy8iHuT1c/YvHpHS5t92QNv0j9cjvVv0mvbBr82i2wS/Il5EB6uft/39m1/xin+8X3mZNP8AQlmRyID1cvB0Sv29u8X92+GKhB389Ty75rMNtum+51BPBuqfHNYS1WxCqLsaYBO9svkc000cEy4lZjvAt4/lp5Qw3AXHvH9M067fogn9qv3XN+zQaxidJKJP/EUfyVb/AAk1fgJo24bgRu8f0jEcdnvt5mUsNiEcXpsG03hi3gRfTfxjkXtJ7NR5zDNosiob2B4bgQ3w4xyVm5eRHuMqmmCOst7dxPuKGF6wD6uh3AKL+QEyzaL1PFnkQeN7j4ibLBY2zDMTp2X89Bv7Zz9FkJuUt3qAde23bNphqSkDNm56KTY66HqkCefMlTTPVhbuy7tPFjKbEXuRbJlt5m809Srpc3PYL+/dLmKKWKsygbspIub8cotNcyKNNBx1B/KZ4dJRoudtuyTiwbZs2lyDqD7wZ510vxOfGVDyyL22CCehMyi/Wyjha9z43nm3SNicVUJ1uxN94I3Cx5WAn0MS6s8Un1RrxTurHll87/pFgy9hKOahX/gFN938eTfw9vylOlSLEBQWJ3AC5909CIz0/AYhWo02KsSadMm4J+qNbkb5w3S3DU6eJtSBAKhmBJPWJO6+trWM6vYdApQRaoKuulsx3XOXUPbcRpOQ6Q9fGut/rqgN72sFXeZyh/JnNt0dF0Y2GooFnYj1yC4KkBRZtx+tcNORxmHFLEOh1VKjDXeVVvzHxnoQpKoCoUAFgLG+g7AJx/SzCBa6tp10BOXdcdXkOAEsHbDs7KlgkQBUFgNwCm3fpffF1Ao337wp+FuzdE7LJehSbQXQXJZrk2A5W4dsbWqKBqwGo1zEX/D2zn9QDlXtv3Px8INWlp7Vu8XH+nS8sAXAuoIuNb69muWKamF4BfEeRtFiiv1bW0+I+AguNQNefs6c+MeKYte17/wt3a6DhK4YDeAL7+sy2+M0ZIsO7v0Gnx4RYW5Nt3O+73GPLHfr5H3sYLVDrax01tlv8R5QBTUuFxfvEUVPDW3L87Qne262p1uygjgeNvKTnJ03+A8xmmiCgOOviT5wGJHHz0jvXk7wR3KQP9UWrEn2te3T3XI+MpBRJ+15j8oD1bA6jTt3QMVjwpIGvCw3DxN7+E1VauT7Rv8AO4CaSsjL52mBzPdImrNSZLRLBhAQZImiE3mGYDMMAZhsU1NwyEgjcR86907PZW2xUQa9YDrDKpseYuRp/acRG0MQyMGQlSNxBsZicVI3GVHoP07X2t5+rlv32zXMOnUNyd+7U0spsOZtOWw/Schf2hFybD9kSCO21RQPdLlDpLS0Bcfcqgf62nncH4PQpLydCinfZWvvys2vgCNO6bGjWWmwLUnvfSy1dRbf7S3985Crtag56zUtN/7In8Rpkyzh9pYan1xUoAjdlFdXBvvuiracMmNtfU748iXajo8XVRjrcX3ZvWgnjrZjqOWm/eJr2IVjq+W3AVANOf7SU6nSOkbqK4tbS2Kr21Gt8xtuMrDH5iB9IPG37ak1xv8AtgiTFBpdS5Zp9vg2ikfvMvZdx8T+c4jplWzYrRgwVFFwSRrduP8AzTrKOEdt1asSBrlqXHk1gJyHSTCt9LynMSwp2zWLHN1eHaLT04627nmnddjqNlYdUoIAB1kXNYZbllF7njvM4rZeIFLEK+tlY7rEkWI0vpuM3/SHbCGmadJmJvlYmwAQb1uNGJ0HgZyoOs6wXeznI6TG9LKj6KAo4EgF/hYeAmiqVC1UsTqTcnjfn74tCb8ZJJBJmlFLsRuy6mNqD67j+Zv1icdimcLnYtl0FzewP9okVLyXGk0ZNts3bOTKrgMoAAuB1R7td/fOhTGqB1XXX7LXHZoSJxI0E3OwtrstqZay3OXsJ1tfeB+cxKP1CZ0JxV9bi/CxI+BMh8VfmT2k6jTnEtiFa+Yq17dW7fm1/wC0hawGmttwsxAtw3cPCcqNhjEgk6abtdR+GA9VQeN+J0Hu1ktiddDmtw9YW4cCJHrsw1NvA+A1tAMOJNtQSeBsSPwmQ1fi1hu16w8jF1nUXzMg49bX3afCauttwi+UJ2HL+Wk0lZDcjEA8R4n9YiqqEa5R90HzB5zn3xzt7THsA0+EqtUfXrG3K5IPhumlAy2b3E4iiu9vAHP8N3lKWL2gCLILDmQAe4WmuUc5l5tRM2HmgM0EnSReaIFmkQLyYBC1IYMWyW1G74QQYBYEy8Uph3gBSQYgyRBRxIIt8gyqy2McDaZUS4v7xIUTaZDFMyCkAANJyw2bwg74AapbdCYC/D8oCpCZ7/Vt4wWwLmSzchJJkG0EslKgGlvH8u6Q1XfIJgF5SB+s7o1HuIgDskgkbjALbNa3zyg31iPWEwleGQ31DpFZQKuXlc081+/Xf4RtPbVO9g1EW5oy37jlmhIBFoAwwBmNUa2N3ittWuAtMm3tC5HmBNXVxRPG3dpFEyJpRSI2Fm8ZN7anf8+cUathENWMCy16yAzRIrQ/WCUhJaTMzSAYBhaQO2TaZAIKzJBmQQNYpxY6TJkFJBhZpkyAZeSdJkyARvjN0yZIUi44xe/dMmSgwiSFmTIAdpBmTJCgilC9XpMmSkF5OMy0yZBDCYN5kyChinIYWmTIIHnjVbSZMgAvF55kyAJcwZMyAReZeZMlBIaEHmTJAHnk55kyADeZMmSg/9k="/>
          <p:cNvSpPr>
            <a:spLocks noChangeAspect="1" noChangeArrowheads="1"/>
          </p:cNvSpPr>
          <p:nvPr/>
        </p:nvSpPr>
        <p:spPr bwMode="auto">
          <a:xfrm>
            <a:off x="63500" y="-706438"/>
            <a:ext cx="217170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 name="Llamada ovalada 3"/>
          <p:cNvSpPr/>
          <p:nvPr/>
        </p:nvSpPr>
        <p:spPr bwMode="auto">
          <a:xfrm>
            <a:off x="839389" y="4237149"/>
            <a:ext cx="3374266" cy="1535498"/>
          </a:xfrm>
          <a:prstGeom prst="wedgeEllipseCallout">
            <a:avLst>
              <a:gd name="adj1" fmla="val 28612"/>
              <a:gd name="adj2" fmla="val -59623"/>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PE" sz="28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CuadroTexto 4"/>
          <p:cNvSpPr txBox="1"/>
          <p:nvPr/>
        </p:nvSpPr>
        <p:spPr>
          <a:xfrm>
            <a:off x="4228055" y="1317779"/>
            <a:ext cx="451099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0" normalizeH="0" baseline="0" noProof="0" dirty="0">
                <a:ln w="6600">
                  <a:solidFill>
                    <a:srgbClr val="333399"/>
                  </a:solidFill>
                  <a:prstDash val="solid"/>
                </a:ln>
                <a:solidFill>
                  <a:srgbClr val="FFFF00"/>
                </a:solidFill>
                <a:effectLst>
                  <a:outerShdw dist="38100" dir="2700000" algn="tl" rotWithShape="0">
                    <a:srgbClr val="333399"/>
                  </a:outerShdw>
                </a:effectLst>
                <a:uLnTx/>
                <a:uFillTx/>
                <a:latin typeface="Arial Black" panose="020B0A04020102020204" pitchFamily="34" charset="0"/>
              </a:rPr>
              <a:t>Gusten y vean qué bueno es </a:t>
            </a:r>
            <a:r>
              <a:rPr kumimoji="0" lang="es-PE" sz="3600" b="1" i="0" u="none" strike="noStrike" kern="1200" cap="none" spc="0" normalizeH="0" baseline="0" noProof="0" dirty="0" smtClean="0">
                <a:ln w="6600">
                  <a:solidFill>
                    <a:srgbClr val="333399"/>
                  </a:solidFill>
                  <a:prstDash val="solid"/>
                </a:ln>
                <a:solidFill>
                  <a:srgbClr val="FFFF00"/>
                </a:solidFill>
                <a:effectLst>
                  <a:outerShdw dist="38100" dir="2700000" algn="tl" rotWithShape="0">
                    <a:srgbClr val="333399"/>
                  </a:outerShdw>
                </a:effectLst>
                <a:uLnTx/>
                <a:uFillTx/>
                <a:latin typeface="Arial Black" panose="020B0A04020102020204" pitchFamily="34" charset="0"/>
              </a:rPr>
              <a:t>el </a:t>
            </a:r>
            <a:r>
              <a:rPr kumimoji="0" lang="es-PE" sz="3600" b="1" i="0" u="none" strike="noStrike" kern="1200" cap="none" spc="0" normalizeH="0" baseline="0" noProof="0" dirty="0">
                <a:ln w="6600">
                  <a:solidFill>
                    <a:srgbClr val="333399"/>
                  </a:solidFill>
                  <a:prstDash val="solid"/>
                </a:ln>
                <a:solidFill>
                  <a:srgbClr val="FFFF00"/>
                </a:solidFill>
                <a:effectLst>
                  <a:outerShdw dist="38100" dir="2700000" algn="tl" rotWithShape="0">
                    <a:srgbClr val="333399"/>
                  </a:outerShdw>
                </a:effectLst>
                <a:uLnTx/>
                <a:uFillTx/>
                <a:latin typeface="Arial Black" panose="020B0A04020102020204" pitchFamily="34" charset="0"/>
              </a:rPr>
              <a:t>Señor</a:t>
            </a:r>
          </a:p>
        </p:txBody>
      </p:sp>
      <p:sp>
        <p:nvSpPr>
          <p:cNvPr id="10" name="Rectángulo 9"/>
          <p:cNvSpPr/>
          <p:nvPr/>
        </p:nvSpPr>
        <p:spPr>
          <a:xfrm>
            <a:off x="3489599" y="467273"/>
            <a:ext cx="245131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a:ea typeface="+mn-ea"/>
                <a:cs typeface="+mn-cs"/>
              </a:rPr>
              <a:t>Salmo  33 </a:t>
            </a:r>
          </a:p>
        </p:txBody>
      </p:sp>
    </p:spTree>
    <p:extLst>
      <p:ext uri="{BB962C8B-B14F-4D97-AF65-F5344CB8AC3E}">
        <p14:creationId xmlns:p14="http://schemas.microsoft.com/office/powerpoint/2010/main" val="295408281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4341"/>
                                        </p:tgtEl>
                                        <p:attrNameLst>
                                          <p:attrName>style.visibility</p:attrName>
                                        </p:attrNameLst>
                                      </p:cBhvr>
                                      <p:to>
                                        <p:strVal val="visible"/>
                                      </p:to>
                                    </p:set>
                                    <p:anim calcmode="lin" valueType="num">
                                      <p:cBhvr>
                                        <p:cTn id="7" dur="750" fill="hold"/>
                                        <p:tgtEl>
                                          <p:spTgt spid="14341"/>
                                        </p:tgtEl>
                                        <p:attrNameLst>
                                          <p:attrName>ppt_w</p:attrName>
                                        </p:attrNameLst>
                                      </p:cBhvr>
                                      <p:tavLst>
                                        <p:tav tm="0">
                                          <p:val>
                                            <p:fltVal val="0"/>
                                          </p:val>
                                        </p:tav>
                                        <p:tav tm="100000">
                                          <p:val>
                                            <p:strVal val="#ppt_w"/>
                                          </p:val>
                                        </p:tav>
                                      </p:tavLst>
                                    </p:anim>
                                    <p:anim calcmode="lin" valueType="num">
                                      <p:cBhvr>
                                        <p:cTn id="8" dur="750" fill="hold"/>
                                        <p:tgtEl>
                                          <p:spTgt spid="14341"/>
                                        </p:tgtEl>
                                        <p:attrNameLst>
                                          <p:attrName>ppt_h</p:attrName>
                                        </p:attrNameLst>
                                      </p:cBhvr>
                                      <p:tavLst>
                                        <p:tav tm="0">
                                          <p:val>
                                            <p:fltVal val="0"/>
                                          </p:val>
                                        </p:tav>
                                        <p:tav tm="100000">
                                          <p:val>
                                            <p:strVal val="#ppt_h"/>
                                          </p:val>
                                        </p:tav>
                                      </p:tavLst>
                                    </p:anim>
                                    <p:anim calcmode="lin" valueType="num">
                                      <p:cBhvr>
                                        <p:cTn id="9" dur="750" fill="hold"/>
                                        <p:tgtEl>
                                          <p:spTgt spid="14341"/>
                                        </p:tgtEl>
                                        <p:attrNameLst>
                                          <p:attrName>ppt_x</p:attrName>
                                        </p:attrNameLst>
                                      </p:cBhvr>
                                      <p:tavLst>
                                        <p:tav tm="0">
                                          <p:val>
                                            <p:fltVal val="0.5"/>
                                          </p:val>
                                        </p:tav>
                                        <p:tav tm="100000">
                                          <p:val>
                                            <p:strVal val="#ppt_x"/>
                                          </p:val>
                                        </p:tav>
                                      </p:tavLst>
                                    </p:anim>
                                    <p:anim calcmode="lin" valueType="num">
                                      <p:cBhvr>
                                        <p:cTn id="10" dur="750" fill="hold"/>
                                        <p:tgtEl>
                                          <p:spTgt spid="14341"/>
                                        </p:tgtEl>
                                        <p:attrNameLst>
                                          <p:attrName>ppt_y</p:attrName>
                                        </p:attrNameLst>
                                      </p:cBhvr>
                                      <p:tavLst>
                                        <p:tav tm="0">
                                          <p:val>
                                            <p:fltVal val="0.5"/>
                                          </p:val>
                                        </p:tav>
                                        <p:tav tm="100000">
                                          <p:val>
                                            <p:strVal val="#ppt_y"/>
                                          </p:val>
                                        </p:tav>
                                      </p:tavLst>
                                    </p:anim>
                                  </p:childTnLst>
                                </p:cTn>
                              </p:par>
                            </p:childTnLst>
                          </p:cTn>
                        </p:par>
                        <p:par>
                          <p:cTn id="11" fill="hold">
                            <p:stCondLst>
                              <p:cond delay="3150"/>
                            </p:stCondLst>
                            <p:childTnLst>
                              <p:par>
                                <p:cTn id="12" presetID="2" presetClass="entr" presetSubtype="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300" fill="hold"/>
                                        <p:tgtEl>
                                          <p:spTgt spid="5"/>
                                        </p:tgtEl>
                                        <p:attrNameLst>
                                          <p:attrName>ppt_x</p:attrName>
                                        </p:attrNameLst>
                                      </p:cBhvr>
                                      <p:tavLst>
                                        <p:tav tm="0">
                                          <p:val>
                                            <p:strVal val="0-#ppt_w/2"/>
                                          </p:val>
                                        </p:tav>
                                        <p:tav tm="100000">
                                          <p:val>
                                            <p:strVal val="#ppt_x"/>
                                          </p:val>
                                        </p:tav>
                                      </p:tavLst>
                                    </p:anim>
                                    <p:anim calcmode="lin" valueType="num">
                                      <p:cBhvr additive="base">
                                        <p:cTn id="15"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237" y="407604"/>
            <a:ext cx="8120490" cy="6003243"/>
          </a:xfrm>
          <a:prstGeom prst="rect">
            <a:avLst/>
          </a:prstGeom>
        </p:spPr>
      </p:pic>
      <p:sp>
        <p:nvSpPr>
          <p:cNvPr id="14341" name="Text Box 5"/>
          <p:cNvSpPr txBox="1">
            <a:spLocks noChangeArrowheads="1"/>
          </p:cNvSpPr>
          <p:nvPr/>
        </p:nvSpPr>
        <p:spPr bwMode="auto">
          <a:xfrm>
            <a:off x="732325" y="3645234"/>
            <a:ext cx="8266309" cy="1815882"/>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800" b="1" i="0" u="none" strike="noStrike" kern="1200" cap="none" spc="0" normalizeH="0" baseline="0" noProof="0" dirty="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 </a:t>
            </a:r>
            <a:r>
              <a:rPr kumimoji="0" lang="ca-ES" sz="2800" b="1" i="1" u="none" strike="noStrike" kern="1200" cap="none" spc="0" normalizeH="0" baseline="0" noProof="0" dirty="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Los </a:t>
            </a:r>
            <a:r>
              <a:rPr kumimoji="0" lang="ca-ES" sz="2800" b="1" i="1" u="none" strike="noStrike" kern="1200" cap="none" spc="0" normalizeH="0" baseline="0" noProof="0" dirty="0" err="1">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ojos</a:t>
            </a:r>
            <a:r>
              <a:rPr kumimoji="0" lang="ca-ES" sz="2800" b="1" i="1" u="none" strike="noStrike" kern="1200" cap="none" spc="0" normalizeH="0" baseline="0" noProof="0" dirty="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 del </a:t>
            </a:r>
            <a:r>
              <a:rPr kumimoji="0" lang="ca-ES" sz="2800" b="1" i="1" u="none" strike="noStrike" kern="1200" cap="none" spc="0" normalizeH="0" baseline="0" noProof="0" dirty="0" err="1">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Señor</a:t>
            </a:r>
            <a:r>
              <a:rPr kumimoji="0" lang="ca-ES" sz="2800" b="1" i="1" u="none" strike="noStrike" kern="1200" cap="none" spc="0" normalizeH="0" baseline="0" noProof="0" dirty="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 </a:t>
            </a:r>
            <a:r>
              <a:rPr kumimoji="0" lang="ca-ES" sz="2800" b="1" i="1" u="none" strike="noStrike" kern="1200" cap="none" spc="0" normalizeH="0" baseline="0" noProof="0" dirty="0" err="1">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miran</a:t>
            </a:r>
            <a:r>
              <a:rPr kumimoji="0" lang="ca-ES" sz="2800" b="1" i="1" u="none" strike="noStrike" kern="1200" cap="none" spc="0" normalizeH="0" baseline="0" noProof="0" dirty="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 a los justos</a:t>
            </a:r>
            <a:r>
              <a:rPr kumimoji="0" lang="es-ES" sz="2800" b="1" i="1" u="none" strike="noStrike" kern="1200" cap="none" spc="0" normalizeH="0" baseline="0" noProof="0" dirty="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 </a:t>
            </a:r>
            <a:r>
              <a:rPr kumimoji="0" lang="es-ES" sz="2800" b="1" i="1" u="none" strike="noStrike" kern="1200" cap="none" spc="0" normalizeH="0" baseline="0" noProof="0" dirty="0" smtClean="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sus </a:t>
            </a:r>
            <a:r>
              <a:rPr kumimoji="0" lang="es-ES" sz="2800" b="1" i="1" u="none" strike="noStrike" kern="1200" cap="none" spc="0" normalizeH="0" baseline="0" noProof="0" dirty="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oídos escuchan sus gritos; pero </a:t>
            </a:r>
            <a:r>
              <a:rPr kumimoji="0" lang="es-ES" sz="2800" b="1" i="1" u="none" strike="noStrike" kern="1200" cap="none" spc="0" normalizeH="0" baseline="0" noProof="0" dirty="0" smtClean="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el </a:t>
            </a:r>
            <a:r>
              <a:rPr kumimoji="0" lang="es-ES" sz="2800" b="1" i="1" u="none" strike="noStrike" kern="1200" cap="none" spc="0" normalizeH="0" baseline="0" noProof="0" dirty="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Señor se </a:t>
            </a:r>
            <a:r>
              <a:rPr kumimoji="0" lang="es-ES" sz="2800" b="1" i="1" u="none" strike="noStrike" kern="1200" cap="none" spc="0" normalizeH="0" baseline="0" noProof="0" dirty="0" smtClean="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enfrenta con </a:t>
            </a:r>
            <a:r>
              <a:rPr kumimoji="0" lang="es-ES" sz="2800" b="1" i="1" u="none" strike="noStrike" kern="1200" cap="none" spc="0" normalizeH="0" baseline="0" noProof="0" dirty="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rPr>
              <a:t>los malhechores, para borrar de la tierra su memoria.</a:t>
            </a:r>
            <a:endParaRPr kumimoji="0" lang="ca-ES" sz="2800" b="1" i="1" u="none" strike="noStrike" kern="1200" cap="none" spc="0" normalizeH="0" baseline="0" noProof="0" dirty="0">
              <a:ln>
                <a:noFill/>
              </a:ln>
              <a:solidFill>
                <a:srgbClr val="FFFFFF"/>
              </a:solidFill>
              <a:effectLst>
                <a:glow rad="63500">
                  <a:srgbClr val="000014"/>
                </a:glow>
                <a:outerShdw blurRad="38100" dist="38100" dir="2700000" algn="tl">
                  <a:srgbClr val="000000"/>
                </a:outerShdw>
              </a:effectLst>
              <a:uLnTx/>
              <a:uFillTx/>
              <a:latin typeface="Arial Rounded MT Bold" panose="020F0704030504030204" pitchFamily="34" charset="0"/>
              <a:cs typeface="Times New Roman" panose="02020603050405020304" pitchFamily="18" charset="0"/>
            </a:endParaRPr>
          </a:p>
        </p:txBody>
      </p:sp>
      <p:sp>
        <p:nvSpPr>
          <p:cNvPr id="5" name="CuadroTexto 4"/>
          <p:cNvSpPr txBox="1"/>
          <p:nvPr/>
        </p:nvSpPr>
        <p:spPr>
          <a:xfrm>
            <a:off x="618399" y="5711714"/>
            <a:ext cx="7907019"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3400" b="1" i="0" u="none" strike="noStrike" kern="1200" cap="none" spc="0" normalizeH="0" baseline="0" noProof="0" dirty="0">
                <a:ln w="6600">
                  <a:solidFill>
                    <a:srgbClr val="333399"/>
                  </a:solidFill>
                  <a:prstDash val="solid"/>
                </a:ln>
                <a:solidFill>
                  <a:srgbClr val="FFFFFF"/>
                </a:solidFill>
                <a:effectLst>
                  <a:glow rad="101600">
                    <a:schemeClr val="accent5">
                      <a:lumMod val="10000"/>
                      <a:alpha val="60000"/>
                    </a:schemeClr>
                  </a:glow>
                  <a:outerShdw dist="38100" dir="2700000" algn="tl" rotWithShape="0">
                    <a:srgbClr val="333399"/>
                  </a:outerShdw>
                </a:effectLst>
                <a:uLnTx/>
                <a:uFillTx/>
                <a:latin typeface="News706 BT" panose="02040804060705020204" pitchFamily="18" charset="0"/>
                <a:ea typeface="+mn-ea"/>
                <a:cs typeface="+mn-cs"/>
              </a:rPr>
              <a:t>Gusten y vean qué bueno </a:t>
            </a:r>
            <a:r>
              <a:rPr kumimoji="0" lang="es-PE" sz="3400" b="1" i="0" u="none" strike="noStrike" kern="1200" cap="none" spc="0" normalizeH="0" baseline="0" noProof="0" dirty="0" smtClean="0">
                <a:ln w="6600">
                  <a:solidFill>
                    <a:srgbClr val="333399"/>
                  </a:solidFill>
                  <a:prstDash val="solid"/>
                </a:ln>
                <a:solidFill>
                  <a:srgbClr val="FFFFFF"/>
                </a:solidFill>
                <a:effectLst>
                  <a:glow rad="101600">
                    <a:schemeClr val="accent5">
                      <a:lumMod val="10000"/>
                      <a:alpha val="60000"/>
                    </a:schemeClr>
                  </a:glow>
                  <a:outerShdw dist="38100" dir="2700000" algn="tl" rotWithShape="0">
                    <a:srgbClr val="333399"/>
                  </a:outerShdw>
                </a:effectLst>
                <a:uLnTx/>
                <a:uFillTx/>
                <a:latin typeface="News706 BT" panose="02040804060705020204" pitchFamily="18" charset="0"/>
                <a:ea typeface="+mn-ea"/>
                <a:cs typeface="+mn-cs"/>
              </a:rPr>
              <a:t>es el Señor.</a:t>
            </a:r>
            <a:endParaRPr kumimoji="0" lang="es-PE" sz="3400" b="1" i="0" u="none" strike="noStrike" kern="1200" cap="none" spc="0" normalizeH="0" baseline="0" noProof="0" dirty="0">
              <a:ln w="6600">
                <a:solidFill>
                  <a:srgbClr val="333399"/>
                </a:solidFill>
                <a:prstDash val="solid"/>
              </a:ln>
              <a:solidFill>
                <a:srgbClr val="FFFFFF"/>
              </a:solidFill>
              <a:effectLst>
                <a:glow rad="101600">
                  <a:schemeClr val="accent5">
                    <a:lumMod val="10000"/>
                    <a:alpha val="60000"/>
                  </a:schemeClr>
                </a:glow>
                <a:outerShdw dist="38100" dir="2700000" algn="tl" rotWithShape="0">
                  <a:srgbClr val="333399"/>
                </a:outerShdw>
              </a:effectLst>
              <a:uLnTx/>
              <a:uFillTx/>
              <a:latin typeface="News706 BT" panose="02040804060705020204" pitchFamily="18" charset="0"/>
              <a:ea typeface="+mn-ea"/>
              <a:cs typeface="+mn-cs"/>
            </a:endParaRPr>
          </a:p>
        </p:txBody>
      </p:sp>
    </p:spTree>
    <p:extLst>
      <p:ext uri="{BB962C8B-B14F-4D97-AF65-F5344CB8AC3E}">
        <p14:creationId xmlns:p14="http://schemas.microsoft.com/office/powerpoint/2010/main" val="210568355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4341"/>
                                        </p:tgtEl>
                                        <p:attrNameLst>
                                          <p:attrName>style.visibility</p:attrName>
                                        </p:attrNameLst>
                                      </p:cBhvr>
                                      <p:to>
                                        <p:strVal val="visible"/>
                                      </p:to>
                                    </p:set>
                                    <p:anim calcmode="lin" valueType="num">
                                      <p:cBhvr>
                                        <p:cTn id="7" dur="750" fill="hold"/>
                                        <p:tgtEl>
                                          <p:spTgt spid="14341"/>
                                        </p:tgtEl>
                                        <p:attrNameLst>
                                          <p:attrName>ppt_w</p:attrName>
                                        </p:attrNameLst>
                                      </p:cBhvr>
                                      <p:tavLst>
                                        <p:tav tm="0">
                                          <p:val>
                                            <p:fltVal val="0"/>
                                          </p:val>
                                        </p:tav>
                                        <p:tav tm="100000">
                                          <p:val>
                                            <p:strVal val="#ppt_w"/>
                                          </p:val>
                                        </p:tav>
                                      </p:tavLst>
                                    </p:anim>
                                    <p:anim calcmode="lin" valueType="num">
                                      <p:cBhvr>
                                        <p:cTn id="8" dur="750" fill="hold"/>
                                        <p:tgtEl>
                                          <p:spTgt spid="14341"/>
                                        </p:tgtEl>
                                        <p:attrNameLst>
                                          <p:attrName>ppt_h</p:attrName>
                                        </p:attrNameLst>
                                      </p:cBhvr>
                                      <p:tavLst>
                                        <p:tav tm="0">
                                          <p:val>
                                            <p:fltVal val="0"/>
                                          </p:val>
                                        </p:tav>
                                        <p:tav tm="100000">
                                          <p:val>
                                            <p:strVal val="#ppt_h"/>
                                          </p:val>
                                        </p:tav>
                                      </p:tavLst>
                                    </p:anim>
                                    <p:anim calcmode="lin" valueType="num">
                                      <p:cBhvr>
                                        <p:cTn id="9" dur="750" fill="hold"/>
                                        <p:tgtEl>
                                          <p:spTgt spid="14341"/>
                                        </p:tgtEl>
                                        <p:attrNameLst>
                                          <p:attrName>ppt_x</p:attrName>
                                        </p:attrNameLst>
                                      </p:cBhvr>
                                      <p:tavLst>
                                        <p:tav tm="0">
                                          <p:val>
                                            <p:fltVal val="0.5"/>
                                          </p:val>
                                        </p:tav>
                                        <p:tav tm="100000">
                                          <p:val>
                                            <p:strVal val="#ppt_x"/>
                                          </p:val>
                                        </p:tav>
                                      </p:tavLst>
                                    </p:anim>
                                    <p:anim calcmode="lin" valueType="num">
                                      <p:cBhvr>
                                        <p:cTn id="10" dur="750" fill="hold"/>
                                        <p:tgtEl>
                                          <p:spTgt spid="14341"/>
                                        </p:tgtEl>
                                        <p:attrNameLst>
                                          <p:attrName>ppt_y</p:attrName>
                                        </p:attrNameLst>
                                      </p:cBhvr>
                                      <p:tavLst>
                                        <p:tav tm="0">
                                          <p:val>
                                            <p:fltVal val="0.5"/>
                                          </p:val>
                                        </p:tav>
                                        <p:tav tm="100000">
                                          <p:val>
                                            <p:strVal val="#ppt_y"/>
                                          </p:val>
                                        </p:tav>
                                      </p:tavLst>
                                    </p:anim>
                                  </p:childTnLst>
                                </p:cTn>
                              </p:par>
                            </p:childTnLst>
                          </p:cTn>
                        </p:par>
                        <p:par>
                          <p:cTn id="11" fill="hold">
                            <p:stCondLst>
                              <p:cond delay="3150"/>
                            </p:stCondLst>
                            <p:childTnLst>
                              <p:par>
                                <p:cTn id="12" presetID="2" presetClass="entr" presetSubtype="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300" fill="hold"/>
                                        <p:tgtEl>
                                          <p:spTgt spid="5"/>
                                        </p:tgtEl>
                                        <p:attrNameLst>
                                          <p:attrName>ppt_x</p:attrName>
                                        </p:attrNameLst>
                                      </p:cBhvr>
                                      <p:tavLst>
                                        <p:tav tm="0">
                                          <p:val>
                                            <p:strVal val="0-#ppt_w/2"/>
                                          </p:val>
                                        </p:tav>
                                        <p:tav tm="100000">
                                          <p:val>
                                            <p:strVal val="#ppt_x"/>
                                          </p:val>
                                        </p:tav>
                                      </p:tavLst>
                                    </p:anim>
                                    <p:anim calcmode="lin" valueType="num">
                                      <p:cBhvr additive="base">
                                        <p:cTn id="15"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l Señor nos escucha cuando llamamos - Passion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412" y="453357"/>
            <a:ext cx="8104312" cy="5873909"/>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p:cNvSpPr txBox="1">
            <a:spLocks noChangeArrowheads="1"/>
          </p:cNvSpPr>
          <p:nvPr/>
        </p:nvSpPr>
        <p:spPr bwMode="auto">
          <a:xfrm>
            <a:off x="539927" y="547298"/>
            <a:ext cx="3107620" cy="5016758"/>
          </a:xfrm>
          <a:prstGeom prst="rect">
            <a:avLst/>
          </a:prstGeom>
          <a:noFill/>
          <a:ln>
            <a:noFill/>
          </a:ln>
          <a:effectLst/>
          <a:ex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ca-ES" sz="3200" b="1" u="none" strike="noStrike" kern="1200" cap="none" spc="0" normalizeH="0" baseline="0" noProof="0" dirty="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err="1">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Cuando</a:t>
            </a:r>
            <a:r>
              <a:rPr kumimoji="0" lang="ca-ES" sz="3200" b="1" u="none" strike="noStrike" kern="1200" cap="none" spc="0" normalizeH="0" baseline="0" noProof="0" dirty="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err="1">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uno</a:t>
            </a:r>
            <a:r>
              <a:rPr kumimoji="0" lang="ca-ES" sz="3200" b="1" u="none" strike="noStrike" kern="1200" cap="none" spc="0" normalizeH="0" baseline="0" noProof="0" dirty="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err="1">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grita</a:t>
            </a:r>
            <a:r>
              <a:rPr kumimoji="0" lang="ca-ES" sz="3200" b="1" u="none" strike="noStrike" kern="1200" cap="none" spc="0" normalizeH="0" baseline="0" noProof="0" dirty="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 el </a:t>
            </a:r>
            <a:r>
              <a:rPr kumimoji="0" lang="ca-ES" sz="3200" b="1" u="none" strike="noStrike" kern="1200" cap="none" spc="0" normalizeH="0" baseline="0" noProof="0" dirty="0" err="1">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Señor</a:t>
            </a:r>
            <a:r>
              <a:rPr kumimoji="0" lang="ca-ES" sz="3200" b="1" u="none" strike="noStrike" kern="1200" cap="none" spc="0" normalizeH="0" baseline="0" noProof="0" dirty="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smtClean="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       lo </a:t>
            </a:r>
            <a:r>
              <a:rPr kumimoji="0" lang="ca-ES" sz="3200" b="1" u="none" strike="noStrike" kern="1200" cap="none" spc="0" normalizeH="0" baseline="0" noProof="0" dirty="0" err="1">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escucha</a:t>
            </a:r>
            <a:r>
              <a:rPr kumimoji="0" lang="ca-ES" sz="3200" b="1" u="none" strike="noStrike" kern="1200" cap="none" spc="0" normalizeH="0" baseline="0" noProof="0" dirty="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 y lo libra de </a:t>
            </a:r>
            <a:r>
              <a:rPr kumimoji="0" lang="ca-ES" sz="3200" b="1" u="none" strike="noStrike" kern="1200" cap="none" spc="0" normalizeH="0" baseline="0" noProof="0" dirty="0" err="1">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sus</a:t>
            </a:r>
            <a:r>
              <a:rPr kumimoji="0" lang="ca-ES" sz="3200" b="1" u="none" strike="noStrike" kern="1200" cap="none" spc="0" normalizeH="0" baseline="0" noProof="0" dirty="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err="1">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angustias</a:t>
            </a:r>
            <a:r>
              <a:rPr kumimoji="0" lang="ca-ES" sz="3200" b="1" u="none" strike="noStrike" kern="1200" cap="none" spc="0" normalizeH="0" baseline="0" noProof="0" dirty="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 el </a:t>
            </a:r>
            <a:r>
              <a:rPr kumimoji="0" lang="ca-ES" sz="3200" b="1" u="none" strike="noStrike" kern="1200" cap="none" spc="0" normalizeH="0" baseline="0" noProof="0" dirty="0" err="1">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Señor</a:t>
            </a:r>
            <a:r>
              <a:rPr kumimoji="0" lang="ca-ES" sz="3200" b="1" u="none" strike="noStrike" kern="1200" cap="none" spc="0" normalizeH="0" baseline="0" noProof="0" dirty="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err="1">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está</a:t>
            </a:r>
            <a:r>
              <a:rPr kumimoji="0" lang="ca-ES" sz="3200" b="1" u="none" strike="noStrike" kern="1200" cap="none" spc="0" normalizeH="0" baseline="0" noProof="0" dirty="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 cerca de los </a:t>
            </a:r>
            <a:r>
              <a:rPr kumimoji="0" lang="ca-ES" sz="3200" b="1" u="none" strike="noStrike" kern="1200" cap="none" spc="0" normalizeH="0" baseline="0" noProof="0" dirty="0" err="1">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atribulados</a:t>
            </a:r>
            <a:r>
              <a:rPr kumimoji="0" lang="ca-ES" sz="3200" b="1" u="none" strike="noStrike" kern="1200" cap="none" spc="0" normalizeH="0" baseline="0" noProof="0" dirty="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 salva a los </a:t>
            </a:r>
            <a:r>
              <a:rPr kumimoji="0" lang="ca-ES" sz="3200" b="1" u="none" strike="noStrike" kern="1200" cap="none" spc="0" normalizeH="0" baseline="0" noProof="0" dirty="0" err="1">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abatidos</a:t>
            </a:r>
            <a:r>
              <a:rPr kumimoji="0" lang="ca-ES" sz="3200" b="1" u="none" strike="noStrike" kern="1200" cap="none" spc="0" normalizeH="0" baseline="0" noProof="0" dirty="0">
                <a:ln>
                  <a:noFill/>
                </a:ln>
                <a:solidFill>
                  <a:srgbClr val="FFFFFF"/>
                </a:solidFill>
                <a:effectLst>
                  <a:glow rad="101600">
                    <a:srgbClr val="000000">
                      <a:alpha val="60000"/>
                    </a:srgbClr>
                  </a:glow>
                </a:effectLst>
                <a:uLnTx/>
                <a:uFillTx/>
                <a:latin typeface="Times New Roman" panose="02020603050405020304" pitchFamily="18" charset="0"/>
                <a:ea typeface="+mn-ea"/>
                <a:cs typeface="Times New Roman" panose="02020603050405020304" pitchFamily="18" charset="0"/>
              </a:rPr>
              <a:t>.</a:t>
            </a:r>
          </a:p>
        </p:txBody>
      </p:sp>
      <p:sp>
        <p:nvSpPr>
          <p:cNvPr id="7" name="CuadroTexto 6"/>
          <p:cNvSpPr txBox="1"/>
          <p:nvPr/>
        </p:nvSpPr>
        <p:spPr>
          <a:xfrm>
            <a:off x="5707464" y="4139922"/>
            <a:ext cx="2817954" cy="21873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News706 BT" panose="02040804060705020204" pitchFamily="18" charset="0"/>
                <a:ea typeface="+mn-ea"/>
                <a:cs typeface="+mn-cs"/>
              </a:rPr>
              <a:t>Gusten y vean qué bueno </a:t>
            </a:r>
            <a:r>
              <a:rPr kumimoji="0" lang="es-PE" sz="3400" b="1" i="0"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News706 BT" panose="02040804060705020204" pitchFamily="18" charset="0"/>
                <a:ea typeface="+mn-ea"/>
                <a:cs typeface="+mn-cs"/>
              </a:rPr>
              <a:t>es el Señor.</a:t>
            </a:r>
            <a:endParaRPr kumimoji="0" lang="es-PE" sz="3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News706 BT" panose="02040804060705020204" pitchFamily="18" charset="0"/>
              <a:ea typeface="+mn-ea"/>
              <a:cs typeface="+mn-cs"/>
            </a:endParaRPr>
          </a:p>
        </p:txBody>
      </p:sp>
    </p:spTree>
    <p:extLst>
      <p:ext uri="{BB962C8B-B14F-4D97-AF65-F5344CB8AC3E}">
        <p14:creationId xmlns:p14="http://schemas.microsoft.com/office/powerpoint/2010/main" val="207537028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ppt_x</p:attrName>
                                        </p:attrNameLst>
                                      </p:cBhvr>
                                      <p:tavLst>
                                        <p:tav tm="0">
                                          <p:val>
                                            <p:fltVal val="0.5"/>
                                          </p:val>
                                        </p:tav>
                                        <p:tav tm="100000">
                                          <p:val>
                                            <p:strVal val="#ppt_x"/>
                                          </p:val>
                                        </p:tav>
                                      </p:tavLst>
                                    </p:anim>
                                    <p:anim calcmode="lin" valueType="num">
                                      <p:cBhvr>
                                        <p:cTn id="10" dur="75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2850"/>
                            </p:stCondLst>
                            <p:childTnLst>
                              <p:par>
                                <p:cTn id="12" presetID="2" presetClass="entr" presetSubtype="8" fill="hold" grpId="0" nodeType="afterEffect">
                                  <p:stCondLst>
                                    <p:cond delay="0"/>
                                  </p:stCondLst>
                                  <p:iterate type="wd">
                                    <p:tmPct val="10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300" fill="hold"/>
                                        <p:tgtEl>
                                          <p:spTgt spid="7"/>
                                        </p:tgtEl>
                                        <p:attrNameLst>
                                          <p:attrName>ppt_x</p:attrName>
                                        </p:attrNameLst>
                                      </p:cBhvr>
                                      <p:tavLst>
                                        <p:tav tm="0">
                                          <p:val>
                                            <p:strVal val="0-#ppt_w/2"/>
                                          </p:val>
                                        </p:tav>
                                        <p:tav tm="100000">
                                          <p:val>
                                            <p:strVal val="#ppt_x"/>
                                          </p:val>
                                        </p:tav>
                                      </p:tavLst>
                                    </p:anim>
                                    <p:anim calcmode="lin" valueType="num">
                                      <p:cBhvr additive="base">
                                        <p:cTn id="15" dur="3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ncrypted-tbn3.gstatic.com/images?q=tbn:ANd9GcQj3yHjofeX2Ntd2FHLACbzgzSdA3kSqgmLitBF-E7OYHfOl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64" y="478100"/>
            <a:ext cx="8124267" cy="593274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23954" y="316864"/>
            <a:ext cx="4028433" cy="3046988"/>
          </a:xfrm>
          <a:prstGeom prst="rect">
            <a:avLst/>
          </a:prstGeom>
        </p:spPr>
        <p:txBody>
          <a:bodyPr wrap="square">
            <a:spAutoFit/>
          </a:bodyPr>
          <a:lstStyle/>
          <a:p>
            <a:pPr marL="0" marR="0" lvl="0" indent="0" algn="l" defTabSz="914400" rtl="0" eaLnBrk="0" fontAlgn="base" latinLnBrk="0" hangingPunct="0">
              <a:lnSpc>
                <a:spcPct val="100000"/>
              </a:lnSpc>
              <a:spcBef>
                <a:spcPts val="500"/>
              </a:spcBef>
              <a:spcAft>
                <a:spcPts val="500"/>
              </a:spcAft>
              <a:buClrTx/>
              <a:buSzTx/>
              <a:buFontTx/>
              <a:buNone/>
              <a:tabLst/>
              <a:defRPr/>
            </a:pPr>
            <a:r>
              <a:rPr kumimoji="0" lang="es-PE" sz="3200" b="1" u="none" strike="noStrike" kern="1200" cap="none" spc="0" normalizeH="0" baseline="0" noProof="0" dirty="0">
                <a:ln>
                  <a:noFill/>
                </a:ln>
                <a:solidFill>
                  <a:srgbClr val="FFFFFF"/>
                </a:solidFill>
                <a:effectLst>
                  <a:glow rad="101600">
                    <a:srgbClr val="1E0F00">
                      <a:alpha val="60000"/>
                    </a:srgbClr>
                  </a:glow>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Aunque el justo </a:t>
            </a:r>
            <a:r>
              <a:rPr kumimoji="0" lang="es-PE" sz="3200" b="1" u="none" strike="noStrike" kern="1200" cap="none" spc="0" normalizeH="0" baseline="0" noProof="0" dirty="0" smtClean="0">
                <a:ln>
                  <a:noFill/>
                </a:ln>
                <a:solidFill>
                  <a:srgbClr val="FFFFFF"/>
                </a:solidFill>
                <a:effectLst>
                  <a:glow rad="101600">
                    <a:srgbClr val="1E0F00">
                      <a:alpha val="60000"/>
                    </a:srgbClr>
                  </a:glow>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sufra </a:t>
            </a:r>
            <a:r>
              <a:rPr kumimoji="0" lang="es-PE" sz="3200" b="1" u="none" strike="noStrike" kern="1200" cap="none" spc="0" normalizeH="0" baseline="0" noProof="0" dirty="0">
                <a:ln>
                  <a:noFill/>
                </a:ln>
                <a:solidFill>
                  <a:srgbClr val="FFFFFF"/>
                </a:solidFill>
                <a:effectLst>
                  <a:glow rad="101600">
                    <a:srgbClr val="1E0F00">
                      <a:alpha val="60000"/>
                    </a:srgbClr>
                  </a:glow>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muchos males, de todos lo libra el Señor; él cuida de todos sus huesos, y ni uno solo se quebrará</a:t>
            </a:r>
            <a:endParaRPr kumimoji="0" lang="es-ES_tradnl" sz="3200" b="1" u="none" strike="noStrike" kern="1200" cap="none" spc="0" normalizeH="0" baseline="0" noProof="0" dirty="0">
              <a:ln>
                <a:noFill/>
              </a:ln>
              <a:solidFill>
                <a:srgbClr val="FFFFFF"/>
              </a:solidFill>
              <a:effectLst>
                <a:glow rad="101600">
                  <a:srgbClr val="1E0F00">
                    <a:alpha val="60000"/>
                  </a:srgbClr>
                </a:glow>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CuadroTexto 5"/>
          <p:cNvSpPr txBox="1"/>
          <p:nvPr/>
        </p:nvSpPr>
        <p:spPr>
          <a:xfrm>
            <a:off x="610828" y="5715300"/>
            <a:ext cx="7957338" cy="615553"/>
          </a:xfrm>
          <a:prstGeom prst="rect">
            <a:avLst/>
          </a:prstGeom>
          <a:solidFill>
            <a:schemeClr val="tx2">
              <a:lumMod val="50000"/>
            </a:schemeClr>
          </a:solidFill>
          <a:scene3d>
            <a:camera prst="orthographicFront"/>
            <a:lightRig rig="threePt" dir="t"/>
          </a:scene3d>
          <a:sp3d>
            <a:bevelT prst="relaxedInset"/>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3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News706 BT" panose="02040804060705020204" pitchFamily="18" charset="0"/>
                <a:ea typeface="+mn-ea"/>
                <a:cs typeface="+mn-cs"/>
              </a:rPr>
              <a:t>Gusten y vean qué bueno </a:t>
            </a:r>
            <a:r>
              <a:rPr kumimoji="0" lang="es-PE" sz="3400" b="1" i="0"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News706 BT" panose="02040804060705020204" pitchFamily="18" charset="0"/>
                <a:ea typeface="+mn-ea"/>
                <a:cs typeface="+mn-cs"/>
              </a:rPr>
              <a:t>es el Señor.</a:t>
            </a:r>
            <a:endParaRPr kumimoji="0" lang="es-PE" sz="3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News706 BT" panose="02040804060705020204" pitchFamily="18" charset="0"/>
              <a:ea typeface="+mn-ea"/>
              <a:cs typeface="+mn-cs"/>
            </a:endParaRPr>
          </a:p>
        </p:txBody>
      </p:sp>
    </p:spTree>
    <p:extLst>
      <p:ext uri="{BB962C8B-B14F-4D97-AF65-F5344CB8AC3E}">
        <p14:creationId xmlns:p14="http://schemas.microsoft.com/office/powerpoint/2010/main" val="380470026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
                                        <p:tgtEl>
                                          <p:spTgt spid="2"/>
                                        </p:tgtEl>
                                      </p:cBhvr>
                                    </p:animEffect>
                                  </p:childTnLst>
                                </p:cTn>
                              </p:par>
                            </p:childTnLst>
                          </p:cTn>
                        </p:par>
                        <p:par>
                          <p:cTn id="8" fill="hold">
                            <p:stCondLst>
                              <p:cond delay="8100"/>
                            </p:stCondLst>
                            <p:childTnLst>
                              <p:par>
                                <p:cTn id="9" presetID="2" presetClass="entr" presetSubtype="8" fill="hold" grpId="0" nodeType="afterEffect">
                                  <p:stCondLst>
                                    <p:cond delay="0"/>
                                  </p:stCondLst>
                                  <p:iterate type="wd">
                                    <p:tmPct val="10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L ABRAZO DE DIOS – Iglesia Plenitud en Cristo – Asambleas de Dios, Panam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02" y="568971"/>
            <a:ext cx="8134985" cy="5866614"/>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581069" y="3502278"/>
            <a:ext cx="8324125" cy="2062103"/>
          </a:xfrm>
          <a:prstGeom prst="rect">
            <a:avLst/>
          </a:prstGeom>
          <a:noFill/>
          <a:ln>
            <a:noFill/>
          </a:ln>
          <a:effectLst>
            <a:softEdge rad="317500"/>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La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maldad</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da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muerte</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al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malvado</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y los que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odian</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al justo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serán</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castigados</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smtClean="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El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Señor</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smtClean="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err="1" smtClean="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redime</a:t>
            </a:r>
            <a:r>
              <a:rPr kumimoji="0" lang="ca-ES" sz="3200" b="1" u="none" strike="noStrike" kern="1200" cap="none" spc="0" normalizeH="0" baseline="0" noProof="0" dirty="0" smtClean="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a sus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siervos</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no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será</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castigado</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quien</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a:t>
            </a:r>
            <a:r>
              <a:rPr kumimoji="0" lang="ca-ES" sz="3200" b="1" u="none" strike="noStrike" kern="1200" cap="none" spc="0" normalizeH="0" baseline="0" noProof="0" dirty="0" smtClean="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se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acoge</a:t>
            </a:r>
            <a:r>
              <a:rPr kumimoji="0" lang="ca-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a </a:t>
            </a:r>
            <a:r>
              <a:rPr kumimoji="0" lang="ca-ES" sz="3200" b="1" u="none" strike="noStrike" kern="1200" cap="none" spc="0" normalizeH="0" baseline="0" noProof="0" dirty="0" err="1">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él</a:t>
            </a:r>
            <a:r>
              <a:rPr kumimoji="0" lang="ca-ES" sz="3200" b="1" u="none" strike="noStrike" kern="1200" cap="none" spc="0" normalizeH="0" baseline="0" noProof="0" dirty="0" smtClean="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rPr>
              <a:t>.                                  </a:t>
            </a:r>
            <a:endParaRPr kumimoji="0" lang="es-ES" sz="3200" b="1" u="none" strike="noStrike" kern="1200" cap="none" spc="0" normalizeH="0" baseline="0" noProof="0" dirty="0">
              <a:ln>
                <a:noFill/>
              </a:ln>
              <a:solidFill>
                <a:srgbClr val="FFFFFF"/>
              </a:solidFill>
              <a:effectLst>
                <a:glow rad="101600">
                  <a:srgbClr val="001A00">
                    <a:alpha val="60000"/>
                  </a:srgbClr>
                </a:glow>
                <a:outerShdw blurRad="50800" dist="38100" dir="10800000" algn="r" rotWithShape="0">
                  <a:srgbClr val="001000"/>
                </a:outerShdw>
              </a:effectLst>
              <a:uLnTx/>
              <a:uFillTx/>
              <a:latin typeface="Times New Roman" panose="02020603050405020304" pitchFamily="18" charset="0"/>
              <a:ea typeface="+mn-ea"/>
              <a:cs typeface="Times New Roman" panose="02020603050405020304" pitchFamily="18" charset="0"/>
            </a:endParaRPr>
          </a:p>
        </p:txBody>
      </p:sp>
      <p:sp>
        <p:nvSpPr>
          <p:cNvPr id="5" name="CuadroTexto 4"/>
          <p:cNvSpPr txBox="1"/>
          <p:nvPr/>
        </p:nvSpPr>
        <p:spPr>
          <a:xfrm>
            <a:off x="581069" y="5629114"/>
            <a:ext cx="8026852" cy="61555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PE" sz="3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News706 BT" panose="02040804060705020204" pitchFamily="18" charset="0"/>
                <a:ea typeface="+mn-ea"/>
                <a:cs typeface="+mn-cs"/>
              </a:rPr>
              <a:t>Gusten y vean qué bueno </a:t>
            </a:r>
            <a:r>
              <a:rPr kumimoji="0" lang="es-PE" sz="3400" b="1" i="0"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News706 BT" panose="02040804060705020204" pitchFamily="18" charset="0"/>
                <a:ea typeface="+mn-ea"/>
                <a:cs typeface="+mn-cs"/>
              </a:rPr>
              <a:t> es el Señor.</a:t>
            </a:r>
            <a:endParaRPr kumimoji="0" lang="es-PE" sz="3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News706 BT" panose="02040804060705020204" pitchFamily="18" charset="0"/>
              <a:ea typeface="+mn-ea"/>
              <a:cs typeface="+mn-cs"/>
            </a:endParaRPr>
          </a:p>
        </p:txBody>
      </p:sp>
    </p:spTree>
    <p:extLst>
      <p:ext uri="{BB962C8B-B14F-4D97-AF65-F5344CB8AC3E}">
        <p14:creationId xmlns:p14="http://schemas.microsoft.com/office/powerpoint/2010/main" val="397446715"/>
      </p:ext>
    </p:extLst>
  </p:cSld>
  <p:clrMapOvr>
    <a:masterClrMapping/>
  </p:clrMapOvr>
  <mc:AlternateContent xmlns:mc="http://schemas.openxmlformats.org/markup-compatibility/2006" xmlns:p14="http://schemas.microsoft.com/office/powerpoint/2010/main">
    <mc:Choice Requires="p14">
      <p:transition spd="slow" p14:dur="1600" advClick="0">
        <p14:prism dir="u"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wd">
                                    <p:tmPct val="100000"/>
                                  </p:iterate>
                                  <p:childTnLst>
                                    <p:set>
                                      <p:cBhvr>
                                        <p:cTn id="6" dur="1" fill="hold">
                                          <p:stCondLst>
                                            <p:cond delay="0"/>
                                          </p:stCondLst>
                                        </p:cTn>
                                        <p:tgtEl>
                                          <p:spTgt spid="7172"/>
                                        </p:tgtEl>
                                        <p:attrNameLst>
                                          <p:attrName>style.visibility</p:attrName>
                                        </p:attrNameLst>
                                      </p:cBhvr>
                                      <p:to>
                                        <p:strVal val="visible"/>
                                      </p:to>
                                    </p:set>
                                    <p:animEffect transition="in" filter="randombar(horizontal)">
                                      <p:cBhvr>
                                        <p:cTn id="7" dur="300"/>
                                        <p:tgtEl>
                                          <p:spTgt spid="7172"/>
                                        </p:tgtEl>
                                      </p:cBhvr>
                                    </p:animEffect>
                                  </p:childTnLst>
                                </p:cTn>
                              </p:par>
                            </p:childTnLst>
                          </p:cTn>
                        </p:par>
                        <p:par>
                          <p:cTn id="8" fill="hold">
                            <p:stCondLst>
                              <p:cond delay="9900"/>
                            </p:stCondLst>
                            <p:childTnLst>
                              <p:par>
                                <p:cTn id="9" presetID="2" presetClass="entr" presetSubtype="8" fill="hold" grpId="0" nodeType="afterEffect">
                                  <p:stCondLst>
                                    <p:cond delay="0"/>
                                  </p:stCondLst>
                                  <p:iterate type="wd">
                                    <p:tmPct val="10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0-#ppt_w/2"/>
                                          </p:val>
                                        </p:tav>
                                        <p:tav tm="100000">
                                          <p:val>
                                            <p:strVal val="#ppt_x"/>
                                          </p:val>
                                        </p:tav>
                                      </p:tavLst>
                                    </p:anim>
                                    <p:anim calcmode="lin" valueType="num">
                                      <p:cBhvr additive="base">
                                        <p:cTn id="12"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90/89/87/90898702f659ee60bc80b0472af699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3539" y="452535"/>
            <a:ext cx="8077898" cy="591812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55719" y="1911391"/>
            <a:ext cx="8416492" cy="4524315"/>
          </a:xfrm>
          <a:prstGeom prst="rect">
            <a:avLst/>
          </a:prstGeom>
          <a:noFill/>
          <a:effectLst>
            <a:softEdge rad="317500"/>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u="none" strike="noStrike" kern="1200" cap="none" spc="0" normalizeH="0" baseline="0" noProof="0" dirty="0" smtClean="0">
                <a:ln>
                  <a:noFill/>
                </a:ln>
                <a:solidFill>
                  <a:prstClr val="white"/>
                </a:solidFill>
                <a:effectLst>
                  <a:glow rad="101600">
                    <a:srgbClr val="080400">
                      <a:alpha val="60000"/>
                    </a:srgbClr>
                  </a:glow>
                  <a:outerShdw blurRad="50800" dist="38100" dir="10800000" algn="r" rotWithShape="0">
                    <a:srgbClr val="3A1D00"/>
                  </a:outerShdw>
                </a:effectLst>
                <a:uLnTx/>
                <a:uFillTx/>
                <a:latin typeface="Tekton Pro" panose="020F0603020208020904" pitchFamily="34" charset="0"/>
                <a:ea typeface="+mn-ea"/>
                <a:cs typeface="Adobe Arabic" panose="02040503050201020203" pitchFamily="18" charset="-78"/>
              </a:rPr>
              <a:t>Hablando </a:t>
            </a:r>
            <a:r>
              <a:rPr kumimoji="0" lang="es-PE" sz="2400" b="0" u="none" strike="noStrike" kern="1200" cap="none" spc="0" normalizeH="0" baseline="0" noProof="0" dirty="0">
                <a:ln>
                  <a:noFill/>
                </a:ln>
                <a:solidFill>
                  <a:prstClr val="white"/>
                </a:solidFill>
                <a:effectLst>
                  <a:glow rad="101600">
                    <a:srgbClr val="080400">
                      <a:alpha val="60000"/>
                    </a:srgbClr>
                  </a:glow>
                  <a:outerShdw blurRad="50800" dist="38100" dir="10800000" algn="r" rotWithShape="0">
                    <a:srgbClr val="3A1D00"/>
                  </a:outerShdw>
                </a:effectLst>
                <a:uLnTx/>
                <a:uFillTx/>
                <a:latin typeface="Tekton Pro" panose="020F0603020208020904" pitchFamily="34" charset="0"/>
                <a:ea typeface="+mn-ea"/>
                <a:cs typeface="Adobe Arabic" panose="02040503050201020203" pitchFamily="18" charset="-78"/>
              </a:rPr>
              <a:t>de la humildad a los misioneros, </a:t>
            </a:r>
            <a:r>
              <a:rPr kumimoji="0" lang="es-PE" sz="2400" b="0" u="none" strike="noStrike" kern="1200" cap="none" spc="0" normalizeH="0" baseline="0" noProof="0" dirty="0" smtClean="0">
                <a:ln>
                  <a:noFill/>
                </a:ln>
                <a:solidFill>
                  <a:prstClr val="white"/>
                </a:solidFill>
                <a:effectLst>
                  <a:glow rad="101600">
                    <a:srgbClr val="080400">
                      <a:alpha val="60000"/>
                    </a:srgbClr>
                  </a:glow>
                  <a:outerShdw blurRad="50800" dist="38100" dir="10800000" algn="r" rotWithShape="0">
                    <a:srgbClr val="3A1D00"/>
                  </a:outerShdw>
                </a:effectLst>
                <a:uLnTx/>
                <a:uFillTx/>
                <a:latin typeface="Tekton Pro" panose="020F0603020208020904" pitchFamily="34" charset="0"/>
                <a:ea typeface="+mn-ea"/>
                <a:cs typeface="Adobe Arabic" panose="02040503050201020203" pitchFamily="18" charset="-78"/>
              </a:rPr>
              <a:t>                                                     San </a:t>
            </a:r>
            <a:r>
              <a:rPr kumimoji="0" lang="es-PE" sz="2400" b="0" u="none" strike="noStrike" kern="1200" cap="none" spc="0" normalizeH="0" baseline="0" noProof="0" dirty="0">
                <a:ln>
                  <a:noFill/>
                </a:ln>
                <a:solidFill>
                  <a:prstClr val="white"/>
                </a:solidFill>
                <a:effectLst>
                  <a:glow rad="101600">
                    <a:srgbClr val="080400">
                      <a:alpha val="60000"/>
                    </a:srgbClr>
                  </a:glow>
                  <a:outerShdw blurRad="50800" dist="38100" dir="10800000" algn="r" rotWithShape="0">
                    <a:srgbClr val="3A1D00"/>
                  </a:outerShdw>
                </a:effectLst>
                <a:uLnTx/>
                <a:uFillTx/>
                <a:latin typeface="Tekton Pro" panose="020F0603020208020904" pitchFamily="34" charset="0"/>
                <a:ea typeface="+mn-ea"/>
                <a:cs typeface="Adobe Arabic" panose="02040503050201020203" pitchFamily="18" charset="-78"/>
              </a:rPr>
              <a:t>Vicente recuerda las palabras de Jesús y les </a:t>
            </a:r>
            <a:r>
              <a:rPr kumimoji="0" lang="es-PE" sz="2400" b="0" u="none" strike="noStrike" kern="1200" cap="none" spc="0" normalizeH="0" baseline="0" noProof="0" dirty="0" smtClean="0">
                <a:ln>
                  <a:noFill/>
                </a:ln>
                <a:solidFill>
                  <a:prstClr val="white"/>
                </a:solidFill>
                <a:effectLst>
                  <a:glow rad="101600">
                    <a:srgbClr val="080400">
                      <a:alpha val="60000"/>
                    </a:srgbClr>
                  </a:glow>
                  <a:outerShdw blurRad="50800" dist="38100" dir="10800000" algn="r" rotWithShape="0">
                    <a:srgbClr val="3A1D00"/>
                  </a:outerShdw>
                </a:effectLst>
                <a:uLnTx/>
                <a:uFillTx/>
                <a:latin typeface="Tekton Pro" panose="020F0603020208020904" pitchFamily="34" charset="0"/>
                <a:ea typeface="+mn-ea"/>
                <a:cs typeface="Adobe Arabic" panose="02040503050201020203" pitchFamily="18" charset="-78"/>
              </a:rPr>
              <a:t>exhorta </a:t>
            </a:r>
            <a:r>
              <a:rPr kumimoji="0" lang="es-PE" sz="2400" b="0" u="none" strike="noStrike" kern="1200" cap="none" spc="0" normalizeH="0" baseline="0" noProof="0" dirty="0">
                <a:ln>
                  <a:noFill/>
                </a:ln>
                <a:solidFill>
                  <a:prstClr val="white"/>
                </a:solidFill>
                <a:effectLst>
                  <a:glow rad="101600">
                    <a:srgbClr val="080400">
                      <a:alpha val="60000"/>
                    </a:srgbClr>
                  </a:glow>
                  <a:outerShdw blurRad="50800" dist="38100" dir="10800000" algn="r" rotWithShape="0">
                    <a:srgbClr val="3A1D00"/>
                  </a:outerShdw>
                </a:effectLst>
                <a:uLnTx/>
                <a:uFillTx/>
                <a:latin typeface="Tekton Pro" panose="020F0603020208020904" pitchFamily="34" charset="0"/>
                <a:ea typeface="+mn-ea"/>
                <a:cs typeface="Adobe Arabic" panose="02040503050201020203" pitchFamily="18" charset="-78"/>
              </a:rPr>
              <a:t>a asumir las exigencias del seguimiento, buscando en ello hacer la voluntad de Dios</a:t>
            </a:r>
            <a:r>
              <a:rPr kumimoji="0" lang="es-PE" sz="2400" b="0" u="none" strike="noStrike" kern="1200" cap="none" spc="0" normalizeH="0" baseline="0" noProof="0" dirty="0" smtClean="0">
                <a:ln>
                  <a:noFill/>
                </a:ln>
                <a:solidFill>
                  <a:prstClr val="white"/>
                </a:solidFill>
                <a:effectLst>
                  <a:glow rad="101600">
                    <a:srgbClr val="080400">
                      <a:alpha val="60000"/>
                    </a:srgbClr>
                  </a:glow>
                  <a:outerShdw blurRad="50800" dist="38100" dir="10800000" algn="r" rotWithShape="0">
                    <a:srgbClr val="3A1D00"/>
                  </a:outerShdw>
                </a:effectLst>
                <a:uLnTx/>
                <a:uFillTx/>
                <a:latin typeface="Tekton Pro" panose="020F0603020208020904" pitchFamily="34" charset="0"/>
                <a:ea typeface="+mn-ea"/>
                <a:cs typeface="Adobe Arabic" panose="02040503050201020203" pitchFamily="18" charset="-78"/>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a:ln>
                  <a:noFill/>
                </a:ln>
                <a:solidFill>
                  <a:srgbClr val="FFFF00"/>
                </a:solidFill>
                <a:effectLst>
                  <a:glow rad="101600">
                    <a:srgbClr val="080400">
                      <a:alpha val="60000"/>
                    </a:srgbClr>
                  </a:glow>
                  <a:outerShdw blurRad="50800" dist="38100" dir="10800000" algn="r" rotWithShape="0">
                    <a:srgbClr val="3A1D00"/>
                  </a:outerShdw>
                </a:effectLst>
                <a:uLnTx/>
                <a:uFillTx/>
                <a:latin typeface="Tekton Pro" panose="020F0603020208020904" pitchFamily="34" charset="0"/>
                <a:ea typeface="+mn-ea"/>
                <a:cs typeface="Adobe Arabic" panose="02040503050201020203" pitchFamily="18" charset="-78"/>
              </a:rPr>
              <a:t>“Es duro este lenguaje</a:t>
            </a:r>
            <a:r>
              <a:rPr kumimoji="0" lang="es-PE" sz="2400" b="0" i="1" u="none" strike="noStrike" kern="1200" cap="none" spc="0" normalizeH="0" baseline="0" noProof="0" dirty="0">
                <a:ln>
                  <a:noFill/>
                </a:ln>
                <a:solidFill>
                  <a:srgbClr val="FFFF00"/>
                </a:solidFill>
                <a:effectLst>
                  <a:glow rad="101600">
                    <a:srgbClr val="080400">
                      <a:alpha val="60000"/>
                    </a:srgbClr>
                  </a:glow>
                  <a:outerShdw blurRad="50800" dist="38100" dir="10800000" algn="r" rotWithShape="0">
                    <a:srgbClr val="3A1D00"/>
                  </a:outerShdw>
                </a:effectLst>
                <a:uLnTx/>
                <a:uFillTx/>
                <a:latin typeface="Tekton Pro" panose="020F0603020208020904" pitchFamily="34" charset="0"/>
                <a:ea typeface="+mn-ea"/>
                <a:cs typeface="Adobe Arabic" panose="02040503050201020203" pitchFamily="18" charset="-78"/>
              </a:rPr>
              <a:t>”. </a:t>
            </a:r>
            <a:r>
              <a:rPr kumimoji="0" lang="es-PE" sz="2400" b="0" i="1" u="none" strike="noStrike" kern="1200" cap="none" spc="0" normalizeH="0" baseline="0" noProof="0" dirty="0">
                <a:ln>
                  <a:noFill/>
                </a:ln>
                <a:solidFill>
                  <a:prstClr val="white"/>
                </a:solidFill>
                <a:effectLst>
                  <a:glow rad="101600">
                    <a:srgbClr val="080400">
                      <a:alpha val="60000"/>
                    </a:srgbClr>
                  </a:glow>
                  <a:outerShdw blurRad="50800" dist="38100" dir="10800000" algn="r" rotWithShape="0">
                    <a:srgbClr val="3A1D00"/>
                  </a:outerShdw>
                </a:effectLst>
                <a:uLnTx/>
                <a:uFillTx/>
                <a:latin typeface="Tekton Pro" panose="020F0603020208020904" pitchFamily="34" charset="0"/>
                <a:ea typeface="+mn-ea"/>
                <a:cs typeface="Adobe Arabic" panose="02040503050201020203" pitchFamily="18" charset="-78"/>
              </a:rPr>
              <a:t>Ciertamente, esto es muy duro; pero, cuando se dice que se trata de hacer todo esto por amor de Dios y que Dios ha ligado grandes ventajas a la práctica de la humildad, como, por ejemplo, que los últimos serán los primeros y los que se hagan pequeños serán los más grandes, y que los que se humillan serán exaltados, todo esto tiene que animarnos en la adquisición de esta virtud.</a:t>
            </a:r>
            <a:endParaRPr kumimoji="0" lang="es-ES" sz="2400" b="0" i="1" u="none" strike="noStrike" kern="1200" cap="none" spc="0" normalizeH="0" baseline="0" noProof="0" dirty="0">
              <a:ln>
                <a:noFill/>
              </a:ln>
              <a:solidFill>
                <a:prstClr val="white"/>
              </a:solidFill>
              <a:effectLst>
                <a:glow rad="101600">
                  <a:srgbClr val="080400">
                    <a:alpha val="60000"/>
                  </a:srgbClr>
                </a:glow>
                <a:outerShdw blurRad="50800" dist="38100" dir="10800000" algn="r" rotWithShape="0">
                  <a:srgbClr val="3A1D00"/>
                </a:outerShdw>
              </a:effectLst>
              <a:uLnTx/>
              <a:uFillTx/>
              <a:latin typeface="Tekton Pro" panose="020F0603020208020904" pitchFamily="34" charset="0"/>
              <a:ea typeface="+mn-ea"/>
              <a:cs typeface="Adobe Arabic" panose="02040503050201020203" pitchFamily="18" charset="-78"/>
            </a:endParaRPr>
          </a:p>
        </p:txBody>
      </p:sp>
      <p:sp>
        <p:nvSpPr>
          <p:cNvPr id="5" name="Rectángulo 4"/>
          <p:cNvSpPr/>
          <p:nvPr/>
        </p:nvSpPr>
        <p:spPr>
          <a:xfrm>
            <a:off x="2019907" y="1424398"/>
            <a:ext cx="182774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a:ln>
                  <a:noFill/>
                </a:ln>
                <a:solidFill>
                  <a:prstClr val="white"/>
                </a:solidFill>
                <a:effectLst>
                  <a:glow rad="101600">
                    <a:srgbClr val="080400">
                      <a:alpha val="60000"/>
                    </a:srgbClr>
                  </a:glow>
                  <a:outerShdw blurRad="50800" dist="38100" dir="10800000" algn="r" rotWithShape="0">
                    <a:srgbClr val="3A1D00"/>
                  </a:outerShdw>
                </a:effectLst>
                <a:uLnTx/>
                <a:uFillTx/>
                <a:latin typeface="Tekton Pro" panose="020F0603020208020904" pitchFamily="34" charset="0"/>
                <a:ea typeface="+mn-ea"/>
                <a:cs typeface="Adobe Arabic" panose="02040503050201020203" pitchFamily="18" charset="-78"/>
              </a:rPr>
              <a:t>Motivación: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541" y="452535"/>
            <a:ext cx="3659992" cy="845101"/>
          </a:xfrm>
          <a:prstGeom prst="roundRect">
            <a:avLst/>
          </a:prstGeom>
        </p:spPr>
      </p:pic>
      <p:sp>
        <p:nvSpPr>
          <p:cNvPr id="10" name="Rectángulo redondeado 9"/>
          <p:cNvSpPr>
            <a:spLocks noChangeArrowheads="1"/>
          </p:cNvSpPr>
          <p:nvPr/>
        </p:nvSpPr>
        <p:spPr bwMode="auto">
          <a:xfrm>
            <a:off x="533541" y="515014"/>
            <a:ext cx="3659991" cy="676910"/>
          </a:xfrm>
          <a:prstGeom prst="roundRect">
            <a:avLst>
              <a:gd name="adj" fmla="val 16667"/>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rPr>
              <a:t>CONTEMPLATIO</a:t>
            </a:r>
            <a:endParaRPr kumimoji="0" lang="es-PE" sz="1800" b="1"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rPr>
              <a:t>¿Qué me lleva a hacer el texto?</a:t>
            </a:r>
            <a:endParaRPr kumimoji="0" lang="es-PE" sz="2800" b="0"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32997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6e/ab/37/6eab379a28ccf21bb6065e7340340d82.jpg"/>
          <p:cNvPicPr>
            <a:picLocks noChangeAspect="1" noChangeArrowheads="1"/>
          </p:cNvPicPr>
          <p:nvPr/>
        </p:nvPicPr>
        <p:blipFill rotWithShape="1">
          <a:blip r:embed="rId3">
            <a:extLst>
              <a:ext uri="{28A0092B-C50C-407E-A947-70E740481C1C}">
                <a14:useLocalDpi xmlns:a14="http://schemas.microsoft.com/office/drawing/2010/main" val="0"/>
              </a:ext>
            </a:extLst>
          </a:blip>
          <a:srcRect b="21019"/>
          <a:stretch/>
        </p:blipFill>
        <p:spPr bwMode="auto">
          <a:xfrm>
            <a:off x="498284" y="461119"/>
            <a:ext cx="8113153" cy="5919585"/>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8" name="7 Rectángulo"/>
          <p:cNvSpPr/>
          <p:nvPr/>
        </p:nvSpPr>
        <p:spPr>
          <a:xfrm>
            <a:off x="823645" y="5919039"/>
            <a:ext cx="7462430" cy="461665"/>
          </a:xfrm>
          <a:prstGeom prst="rect">
            <a:avLst/>
          </a:prstGeom>
          <a:noFill/>
          <a:scene3d>
            <a:camera prst="orthographicFront"/>
            <a:lightRig rig="threePt" dir="t"/>
          </a:scene3d>
          <a:sp3d>
            <a:bevelT w="152400" h="50800" prst="softRound"/>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400" b="1" i="0" u="sng" strike="noStrike" kern="1200" cap="none" spc="0" normalizeH="0" baseline="0" noProof="0" dirty="0">
                <a:ln>
                  <a:noFill/>
                </a:ln>
                <a:solidFill>
                  <a:prstClr val="white"/>
                </a:solidFill>
                <a:effectLst>
                  <a:glow rad="63500">
                    <a:srgbClr val="000000">
                      <a:alpha val="40000"/>
                    </a:srgbClr>
                  </a:glow>
                  <a:outerShdw blurRad="38100" dist="38100" dir="2700000" algn="tl">
                    <a:srgbClr val="000000">
                      <a:alpha val="43137"/>
                    </a:srgbClr>
                  </a:outerShdw>
                </a:effectLst>
                <a:uLnTx/>
                <a:uFillTx/>
                <a:latin typeface="Times New Roman" pitchFamily="18" charset="0"/>
                <a:ea typeface="+mn-ea"/>
                <a:cs typeface="+mn-cs"/>
              </a:rPr>
              <a:t>Cantos sugeridos</a:t>
            </a:r>
            <a:r>
              <a:rPr kumimoji="0" lang="es-ES_tradnl" sz="2400" b="1" i="0" u="none" strike="noStrike" kern="1200" cap="none" spc="0" normalizeH="0" baseline="0" noProof="0" dirty="0">
                <a:ln>
                  <a:noFill/>
                </a:ln>
                <a:solidFill>
                  <a:prstClr val="white"/>
                </a:solidFill>
                <a:effectLst>
                  <a:glow rad="63500">
                    <a:srgbClr val="000000">
                      <a:alpha val="40000"/>
                    </a:srgbClr>
                  </a:glow>
                  <a:outerShdw blurRad="38100" dist="38100" dir="2700000" algn="tl">
                    <a:srgbClr val="000000">
                      <a:alpha val="43137"/>
                    </a:srgbClr>
                  </a:outerShdw>
                </a:effectLst>
                <a:uLnTx/>
                <a:uFillTx/>
                <a:latin typeface="Times New Roman" pitchFamily="18" charset="0"/>
                <a:ea typeface="+mn-ea"/>
                <a:cs typeface="+mn-cs"/>
              </a:rPr>
              <a:t>: </a:t>
            </a:r>
            <a:r>
              <a:rPr kumimoji="0" lang="es-PE" sz="2400" b="1" i="0" u="none" strike="noStrike" kern="1200" cap="none" spc="0" normalizeH="0" baseline="0" noProof="0" dirty="0">
                <a:ln>
                  <a:noFill/>
                </a:ln>
                <a:solidFill>
                  <a:prstClr val="white"/>
                </a:solidFill>
                <a:effectLst>
                  <a:glow rad="63500">
                    <a:srgbClr val="000000">
                      <a:alpha val="40000"/>
                    </a:srgbClr>
                  </a:glow>
                  <a:outerShdw blurRad="38100" dist="38100" dir="2700000" algn="tl">
                    <a:srgbClr val="000000">
                      <a:alpha val="43137"/>
                    </a:srgbClr>
                  </a:outerShdw>
                </a:effectLst>
                <a:uLnTx/>
                <a:uFillTx/>
                <a:latin typeface="Times New Roman" pitchFamily="18" charset="0"/>
                <a:ea typeface="+mn-ea"/>
                <a:cs typeface="+mn-cs"/>
              </a:rPr>
              <a:t>Jesús te seguiré; ¿A quién enviaré?</a:t>
            </a:r>
            <a:endParaRPr kumimoji="0" lang="es-ES" sz="2400" b="1" i="0" u="none" strike="noStrike" kern="1200" cap="none" spc="0" normalizeH="0" baseline="0" noProof="0" dirty="0">
              <a:ln>
                <a:noFill/>
              </a:ln>
              <a:solidFill>
                <a:prstClr val="white"/>
              </a:solidFill>
              <a:effectLst>
                <a:glow rad="63500">
                  <a:srgbClr val="000000">
                    <a:alpha val="40000"/>
                  </a:srgbClr>
                </a:glow>
                <a:outerShdw blurRad="38100" dist="38100" dir="2700000" algn="tl">
                  <a:srgbClr val="000000">
                    <a:alpha val="43137"/>
                  </a:srgbClr>
                </a:outerShdw>
              </a:effectLst>
              <a:uLnTx/>
              <a:uFillTx/>
              <a:latin typeface="Times New Roman" pitchFamily="18" charset="0"/>
              <a:ea typeface="+mn-ea"/>
              <a:cs typeface="+mn-cs"/>
            </a:endParaRPr>
          </a:p>
        </p:txBody>
      </p:sp>
      <p:sp>
        <p:nvSpPr>
          <p:cNvPr id="7" name="6 Rectángulo"/>
          <p:cNvSpPr/>
          <p:nvPr/>
        </p:nvSpPr>
        <p:spPr>
          <a:xfrm>
            <a:off x="536775" y="641990"/>
            <a:ext cx="7992888" cy="892552"/>
          </a:xfrm>
          <a:prstGeom prst="rect">
            <a:avLst/>
          </a:prstGeom>
          <a:noFill/>
          <a:scene3d>
            <a:camera prst="orthographicFront"/>
            <a:lightRig rig="threePt" dir="t"/>
          </a:scene3d>
          <a:sp3d>
            <a:bevelT prst="relaxedInset"/>
          </a:sp3d>
        </p:spPr>
        <p:txBody>
          <a:bodyPr wrap="square" lIns="91440" tIns="45720" rIns="91440" bIns="4572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_tradnl" sz="2600" b="1" i="0" u="sng"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Times New Roman" pitchFamily="18" charset="0"/>
                <a:ea typeface="+mn-ea"/>
                <a:cs typeface="+mn-cs"/>
              </a:rPr>
              <a:t>Ambientación</a:t>
            </a:r>
            <a:r>
              <a:rPr kumimoji="0" lang="es-ES_tradnl" sz="2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Times New Roman" pitchFamily="18" charset="0"/>
                <a:ea typeface="+mn-ea"/>
                <a:cs typeface="+mn-cs"/>
              </a:rPr>
              <a:t>: </a:t>
            </a:r>
            <a:r>
              <a:rPr kumimoji="0" lang="es-PE" sz="26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effectLst>
                <a:uLnTx/>
                <a:uFillTx/>
                <a:latin typeface="Times New Roman" pitchFamily="18" charset="0"/>
                <a:ea typeface="+mn-ea"/>
                <a:cs typeface="+mn-cs"/>
              </a:rPr>
              <a:t>Biblia</a:t>
            </a:r>
            <a:r>
              <a:rPr kumimoji="0" lang="es-PE" sz="26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effectLst>
                <a:uLnTx/>
                <a:uFillTx/>
                <a:latin typeface="Times New Roman" pitchFamily="18" charset="0"/>
                <a:ea typeface="+mn-ea"/>
                <a:cs typeface="+mn-cs"/>
              </a:rPr>
              <a:t>, cirio</a:t>
            </a:r>
            <a:r>
              <a:rPr kumimoji="0" lang="es-PE" sz="26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effectLst>
                <a:uLnTx/>
                <a:uFillTx/>
                <a:latin typeface="Times New Roman" pitchFamily="18" charset="0"/>
                <a:ea typeface="+mn-ea"/>
                <a:cs typeface="+mn-cs"/>
              </a:rPr>
              <a:t>,                                                                   </a:t>
            </a:r>
            <a:r>
              <a:rPr kumimoji="0" lang="es-PE" sz="2600" b="1" i="0" u="sng"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Times New Roman" pitchFamily="18" charset="0"/>
                <a:ea typeface="+mn-ea"/>
                <a:cs typeface="+mn-cs"/>
              </a:rPr>
              <a:t>Frase</a:t>
            </a:r>
            <a:r>
              <a:rPr kumimoji="0" lang="es-PE" sz="2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Times New Roman" pitchFamily="18" charset="0"/>
                <a:ea typeface="+mn-ea"/>
                <a:cs typeface="+mn-cs"/>
              </a:rPr>
              <a:t>: </a:t>
            </a:r>
            <a:r>
              <a:rPr kumimoji="0" lang="es-PE" sz="26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000000">
                      <a:alpha val="43137"/>
                    </a:srgbClr>
                  </a:outerShdw>
                </a:effectLst>
                <a:uLnTx/>
                <a:uFillTx/>
                <a:latin typeface="Times New Roman" pitchFamily="18" charset="0"/>
                <a:ea typeface="+mn-ea"/>
                <a:cs typeface="+mn-cs"/>
              </a:rPr>
              <a:t>Tú tienes palabras de vida eterna</a:t>
            </a:r>
            <a:r>
              <a:rPr kumimoji="0" lang="es-PE" sz="2600" b="1" i="0" u="none" strike="noStrike" kern="1200" cap="none" spc="0" normalizeH="0" baseline="0" noProof="0" dirty="0" smtClean="0">
                <a:ln>
                  <a:noFill/>
                </a:ln>
                <a:solidFill>
                  <a:prstClr val="white"/>
                </a:solidFill>
                <a:effectLst>
                  <a:glow rad="101600">
                    <a:prstClr val="black">
                      <a:alpha val="60000"/>
                    </a:prstClr>
                  </a:glow>
                  <a:outerShdw blurRad="38100" dist="38100" dir="2700000" algn="tl">
                    <a:srgbClr val="000000">
                      <a:alpha val="43137"/>
                    </a:srgbClr>
                  </a:outerShdw>
                </a:effectLst>
                <a:uLnTx/>
                <a:uFillTx/>
                <a:latin typeface="Times New Roman" pitchFamily="18" charset="0"/>
                <a:ea typeface="+mn-ea"/>
                <a:cs typeface="+mn-cs"/>
              </a:rPr>
              <a:t>.             </a:t>
            </a:r>
            <a:endParaRPr kumimoji="0" lang="es-ES" sz="2600" b="1" i="0" u="none" strike="noStrike" kern="1200" cap="none" spc="0" normalizeH="0" baseline="0" noProof="0" dirty="0">
              <a:ln w="17780" cmpd="sng">
                <a:solidFill>
                  <a:srgbClr val="FFFFFF"/>
                </a:solidFill>
                <a:prstDash val="solid"/>
                <a:miter lim="800000"/>
              </a:ln>
              <a:solidFill>
                <a:prstClr val="white"/>
              </a:solidFill>
              <a:effectLst>
                <a:glow rad="101600">
                  <a:prstClr val="black">
                    <a:alpha val="60000"/>
                  </a:prstClr>
                </a:glow>
                <a:outerShdw blurRad="38100" dist="38100" dir="2700000" algn="tl">
                  <a:srgbClr val="000000">
                    <a:alpha val="43137"/>
                  </a:srgbClr>
                </a:outerShdw>
              </a:effectLst>
              <a:uLnTx/>
              <a:uFillTx/>
              <a:latin typeface="Times New Roman" pitchFamily="18" charset="0"/>
              <a:ea typeface="+mn-ea"/>
              <a:cs typeface="+mn-cs"/>
            </a:endParaRPr>
          </a:p>
        </p:txBody>
      </p:sp>
      <p:sp>
        <p:nvSpPr>
          <p:cNvPr id="2" name="WordArt 2"/>
          <p:cNvSpPr>
            <a:spLocks noChangeArrowheads="1" noChangeShapeType="1" noTextEdit="1"/>
          </p:cNvSpPr>
          <p:nvPr/>
        </p:nvSpPr>
        <p:spPr bwMode="auto">
          <a:xfrm>
            <a:off x="735263" y="2568084"/>
            <a:ext cx="7162742" cy="2317412"/>
          </a:xfrm>
          <a:prstGeom prst="rect">
            <a:avLst/>
          </a:prstGeom>
          <a:extLst>
            <a:ext uri="{AF507438-7753-43E0-B8FC-AC1667EBCBE1}">
              <a14:hiddenEffects xmlns:a14="http://schemas.microsoft.com/office/drawing/2010/main">
                <a:effectLst/>
              </a14:hiddenEffects>
            </a:ext>
          </a:extLst>
        </p:spPr>
        <p:txBody>
          <a:bodyPr wrap="none" fromWordArt="1">
            <a:prstTxWarp prst="textStop">
              <a:avLst/>
            </a:prstTxWarp>
            <a:scene3d>
              <a:camera prst="legacyPerspectiveFront">
                <a:rot lat="20519999"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0" i="0" u="none" strike="noStrike" kern="10" cap="none" spc="0" normalizeH="0" baseline="0" noProof="0" dirty="0">
                <a:ln w="9525">
                  <a:round/>
                  <a:headEnd/>
                  <a:tailEnd/>
                </a:ln>
                <a:solidFill>
                  <a:prstClr val="white"/>
                </a:solidFill>
                <a:effectLst/>
                <a:uLnTx/>
                <a:uFillTx/>
                <a:latin typeface="Adobe Gothic Std B" panose="020B0800000000000000" pitchFamily="34" charset="-128"/>
                <a:ea typeface="Adobe Gothic Std B" panose="020B0800000000000000" pitchFamily="34" charset="-128"/>
                <a:cs typeface="+mn-cs"/>
              </a:rPr>
              <a:t>Tú tienes palabras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0" i="0" u="none" strike="noStrike" kern="10" cap="none" spc="0" normalizeH="0" baseline="0" noProof="0" dirty="0">
                <a:ln w="9525">
                  <a:round/>
                  <a:headEnd/>
                  <a:tailEnd/>
                </a:ln>
                <a:solidFill>
                  <a:prstClr val="white"/>
                </a:solidFill>
                <a:effectLst/>
                <a:uLnTx/>
                <a:uFillTx/>
                <a:latin typeface="Adobe Gothic Std B" panose="020B0800000000000000" pitchFamily="34" charset="-128"/>
                <a:ea typeface="Adobe Gothic Std B" panose="020B0800000000000000" pitchFamily="34" charset="-128"/>
                <a:cs typeface="+mn-cs"/>
              </a:rPr>
              <a:t>de vida eterna.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200" b="0" i="0" u="none" strike="noStrike" kern="10" cap="none" spc="0" normalizeH="0" baseline="0" noProof="0" dirty="0">
              <a:ln w="9525">
                <a:round/>
                <a:headEnd/>
                <a:tailEnd/>
              </a:ln>
              <a:solidFill>
                <a:prstClr val="white"/>
              </a:solidFill>
              <a:effectLst/>
              <a:uLnTx/>
              <a:uFillTx/>
              <a:latin typeface="Adobe Gothic Std B" panose="020B0800000000000000" pitchFamily="34" charset="-128"/>
              <a:ea typeface="Adobe Gothic Std B" panose="020B0800000000000000" pitchFamily="34" charset="-128"/>
              <a:cs typeface="+mn-cs"/>
            </a:endParaRPr>
          </a:p>
        </p:txBody>
      </p:sp>
    </p:spTree>
    <p:extLst>
      <p:ext uri="{BB962C8B-B14F-4D97-AF65-F5344CB8AC3E}">
        <p14:creationId xmlns:p14="http://schemas.microsoft.com/office/powerpoint/2010/main" val="3931801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3*#ppt_w"/>
                                          </p:val>
                                        </p:tav>
                                        <p:tav tm="100000">
                                          <p:val>
                                            <p:strVal val="#ppt_w"/>
                                          </p:val>
                                        </p:tav>
                                      </p:tavLst>
                                    </p:anim>
                                    <p:anim calcmode="lin" valueType="num">
                                      <p:cBhvr>
                                        <p:cTn id="8" dur="250" fill="hold"/>
                                        <p:tgtEl>
                                          <p:spTgt spid="7"/>
                                        </p:tgtEl>
                                        <p:attrNameLst>
                                          <p:attrName>ppt_h</p:attrName>
                                        </p:attrNameLst>
                                      </p:cBhvr>
                                      <p:tavLst>
                                        <p:tav tm="0">
                                          <p:val>
                                            <p:strVal val="4/3*#ppt_h"/>
                                          </p:val>
                                        </p:tav>
                                        <p:tav tm="100000">
                                          <p:val>
                                            <p:strVal val="#ppt_h"/>
                                          </p:val>
                                        </p:tav>
                                      </p:tavLst>
                                    </p:anim>
                                  </p:childTnLst>
                                </p:cTn>
                              </p:par>
                            </p:childTnLst>
                          </p:cTn>
                        </p:par>
                        <p:par>
                          <p:cTn id="9" fill="hold">
                            <p:stCondLst>
                              <p:cond delay="3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2"/>
                                        </p:tgtEl>
                                        <p:attrNameLst>
                                          <p:attrName>style.visibility</p:attrName>
                                        </p:attrNameLst>
                                      </p:cBhvr>
                                      <p:to>
                                        <p:strVal val="visible"/>
                                      </p:to>
                                    </p:set>
                                    <p:anim calcmode="lin" valueType="num">
                                      <p:cBhvr>
                                        <p:cTn id="12" dur="250" fill="hold"/>
                                        <p:tgtEl>
                                          <p:spTgt spid="2"/>
                                        </p:tgtEl>
                                        <p:attrNameLst>
                                          <p:attrName>ppt_w</p:attrName>
                                        </p:attrNameLst>
                                      </p:cBhvr>
                                      <p:tavLst>
                                        <p:tav tm="0">
                                          <p:val>
                                            <p:strVal val="4/3*#ppt_w"/>
                                          </p:val>
                                        </p:tav>
                                        <p:tav tm="100000">
                                          <p:val>
                                            <p:strVal val="#ppt_w"/>
                                          </p:val>
                                        </p:tav>
                                      </p:tavLst>
                                    </p:anim>
                                    <p:anim calcmode="lin" valueType="num">
                                      <p:cBhvr>
                                        <p:cTn id="13" dur="250" fill="hold"/>
                                        <p:tgtEl>
                                          <p:spTgt spid="2"/>
                                        </p:tgtEl>
                                        <p:attrNameLst>
                                          <p:attrName>ppt_h</p:attrName>
                                        </p:attrNameLst>
                                      </p:cBhvr>
                                      <p:tavLst>
                                        <p:tav tm="0">
                                          <p:val>
                                            <p:strVal val="4/3*#ppt_h"/>
                                          </p:val>
                                        </p:tav>
                                        <p:tav tm="100000">
                                          <p:val>
                                            <p:strVal val="#ppt_h"/>
                                          </p:val>
                                        </p:tav>
                                      </p:tavLst>
                                    </p:anim>
                                  </p:childTnLst>
                                </p:cTn>
                              </p:par>
                            </p:childTnLst>
                          </p:cTn>
                        </p:par>
                        <p:par>
                          <p:cTn id="14" fill="hold">
                            <p:stCondLst>
                              <p:cond delay="5500"/>
                            </p:stCondLst>
                            <p:childTnLst>
                              <p:par>
                                <p:cTn id="15" presetID="23" presetClass="entr" presetSubtype="288" fill="hold" grpId="0" nodeType="afterEffect">
                                  <p:stCondLst>
                                    <p:cond delay="0"/>
                                  </p:stCondLst>
                                  <p:iterate type="wd">
                                    <p:tmPct val="100000"/>
                                  </p:iterate>
                                  <p:childTnLst>
                                    <p:set>
                                      <p:cBhvr>
                                        <p:cTn id="16" dur="1" fill="hold">
                                          <p:stCondLst>
                                            <p:cond delay="0"/>
                                          </p:stCondLst>
                                        </p:cTn>
                                        <p:tgtEl>
                                          <p:spTgt spid="8"/>
                                        </p:tgtEl>
                                        <p:attrNameLst>
                                          <p:attrName>style.visibility</p:attrName>
                                        </p:attrNameLst>
                                      </p:cBhvr>
                                      <p:to>
                                        <p:strVal val="visible"/>
                                      </p:to>
                                    </p:set>
                                    <p:anim calcmode="lin" valueType="num">
                                      <p:cBhvr>
                                        <p:cTn id="17" dur="250" fill="hold"/>
                                        <p:tgtEl>
                                          <p:spTgt spid="8"/>
                                        </p:tgtEl>
                                        <p:attrNameLst>
                                          <p:attrName>ppt_w</p:attrName>
                                        </p:attrNameLst>
                                      </p:cBhvr>
                                      <p:tavLst>
                                        <p:tav tm="0">
                                          <p:val>
                                            <p:strVal val="4/3*#ppt_w"/>
                                          </p:val>
                                        </p:tav>
                                        <p:tav tm="100000">
                                          <p:val>
                                            <p:strVal val="#ppt_w"/>
                                          </p:val>
                                        </p:tav>
                                      </p:tavLst>
                                    </p:anim>
                                    <p:anim calcmode="lin" valueType="num">
                                      <p:cBhvr>
                                        <p:cTn id="18"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6443" y="428243"/>
            <a:ext cx="8123682" cy="5982081"/>
          </a:xfrm>
          <a:prstGeom prst="rect">
            <a:avLst/>
          </a:prstGeom>
        </p:spPr>
      </p:pic>
      <p:sp>
        <p:nvSpPr>
          <p:cNvPr id="3" name="2 CuadroTexto"/>
          <p:cNvSpPr txBox="1"/>
          <p:nvPr/>
        </p:nvSpPr>
        <p:spPr>
          <a:xfrm>
            <a:off x="828591" y="803076"/>
            <a:ext cx="7061370" cy="489364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1200" cap="none" spc="0" normalizeH="0" baseline="0" noProof="0" dirty="0">
                <a:ln>
                  <a:noFill/>
                </a:ln>
                <a:solidFill>
                  <a:srgbClr val="FFFFFF"/>
                </a:solidFill>
                <a:effectLst/>
                <a:uLnTx/>
                <a:uFillTx/>
                <a:latin typeface="Tekton Pro" panose="020F0603020208020904" pitchFamily="34" charset="0"/>
                <a:ea typeface="+mn-ea"/>
                <a:cs typeface="Times New Roman"/>
              </a:rPr>
              <a:t>Por tanto, yo quiero abrazarme con ella, con </a:t>
            </a:r>
            <a:r>
              <a:rPr kumimoji="0" lang="es-PE" sz="2400" b="0" i="0"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Times New Roman"/>
              </a:rPr>
              <a:t>                la </a:t>
            </a:r>
            <a:r>
              <a:rPr kumimoji="0" lang="es-PE" sz="2400" b="0" i="0" u="none" strike="noStrike" kern="1200" cap="none" spc="0" normalizeH="0" baseline="0" noProof="0" dirty="0">
                <a:ln>
                  <a:noFill/>
                </a:ln>
                <a:solidFill>
                  <a:srgbClr val="FFFFFF"/>
                </a:solidFill>
                <a:effectLst/>
                <a:uLnTx/>
                <a:uFillTx/>
                <a:latin typeface="Tekton Pro" panose="020F0603020208020904" pitchFamily="34" charset="0"/>
                <a:ea typeface="+mn-ea"/>
                <a:cs typeface="Times New Roman"/>
              </a:rPr>
              <a:t>gracia de Dios, puesto que él así lo quiere. </a:t>
            </a:r>
            <a:r>
              <a:rPr kumimoji="0" lang="es-PE" sz="2400" b="0" i="0"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Times New Roman"/>
              </a:rPr>
              <a:t>       Haremos </a:t>
            </a:r>
            <a:r>
              <a:rPr kumimoji="0" lang="es-PE" sz="2400" b="0" i="0" u="none" strike="noStrike" kern="1200" cap="none" spc="0" normalizeH="0" baseline="0" noProof="0" dirty="0">
                <a:ln>
                  <a:noFill/>
                </a:ln>
                <a:solidFill>
                  <a:srgbClr val="FFFFFF"/>
                </a:solidFill>
                <a:effectLst/>
                <a:uLnTx/>
                <a:uFillTx/>
                <a:latin typeface="Tekton Pro" panose="020F0603020208020904" pitchFamily="34" charset="0"/>
                <a:ea typeface="+mn-ea"/>
                <a:cs typeface="Times New Roman"/>
              </a:rPr>
              <a:t>algo muy agradable a sus ojos si nos decidimos todos a practicarla, no ya por algún tiempo, sino para siempre, renovando frecuentemente nuestra intención, que es la de honrar a Dios, glorificarle, darle gusto y amarlo. </a:t>
            </a:r>
            <a:r>
              <a:rPr kumimoji="0" lang="es-PE" sz="2400" b="0" i="0"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Times New Roman"/>
              </a:rPr>
              <a:t>              No </a:t>
            </a:r>
            <a:r>
              <a:rPr kumimoji="0" lang="es-PE" sz="2400" b="0" i="0" u="none" strike="noStrike" kern="1200" cap="none" spc="0" normalizeH="0" baseline="0" noProof="0" dirty="0">
                <a:ln>
                  <a:noFill/>
                </a:ln>
                <a:solidFill>
                  <a:srgbClr val="FFFFFF"/>
                </a:solidFill>
                <a:effectLst/>
                <a:uLnTx/>
                <a:uFillTx/>
                <a:latin typeface="Tekton Pro" panose="020F0603020208020904" pitchFamily="34" charset="0"/>
                <a:ea typeface="+mn-ea"/>
                <a:cs typeface="Times New Roman"/>
              </a:rPr>
              <a:t>hay nada tan importante como la voluntad de Dios, nada más emocionante que el pensamiento de su bondad y de sus deseos, nada que nos dé tantas fuerzas como decir</a:t>
            </a:r>
            <a:r>
              <a:rPr kumimoji="0" lang="es-PE" sz="2400" b="0" i="0"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Times New Roman"/>
              </a:rPr>
              <a:t>: </a:t>
            </a:r>
            <a:r>
              <a:rPr kumimoji="0" lang="es-PE" sz="2400" b="0" i="1"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Times New Roman"/>
              </a:rPr>
              <a:t>"</a:t>
            </a:r>
            <a:r>
              <a:rPr kumimoji="0" lang="es-PE" sz="2400" b="0" i="1" u="none" strike="noStrike" kern="1200" cap="none" spc="0" normalizeH="0" baseline="0" noProof="0" dirty="0">
                <a:ln>
                  <a:noFill/>
                </a:ln>
                <a:solidFill>
                  <a:srgbClr val="FFFFFF"/>
                </a:solidFill>
                <a:effectLst/>
                <a:uLnTx/>
                <a:uFillTx/>
                <a:latin typeface="Tekton Pro" panose="020F0603020208020904" pitchFamily="34" charset="0"/>
                <a:ea typeface="+mn-ea"/>
                <a:cs typeface="Times New Roman"/>
              </a:rPr>
              <a:t>Quiero humillarme por un Dios que me ama; </a:t>
            </a:r>
            <a:r>
              <a:rPr kumimoji="0" lang="es-PE" sz="2400" b="0" i="1"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Times New Roman"/>
              </a:rPr>
              <a:t>quiero </a:t>
            </a:r>
            <a:r>
              <a:rPr kumimoji="0" lang="es-PE" sz="2400" b="0" i="1" u="none" strike="noStrike" kern="1200" cap="none" spc="0" normalizeH="0" baseline="0" noProof="0" dirty="0">
                <a:ln>
                  <a:noFill/>
                </a:ln>
                <a:solidFill>
                  <a:srgbClr val="FFFFFF"/>
                </a:solidFill>
                <a:effectLst/>
                <a:uLnTx/>
                <a:uFillTx/>
                <a:latin typeface="Tekton Pro" panose="020F0603020208020904" pitchFamily="34" charset="0"/>
                <a:ea typeface="+mn-ea"/>
                <a:cs typeface="Times New Roman"/>
              </a:rPr>
              <a:t>esta humillación </a:t>
            </a:r>
            <a:r>
              <a:rPr kumimoji="0" lang="es-PE" sz="2400" b="0" i="1"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Times New Roman"/>
              </a:rPr>
              <a:t>                     por </a:t>
            </a:r>
            <a:r>
              <a:rPr kumimoji="0" lang="es-PE" sz="2400" b="0" i="1" u="none" strike="noStrike" kern="1200" cap="none" spc="0" normalizeH="0" baseline="0" noProof="0" dirty="0">
                <a:ln>
                  <a:noFill/>
                </a:ln>
                <a:solidFill>
                  <a:srgbClr val="FFFFFF"/>
                </a:solidFill>
                <a:effectLst/>
                <a:uLnTx/>
                <a:uFillTx/>
                <a:latin typeface="Tekton Pro" panose="020F0603020208020904" pitchFamily="34" charset="0"/>
                <a:ea typeface="+mn-ea"/>
                <a:cs typeface="Times New Roman"/>
              </a:rPr>
              <a:t>él".</a:t>
            </a:r>
            <a:r>
              <a:rPr kumimoji="0" lang="es-PE" sz="2400" b="0" i="0" u="none" strike="noStrike" kern="1200" cap="none" spc="0" normalizeH="0" baseline="0" noProof="0" dirty="0">
                <a:ln>
                  <a:noFill/>
                </a:ln>
                <a:solidFill>
                  <a:srgbClr val="FFFFFF"/>
                </a:solidFill>
                <a:effectLst/>
                <a:uLnTx/>
                <a:uFillTx/>
                <a:latin typeface="Tekton Pro" panose="020F0603020208020904" pitchFamily="34" charset="0"/>
                <a:ea typeface="+mn-ea"/>
                <a:cs typeface="Times New Roman"/>
              </a:rPr>
              <a:t> </a:t>
            </a:r>
            <a:r>
              <a:rPr kumimoji="0" lang="es-PE" sz="1600" b="0" i="0" u="none" strike="noStrike" kern="1200" cap="none" spc="0" normalizeH="0" baseline="0" noProof="0" dirty="0" smtClean="0">
                <a:ln>
                  <a:noFill/>
                </a:ln>
                <a:solidFill>
                  <a:srgbClr val="FFFFFF"/>
                </a:solidFill>
                <a:effectLst/>
                <a:uLnTx/>
                <a:uFillTx/>
                <a:latin typeface="Tekton Pro" panose="020F0603020208020904" pitchFamily="34" charset="0"/>
                <a:ea typeface="+mn-ea"/>
                <a:cs typeface="Times New Roman"/>
              </a:rPr>
              <a:t>(Vicente de Paúl XI,488</a:t>
            </a:r>
            <a:r>
              <a:rPr kumimoji="0" lang="es-PE" sz="1600" b="0" i="0" u="none" strike="noStrike" kern="1200" cap="none" spc="0" normalizeH="0" baseline="0" noProof="0" dirty="0">
                <a:ln>
                  <a:noFill/>
                </a:ln>
                <a:solidFill>
                  <a:srgbClr val="FFFFFF"/>
                </a:solidFill>
                <a:effectLst/>
                <a:uLnTx/>
                <a:uFillTx/>
                <a:latin typeface="Tekton Pro" panose="020F0603020208020904" pitchFamily="34" charset="0"/>
                <a:ea typeface="+mn-ea"/>
                <a:cs typeface="Times New Roman"/>
              </a:rPr>
              <a:t>)</a:t>
            </a:r>
            <a:endParaRPr kumimoji="0" lang="es-ES" sz="1600" b="0" i="0" u="none" strike="noStrike" kern="1200" cap="none" spc="0" normalizeH="0" baseline="0" noProof="0" dirty="0">
              <a:ln>
                <a:noFill/>
              </a:ln>
              <a:solidFill>
                <a:srgbClr val="FFFFFF"/>
              </a:solidFill>
              <a:effectLst/>
              <a:uLnTx/>
              <a:uFillTx/>
              <a:latin typeface="Tekton Pro" panose="020F0603020208020904" pitchFamily="34" charset="0"/>
              <a:ea typeface="+mn-ea"/>
              <a:cs typeface="Times New Roman"/>
            </a:endParaRPr>
          </a:p>
        </p:txBody>
      </p:sp>
    </p:spTree>
    <p:extLst>
      <p:ext uri="{BB962C8B-B14F-4D97-AF65-F5344CB8AC3E}">
        <p14:creationId xmlns:p14="http://schemas.microsoft.com/office/powerpoint/2010/main" val="340839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64" y="421607"/>
            <a:ext cx="8104169" cy="5959095"/>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bwMode="auto">
          <a:xfrm>
            <a:off x="527364" y="4290520"/>
            <a:ext cx="7923299" cy="1802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marR="0" lvl="0" indent="-4572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PE" sz="3600" b="1" i="0" u="none" strike="noStrike" kern="1200" cap="none" spc="0" normalizeH="0" baseline="0" noProof="0" dirty="0">
                <a:ln>
                  <a:noFill/>
                </a:ln>
                <a:solidFill>
                  <a:schemeClr val="bg1"/>
                </a:solidFill>
                <a:effectLst>
                  <a:glow rad="101600">
                    <a:srgbClr val="1A0D00">
                      <a:alpha val="40000"/>
                    </a:srgbClr>
                  </a:glow>
                  <a:outerShdw blurRad="50800" dist="38100" dir="10800000" algn="r" rotWithShape="0">
                    <a:srgbClr val="540000"/>
                  </a:outerShdw>
                </a:effectLst>
                <a:uLnTx/>
                <a:uFillTx/>
                <a:latin typeface="Calibri"/>
                <a:ea typeface="+mn-ea"/>
                <a:cs typeface="+mn-cs"/>
              </a:rPr>
              <a:t>Renovar nuestra opción por la vida que viene de Dios y se expresa en sus mandamientos.</a:t>
            </a:r>
          </a:p>
        </p:txBody>
      </p:sp>
      <p:sp>
        <p:nvSpPr>
          <p:cNvPr id="5" name="WordArt 5"/>
          <p:cNvSpPr>
            <a:spLocks noChangeArrowheads="1" noChangeShapeType="1" noTextEdit="1"/>
          </p:cNvSpPr>
          <p:nvPr/>
        </p:nvSpPr>
        <p:spPr bwMode="auto">
          <a:xfrm>
            <a:off x="2492517" y="503569"/>
            <a:ext cx="4173862" cy="134490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200" b="0" i="0" u="none" strike="noStrike" kern="10" cap="none" spc="0" normalizeH="0" baseline="0" noProof="0" dirty="0">
                <a:ln>
                  <a:solidFill>
                    <a:srgbClr val="C00000"/>
                  </a:solidFill>
                </a:ln>
                <a:solidFill>
                  <a:prstClr val="white"/>
                </a:solidFill>
                <a:effectLst>
                  <a:glow rad="101600">
                    <a:prstClr val="black">
                      <a:lumMod val="95000"/>
                      <a:lumOff val="5000"/>
                      <a:alpha val="60000"/>
                    </a:prstClr>
                  </a:glow>
                  <a:outerShdw dist="35921" dir="2700000" algn="ctr" rotWithShape="0">
                    <a:srgbClr val="C0C0C0">
                      <a:alpha val="80000"/>
                    </a:srgbClr>
                  </a:outerShdw>
                </a:effectLst>
                <a:uLnTx/>
                <a:uFillTx/>
                <a:latin typeface="Impact"/>
                <a:ea typeface="+mn-ea"/>
                <a:cs typeface="+mn-cs"/>
              </a:rPr>
              <a:t>Compromiso: </a:t>
            </a:r>
            <a:br>
              <a:rPr kumimoji="0" lang="es-PE" sz="1200" b="0" i="0" u="none" strike="noStrike" kern="10" cap="none" spc="0" normalizeH="0" baseline="0" noProof="0" dirty="0">
                <a:ln>
                  <a:solidFill>
                    <a:srgbClr val="C00000"/>
                  </a:solidFill>
                </a:ln>
                <a:solidFill>
                  <a:prstClr val="white"/>
                </a:solidFill>
                <a:effectLst>
                  <a:glow rad="101600">
                    <a:prstClr val="black">
                      <a:lumMod val="95000"/>
                      <a:lumOff val="5000"/>
                      <a:alpha val="60000"/>
                    </a:prstClr>
                  </a:glow>
                  <a:outerShdw dist="35921" dir="2700000" algn="ctr" rotWithShape="0">
                    <a:srgbClr val="C0C0C0">
                      <a:alpha val="80000"/>
                    </a:srgbClr>
                  </a:outerShdw>
                </a:effectLst>
                <a:uLnTx/>
                <a:uFillTx/>
                <a:latin typeface="Impact"/>
                <a:ea typeface="+mn-ea"/>
                <a:cs typeface="+mn-cs"/>
              </a:rPr>
            </a:br>
            <a:endParaRPr kumimoji="0" lang="es-PE" sz="1200" b="0" i="0" u="none" strike="noStrike" kern="10" cap="none" spc="0" normalizeH="0" baseline="0" noProof="0" dirty="0">
              <a:ln>
                <a:solidFill>
                  <a:srgbClr val="C00000"/>
                </a:solidFill>
              </a:ln>
              <a:solidFill>
                <a:prstClr val="white"/>
              </a:solidFill>
              <a:effectLst>
                <a:glow rad="101600">
                  <a:prstClr val="black">
                    <a:lumMod val="95000"/>
                    <a:lumOff val="5000"/>
                    <a:alpha val="60000"/>
                  </a:prstClr>
                </a:glow>
                <a:outerShdw dist="35921" dir="2700000" algn="ctr" rotWithShape="0">
                  <a:srgbClr val="C0C0C0">
                    <a:alpha val="80000"/>
                  </a:srgbClr>
                </a:outerShdw>
              </a:effectLst>
              <a:uLnTx/>
              <a:uFillTx/>
              <a:latin typeface="Impac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200" b="0" i="0" u="none" strike="noStrike" kern="10" cap="none" spc="0" normalizeH="0" baseline="0" noProof="0" dirty="0">
              <a:ln>
                <a:solidFill>
                  <a:srgbClr val="C00000"/>
                </a:solidFill>
              </a:ln>
              <a:solidFill>
                <a:prstClr val="white"/>
              </a:solidFill>
              <a:effectLst>
                <a:glow rad="101600">
                  <a:prstClr val="black">
                    <a:lumMod val="95000"/>
                    <a:lumOff val="5000"/>
                    <a:alpha val="60000"/>
                  </a:prstClr>
                </a:glow>
                <a:outerShdw dist="35921" dir="2700000" algn="ctr" rotWithShape="0">
                  <a:srgbClr val="C0C0C0">
                    <a:alpha val="80000"/>
                  </a:srgbClr>
                </a:outerShdw>
              </a:effectLst>
              <a:uLnTx/>
              <a:uFillTx/>
              <a:latin typeface="Impact"/>
              <a:ea typeface="+mn-ea"/>
              <a:cs typeface="+mn-cs"/>
            </a:endParaRPr>
          </a:p>
        </p:txBody>
      </p:sp>
    </p:spTree>
    <p:extLst>
      <p:ext uri="{BB962C8B-B14F-4D97-AF65-F5344CB8AC3E}">
        <p14:creationId xmlns:p14="http://schemas.microsoft.com/office/powerpoint/2010/main" val="11326251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n de Story 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0" y="442126"/>
            <a:ext cx="8144363" cy="5958673"/>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291403" y="3647335"/>
            <a:ext cx="8320034" cy="2748144"/>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01600">
                    <a:schemeClr val="accent4">
                      <a:lumMod val="95000"/>
                      <a:lumOff val="5000"/>
                      <a:alpha val="60000"/>
                    </a:schemeClr>
                  </a:glow>
                  <a:outerShdw blurRad="38100" dist="38100" dir="2700000" algn="tl">
                    <a:srgbClr val="000000">
                      <a:alpha val="43137"/>
                    </a:srgbClr>
                  </a:outerShdw>
                </a:effectLst>
                <a:uLnTx/>
                <a:uFillTx/>
                <a:latin typeface="Century Gothic" pitchFamily="34" charset="0"/>
                <a:ea typeface="+mn-ea"/>
                <a:cs typeface="+mn-cs"/>
              </a:rPr>
              <a:t>    Hoy te reconocemos, Padre, como el Dios de la vida en medio de un mundo que prefiere ídolos de barro y de muerte.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01600">
                    <a:schemeClr val="accent4">
                      <a:lumMod val="95000"/>
                      <a:lumOff val="5000"/>
                      <a:alpha val="60000"/>
                    </a:schemeClr>
                  </a:glow>
                  <a:outerShdw blurRad="38100" dist="38100" dir="2700000" algn="tl">
                    <a:srgbClr val="000000">
                      <a:alpha val="43137"/>
                    </a:srgbClr>
                  </a:outerShdw>
                </a:effectLst>
                <a:uLnTx/>
                <a:uFillTx/>
                <a:latin typeface="Century Gothic" pitchFamily="34" charset="0"/>
                <a:ea typeface="+mn-ea"/>
                <a:cs typeface="+mn-cs"/>
              </a:rPr>
              <a:t>¿A quién iremos, Señor? Sólo tú tienes palabras de vida eterna, es decir, garantía y seguridad absolutas frente a las dudas y miedos que nos invaden y los engaños que quieren dominarnos. </a:t>
            </a:r>
          </a:p>
        </p:txBody>
      </p:sp>
      <p:sp>
        <p:nvSpPr>
          <p:cNvPr id="7" name="WordArt 8"/>
          <p:cNvSpPr>
            <a:spLocks noChangeArrowheads="1" noChangeShapeType="1" noTextEdit="1"/>
          </p:cNvSpPr>
          <p:nvPr/>
        </p:nvSpPr>
        <p:spPr bwMode="auto">
          <a:xfrm>
            <a:off x="624658" y="538266"/>
            <a:ext cx="2783954" cy="7334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200" b="0" i="0" u="none" strike="noStrike" kern="10" cap="none" spc="0" normalizeH="0" baseline="0" noProof="0" dirty="0">
                <a:ln w="19050">
                  <a:solidFill>
                    <a:srgbClr val="99CCFF"/>
                  </a:solidFill>
                  <a:round/>
                  <a:headEnd/>
                  <a:tailEnd/>
                </a:ln>
                <a:solidFill>
                  <a:srgbClr val="FFFFFF"/>
                </a:solidFill>
                <a:effectLst>
                  <a:glow rad="101600">
                    <a:srgbClr val="000000">
                      <a:lumMod val="95000"/>
                      <a:lumOff val="5000"/>
                      <a:alpha val="60000"/>
                    </a:srgbClr>
                  </a:glow>
                  <a:outerShdw dist="35921" dir="2700000" algn="ctr" rotWithShape="0">
                    <a:srgbClr val="990000"/>
                  </a:outerShdw>
                </a:effectLst>
                <a:uLnTx/>
                <a:uFillTx/>
                <a:latin typeface="Impact"/>
                <a:ea typeface="+mn-ea"/>
                <a:cs typeface="+mn-cs"/>
              </a:rPr>
              <a:t>Oración final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200" b="0" i="0" u="none" strike="noStrike" kern="10" cap="none" spc="0" normalizeH="0" baseline="0" noProof="0" dirty="0">
              <a:ln w="19050">
                <a:solidFill>
                  <a:srgbClr val="99CCFF"/>
                </a:solidFill>
                <a:round/>
                <a:headEnd/>
                <a:tailEnd/>
              </a:ln>
              <a:solidFill>
                <a:srgbClr val="FFFFFF"/>
              </a:solidFill>
              <a:effectLst>
                <a:glow rad="101600">
                  <a:srgbClr val="000000">
                    <a:lumMod val="95000"/>
                    <a:lumOff val="5000"/>
                    <a:alpha val="60000"/>
                  </a:srgbClr>
                </a:glow>
                <a:outerShdw dist="35921" dir="2700000" algn="ctr" rotWithShape="0">
                  <a:srgbClr val="990000"/>
                </a:outerShdw>
              </a:effectLst>
              <a:uLnTx/>
              <a:uFillTx/>
              <a:latin typeface="Impact"/>
              <a:ea typeface="+mn-ea"/>
              <a:cs typeface="+mn-cs"/>
            </a:endParaRPr>
          </a:p>
        </p:txBody>
      </p:sp>
      <p:sp>
        <p:nvSpPr>
          <p:cNvPr id="6" name="WordArt 8"/>
          <p:cNvSpPr>
            <a:spLocks noChangeArrowheads="1" noChangeShapeType="1" noTextEdit="1"/>
          </p:cNvSpPr>
          <p:nvPr/>
        </p:nvSpPr>
        <p:spPr bwMode="auto">
          <a:xfrm>
            <a:off x="5076056" y="2929871"/>
            <a:ext cx="2783954" cy="7334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2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endParaRPr>
          </a:p>
        </p:txBody>
      </p:sp>
    </p:spTree>
    <p:extLst>
      <p:ext uri="{BB962C8B-B14F-4D97-AF65-F5344CB8AC3E}">
        <p14:creationId xmlns:p14="http://schemas.microsoft.com/office/powerpoint/2010/main" val="166386919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ppt_x</p:attrName>
                                        </p:attrNameLst>
                                      </p:cBhvr>
                                      <p:tavLst>
                                        <p:tav tm="0">
                                          <p:val>
                                            <p:fltVal val="0.5"/>
                                          </p:val>
                                        </p:tav>
                                        <p:tav tm="100000">
                                          <p:val>
                                            <p:strVal val="#ppt_x"/>
                                          </p:val>
                                        </p:tav>
                                      </p:tavLst>
                                    </p:anim>
                                    <p:anim calcmode="lin" valueType="num">
                                      <p:cBhvr>
                                        <p:cTn id="10" dur="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02" y="452177"/>
            <a:ext cx="8033831" cy="5968721"/>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492370" y="428775"/>
            <a:ext cx="8340132" cy="4283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s-PE" sz="2400" b="1" i="1" u="none" strike="noStrike" kern="1200" cap="none" spc="0" normalizeH="0" baseline="0" noProof="0" dirty="0">
                <a:ln>
                  <a:noFill/>
                </a:ln>
                <a:solidFill>
                  <a:prstClr val="white"/>
                </a:solidFill>
                <a:effectLst>
                  <a:glow rad="101600">
                    <a:srgbClr val="001000">
                      <a:alpha val="60000"/>
                    </a:srgbClr>
                  </a:glow>
                  <a:outerShdw blurRad="50800" dist="50800" dir="10800000" algn="r" rotWithShape="0">
                    <a:prstClr val="black"/>
                  </a:outerShdw>
                </a:effectLst>
                <a:uLnTx/>
                <a:uFillTx/>
                <a:latin typeface="Century Gothic" panose="020B0502020202020204" pitchFamily="34" charset="0"/>
                <a:ea typeface="+mn-ea"/>
                <a:cs typeface="+mn-cs"/>
              </a:rPr>
              <a:t>Dios Señor nuestro, que nos amas como a hijos tuyos con ternura de padre, atráenos a Cristo con el don de la fe, para que creamos en él con firmeza y con apertura al hermano. </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s-PE" sz="2400" b="1" i="1" u="none" strike="noStrike" kern="1200" cap="none" spc="0" normalizeH="0" baseline="0" noProof="0" dirty="0" smtClean="0">
                <a:ln>
                  <a:noFill/>
                </a:ln>
                <a:solidFill>
                  <a:prstClr val="white"/>
                </a:solidFill>
                <a:effectLst>
                  <a:glow rad="101600">
                    <a:srgbClr val="001000">
                      <a:alpha val="60000"/>
                    </a:srgbClr>
                  </a:glow>
                  <a:outerShdw blurRad="50800" dist="50800" dir="10800000" algn="r" rotWithShape="0">
                    <a:prstClr val="black"/>
                  </a:outerShdw>
                </a:effectLst>
                <a:uLnTx/>
                <a:uFillTx/>
                <a:latin typeface="Century Gothic" panose="020B0502020202020204" pitchFamily="34" charset="0"/>
                <a:ea typeface="+mn-ea"/>
                <a:cs typeface="+mn-cs"/>
              </a:rPr>
              <a:t>En ti, Señor, hemos puesto nuestra total confianza.</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s-PE" sz="2400" b="1" i="1" u="none" strike="noStrike" kern="1200" cap="none" spc="0" normalizeH="0" baseline="0" noProof="0" dirty="0" smtClean="0">
              <a:ln>
                <a:noFill/>
              </a:ln>
              <a:solidFill>
                <a:prstClr val="white"/>
              </a:solidFill>
              <a:effectLst>
                <a:glow rad="101600">
                  <a:srgbClr val="001000">
                    <a:alpha val="60000"/>
                  </a:srgbClr>
                </a:glow>
                <a:outerShdw blurRad="50800" dist="50800" dir="10800000" algn="r" rotWithShape="0">
                  <a:prstClr val="black"/>
                </a:outerShdw>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s-PE" sz="2400" b="1" i="1" dirty="0">
              <a:solidFill>
                <a:prstClr val="white"/>
              </a:solidFill>
              <a:effectLst>
                <a:glow rad="101600">
                  <a:srgbClr val="001000">
                    <a:alpha val="60000"/>
                  </a:srgbClr>
                </a:glow>
                <a:outerShdw blurRad="50800" dist="50800" dir="10800000" algn="r" rotWithShape="0">
                  <a:prstClr val="black"/>
                </a:outerShdw>
              </a:effectLst>
              <a:latin typeface="Century Gothic" panose="020B0502020202020204" pitchFamily="34"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s-PE" sz="2400" b="1" i="1" u="none" strike="noStrike" kern="1200" cap="none" spc="0" normalizeH="0" baseline="0" noProof="0" dirty="0" smtClean="0">
              <a:ln>
                <a:noFill/>
              </a:ln>
              <a:solidFill>
                <a:prstClr val="white"/>
              </a:solidFill>
              <a:effectLst>
                <a:glow rad="101600">
                  <a:srgbClr val="001000">
                    <a:alpha val="60000"/>
                  </a:srgbClr>
                </a:glow>
                <a:outerShdw blurRad="50800" dist="50800" dir="10800000" algn="r" rotWithShape="0">
                  <a:prstClr val="black"/>
                </a:outerShdw>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s-PE" sz="2400" b="1" i="1" dirty="0">
              <a:solidFill>
                <a:prstClr val="white"/>
              </a:solidFill>
              <a:effectLst>
                <a:glow rad="101600">
                  <a:srgbClr val="001000">
                    <a:alpha val="60000"/>
                  </a:srgbClr>
                </a:glow>
                <a:outerShdw blurRad="50800" dist="50800" dir="10800000" algn="r" rotWithShape="0">
                  <a:prstClr val="black"/>
                </a:outerShdw>
              </a:effectLst>
              <a:latin typeface="Century Gothic" panose="020B0502020202020204" pitchFamily="34"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s-PE" sz="2400" b="1" i="1" u="none" strike="noStrike" kern="1200" cap="none" spc="0" normalizeH="0" baseline="0" noProof="0" dirty="0" smtClean="0">
              <a:ln>
                <a:noFill/>
              </a:ln>
              <a:solidFill>
                <a:prstClr val="white"/>
              </a:solidFill>
              <a:effectLst>
                <a:glow rad="101600">
                  <a:srgbClr val="001000">
                    <a:alpha val="60000"/>
                  </a:srgbClr>
                </a:glow>
                <a:outerShdw blurRad="50800" dist="50800" dir="10800000" algn="r" rotWithShape="0">
                  <a:prstClr val="black"/>
                </a:outerShdw>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s-PE" sz="2400" b="1" i="1" dirty="0">
              <a:solidFill>
                <a:prstClr val="white"/>
              </a:solidFill>
              <a:effectLst>
                <a:glow rad="101600">
                  <a:srgbClr val="001000">
                    <a:alpha val="60000"/>
                  </a:srgbClr>
                </a:glow>
                <a:outerShdw blurRad="50800" dist="50800" dir="10800000" algn="r" rotWithShape="0">
                  <a:prstClr val="black"/>
                </a:outerShdw>
              </a:effectLst>
              <a:latin typeface="Century Gothic" panose="020B0502020202020204" pitchFamily="34"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s-PE" sz="2400" b="1" i="1" u="none" strike="noStrike" kern="1200" cap="none" spc="0" normalizeH="0" baseline="0" noProof="0" dirty="0" smtClean="0">
              <a:ln>
                <a:noFill/>
              </a:ln>
              <a:solidFill>
                <a:prstClr val="white"/>
              </a:solidFill>
              <a:effectLst>
                <a:glow rad="101600">
                  <a:srgbClr val="001000">
                    <a:alpha val="60000"/>
                  </a:srgbClr>
                </a:glow>
                <a:outerShdw blurRad="50800" dist="50800" dir="10800000" algn="r" rotWithShape="0">
                  <a:prstClr val="black"/>
                </a:outerShdw>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s-PE" sz="2400" b="1" i="1" dirty="0">
              <a:solidFill>
                <a:prstClr val="white"/>
              </a:solidFill>
              <a:effectLst>
                <a:glow rad="101600">
                  <a:srgbClr val="001000">
                    <a:alpha val="60000"/>
                  </a:srgbClr>
                </a:glow>
                <a:outerShdw blurRad="50800" dist="50800" dir="10800000" algn="r" rotWithShape="0">
                  <a:prstClr val="black"/>
                </a:outerShdw>
              </a:effectLst>
              <a:latin typeface="Century Gothic" panose="020B0502020202020204" pitchFamily="34"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s-PE" sz="2400" b="1" i="1" u="none" strike="noStrike" kern="1200" cap="none" spc="0" normalizeH="0" baseline="0" noProof="0" dirty="0" smtClean="0">
                <a:ln>
                  <a:noFill/>
                </a:ln>
                <a:solidFill>
                  <a:prstClr val="white"/>
                </a:solidFill>
                <a:effectLst>
                  <a:glow rad="101600">
                    <a:srgbClr val="001000">
                      <a:alpha val="60000"/>
                    </a:srgbClr>
                  </a:glow>
                  <a:outerShdw blurRad="50800" dist="50800" dir="10800000" algn="r" rotWithShape="0">
                    <a:prstClr val="black"/>
                  </a:outerShdw>
                </a:effectLst>
                <a:uLnTx/>
                <a:uFillTx/>
                <a:latin typeface="Century Gothic" panose="020B0502020202020204" pitchFamily="34" charset="0"/>
                <a:ea typeface="+mn-ea"/>
                <a:cs typeface="+mn-cs"/>
              </a:rPr>
              <a:t>No permitas que cedamos a la tentación del miedo vergonzante, sino mantennos firmes en nuestra opción por Jesucristo. Amén.</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s-ES" sz="2400" b="1" i="1" u="none" strike="noStrike" kern="1200" cap="none" spc="0" normalizeH="0" baseline="0" noProof="0" dirty="0" smtClean="0">
              <a:ln>
                <a:noFill/>
              </a:ln>
              <a:solidFill>
                <a:prstClr val="white"/>
              </a:solidFill>
              <a:effectLst>
                <a:glow rad="101600">
                  <a:srgbClr val="001000">
                    <a:alpha val="60000"/>
                  </a:srgbClr>
                </a:glow>
                <a:outerShdw blurRad="50800" dist="50800" dir="10800000" algn="r" rotWithShape="0">
                  <a:prstClr val="black"/>
                </a:outerShdw>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s-PE" sz="2400" b="1" i="1" u="none" strike="noStrike" kern="1200" cap="none" spc="0" normalizeH="0" baseline="0" noProof="0" dirty="0">
              <a:ln>
                <a:noFill/>
              </a:ln>
              <a:solidFill>
                <a:prstClr val="white"/>
              </a:solidFill>
              <a:effectLst>
                <a:glow rad="101600">
                  <a:srgbClr val="001000">
                    <a:alpha val="60000"/>
                  </a:srgbClr>
                </a:glow>
                <a:outerShdw blurRad="50800" dist="50800" dir="10800000" algn="r" rotWithShape="0">
                  <a:prstClr val="black"/>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1670170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ppt_x</p:attrName>
                                        </p:attrNameLst>
                                      </p:cBhvr>
                                      <p:tavLst>
                                        <p:tav tm="0">
                                          <p:val>
                                            <p:fltVal val="0.5"/>
                                          </p:val>
                                        </p:tav>
                                        <p:tav tm="100000">
                                          <p:val>
                                            <p:strVal val="#ppt_x"/>
                                          </p:val>
                                        </p:tav>
                                      </p:tavLst>
                                    </p:anim>
                                    <p:anim calcmode="lin" valueType="num">
                                      <p:cBhvr>
                                        <p:cTn id="10"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pinimg.com/564x/22/bb/0d/22bb0d93c82d95f52189b99c44f6e8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09" y="469726"/>
            <a:ext cx="8053928" cy="585830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305319" y="6328034"/>
            <a:ext cx="4962256" cy="430887"/>
          </a:xfrm>
          <a:prstGeom prst="rect">
            <a:avLst/>
          </a:prstGeom>
          <a:solidFill>
            <a:srgbClr val="005000"/>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100" b="0" i="0" u="none" strike="noStrike" kern="1200" cap="none" spc="0" normalizeH="0" baseline="0" noProof="0" dirty="0">
                <a:ln>
                  <a:noFill/>
                </a:ln>
                <a:solidFill>
                  <a:schemeClr val="bg1"/>
                </a:solidFill>
                <a:effectLst/>
                <a:uLnTx/>
                <a:uFillTx/>
                <a:latin typeface="Poor Richard" pitchFamily="18" charset="0"/>
                <a:ea typeface="+mn-ea"/>
                <a:cs typeface="+mn-cs"/>
              </a:rPr>
              <a:t>Texto de </a:t>
            </a:r>
            <a:r>
              <a:rPr kumimoji="0" lang="es-PE" sz="1100" b="0" i="0" u="none" strike="noStrike" kern="1200" cap="none" spc="0" normalizeH="0" baseline="0" noProof="0" dirty="0" err="1">
                <a:ln>
                  <a:noFill/>
                </a:ln>
                <a:solidFill>
                  <a:schemeClr val="bg1"/>
                </a:solidFill>
                <a:effectLst/>
                <a:uLnTx/>
                <a:uFillTx/>
                <a:latin typeface="Poor Richard" pitchFamily="18" charset="0"/>
                <a:ea typeface="+mn-ea"/>
                <a:cs typeface="+mn-cs"/>
              </a:rPr>
              <a:t>Lectio</a:t>
            </a:r>
            <a:r>
              <a:rPr kumimoji="0" lang="es-PE" sz="1100" b="0" i="0" u="none" strike="noStrike" kern="1200" cap="none" spc="0" normalizeH="0" baseline="0" noProof="0" dirty="0">
                <a:ln>
                  <a:noFill/>
                </a:ln>
                <a:solidFill>
                  <a:schemeClr val="bg1"/>
                </a:solidFill>
                <a:effectLst/>
                <a:uLnTx/>
                <a:uFillTx/>
                <a:latin typeface="Poor Richard" pitchFamily="18" charset="0"/>
                <a:ea typeface="+mn-ea"/>
                <a:cs typeface="+mn-cs"/>
              </a:rPr>
              <a:t> Divina:  Padre César Chávez  </a:t>
            </a:r>
            <a:r>
              <a:rPr kumimoji="0" lang="es-PE" sz="1100" b="0" i="0" u="none" strike="noStrike" kern="1200" cap="none" spc="0" normalizeH="0" baseline="0" noProof="0" dirty="0" err="1">
                <a:ln>
                  <a:noFill/>
                </a:ln>
                <a:solidFill>
                  <a:schemeClr val="bg1"/>
                </a:solidFill>
                <a:effectLst/>
                <a:uLnTx/>
                <a:uFillTx/>
                <a:latin typeface="Poor Richard" pitchFamily="18" charset="0"/>
                <a:ea typeface="+mn-ea"/>
                <a:cs typeface="+mn-cs"/>
              </a:rPr>
              <a:t>Alva</a:t>
            </a:r>
            <a:r>
              <a:rPr kumimoji="0" lang="es-PE" sz="1100" b="0" i="0" u="none" strike="noStrike" kern="1200" cap="none" spc="0" normalizeH="0" baseline="0" noProof="0" dirty="0">
                <a:ln>
                  <a:noFill/>
                </a:ln>
                <a:solidFill>
                  <a:schemeClr val="bg1"/>
                </a:solidFill>
                <a:effectLst/>
                <a:uLnTx/>
                <a:uFillTx/>
                <a:latin typeface="Poor Richard" pitchFamily="18" charset="0"/>
                <a:ea typeface="+mn-ea"/>
                <a:cs typeface="+mn-cs"/>
              </a:rPr>
              <a:t> (Chuno) </a:t>
            </a:r>
            <a:r>
              <a:rPr kumimoji="0" lang="es-PE" sz="1100" b="0" i="0" u="none" strike="noStrike" kern="1200" cap="none" spc="0" normalizeH="0" baseline="0" noProof="0" dirty="0" err="1">
                <a:ln>
                  <a:noFill/>
                </a:ln>
                <a:solidFill>
                  <a:schemeClr val="bg1"/>
                </a:solidFill>
                <a:effectLst/>
                <a:uLnTx/>
                <a:uFillTx/>
                <a:latin typeface="Poor Richard" pitchFamily="18" charset="0"/>
                <a:ea typeface="+mn-ea"/>
                <a:cs typeface="+mn-cs"/>
              </a:rPr>
              <a:t>C.ongregación</a:t>
            </a:r>
            <a:r>
              <a:rPr kumimoji="0" lang="es-PE" sz="1100" b="0" i="0" u="none" strike="noStrike" kern="1200" cap="none" spc="0" normalizeH="0" baseline="0" noProof="0" dirty="0">
                <a:ln>
                  <a:noFill/>
                </a:ln>
                <a:solidFill>
                  <a:schemeClr val="bg1"/>
                </a:solidFill>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100" b="0" i="0" u="none" strike="noStrike" kern="1200" cap="none" spc="0" normalizeH="0" baseline="0" noProof="0" dirty="0">
                <a:ln>
                  <a:noFill/>
                </a:ln>
                <a:solidFill>
                  <a:schemeClr val="bg1"/>
                </a:solidFill>
                <a:effectLst/>
                <a:uLnTx/>
                <a:uFillTx/>
                <a:latin typeface="Poor Richard" pitchFamily="18" charset="0"/>
                <a:ea typeface="+mn-ea"/>
                <a:cs typeface="+mn-cs"/>
              </a:rPr>
              <a:t> </a:t>
            </a:r>
            <a:r>
              <a:rPr kumimoji="0" lang="es-PE" sz="1100" b="0" i="0" u="none" strike="noStrike" kern="1200" cap="none" spc="0" normalizeH="0" baseline="0" noProof="0" dirty="0" err="1">
                <a:ln>
                  <a:noFill/>
                </a:ln>
                <a:solidFill>
                  <a:schemeClr val="bg1"/>
                </a:solidFill>
                <a:effectLst/>
                <a:uLnTx/>
                <a:uFillTx/>
                <a:latin typeface="Poor Richard" pitchFamily="18" charset="0"/>
                <a:ea typeface="+mn-ea"/>
                <a:cs typeface="+mn-cs"/>
              </a:rPr>
              <a:t>Power</a:t>
            </a:r>
            <a:r>
              <a:rPr kumimoji="0" lang="es-PE" sz="1100" b="0" i="0" u="none" strike="noStrike" kern="1200" cap="none" spc="0" normalizeH="0" baseline="0" noProof="0" dirty="0">
                <a:ln>
                  <a:noFill/>
                </a:ln>
                <a:solidFill>
                  <a:schemeClr val="bg1"/>
                </a:solidFill>
                <a:effectLst/>
                <a:uLnTx/>
                <a:uFillTx/>
                <a:latin typeface="Poor Richard" pitchFamily="18" charset="0"/>
                <a:ea typeface="+mn-ea"/>
                <a:cs typeface="+mn-cs"/>
              </a:rPr>
              <a:t> Point :  Sor Pilar Caycho Vela  - Hija de la Caridad de San Vicente de </a:t>
            </a:r>
            <a:r>
              <a:rPr kumimoji="0" lang="es-PE" sz="1100" b="0" i="0" u="none" strike="noStrike" kern="1200" cap="none" spc="0" normalizeH="0" baseline="0" noProof="0" dirty="0" smtClean="0">
                <a:ln>
                  <a:noFill/>
                </a:ln>
                <a:solidFill>
                  <a:schemeClr val="bg1"/>
                </a:solidFill>
                <a:effectLst/>
                <a:uLnTx/>
                <a:uFillTx/>
                <a:latin typeface="Poor Richard" pitchFamily="18" charset="0"/>
                <a:ea typeface="+mn-ea"/>
                <a:cs typeface="+mn-cs"/>
              </a:rPr>
              <a:t>Paúl</a:t>
            </a:r>
            <a:endParaRPr kumimoji="0" lang="es-PE" sz="1100" b="0" i="0" u="none" strike="noStrike" kern="1200" cap="none" spc="0" normalizeH="0" baseline="0" noProof="0" dirty="0">
              <a:ln>
                <a:noFill/>
              </a:ln>
              <a:solidFill>
                <a:schemeClr val="bg1"/>
              </a:solidFill>
              <a:effectLst/>
              <a:uLnTx/>
              <a:uFillTx/>
              <a:latin typeface="Poor Richard" pitchFamily="18" charset="0"/>
              <a:ea typeface="+mn-ea"/>
              <a:cs typeface="+mn-cs"/>
            </a:endParaRPr>
          </a:p>
        </p:txBody>
      </p:sp>
      <p:sp>
        <p:nvSpPr>
          <p:cNvPr id="2" name="CuadroTexto 1"/>
          <p:cNvSpPr txBox="1"/>
          <p:nvPr/>
        </p:nvSpPr>
        <p:spPr>
          <a:xfrm>
            <a:off x="1026060" y="5089798"/>
            <a:ext cx="7153298" cy="1015663"/>
          </a:xfrm>
          <a:prstGeom prst="rect">
            <a:avLst/>
          </a:prstGeom>
          <a:noFill/>
        </p:spPr>
        <p:txBody>
          <a:bodyPr wrap="square" rtlCol="0">
            <a:prstTxWarp prst="textChevronInverted">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mn-cs"/>
              </a:rPr>
              <a:t>¡</a:t>
            </a:r>
            <a:r>
              <a:rPr kumimoji="0" lang="es-PE" sz="20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mn-cs"/>
              </a:rPr>
              <a:t>OH MARÍA SIN PECADO CONCEBIDA, RUEGA POR NOSOTROS QUE RECURRIMOS A VOS!</a:t>
            </a:r>
            <a:endParaRPr kumimoji="0" lang="en-US" sz="20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40946311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1800"/>
                            </p:stCondLst>
                            <p:childTnLst>
                              <p:par>
                                <p:cTn id="12" presetID="2" presetClass="entr" presetSubtype="4" fill="hold" grpId="0" nodeType="afterEffect">
                                  <p:stCondLst>
                                    <p:cond delay="150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ppt_x"/>
                                          </p:val>
                                        </p:tav>
                                        <p:tav tm="100000">
                                          <p:val>
                                            <p:strVal val="#ppt_x"/>
                                          </p:val>
                                        </p:tav>
                                      </p:tavLst>
                                    </p:anim>
                                    <p:anim calcmode="lin" valueType="num">
                                      <p:cBhvr additive="base">
                                        <p:cTn id="15" dur="75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4025"/>
                            </p:stCondLst>
                            <p:childTnLst>
                              <p:par>
                                <p:cTn id="17" presetID="9" presetClass="exit" presetSubtype="0" fill="hold" grpId="1" nodeType="afterEffect">
                                  <p:stCondLst>
                                    <p:cond delay="4000"/>
                                  </p:stCondLst>
                                  <p:iterate type="lt">
                                    <p:tmPct val="0"/>
                                  </p:iterate>
                                  <p:childTnLst>
                                    <p:animEffect transition="out" filter="dissolve">
                                      <p:cBhvr>
                                        <p:cTn id="18" dur="750"/>
                                        <p:tgtEl>
                                          <p:spTgt spid="5"/>
                                        </p:tgtEl>
                                      </p:cBhvr>
                                    </p:animEffect>
                                    <p:set>
                                      <p:cBhvr>
                                        <p:cTn id="19"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f0/0d/4d/f00d4db6631cd043a9c9e1d8c0fa96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22" y="452178"/>
            <a:ext cx="8114564" cy="5978768"/>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506922" y="4969276"/>
            <a:ext cx="8245192" cy="1292662"/>
          </a:xfrm>
          <a:prstGeom prst="rect">
            <a:avLst/>
          </a:prstGeom>
          <a:noFill/>
          <a:scene3d>
            <a:camera prst="orthographicFront"/>
            <a:lightRig rig="threePt" dir="t"/>
          </a:scene3d>
          <a:sp3d>
            <a:bevelT w="165100" prst="coolSlant"/>
          </a:sp3d>
        </p:spPr>
        <p:txBody>
          <a:bodyPr wrap="square" rtlCol="0">
            <a:spAutoFit/>
          </a:bodyPr>
          <a:lstStyle/>
          <a:p>
            <a:pPr lvl="0" algn="ctr" fontAlgn="base">
              <a:spcBef>
                <a:spcPct val="0"/>
              </a:spcBef>
              <a:spcAft>
                <a:spcPct val="0"/>
              </a:spcAft>
              <a:defRPr/>
            </a:pPr>
            <a:r>
              <a:rPr lang="es-MX" sz="2600" b="1" dirty="0" smtClean="0">
                <a:solidFill>
                  <a:prstClr val="white"/>
                </a:solidFill>
                <a:effectLst>
                  <a:glow rad="228600">
                    <a:prstClr val="black">
                      <a:lumMod val="95000"/>
                      <a:lumOff val="5000"/>
                      <a:alpha val="40000"/>
                    </a:prstClr>
                  </a:glow>
                  <a:outerShdw blurRad="38100" dist="38100" dir="2700000" algn="tl">
                    <a:srgbClr val="000000">
                      <a:alpha val="43137"/>
                    </a:srgbClr>
                  </a:outerShdw>
                </a:effectLst>
                <a:latin typeface="Arial Narrow" panose="020B0606020202030204" pitchFamily="34" charset="0"/>
              </a:rPr>
              <a:t>El </a:t>
            </a:r>
            <a:r>
              <a:rPr lang="es-MX" sz="2600" b="1" dirty="0">
                <a:solidFill>
                  <a:prstClr val="white"/>
                </a:solidFill>
                <a:effectLst>
                  <a:glow rad="228600">
                    <a:prstClr val="black">
                      <a:lumMod val="95000"/>
                      <a:lumOff val="5000"/>
                      <a:alpha val="40000"/>
                    </a:prstClr>
                  </a:glow>
                  <a:outerShdw blurRad="38100" dist="38100" dir="2700000" algn="tl">
                    <a:srgbClr val="000000">
                      <a:alpha val="43137"/>
                    </a:srgbClr>
                  </a:outerShdw>
                </a:effectLst>
                <a:latin typeface="Arial Narrow" panose="020B0606020202030204" pitchFamily="34" charset="0"/>
              </a:rPr>
              <a:t>Señor sigue proponiéndonos hoy palabras de vida eterna que nos ponen en situación de optar con fe por un camino de vida o decidirnos por una ruta que conduce a la muerte</a:t>
            </a:r>
            <a:r>
              <a:rPr lang="es-MX" sz="2600" b="1" dirty="0" smtClean="0">
                <a:solidFill>
                  <a:prstClr val="white"/>
                </a:solidFill>
                <a:effectLst>
                  <a:glow rad="228600">
                    <a:prstClr val="black">
                      <a:lumMod val="95000"/>
                      <a:lumOff val="5000"/>
                      <a:alpha val="40000"/>
                    </a:prstClr>
                  </a:glow>
                  <a:outerShdw blurRad="38100" dist="38100" dir="2700000" algn="tl">
                    <a:srgbClr val="000000">
                      <a:alpha val="43137"/>
                    </a:srgbClr>
                  </a:outerShdw>
                </a:effectLst>
                <a:latin typeface="Arial Narrow" panose="020B0606020202030204" pitchFamily="34" charset="0"/>
              </a:rPr>
              <a:t>. </a:t>
            </a:r>
            <a:endParaRPr kumimoji="0" lang="es-ES" sz="2600" b="1" i="0" u="none" strike="noStrike" kern="1200" cap="none" spc="0" normalizeH="0" baseline="0" noProof="0" dirty="0">
              <a:ln>
                <a:noFill/>
              </a:ln>
              <a:solidFill>
                <a:prstClr val="white"/>
              </a:solidFill>
              <a:effectLst>
                <a:glow rad="228600">
                  <a:prstClr val="black">
                    <a:lumMod val="95000"/>
                    <a:lumOff val="5000"/>
                    <a:alpha val="40000"/>
                  </a:prstClr>
                </a:glow>
                <a:outerShdw blurRad="38100" dist="38100" dir="2700000" algn="tl">
                  <a:srgbClr val="000000">
                    <a:alpha val="43137"/>
                  </a:srgbClr>
                </a:outerShdw>
              </a:effectLst>
              <a:uLnTx/>
              <a:uFillTx/>
              <a:latin typeface="Arial Narrow" panose="020B0606020202030204" pitchFamily="34" charset="0"/>
            </a:endParaRPr>
          </a:p>
        </p:txBody>
      </p:sp>
      <p:sp>
        <p:nvSpPr>
          <p:cNvPr id="11" name="10 Rectángulo"/>
          <p:cNvSpPr/>
          <p:nvPr/>
        </p:nvSpPr>
        <p:spPr>
          <a:xfrm>
            <a:off x="506922" y="542880"/>
            <a:ext cx="3004027" cy="46166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w="6600">
                  <a:solidFill>
                    <a:srgbClr val="C0504D"/>
                  </a:solidFill>
                  <a:prstDash val="solid"/>
                </a:ln>
                <a:solidFill>
                  <a:srgbClr val="FFFFFF"/>
                </a:solidFill>
                <a:effectLst>
                  <a:glow rad="101600">
                    <a:prstClr val="black">
                      <a:lumMod val="95000"/>
                      <a:lumOff val="5000"/>
                      <a:alpha val="60000"/>
                    </a:prstClr>
                  </a:glow>
                  <a:outerShdw dist="38100" dir="2700000" algn="tl" rotWithShape="0">
                    <a:srgbClr val="C0504D"/>
                  </a:outerShdw>
                </a:effectLst>
                <a:uLnTx/>
                <a:uFillTx/>
                <a:latin typeface="Swis721 Blk BT" panose="020B0904030502020204" pitchFamily="34" charset="0"/>
              </a:rPr>
              <a:t>AMBIENTACIÓN</a:t>
            </a:r>
            <a:r>
              <a:rPr kumimoji="0" lang="es-ES_tradnl" sz="24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Swis721 Blk BT" panose="020B0904030502020204" pitchFamily="34" charset="0"/>
              </a:rPr>
              <a:t>: </a:t>
            </a:r>
            <a:endParaRPr kumimoji="0" lang="es-ES" sz="24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Swis721 Blk BT" panose="020B0904030502020204" pitchFamily="34" charset="0"/>
            </a:endParaRPr>
          </a:p>
        </p:txBody>
      </p:sp>
    </p:spTree>
    <p:extLst>
      <p:ext uri="{BB962C8B-B14F-4D97-AF65-F5344CB8AC3E}">
        <p14:creationId xmlns:p14="http://schemas.microsoft.com/office/powerpoint/2010/main" val="4180321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08/92/09/089209484e30d8133e2454746359ce3f.jpg"/>
          <p:cNvPicPr>
            <a:picLocks noChangeAspect="1" noChangeArrowheads="1"/>
          </p:cNvPicPr>
          <p:nvPr/>
        </p:nvPicPr>
        <p:blipFill rotWithShape="1">
          <a:blip r:embed="rId2">
            <a:extLst>
              <a:ext uri="{28A0092B-C50C-407E-A947-70E740481C1C}">
                <a14:useLocalDpi xmlns:a14="http://schemas.microsoft.com/office/drawing/2010/main" val="0"/>
              </a:ext>
            </a:extLst>
          </a:blip>
          <a:srcRect t="5790"/>
          <a:stretch/>
        </p:blipFill>
        <p:spPr bwMode="auto">
          <a:xfrm>
            <a:off x="507268" y="472272"/>
            <a:ext cx="8124266" cy="5918479"/>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4" name="WordArt 2" descr="Bolsa de papel"/>
          <p:cNvSpPr>
            <a:spLocks noChangeArrowheads="1" noChangeShapeType="1" noTextEdit="1"/>
          </p:cNvSpPr>
          <p:nvPr/>
        </p:nvSpPr>
        <p:spPr bwMode="auto">
          <a:xfrm>
            <a:off x="1043608" y="990600"/>
            <a:ext cx="3168352" cy="99824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200" b="0" i="0" u="none" strike="noStrike" kern="10" cap="none" spc="0" normalizeH="0" baseline="0" noProof="0" dirty="0">
              <a:ln w="9525">
                <a:round/>
                <a:headEnd/>
                <a:tailEnd/>
              </a:ln>
              <a:solidFill>
                <a:srgbClr val="FFFF00"/>
              </a:solidFill>
              <a:effectLst/>
              <a:uLnTx/>
              <a:uFillTx/>
              <a:latin typeface="Arial Black"/>
              <a:ea typeface="+mn-ea"/>
              <a:cs typeface="+mn-cs"/>
            </a:endParaRPr>
          </a:p>
        </p:txBody>
      </p:sp>
      <p:sp>
        <p:nvSpPr>
          <p:cNvPr id="5" name="WordArt 2" descr="Bolsa de papel"/>
          <p:cNvSpPr>
            <a:spLocks noChangeArrowheads="1" noChangeShapeType="1" noTextEdit="1"/>
          </p:cNvSpPr>
          <p:nvPr/>
        </p:nvSpPr>
        <p:spPr bwMode="auto">
          <a:xfrm>
            <a:off x="603902" y="396478"/>
            <a:ext cx="3262704" cy="594122"/>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600" b="0" i="0" u="none" strike="noStrike" kern="1200" cap="none" spc="0" normalizeH="0" baseline="0" noProof="0" dirty="0">
                <a:ln>
                  <a:noFill/>
                </a:ln>
                <a:solidFill>
                  <a:srgbClr val="FFFF00"/>
                </a:solidFill>
                <a:effectLst>
                  <a:glow rad="101600">
                    <a:prstClr val="black">
                      <a:lumMod val="95000"/>
                      <a:lumOff val="5000"/>
                      <a:alpha val="60000"/>
                    </a:prstClr>
                  </a:glow>
                  <a:outerShdw blurRad="50800" dist="38100" algn="l" rotWithShape="0">
                    <a:prstClr val="white"/>
                  </a:outerShdw>
                </a:effectLst>
                <a:uLnTx/>
                <a:uFillTx/>
                <a:latin typeface="Berlin Sans FB" pitchFamily="34" charset="0"/>
                <a:ea typeface="+mn-ea"/>
                <a:cs typeface="+mn-cs"/>
              </a:rPr>
              <a:t>Oración </a:t>
            </a:r>
            <a:r>
              <a:rPr kumimoji="0" lang="es-ES_tradnl" sz="3600" b="0" i="0" u="none" strike="noStrike" kern="1200" cap="none" spc="0" normalizeH="0" baseline="0" noProof="0" dirty="0" smtClean="0">
                <a:ln>
                  <a:noFill/>
                </a:ln>
                <a:solidFill>
                  <a:srgbClr val="FFFF00"/>
                </a:solidFill>
                <a:effectLst>
                  <a:glow rad="101600">
                    <a:prstClr val="black">
                      <a:lumMod val="95000"/>
                      <a:lumOff val="5000"/>
                      <a:alpha val="60000"/>
                    </a:prstClr>
                  </a:glow>
                  <a:outerShdw blurRad="50800" dist="38100" algn="l" rotWithShape="0">
                    <a:prstClr val="white"/>
                  </a:outerShdw>
                </a:effectLst>
                <a:uLnTx/>
                <a:uFillTx/>
                <a:latin typeface="Berlin Sans FB" pitchFamily="34" charset="0"/>
                <a:ea typeface="+mn-ea"/>
                <a:cs typeface="+mn-cs"/>
              </a:rPr>
              <a:t>inicial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0" cap="none" spc="0" normalizeH="0" baseline="0" noProof="0" dirty="0">
              <a:ln>
                <a:noFill/>
              </a:ln>
              <a:solidFill>
                <a:srgbClr val="FFFF00"/>
              </a:solidFill>
              <a:effectLst>
                <a:glow rad="101600">
                  <a:prstClr val="black">
                    <a:lumMod val="95000"/>
                    <a:lumOff val="5000"/>
                    <a:alpha val="60000"/>
                  </a:prstClr>
                </a:glow>
                <a:outerShdw blurRad="50800" dist="38100" algn="l" rotWithShape="0">
                  <a:prstClr val="white"/>
                </a:outerShdw>
              </a:effectLst>
              <a:uLnTx/>
              <a:uFillTx/>
              <a:latin typeface="Arial Black"/>
              <a:ea typeface="+mn-ea"/>
              <a:cs typeface="+mn-cs"/>
            </a:endParaRPr>
          </a:p>
        </p:txBody>
      </p:sp>
      <p:sp>
        <p:nvSpPr>
          <p:cNvPr id="6" name="2 Marcador de contenido"/>
          <p:cNvSpPr>
            <a:spLocks noGrp="1"/>
          </p:cNvSpPr>
          <p:nvPr>
            <p:ph idx="1"/>
          </p:nvPr>
        </p:nvSpPr>
        <p:spPr>
          <a:xfrm>
            <a:off x="1306940" y="3083263"/>
            <a:ext cx="6862716" cy="1616921"/>
          </a:xfrm>
        </p:spPr>
        <p:txBody>
          <a:bodyPr/>
          <a:lstStyle/>
          <a:p>
            <a:pPr marL="0" indent="0" algn="ctr">
              <a:spcBef>
                <a:spcPts val="0"/>
              </a:spcBef>
              <a:buNone/>
            </a:pPr>
            <a:r>
              <a:rPr lang="es-PE" sz="2600" b="1" dirty="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Invitados por tu palabra, oh Cristo</a:t>
            </a:r>
            <a:r>
              <a:rPr lang="es-PE" sz="2600" b="1" dirty="0" smtClean="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 queremos </a:t>
            </a:r>
            <a:r>
              <a:rPr lang="es-PE" sz="2600" b="1" dirty="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hoy renovar la alianza nueva:</a:t>
            </a:r>
          </a:p>
          <a:p>
            <a:pPr marL="0" indent="0" algn="ctr">
              <a:spcBef>
                <a:spcPts val="0"/>
              </a:spcBef>
              <a:buNone/>
            </a:pPr>
            <a:r>
              <a:rPr lang="es-PE" sz="2600" b="1" dirty="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recibir de Ti la vida </a:t>
            </a:r>
            <a:r>
              <a:rPr lang="es-PE" sz="2600" b="1" dirty="0" smtClean="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abundante y </a:t>
            </a:r>
            <a:r>
              <a:rPr lang="es-PE" sz="2600" b="1" dirty="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dirigir nuestros pasos según tu voluntad</a:t>
            </a:r>
            <a:r>
              <a:rPr lang="es-PE" sz="2600" b="1" dirty="0" smtClean="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a:t>
            </a:r>
          </a:p>
        </p:txBody>
      </p:sp>
      <p:sp>
        <p:nvSpPr>
          <p:cNvPr id="8" name="2 Marcador de contenido"/>
          <p:cNvSpPr txBox="1">
            <a:spLocks/>
          </p:cNvSpPr>
          <p:nvPr/>
        </p:nvSpPr>
        <p:spPr bwMode="auto">
          <a:xfrm>
            <a:off x="764676" y="4738081"/>
            <a:ext cx="7947244" cy="1632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s-PE" sz="2600" b="1" i="0" u="none" strike="noStrike" kern="1200" cap="none" spc="0" normalizeH="0" baseline="0" noProof="0" dirty="0" smtClean="0">
                <a:ln>
                  <a:noFill/>
                </a:ln>
                <a:solidFill>
                  <a:prstClr val="white"/>
                </a:solidFill>
                <a:effectLst>
                  <a:glow rad="101600">
                    <a:srgbClr val="540000">
                      <a:alpha val="60000"/>
                    </a:srgbClr>
                  </a:glow>
                  <a:outerShdw blurRad="50800" dist="38100" sx="101000" sy="101000" algn="l" rotWithShape="0">
                    <a:prstClr val="black"/>
                  </a:outerShdw>
                </a:effectLst>
                <a:uLnTx/>
                <a:uFillTx/>
                <a:latin typeface="Tekton Pro" pitchFamily="34" charset="0"/>
                <a:ea typeface="+mn-ea"/>
                <a:cs typeface="+mn-cs"/>
              </a:rPr>
              <a:t>En ti reconocemos, pan bajado del cielo,                       el más grande reto a nuestra fe, pero como Pedro confesamos:</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s-PE" sz="2600" b="1" i="0" u="none" strike="noStrike" kern="1200" cap="none" spc="0" normalizeH="0" baseline="0" noProof="0" dirty="0" smtClean="0">
                <a:ln>
                  <a:noFill/>
                </a:ln>
                <a:solidFill>
                  <a:prstClr val="white"/>
                </a:solidFill>
                <a:effectLst>
                  <a:glow rad="101600">
                    <a:srgbClr val="540000">
                      <a:alpha val="60000"/>
                    </a:srgbClr>
                  </a:glow>
                  <a:outerShdw blurRad="50800" dist="38100" sx="101000" sy="101000" algn="l" rotWithShape="0">
                    <a:prstClr val="black"/>
                  </a:outerShdw>
                </a:effectLst>
                <a:uLnTx/>
                <a:uFillTx/>
                <a:latin typeface="Tekton Pro" pitchFamily="34" charset="0"/>
                <a:ea typeface="+mn-ea"/>
                <a:cs typeface="+mn-cs"/>
              </a:rPr>
              <a:t>Sólo Tú tienes palabras de vida eterna.</a:t>
            </a:r>
            <a:endParaRPr kumimoji="0" lang="es-ES" sz="2600" b="1" i="0" u="none" strike="noStrike" kern="1200" cap="none" spc="0" normalizeH="0" baseline="0" noProof="0" dirty="0">
              <a:ln>
                <a:noFill/>
              </a:ln>
              <a:solidFill>
                <a:prstClr val="white"/>
              </a:solidFill>
              <a:effectLst>
                <a:glow rad="101600">
                  <a:srgbClr val="540000">
                    <a:alpha val="60000"/>
                  </a:srgbClr>
                </a:glow>
                <a:outerShdw blurRad="50800" dist="38100" sx="101000" sy="101000" algn="l" rotWithShape="0">
                  <a:prstClr val="black"/>
                </a:outerShdw>
              </a:effectLst>
              <a:uLnTx/>
              <a:uFillTx/>
              <a:latin typeface="Tekton Pro" pitchFamily="34" charset="0"/>
              <a:ea typeface="+mn-ea"/>
              <a:cs typeface="+mn-cs"/>
            </a:endParaRPr>
          </a:p>
        </p:txBody>
      </p:sp>
    </p:spTree>
    <p:extLst>
      <p:ext uri="{BB962C8B-B14F-4D97-AF65-F5344CB8AC3E}">
        <p14:creationId xmlns:p14="http://schemas.microsoft.com/office/powerpoint/2010/main" val="17196210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66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750" fill="hold"/>
                                        <p:tgtEl>
                                          <p:spTgt spid="8"/>
                                        </p:tgtEl>
                                        <p:attrNameLst>
                                          <p:attrName>ppt_w</p:attrName>
                                        </p:attrNameLst>
                                      </p:cBhvr>
                                      <p:tavLst>
                                        <p:tav tm="0">
                                          <p:val>
                                            <p:fltVal val="0"/>
                                          </p:val>
                                        </p:tav>
                                        <p:tav tm="100000">
                                          <p:val>
                                            <p:strVal val="#ppt_w"/>
                                          </p:val>
                                        </p:tav>
                                      </p:tavLst>
                                    </p:anim>
                                    <p:anim calcmode="lin" valueType="num">
                                      <p:cBhvr>
                                        <p:cTn id="15" dur="1750" fill="hold"/>
                                        <p:tgtEl>
                                          <p:spTgt spid="8"/>
                                        </p:tgtEl>
                                        <p:attrNameLst>
                                          <p:attrName>ppt_h</p:attrName>
                                        </p:attrNameLst>
                                      </p:cBhvr>
                                      <p:tavLst>
                                        <p:tav tm="0">
                                          <p:val>
                                            <p:fltVal val="0"/>
                                          </p:val>
                                        </p:tav>
                                        <p:tav tm="100000">
                                          <p:val>
                                            <p:strVal val="#ppt_h"/>
                                          </p:val>
                                        </p:tav>
                                      </p:tavLst>
                                    </p:anim>
                                    <p:anim calcmode="lin" valueType="num">
                                      <p:cBhvr>
                                        <p:cTn id="16" dur="1750" fill="hold"/>
                                        <p:tgtEl>
                                          <p:spTgt spid="8"/>
                                        </p:tgtEl>
                                        <p:attrNameLst>
                                          <p:attrName>ppt_x</p:attrName>
                                        </p:attrNameLst>
                                      </p:cBhvr>
                                      <p:tavLst>
                                        <p:tav tm="0">
                                          <p:val>
                                            <p:fltVal val="0.5"/>
                                          </p:val>
                                        </p:tav>
                                        <p:tav tm="100000">
                                          <p:val>
                                            <p:strVal val="#ppt_x"/>
                                          </p:val>
                                        </p:tav>
                                      </p:tavLst>
                                    </p:anim>
                                    <p:anim calcmode="lin" valueType="num">
                                      <p:cBhvr>
                                        <p:cTn id="17"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i.pinimg.com/564x/d3/6a/32/d36a32a3806dd4c9b5d7a2b0a45972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53" y="387205"/>
            <a:ext cx="8088801" cy="6034377"/>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535653" y="387205"/>
            <a:ext cx="4510237" cy="1608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PE" sz="25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Perdona la dureza de nuestro corazón,</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PE" sz="25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rompe el muro de </a:t>
            </a:r>
            <a:r>
              <a:rPr kumimoji="0" lang="es-PE" sz="25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                     nuestra </a:t>
            </a:r>
            <a:r>
              <a:rPr kumimoji="0" lang="es-PE" sz="25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resistencia,</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PE" sz="25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lang="es-PE" sz="2500" b="1" dirty="0">
              <a:solidFill>
                <a:prstClr val="white"/>
              </a:solidFill>
              <a:effectLst>
                <a:glow rad="101600">
                  <a:srgbClr val="000000">
                    <a:alpha val="60000"/>
                  </a:srgbClr>
                </a:glow>
                <a:outerShdw blurRad="50800" dist="38100" dir="10800000" algn="r" rotWithShape="0">
                  <a:prstClr val="black"/>
                </a:outerShdw>
              </a:effectLst>
              <a:latin typeface="Tekton Pro" pitchFamily="34"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PE" sz="25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lang="es-PE" sz="2500" b="1" dirty="0">
              <a:solidFill>
                <a:prstClr val="white"/>
              </a:solidFill>
              <a:effectLst>
                <a:glow rad="101600">
                  <a:srgbClr val="000000">
                    <a:alpha val="60000"/>
                  </a:srgbClr>
                </a:glow>
                <a:outerShdw blurRad="50800" dist="38100" dir="10800000" algn="r" rotWithShape="0">
                  <a:prstClr val="black"/>
                </a:outerShdw>
              </a:effectLst>
              <a:latin typeface="Tekton Pro" pitchFamily="34"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PE" sz="25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lang="es-PE" sz="2500" b="1" dirty="0">
              <a:solidFill>
                <a:prstClr val="white"/>
              </a:solidFill>
              <a:effectLst>
                <a:glow rad="101600">
                  <a:srgbClr val="000000">
                    <a:alpha val="60000"/>
                  </a:srgbClr>
                </a:glow>
                <a:outerShdw blurRad="50800" dist="38100" dir="10800000" algn="r" rotWithShape="0">
                  <a:prstClr val="black"/>
                </a:outerShdw>
              </a:effectLst>
              <a:latin typeface="Tekton Pro" pitchFamily="34" charset="0"/>
            </a:endParaRPr>
          </a:p>
        </p:txBody>
      </p:sp>
      <p:sp>
        <p:nvSpPr>
          <p:cNvPr id="4" name="Rectángulo 3"/>
          <p:cNvSpPr/>
          <p:nvPr/>
        </p:nvSpPr>
        <p:spPr>
          <a:xfrm>
            <a:off x="743942" y="4247158"/>
            <a:ext cx="7776864" cy="461665"/>
          </a:xfrm>
          <a:prstGeom prst="rect">
            <a:avLst/>
          </a:prstGeom>
        </p:spPr>
        <p:txBody>
          <a:bodyPr wrap="square">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PE" sz="2400" b="1" i="0" u="none" strike="noStrike" kern="1200" cap="none" spc="0" normalizeH="0" baseline="0" noProof="0" dirty="0">
              <a:ln>
                <a:noFill/>
              </a:ln>
              <a:solidFill>
                <a:srgbClr val="FFFF00"/>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endParaRPr>
          </a:p>
        </p:txBody>
      </p:sp>
      <p:sp>
        <p:nvSpPr>
          <p:cNvPr id="9" name="2 Marcador de contenido"/>
          <p:cNvSpPr txBox="1">
            <a:spLocks/>
          </p:cNvSpPr>
          <p:nvPr/>
        </p:nvSpPr>
        <p:spPr bwMode="auto">
          <a:xfrm>
            <a:off x="508206" y="4028552"/>
            <a:ext cx="8143694" cy="2393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PE" sz="25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de </a:t>
            </a:r>
            <a:r>
              <a:rPr kumimoji="0" lang="es-PE" sz="25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la luz y la inteligencia, </a:t>
            </a:r>
            <a:r>
              <a:rPr kumimoji="0" lang="es-PE" sz="25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                                                               que </a:t>
            </a:r>
            <a:r>
              <a:rPr kumimoji="0" lang="es-PE" sz="25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viene del Padre, y que nos atraen hacia Ti</a:t>
            </a:r>
            <a:r>
              <a:rPr kumimoji="0" lang="es-PE" sz="25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PE" sz="25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Haz </a:t>
            </a:r>
            <a:r>
              <a:rPr kumimoji="0" lang="es-PE" sz="25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que nuestra fe produzca abundantes frutos de amor</a:t>
            </a:r>
            <a:r>
              <a:rPr kumimoji="0" lang="es-PE" sz="25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 de </a:t>
            </a:r>
            <a:r>
              <a:rPr kumimoji="0" lang="es-PE" sz="25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justicia, de paz y de verdad para invitar de este modo a muchos otros a entrar en tu </a:t>
            </a:r>
            <a:r>
              <a:rPr kumimoji="0" lang="es-PE" sz="25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rPr>
              <a:t>alianza. Amén</a:t>
            </a:r>
            <a:endParaRPr kumimoji="0" lang="es-PE" sz="25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endParaRPr>
          </a:p>
          <a:p>
            <a:pPr marL="342900" marR="0" lvl="0" indent="-342900" algn="ctr" defTabSz="914400" rtl="0" eaLnBrk="0" fontAlgn="base" latinLnBrk="0" hangingPunct="0">
              <a:lnSpc>
                <a:spcPct val="100000"/>
              </a:lnSpc>
              <a:spcBef>
                <a:spcPts val="0"/>
              </a:spcBef>
              <a:spcAft>
                <a:spcPct val="0"/>
              </a:spcAft>
              <a:buClrTx/>
              <a:buSzTx/>
              <a:buFontTx/>
              <a:buNone/>
              <a:tabLst/>
              <a:defRPr/>
            </a:pPr>
            <a:endParaRPr kumimoji="0" lang="es-PE" sz="2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ctr" defTabSz="914400" rtl="0" eaLnBrk="0" fontAlgn="base" latinLnBrk="0" hangingPunct="0">
              <a:lnSpc>
                <a:spcPct val="100000"/>
              </a:lnSpc>
              <a:spcBef>
                <a:spcPts val="0"/>
              </a:spcBef>
              <a:spcAft>
                <a:spcPct val="0"/>
              </a:spcAft>
              <a:buClrTx/>
              <a:buSzTx/>
              <a:buFontTx/>
              <a:buNone/>
              <a:tabLst/>
              <a:defRPr/>
            </a:pPr>
            <a:endParaRPr kumimoji="0" lang="es-PE" sz="2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ekton Pro" pitchFamily="34" charset="0"/>
              <a:ea typeface="+mn-ea"/>
              <a:cs typeface="+mn-cs"/>
            </a:endParaRPr>
          </a:p>
        </p:txBody>
      </p:sp>
    </p:spTree>
    <p:extLst>
      <p:ext uri="{BB962C8B-B14F-4D97-AF65-F5344CB8AC3E}">
        <p14:creationId xmlns:p14="http://schemas.microsoft.com/office/powerpoint/2010/main" val="11625749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par>
                          <p:cTn id="9" fill="hold">
                            <p:stCondLst>
                              <p:cond delay="250"/>
                            </p:stCondLst>
                            <p:childTnLst>
                              <p:par>
                                <p:cTn id="10" presetID="23" presetClass="entr" presetSubtype="528"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anim calcmode="lin" valueType="num">
                                      <p:cBhvr>
                                        <p:cTn id="14" dur="1750" fill="hold"/>
                                        <p:tgtEl>
                                          <p:spTgt spid="6"/>
                                        </p:tgtEl>
                                        <p:attrNameLst>
                                          <p:attrName>ppt_x</p:attrName>
                                        </p:attrNameLst>
                                      </p:cBhvr>
                                      <p:tavLst>
                                        <p:tav tm="0">
                                          <p:val>
                                            <p:fltVal val="0.5"/>
                                          </p:val>
                                        </p:tav>
                                        <p:tav tm="100000">
                                          <p:val>
                                            <p:strVal val="#ppt_x"/>
                                          </p:val>
                                        </p:tav>
                                      </p:tavLst>
                                    </p:anim>
                                    <p:anim calcmode="lin" valueType="num">
                                      <p:cBhvr>
                                        <p:cTn id="15" dur="175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4275"/>
                            </p:stCondLst>
                            <p:childTnLst>
                              <p:par>
                                <p:cTn id="17" presetID="23" presetClass="entr" presetSubtype="528" fill="hold" grpId="0" nodeType="after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1750" fill="hold"/>
                                        <p:tgtEl>
                                          <p:spTgt spid="9"/>
                                        </p:tgtEl>
                                        <p:attrNameLst>
                                          <p:attrName>ppt_w</p:attrName>
                                        </p:attrNameLst>
                                      </p:cBhvr>
                                      <p:tavLst>
                                        <p:tav tm="0">
                                          <p:val>
                                            <p:fltVal val="0"/>
                                          </p:val>
                                        </p:tav>
                                        <p:tav tm="100000">
                                          <p:val>
                                            <p:strVal val="#ppt_w"/>
                                          </p:val>
                                        </p:tav>
                                      </p:tavLst>
                                    </p:anim>
                                    <p:anim calcmode="lin" valueType="num">
                                      <p:cBhvr>
                                        <p:cTn id="20" dur="1750" fill="hold"/>
                                        <p:tgtEl>
                                          <p:spTgt spid="9"/>
                                        </p:tgtEl>
                                        <p:attrNameLst>
                                          <p:attrName>ppt_h</p:attrName>
                                        </p:attrNameLst>
                                      </p:cBhvr>
                                      <p:tavLst>
                                        <p:tav tm="0">
                                          <p:val>
                                            <p:fltVal val="0"/>
                                          </p:val>
                                        </p:tav>
                                        <p:tav tm="100000">
                                          <p:val>
                                            <p:strVal val="#ppt_h"/>
                                          </p:val>
                                        </p:tav>
                                      </p:tavLst>
                                    </p:anim>
                                    <p:anim calcmode="lin" valueType="num">
                                      <p:cBhvr>
                                        <p:cTn id="21" dur="1750" fill="hold"/>
                                        <p:tgtEl>
                                          <p:spTgt spid="9"/>
                                        </p:tgtEl>
                                        <p:attrNameLst>
                                          <p:attrName>ppt_x</p:attrName>
                                        </p:attrNameLst>
                                      </p:cBhvr>
                                      <p:tavLst>
                                        <p:tav tm="0">
                                          <p:val>
                                            <p:fltVal val="0.5"/>
                                          </p:val>
                                        </p:tav>
                                        <p:tav tm="100000">
                                          <p:val>
                                            <p:strVal val="#ppt_x"/>
                                          </p:val>
                                        </p:tav>
                                      </p:tavLst>
                                    </p:anim>
                                    <p:anim calcmode="lin" valueType="num">
                                      <p:cBhvr>
                                        <p:cTn id="22" dur="1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rot="10800000">
            <a:off x="486950" y="404967"/>
            <a:ext cx="8122881" cy="5995831"/>
          </a:xfrm>
          <a:prstGeom prst="rect">
            <a:avLst/>
          </a:prstGeom>
        </p:spPr>
      </p:pic>
      <p:pic>
        <p:nvPicPr>
          <p:cNvPr id="2" name="Picture 2" descr="https://i.pinimg.com/564x/94/af/ef/94afef9f62608b7a080c45050a621cc7.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26116" y="440491"/>
            <a:ext cx="8083716" cy="596030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ectángulo 2"/>
          <p:cNvSpPr/>
          <p:nvPr/>
        </p:nvSpPr>
        <p:spPr>
          <a:xfrm>
            <a:off x="4658195" y="642854"/>
            <a:ext cx="162095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0" i="0" u="sng" strike="noStrike" kern="1200" cap="none" spc="0" normalizeH="0" baseline="0" noProof="0" dirty="0">
                <a:ln>
                  <a:noFill/>
                </a:ln>
                <a:solidFill>
                  <a:prstClr val="white"/>
                </a:solidFill>
                <a:effectLst>
                  <a:glow rad="101600">
                    <a:srgbClr val="001E00"/>
                  </a:glow>
                  <a:outerShdw blurRad="101600" dist="38100" algn="l" rotWithShape="0">
                    <a:srgbClr val="000800"/>
                  </a:outerShdw>
                </a:effectLst>
                <a:uLnTx/>
                <a:uFillTx/>
                <a:latin typeface="Comic Sans MS" panose="030F0702030302020204" pitchFamily="66" charset="0"/>
                <a:ea typeface="+mn-ea"/>
                <a:cs typeface="Raavi" pitchFamily="2"/>
              </a:rPr>
              <a:t>Motivación: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Imagen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1527" y="344720"/>
            <a:ext cx="4132239" cy="954144"/>
          </a:xfrm>
          <a:prstGeom prst="roundRect">
            <a:avLst/>
          </a:prstGeom>
        </p:spPr>
      </p:pic>
      <p:sp>
        <p:nvSpPr>
          <p:cNvPr id="9" name="Rectángulo redondeado 8"/>
          <p:cNvSpPr>
            <a:spLocks noChangeArrowheads="1"/>
          </p:cNvSpPr>
          <p:nvPr/>
        </p:nvSpPr>
        <p:spPr bwMode="auto">
          <a:xfrm>
            <a:off x="613305" y="440491"/>
            <a:ext cx="3708681" cy="605308"/>
          </a:xfrm>
          <a:prstGeom prst="roundRect">
            <a:avLst>
              <a:gd name="adj" fmla="val 16667"/>
            </a:avLst>
          </a:prstGeom>
          <a:solidFill>
            <a:srgbClr val="00B050"/>
          </a:solid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marL="0" marR="0" lvl="0" indent="19050" algn="ctr" defTabSz="914400" rtl="0" eaLnBrk="1" fontAlgn="base" latinLnBrk="0" hangingPunct="1">
              <a:lnSpc>
                <a:spcPct val="100000"/>
              </a:lnSpc>
              <a:spcBef>
                <a:spcPct val="0"/>
              </a:spcBef>
              <a:spcAft>
                <a:spcPts val="0"/>
              </a:spcAft>
              <a:buClrTx/>
              <a:buSzTx/>
              <a:buFontTx/>
              <a:buNone/>
              <a:tabLst/>
              <a:defRPr/>
            </a:pPr>
            <a:r>
              <a:rPr kumimoji="0" lang="es-ES_tradnl" sz="1700" b="1" i="0" u="none" strike="noStrike" kern="1200" cap="none" spc="0" normalizeH="0" baseline="0" noProof="0" dirty="0">
                <a:ln>
                  <a:noFill/>
                </a:ln>
                <a:solidFill>
                  <a:schemeClr val="bg2"/>
                </a:solidFill>
                <a:effectLst>
                  <a:glow rad="101600">
                    <a:schemeClr val="tx1">
                      <a:lumMod val="95000"/>
                      <a:lumOff val="5000"/>
                      <a:alpha val="60000"/>
                    </a:schemeClr>
                  </a:glow>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LECTIO</a:t>
            </a:r>
            <a:endParaRPr kumimoji="0" lang="es-PE" sz="1700" b="1" i="0" u="none" strike="noStrike" kern="1200" cap="none" spc="0" normalizeH="0" baseline="0" noProof="0" dirty="0">
              <a:ln>
                <a:noFill/>
              </a:ln>
              <a:solidFill>
                <a:schemeClr val="bg2"/>
              </a:solidFill>
              <a:effectLst>
                <a:glow rad="101600">
                  <a:schemeClr val="tx1">
                    <a:lumMod val="95000"/>
                    <a:lumOff val="5000"/>
                    <a:alpha val="60000"/>
                  </a:schemeClr>
                </a:glow>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base" latinLnBrk="0" hangingPunct="1">
              <a:lnSpc>
                <a:spcPct val="100000"/>
              </a:lnSpc>
              <a:spcBef>
                <a:spcPct val="0"/>
              </a:spcBef>
              <a:spcAft>
                <a:spcPts val="0"/>
              </a:spcAft>
              <a:buClrTx/>
              <a:buSzTx/>
              <a:buFontTx/>
              <a:buNone/>
              <a:tabLst/>
              <a:defRPr/>
            </a:pPr>
            <a:r>
              <a:rPr kumimoji="0" lang="es-ES_tradnl" sz="1900" b="1" i="0" u="none" strike="noStrike" kern="1200" cap="none" spc="0" normalizeH="0" baseline="0" noProof="0" dirty="0">
                <a:ln>
                  <a:noFill/>
                </a:ln>
                <a:solidFill>
                  <a:schemeClr val="bg2"/>
                </a:solidFill>
                <a:effectLst>
                  <a:glow rad="101600">
                    <a:schemeClr val="tx1">
                      <a:lumMod val="95000"/>
                      <a:lumOff val="5000"/>
                      <a:alpha val="60000"/>
                    </a:schemeClr>
                  </a:glow>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¿Qué dice el texto? Juan 6, 60-69</a:t>
            </a:r>
            <a:endParaRPr kumimoji="0" lang="es-PE" sz="1900" b="1" i="0" u="none" strike="noStrike" kern="1200" cap="none" spc="0" normalizeH="0" baseline="0" noProof="0" dirty="0">
              <a:ln>
                <a:noFill/>
              </a:ln>
              <a:solidFill>
                <a:schemeClr val="bg2"/>
              </a:solidFill>
              <a:effectLst>
                <a:glow rad="101600">
                  <a:schemeClr val="tx1">
                    <a:lumMod val="95000"/>
                    <a:lumOff val="5000"/>
                    <a:alpha val="60000"/>
                  </a:schemeClr>
                </a:glow>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p:txBody>
      </p:sp>
      <p:sp>
        <p:nvSpPr>
          <p:cNvPr id="8" name="7 CuadroTexto"/>
          <p:cNvSpPr txBox="1"/>
          <p:nvPr/>
        </p:nvSpPr>
        <p:spPr>
          <a:xfrm>
            <a:off x="486950" y="3635554"/>
            <a:ext cx="8258269" cy="2800767"/>
          </a:xfrm>
          <a:prstGeom prst="rect">
            <a:avLst/>
          </a:prstGeom>
          <a:noFill/>
          <a:effectLst>
            <a:softEdge rad="317500"/>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smtClean="0">
                <a:ln>
                  <a:noFill/>
                </a:ln>
                <a:solidFill>
                  <a:prstClr val="white"/>
                </a:solidFill>
                <a:effectLst>
                  <a:glow rad="101600">
                    <a:srgbClr val="001E00"/>
                  </a:glow>
                  <a:outerShdw blurRad="101600" dist="38100" algn="l" rotWithShape="0">
                    <a:srgbClr val="000800"/>
                  </a:outerShdw>
                </a:effectLst>
                <a:uLnTx/>
                <a:uFillTx/>
                <a:latin typeface="Comic Sans MS" panose="030F0702030302020204" pitchFamily="66" charset="0"/>
                <a:ea typeface="+mn-ea"/>
                <a:cs typeface="Raavi" pitchFamily="2"/>
              </a:rPr>
              <a:t>Después del discurso del pan de vida, muchos discípulos se escandalizan de lo que Jesús predica y deciden abandonar su seguimiento. El Señor se dirigirá a los Doce para preguntarles si también ellos se quieren ir. Jesús se presenta como el Pastor que el pueblo no tiene, pero se encuentra con la resistencia de algunos. Como dirá Pedro, el saber quién es Jesús convierte su discurso en palabras de vida eterna.               ¿A quién, pues, vamos a acudir? Escuchemos.</a:t>
            </a:r>
            <a:endParaRPr kumimoji="0" lang="es-ES_tradnl" sz="2200" b="0" i="0" u="none" strike="noStrike" kern="1200" cap="none" spc="0" normalizeH="0" baseline="0" noProof="0" dirty="0">
              <a:ln>
                <a:noFill/>
              </a:ln>
              <a:solidFill>
                <a:prstClr val="white"/>
              </a:solidFill>
              <a:effectLst>
                <a:glow rad="101600">
                  <a:srgbClr val="001E00"/>
                </a:glow>
                <a:outerShdw blurRad="101600" dist="38100" algn="l" rotWithShape="0">
                  <a:srgbClr val="000800"/>
                </a:outerShdw>
              </a:effectLst>
              <a:uLnTx/>
              <a:uFillTx/>
              <a:latin typeface="Comic Sans MS" panose="030F0702030302020204" pitchFamily="66" charset="0"/>
              <a:ea typeface="+mn-ea"/>
              <a:cs typeface="Raavi" pitchFamily="2"/>
            </a:endParaRPr>
          </a:p>
        </p:txBody>
      </p:sp>
    </p:spTree>
    <p:extLst>
      <p:ext uri="{BB962C8B-B14F-4D97-AF65-F5344CB8AC3E}">
        <p14:creationId xmlns:p14="http://schemas.microsoft.com/office/powerpoint/2010/main" val="3185698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 calcmode="lin" valueType="num">
                                      <p:cBhvr>
                                        <p:cTn id="17"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70/32/3c/70323c29f3ed336f0a2b28f6c7fb51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3" y="477983"/>
            <a:ext cx="8063346" cy="5881253"/>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726808" y="4789576"/>
            <a:ext cx="7669309" cy="156966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prstClr val="white"/>
                </a:solidFill>
                <a:effectLst>
                  <a:glow rad="101600">
                    <a:srgbClr val="000010"/>
                  </a:glow>
                  <a:outerShdw blurRad="101600" dist="38100" algn="l" rotWithShape="0">
                    <a:prstClr val="black"/>
                  </a:outerShdw>
                </a:effectLst>
                <a:uLnTx/>
                <a:uFillTx/>
                <a:latin typeface="Arial Narrow" panose="020B0606020202030204" pitchFamily="34" charset="0"/>
                <a:ea typeface="+mn-ea"/>
                <a:cs typeface="+mn-cs"/>
              </a:rPr>
              <a:t>En aquel </a:t>
            </a:r>
            <a:r>
              <a:rPr kumimoji="0" lang="es-PE" sz="3200" b="1" i="0" u="none" strike="noStrike" kern="1200" cap="none" spc="0" normalizeH="0" baseline="0" noProof="0" dirty="0" smtClean="0">
                <a:ln>
                  <a:noFill/>
                </a:ln>
                <a:solidFill>
                  <a:prstClr val="white"/>
                </a:solidFill>
                <a:effectLst>
                  <a:glow rad="101600">
                    <a:srgbClr val="000010"/>
                  </a:glow>
                  <a:outerShdw blurRad="101600" dist="38100" algn="l" rotWithShape="0">
                    <a:prstClr val="black"/>
                  </a:outerShdw>
                </a:effectLst>
                <a:uLnTx/>
                <a:uFillTx/>
                <a:latin typeface="Arial Narrow" panose="020B0606020202030204" pitchFamily="34" charset="0"/>
                <a:ea typeface="+mn-ea"/>
                <a:cs typeface="+mn-cs"/>
              </a:rPr>
              <a:t>tiempo, </a:t>
            </a:r>
            <a:r>
              <a:rPr kumimoji="0" lang="es-PE" sz="3200" b="1" i="0" u="none" strike="noStrike" kern="1200" cap="none" spc="0" normalizeH="0" baseline="0" noProof="0" dirty="0">
                <a:ln>
                  <a:noFill/>
                </a:ln>
                <a:solidFill>
                  <a:prstClr val="white"/>
                </a:solidFill>
                <a:effectLst>
                  <a:glow rad="101600">
                    <a:srgbClr val="000010"/>
                  </a:glow>
                  <a:outerShdw blurRad="101600" dist="38100" algn="l" rotWithShape="0">
                    <a:prstClr val="black"/>
                  </a:outerShdw>
                </a:effectLst>
                <a:uLnTx/>
                <a:uFillTx/>
                <a:latin typeface="Arial Narrow" panose="020B0606020202030204" pitchFamily="34" charset="0"/>
                <a:ea typeface="+mn-ea"/>
                <a:cs typeface="+mn-cs"/>
              </a:rPr>
              <a:t>muchos discípulos  de Jesús, </a:t>
            </a:r>
            <a:r>
              <a:rPr kumimoji="0" lang="es-PE" sz="3200" b="1" i="0" u="none" strike="noStrike" kern="1200" cap="none" spc="0" normalizeH="0" baseline="0" noProof="0" dirty="0" smtClean="0">
                <a:ln>
                  <a:noFill/>
                </a:ln>
                <a:solidFill>
                  <a:prstClr val="white"/>
                </a:solidFill>
                <a:effectLst>
                  <a:glow rad="101600">
                    <a:srgbClr val="000010"/>
                  </a:glow>
                  <a:outerShdw blurRad="101600" dist="38100" algn="l" rotWithShape="0">
                    <a:prstClr val="black"/>
                  </a:outerShdw>
                </a:effectLst>
                <a:uLnTx/>
                <a:uFillTx/>
                <a:latin typeface="Arial Narrow" panose="020B0606020202030204" pitchFamily="34" charset="0"/>
                <a:ea typeface="+mn-ea"/>
                <a:cs typeface="+mn-cs"/>
              </a:rPr>
              <a:t>                   al </a:t>
            </a:r>
            <a:r>
              <a:rPr kumimoji="0" lang="es-PE" sz="3200" b="1" i="0" u="none" strike="noStrike" kern="1200" cap="none" spc="0" normalizeH="0" baseline="0" noProof="0" dirty="0">
                <a:ln>
                  <a:noFill/>
                </a:ln>
                <a:solidFill>
                  <a:prstClr val="white"/>
                </a:solidFill>
                <a:effectLst>
                  <a:glow rad="101600">
                    <a:srgbClr val="000010"/>
                  </a:glow>
                  <a:outerShdw blurRad="101600" dist="38100" algn="l" rotWithShape="0">
                    <a:prstClr val="black"/>
                  </a:outerShdw>
                </a:effectLst>
                <a:uLnTx/>
                <a:uFillTx/>
                <a:latin typeface="Arial Narrow" panose="020B0606020202030204" pitchFamily="34" charset="0"/>
                <a:ea typeface="+mn-ea"/>
                <a:cs typeface="+mn-cs"/>
              </a:rPr>
              <a:t>oírlo, dijeron</a:t>
            </a:r>
            <a:r>
              <a:rPr kumimoji="0" lang="es-PE" sz="3200" b="1" i="0" u="none" strike="noStrike" kern="1200" cap="none" spc="0" normalizeH="0" baseline="0" noProof="0" dirty="0" smtClean="0">
                <a:ln>
                  <a:noFill/>
                </a:ln>
                <a:solidFill>
                  <a:prstClr val="white"/>
                </a:solidFill>
                <a:effectLst>
                  <a:glow rad="101600">
                    <a:srgbClr val="000010"/>
                  </a:glow>
                  <a:outerShdw blurRad="101600" dist="38100" algn="l" rotWithShape="0">
                    <a:prstClr val="black"/>
                  </a:outerShdw>
                </a:effectLst>
                <a:uLnTx/>
                <a:uFillTx/>
                <a:latin typeface="Arial Narrow" panose="020B0606020202030204" pitchFamily="34" charset="0"/>
                <a:ea typeface="+mn-ea"/>
                <a:cs typeface="+mn-cs"/>
              </a:rPr>
              <a:t>:  –Este </a:t>
            </a:r>
            <a:r>
              <a:rPr kumimoji="0" lang="es-PE" sz="3200" b="1" i="0" u="none" strike="noStrike" kern="1200" cap="none" spc="0" normalizeH="0" baseline="0" noProof="0" dirty="0">
                <a:ln>
                  <a:noFill/>
                </a:ln>
                <a:solidFill>
                  <a:prstClr val="white"/>
                </a:solidFill>
                <a:effectLst>
                  <a:glow rad="101600">
                    <a:srgbClr val="000010"/>
                  </a:glow>
                  <a:outerShdw blurRad="101600" dist="38100" algn="l" rotWithShape="0">
                    <a:prstClr val="black"/>
                  </a:outerShdw>
                </a:effectLst>
                <a:uLnTx/>
                <a:uFillTx/>
                <a:latin typeface="Arial Narrow" panose="020B0606020202030204" pitchFamily="34" charset="0"/>
                <a:ea typeface="+mn-ea"/>
                <a:cs typeface="+mn-cs"/>
              </a:rPr>
              <a:t>modo de hablar es duro, </a:t>
            </a:r>
            <a:r>
              <a:rPr kumimoji="0" lang="es-PE" sz="3200" b="1" i="0" u="none" strike="noStrike" kern="1200" cap="none" spc="0" normalizeH="0" baseline="0" noProof="0" dirty="0" smtClean="0">
                <a:ln>
                  <a:noFill/>
                </a:ln>
                <a:solidFill>
                  <a:prstClr val="white"/>
                </a:solidFill>
                <a:effectLst>
                  <a:glow rad="101600">
                    <a:srgbClr val="000010"/>
                  </a:glow>
                  <a:outerShdw blurRad="101600" dist="38100" algn="l" rotWithShape="0">
                    <a:prstClr val="black"/>
                  </a:outerShdw>
                </a:effectLst>
                <a:uLnTx/>
                <a:uFillTx/>
                <a:latin typeface="Arial Narrow" panose="020B0606020202030204" pitchFamily="34" charset="0"/>
                <a:ea typeface="+mn-ea"/>
                <a:cs typeface="+mn-cs"/>
              </a:rPr>
              <a:t>¿quién </a:t>
            </a:r>
            <a:r>
              <a:rPr kumimoji="0" lang="es-PE" sz="3200" b="1" i="0" u="none" strike="noStrike" kern="1200" cap="none" spc="0" normalizeH="0" baseline="0" noProof="0" dirty="0">
                <a:ln>
                  <a:noFill/>
                </a:ln>
                <a:solidFill>
                  <a:prstClr val="white"/>
                </a:solidFill>
                <a:effectLst>
                  <a:glow rad="101600">
                    <a:srgbClr val="000010"/>
                  </a:glow>
                  <a:outerShdw blurRad="101600" dist="38100" algn="l" rotWithShape="0">
                    <a:prstClr val="black"/>
                  </a:outerShdw>
                </a:effectLst>
                <a:uLnTx/>
                <a:uFillTx/>
                <a:latin typeface="Arial Narrow" panose="020B0606020202030204" pitchFamily="34" charset="0"/>
                <a:ea typeface="+mn-ea"/>
                <a:cs typeface="+mn-cs"/>
              </a:rPr>
              <a:t>puede  hacerle caso</a:t>
            </a:r>
            <a:r>
              <a:rPr kumimoji="0" lang="es-PE" sz="3200" b="1" i="0" u="none" strike="noStrike" kern="1200" cap="none" spc="0" normalizeH="0" baseline="0" noProof="0" dirty="0" smtClean="0">
                <a:ln>
                  <a:noFill/>
                </a:ln>
                <a:solidFill>
                  <a:prstClr val="white"/>
                </a:solidFill>
                <a:effectLst>
                  <a:glow rad="101600">
                    <a:srgbClr val="000010"/>
                  </a:glow>
                  <a:outerShdw blurRad="101600" dist="38100" algn="l" rotWithShape="0">
                    <a:prstClr val="black"/>
                  </a:outerShdw>
                </a:effectLst>
                <a:uLnTx/>
                <a:uFillTx/>
                <a:latin typeface="Arial Narrow" panose="020B0606020202030204" pitchFamily="34" charset="0"/>
                <a:ea typeface="+mn-ea"/>
                <a:cs typeface="+mn-cs"/>
              </a:rPr>
              <a:t>?.</a:t>
            </a:r>
            <a:endParaRPr kumimoji="0" lang="es-ES" sz="3600" b="1" i="0" u="none" strike="noStrike" kern="1200" cap="none" spc="0" normalizeH="0" baseline="0" noProof="0" dirty="0">
              <a:ln>
                <a:noFill/>
              </a:ln>
              <a:solidFill>
                <a:prstClr val="white"/>
              </a:solidFill>
              <a:effectLst>
                <a:glow rad="101600">
                  <a:srgbClr val="000010"/>
                </a:glow>
                <a:outerShdw blurRad="101600" dist="38100" algn="l" rotWithShape="0">
                  <a:prstClr val="black"/>
                </a:outerShdw>
              </a:effectLst>
              <a:uLnTx/>
              <a:uFillTx/>
              <a:latin typeface="Arial Narrow" panose="020B0606020202030204" pitchFamily="34" charset="0"/>
              <a:ea typeface="+mn-ea"/>
              <a:cs typeface="+mn-cs"/>
            </a:endParaRPr>
          </a:p>
        </p:txBody>
      </p:sp>
      <p:sp>
        <p:nvSpPr>
          <p:cNvPr id="3" name="WordArt 2"/>
          <p:cNvSpPr>
            <a:spLocks noChangeArrowheads="1" noChangeShapeType="1" noTextEdit="1"/>
          </p:cNvSpPr>
          <p:nvPr/>
        </p:nvSpPr>
        <p:spPr bwMode="auto">
          <a:xfrm>
            <a:off x="708337" y="626644"/>
            <a:ext cx="2627291" cy="493818"/>
          </a:xfrm>
          <a:prstGeom prst="rect">
            <a:avLst/>
          </a:prstGeom>
        </p:spPr>
        <p:txBody>
          <a:bodyPr wrap="none" fromWordArt="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1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Black"/>
                <a:ea typeface="+mn-ea"/>
                <a:cs typeface="+mn-cs"/>
              </a:rPr>
              <a:t> </a:t>
            </a:r>
            <a:r>
              <a:rPr kumimoji="0" lang="es-PE" sz="2400" b="0" i="0" u="none" strike="noStrike" kern="1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a:ea typeface="+mn-ea"/>
                <a:cs typeface="+mn-cs"/>
              </a:rPr>
              <a:t>Juan 6</a:t>
            </a:r>
            <a:r>
              <a:rPr kumimoji="0" lang="es-PE" sz="2400" b="0" i="0" u="none" strike="noStrike" kern="1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Black"/>
                <a:ea typeface="+mn-ea"/>
                <a:cs typeface="+mn-cs"/>
              </a:rPr>
              <a:t>, 60-69</a:t>
            </a:r>
            <a:endParaRPr kumimoji="0" lang="es-PE" sz="2400" b="0" i="0" u="none" strike="noStrike" kern="1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1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a:ea typeface="+mn-ea"/>
                <a:cs typeface="+mn-cs"/>
              </a:rPr>
              <a:t> </a:t>
            </a:r>
          </a:p>
        </p:txBody>
      </p:sp>
    </p:spTree>
    <p:extLst>
      <p:ext uri="{BB962C8B-B14F-4D97-AF65-F5344CB8AC3E}">
        <p14:creationId xmlns:p14="http://schemas.microsoft.com/office/powerpoint/2010/main" val="9847656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d2/ab/a2/d2aba24261f7c413a70fef14b6f17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63" y="432079"/>
            <a:ext cx="8063977" cy="59787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781234" y="4256412"/>
            <a:ext cx="7556234" cy="107721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prstClr val="white"/>
                </a:solidFill>
                <a:effectLst>
                  <a:glow rad="63500">
                    <a:srgbClr val="360904"/>
                  </a:glow>
                  <a:outerShdw blurRad="101600" dist="38100" algn="l" rotWithShape="0">
                    <a:srgbClr val="1A0D00"/>
                  </a:outerShdw>
                </a:effectLst>
                <a:uLnTx/>
                <a:uFillTx/>
                <a:latin typeface="Arial Narrow" panose="020B0606020202030204" pitchFamily="34" charset="0"/>
                <a:ea typeface="+mn-ea"/>
                <a:cs typeface="+mn-cs"/>
              </a:rPr>
              <a:t>Adivinando Jesús, que sus discípulos criticaban, </a:t>
            </a:r>
            <a:r>
              <a:rPr kumimoji="0" lang="es-PE" sz="3200" b="1" i="0" u="none" strike="noStrike" kern="1200" cap="none" spc="0" normalizeH="0" baseline="0" noProof="0" dirty="0" smtClean="0">
                <a:ln>
                  <a:noFill/>
                </a:ln>
                <a:solidFill>
                  <a:prstClr val="white"/>
                </a:solidFill>
                <a:effectLst>
                  <a:glow rad="63500">
                    <a:srgbClr val="360904"/>
                  </a:glow>
                  <a:outerShdw blurRad="101600" dist="38100" algn="l" rotWithShape="0">
                    <a:srgbClr val="1A0D00"/>
                  </a:outerShdw>
                </a:effectLst>
                <a:uLnTx/>
                <a:uFillTx/>
                <a:latin typeface="Arial Narrow" panose="020B0606020202030204" pitchFamily="34" charset="0"/>
                <a:ea typeface="+mn-ea"/>
                <a:cs typeface="+mn-cs"/>
              </a:rPr>
              <a:t>les </a:t>
            </a:r>
            <a:r>
              <a:rPr kumimoji="0" lang="es-PE" sz="3200" b="1" i="0" u="none" strike="noStrike" kern="1200" cap="none" spc="0" normalizeH="0" baseline="0" noProof="0" dirty="0">
                <a:ln>
                  <a:noFill/>
                </a:ln>
                <a:solidFill>
                  <a:prstClr val="white"/>
                </a:solidFill>
                <a:effectLst>
                  <a:glow rad="63500">
                    <a:srgbClr val="360904"/>
                  </a:glow>
                  <a:outerShdw blurRad="101600" dist="38100" algn="l" rotWithShape="0">
                    <a:srgbClr val="1A0D00"/>
                  </a:outerShdw>
                </a:effectLst>
                <a:uLnTx/>
                <a:uFillTx/>
                <a:latin typeface="Arial Narrow" panose="020B0606020202030204" pitchFamily="34" charset="0"/>
                <a:ea typeface="+mn-ea"/>
                <a:cs typeface="+mn-cs"/>
              </a:rPr>
              <a:t>dijo</a:t>
            </a:r>
            <a:r>
              <a:rPr kumimoji="0" lang="es-PE" sz="3200" b="1" i="0" u="none" strike="noStrike" kern="1200" cap="none" spc="0" normalizeH="0" baseline="0" noProof="0" dirty="0" smtClean="0">
                <a:ln>
                  <a:noFill/>
                </a:ln>
                <a:solidFill>
                  <a:prstClr val="white"/>
                </a:solidFill>
                <a:effectLst>
                  <a:glow rad="63500">
                    <a:srgbClr val="360904"/>
                  </a:glow>
                  <a:outerShdw blurRad="101600" dist="38100" algn="l" rotWithShape="0">
                    <a:srgbClr val="1A0D00"/>
                  </a:outerShdw>
                </a:effectLst>
                <a:uLnTx/>
                <a:uFillTx/>
                <a:latin typeface="Arial Narrow" panose="020B0606020202030204" pitchFamily="34" charset="0"/>
                <a:ea typeface="+mn-ea"/>
                <a:cs typeface="+mn-cs"/>
              </a:rPr>
              <a:t>:</a:t>
            </a:r>
            <a:endParaRPr kumimoji="0" lang="es-PE" sz="3200" b="1" i="0" u="none" strike="noStrike" kern="1200" cap="none" spc="0" normalizeH="0" baseline="0" noProof="0" dirty="0">
              <a:ln>
                <a:noFill/>
              </a:ln>
              <a:solidFill>
                <a:prstClr val="white"/>
              </a:solidFill>
              <a:effectLst>
                <a:glow rad="63500">
                  <a:srgbClr val="360904"/>
                </a:glow>
                <a:outerShdw blurRad="101600" dist="38100" algn="l" rotWithShape="0">
                  <a:srgbClr val="1A0D00"/>
                </a:outerShdw>
              </a:effectLst>
              <a:uLnTx/>
              <a:uFillTx/>
              <a:latin typeface="Arial Narrow" panose="020B0606020202030204" pitchFamily="34" charset="0"/>
              <a:ea typeface="+mn-ea"/>
              <a:cs typeface="+mn-cs"/>
            </a:endParaRPr>
          </a:p>
        </p:txBody>
      </p:sp>
      <p:sp>
        <p:nvSpPr>
          <p:cNvPr id="5" name="Rectangle 2"/>
          <p:cNvSpPr>
            <a:spLocks noChangeArrowheads="1"/>
          </p:cNvSpPr>
          <p:nvPr/>
        </p:nvSpPr>
        <p:spPr bwMode="auto">
          <a:xfrm>
            <a:off x="450552" y="5333630"/>
            <a:ext cx="8013127" cy="107721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a:noFill/>
                </a:ln>
                <a:solidFill>
                  <a:prstClr val="white"/>
                </a:solidFill>
                <a:effectLst>
                  <a:glow rad="63500">
                    <a:srgbClr val="360904"/>
                  </a:glow>
                  <a:outerShdw blurRad="101600" dist="38100" algn="l" rotWithShape="0">
                    <a:srgbClr val="1A0D00"/>
                  </a:outerShdw>
                </a:effectLst>
                <a:uLnTx/>
                <a:uFillTx/>
                <a:latin typeface="Arial Narrow" panose="020B0606020202030204" pitchFamily="34" charset="0"/>
                <a:ea typeface="+mn-ea"/>
                <a:cs typeface="+mn-cs"/>
              </a:rPr>
              <a:t>– </a:t>
            </a:r>
            <a:r>
              <a:rPr kumimoji="0" lang="es-PE" sz="3200" b="1" i="0" u="none" strike="noStrike" kern="1200" cap="none" spc="0" normalizeH="0" baseline="0" noProof="0" dirty="0">
                <a:ln>
                  <a:noFill/>
                </a:ln>
                <a:solidFill>
                  <a:prstClr val="white"/>
                </a:solidFill>
                <a:effectLst>
                  <a:glow rad="63500">
                    <a:srgbClr val="360904"/>
                  </a:glow>
                  <a:outerShdw blurRad="101600" dist="38100" algn="l" rotWithShape="0">
                    <a:srgbClr val="1A0D00"/>
                  </a:outerShdw>
                </a:effectLst>
                <a:uLnTx/>
                <a:uFillTx/>
                <a:latin typeface="Arial Narrow" panose="020B0606020202030204" pitchFamily="34" charset="0"/>
                <a:ea typeface="+mn-ea"/>
                <a:cs typeface="+mn-cs"/>
              </a:rPr>
              <a:t>«¿Esto los escandaliza? ¿Qué sería si vieran al Hijo del hombre subir adonde estaba antes</a:t>
            </a:r>
            <a:r>
              <a:rPr kumimoji="0" lang="es-PE" sz="3200" b="1" i="0" u="none" strike="noStrike" kern="1200" cap="none" spc="0" normalizeH="0" baseline="0" noProof="0" dirty="0" smtClean="0">
                <a:ln>
                  <a:noFill/>
                </a:ln>
                <a:solidFill>
                  <a:prstClr val="white"/>
                </a:solidFill>
                <a:effectLst>
                  <a:glow rad="63500">
                    <a:srgbClr val="360904"/>
                  </a:glow>
                  <a:outerShdw blurRad="101600" dist="38100" algn="l" rotWithShape="0">
                    <a:srgbClr val="1A0D00"/>
                  </a:outerShdw>
                </a:effectLst>
                <a:uLnTx/>
                <a:uFillTx/>
                <a:latin typeface="Arial Narrow" panose="020B0606020202030204" pitchFamily="34" charset="0"/>
                <a:ea typeface="+mn-ea"/>
                <a:cs typeface="+mn-cs"/>
              </a:rPr>
              <a:t>?” </a:t>
            </a:r>
            <a:endParaRPr kumimoji="0" lang="es-ES" sz="3200" b="1" i="0" u="none" strike="noStrike" kern="1200" cap="none" spc="0" normalizeH="0" baseline="0" noProof="0" dirty="0">
              <a:ln>
                <a:noFill/>
              </a:ln>
              <a:solidFill>
                <a:prstClr val="white"/>
              </a:solidFill>
              <a:effectLst>
                <a:glow rad="63500">
                  <a:srgbClr val="360904"/>
                </a:glow>
                <a:outerShdw blurRad="101600" dist="38100" algn="l" rotWithShape="0">
                  <a:srgbClr val="1A0D00"/>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933334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6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 calcmode="lin" valueType="num">
                                      <p:cBhvr>
                                        <p:cTn id="17"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1561</Words>
  <Application>Microsoft Office PowerPoint</Application>
  <PresentationFormat>Presentación en pantalla (4:3)</PresentationFormat>
  <Paragraphs>113</Paragraphs>
  <Slides>34</Slides>
  <Notes>3</Notes>
  <HiddenSlides>0</HiddenSlides>
  <MMClips>2</MMClips>
  <ScaleCrop>false</ScaleCrop>
  <HeadingPairs>
    <vt:vector size="6" baseType="variant">
      <vt:variant>
        <vt:lpstr>Fuentes usadas</vt:lpstr>
      </vt:variant>
      <vt:variant>
        <vt:i4>28</vt:i4>
      </vt:variant>
      <vt:variant>
        <vt:lpstr>Tema</vt:lpstr>
      </vt:variant>
      <vt:variant>
        <vt:i4>5</vt:i4>
      </vt:variant>
      <vt:variant>
        <vt:lpstr>Títulos de diapositiva</vt:lpstr>
      </vt:variant>
      <vt:variant>
        <vt:i4>34</vt:i4>
      </vt:variant>
    </vt:vector>
  </HeadingPairs>
  <TitlesOfParts>
    <vt:vector size="67" baseType="lpstr">
      <vt:lpstr>Adobe Arabic</vt:lpstr>
      <vt:lpstr>Adobe Gothic Std B</vt:lpstr>
      <vt:lpstr>AR CENA</vt:lpstr>
      <vt:lpstr>Arial</vt:lpstr>
      <vt:lpstr>Arial Black</vt:lpstr>
      <vt:lpstr>Arial Narrow</vt:lpstr>
      <vt:lpstr>Arial Rounded MT Bold</vt:lpstr>
      <vt:lpstr>Berlin Sans FB</vt:lpstr>
      <vt:lpstr>Bodoni MT</vt:lpstr>
      <vt:lpstr>Britannic Bold</vt:lpstr>
      <vt:lpstr>Calibri</vt:lpstr>
      <vt:lpstr>Century Gothic</vt:lpstr>
      <vt:lpstr>Comic Sans MS</vt:lpstr>
      <vt:lpstr>Georgia</vt:lpstr>
      <vt:lpstr>Gill Sans MT Ext Condensed Bold</vt:lpstr>
      <vt:lpstr>Humnst777 BlkCn BT</vt:lpstr>
      <vt:lpstr>Impact</vt:lpstr>
      <vt:lpstr>Lucida Sans</vt:lpstr>
      <vt:lpstr>News706 BT</vt:lpstr>
      <vt:lpstr>Poor Richard</vt:lpstr>
      <vt:lpstr>Raavi</vt:lpstr>
      <vt:lpstr>Script MT Bold</vt:lpstr>
      <vt:lpstr>Swis721 Blk BT</vt:lpstr>
      <vt:lpstr>Tekton Pro</vt:lpstr>
      <vt:lpstr>Tekton Pro Cond</vt:lpstr>
      <vt:lpstr>Times</vt:lpstr>
      <vt:lpstr>Times New Roman</vt:lpstr>
      <vt:lpstr>Wingdings</vt:lpstr>
      <vt:lpstr>Diseño predeterminado</vt:lpstr>
      <vt:lpstr>1_Tema de Office</vt:lpstr>
      <vt:lpstr>2_Tema de Office</vt:lpstr>
      <vt:lpstr>En blanco</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45</cp:revision>
  <dcterms:created xsi:type="dcterms:W3CDTF">2021-08-17T18:53:44Z</dcterms:created>
  <dcterms:modified xsi:type="dcterms:W3CDTF">2024-08-19T19:42:09Z</dcterms:modified>
</cp:coreProperties>
</file>