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40"/>
  </p:notesMasterIdLst>
  <p:sldIdLst>
    <p:sldId id="294" r:id="rId6"/>
    <p:sldId id="296"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2" r:id="rId20"/>
    <p:sldId id="273" r:id="rId21"/>
    <p:sldId id="274" r:id="rId22"/>
    <p:sldId id="275" r:id="rId23"/>
    <p:sldId id="276" r:id="rId24"/>
    <p:sldId id="277" r:id="rId25"/>
    <p:sldId id="278" r:id="rId26"/>
    <p:sldId id="279" r:id="rId27"/>
    <p:sldId id="280" r:id="rId28"/>
    <p:sldId id="282" r:id="rId29"/>
    <p:sldId id="281" r:id="rId30"/>
    <p:sldId id="284" r:id="rId31"/>
    <p:sldId id="285" r:id="rId32"/>
    <p:sldId id="286" r:id="rId33"/>
    <p:sldId id="287" r:id="rId34"/>
    <p:sldId id="295" r:id="rId35"/>
    <p:sldId id="297" r:id="rId36"/>
    <p:sldId id="290" r:id="rId37"/>
    <p:sldId id="291" r:id="rId38"/>
    <p:sldId id="292"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745"/>
    <a:srgbClr val="CE7B5E"/>
    <a:srgbClr val="07184E"/>
    <a:srgbClr val="4B5673"/>
    <a:srgbClr val="551B21"/>
    <a:srgbClr val="924041"/>
    <a:srgbClr val="4F3056"/>
    <a:srgbClr val="6FC16D"/>
    <a:srgbClr val="FFFF97"/>
    <a:srgbClr val="E1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65" autoAdjust="0"/>
  </p:normalViewPr>
  <p:slideViewPr>
    <p:cSldViewPr snapToGrid="0">
      <p:cViewPr varScale="1">
        <p:scale>
          <a:sx n="80" d="100"/>
          <a:sy n="80" d="100"/>
        </p:scale>
        <p:origin x="1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00A82-14B1-40CC-9C56-7F91B0664C02}" type="datetimeFigureOut">
              <a:rPr lang="es-PE" smtClean="0"/>
              <a:t>6/08/2024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3C15F-C139-4E88-8FC0-6471F9326ADC}" type="slidenum">
              <a:rPr lang="es-PE" smtClean="0"/>
              <a:t>‹Nº›</a:t>
            </a:fld>
            <a:endParaRPr lang="es-PE"/>
          </a:p>
        </p:txBody>
      </p:sp>
    </p:spTree>
    <p:extLst>
      <p:ext uri="{BB962C8B-B14F-4D97-AF65-F5344CB8AC3E}">
        <p14:creationId xmlns:p14="http://schemas.microsoft.com/office/powerpoint/2010/main" val="106584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4EF57405-DC45-4093-9561-4B1B7FA3757C}"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97961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4EF57405-DC45-4093-9561-4B1B7FA3757C}"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8662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srgbClr val="000000"/>
                </a:solidFill>
              </a:rPr>
              <a:pPr>
                <a:defRPr/>
              </a:pPr>
              <a:t>33</a:t>
            </a:fld>
            <a:endParaRPr lang="es-ES">
              <a:solidFill>
                <a:srgbClr val="000000"/>
              </a:solidFill>
            </a:endParaRPr>
          </a:p>
        </p:txBody>
      </p:sp>
    </p:spTree>
    <p:extLst>
      <p:ext uri="{BB962C8B-B14F-4D97-AF65-F5344CB8AC3E}">
        <p14:creationId xmlns:p14="http://schemas.microsoft.com/office/powerpoint/2010/main" val="359507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2392D6-FFA6-4A24-9095-35AF8B4026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8039431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B59FF-B9A6-471F-AD12-7E02D87858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470951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64525-F117-4D7C-8BD0-D2216C5BCC6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8747242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C8176DC-F0C7-42F7-96D4-6F0741D03BD4}"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34144C-F750-4082-B208-869A9E7DC17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5792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CDC8BA-BD0B-4B60-8EB4-3DB5D7A8BE98}"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07FD1C0-0787-46C9-9AF6-C61A4F41FD9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5767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199BBF-5247-4F80-AAC2-A510F6366375}"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A7CC232-FFE9-49C8-B0C5-BDE08232500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88080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7AFE907-03CB-460A-8CE5-B601855A966E}" type="datetimeFigureOut">
              <a:rPr lang="es-ES">
                <a:solidFill>
                  <a:prstClr val="black">
                    <a:tint val="75000"/>
                  </a:prstClr>
                </a:solidFill>
              </a:rPr>
              <a:pPr>
                <a:defRPr/>
              </a:pPr>
              <a:t>06/08/2024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640033-6990-4465-B83F-97BC22B8490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933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783634-FC51-4ACC-B9D0-8F38F3DDD55D}" type="datetimeFigureOut">
              <a:rPr lang="es-ES">
                <a:solidFill>
                  <a:prstClr val="black">
                    <a:tint val="75000"/>
                  </a:prstClr>
                </a:solidFill>
              </a:rPr>
              <a:pPr>
                <a:defRPr/>
              </a:pPr>
              <a:t>06/08/2024</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FF596509-E125-4A6A-B730-878B573E69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5514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012D923-6D35-46CE-A16F-2C02112B5D70}" type="datetimeFigureOut">
              <a:rPr lang="es-ES">
                <a:solidFill>
                  <a:prstClr val="black">
                    <a:tint val="75000"/>
                  </a:prstClr>
                </a:solidFill>
              </a:rPr>
              <a:pPr>
                <a:defRPr/>
              </a:pPr>
              <a:t>06/08/2024</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5D5D6F83-032C-44F2-ACA9-CA6E8CABA8F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49496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FCF01C-40FC-4D3E-A758-861233A84D3C}" type="datetimeFigureOut">
              <a:rPr lang="es-ES">
                <a:solidFill>
                  <a:prstClr val="black">
                    <a:tint val="75000"/>
                  </a:prstClr>
                </a:solidFill>
              </a:rPr>
              <a:pPr>
                <a:defRPr/>
              </a:pPr>
              <a:t>06/08/2024</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25A10E1-B94F-4596-99F2-9280D9482BF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7536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5D8A01-076F-438F-8645-D0ACED49CBCD}" type="datetimeFigureOut">
              <a:rPr lang="es-ES">
                <a:solidFill>
                  <a:prstClr val="black">
                    <a:tint val="75000"/>
                  </a:prstClr>
                </a:solidFill>
              </a:rPr>
              <a:pPr>
                <a:defRPr/>
              </a:pPr>
              <a:t>06/08/2024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DBC3626-2A9E-475E-8C58-110C3107C0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8145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E6E7D-CE1E-4F0D-9097-48870C92EC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38968235"/>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DCF1EB3-AC5C-48DE-A4A0-826CDBB487BA}" type="datetimeFigureOut">
              <a:rPr lang="es-ES">
                <a:solidFill>
                  <a:prstClr val="black">
                    <a:tint val="75000"/>
                  </a:prstClr>
                </a:solidFill>
              </a:rPr>
              <a:pPr>
                <a:defRPr/>
              </a:pPr>
              <a:t>06/08/2024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0B377CF-EA0E-4ADB-81F1-D8860321D35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0177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D5450E6-6A0C-4024-8DAC-A772F829CE5F}"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3D847A4-CE7C-4E41-A8A3-389D95EFE16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862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7653A28-3E1F-433C-8710-EFF368524664}"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80E10F0-6282-4E58-9D55-460A6340DA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5284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6BECDD2-8C45-4D68-A09A-91C94CF476C8}"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8E2297-9233-4DB0-A5C6-B9B3CF190C4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0797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9FCBBB9-1750-4665-82A7-49C5AE183BB4}"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A0C44E1-CD0E-475E-85DC-3B7C6DDA767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8563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32EFF77-F53D-4FB2-B81D-7C3ED7C79FF1}"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1F302E-A71E-4B5A-90A3-C45B62C59A5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2128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C7284D4-9FBE-43CB-9300-9C800C54AE30}" type="datetimeFigureOut">
              <a:rPr lang="es-ES">
                <a:solidFill>
                  <a:prstClr val="black">
                    <a:tint val="75000"/>
                  </a:prstClr>
                </a:solidFill>
              </a:rPr>
              <a:pPr>
                <a:defRPr/>
              </a:pPr>
              <a:t>06/08/2024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94706F-8597-4746-9D93-4AE219E5513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74609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7004F98-48F8-4116-9E89-BFA633C51316}" type="datetimeFigureOut">
              <a:rPr lang="es-ES">
                <a:solidFill>
                  <a:prstClr val="black">
                    <a:tint val="75000"/>
                  </a:prstClr>
                </a:solidFill>
              </a:rPr>
              <a:pPr>
                <a:defRPr/>
              </a:pPr>
              <a:t>06/08/2024</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4C44FC54-9DF2-4297-9A63-F94D4A9629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88139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17F2770-69E8-4985-8CE8-3205DB0831E4}" type="datetimeFigureOut">
              <a:rPr lang="es-ES">
                <a:solidFill>
                  <a:prstClr val="black">
                    <a:tint val="75000"/>
                  </a:prstClr>
                </a:solidFill>
              </a:rPr>
              <a:pPr>
                <a:defRPr/>
              </a:pPr>
              <a:t>06/08/2024</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4F8D89AA-1A1E-44A0-A77A-D18D9F5F91B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96045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16100AB-6162-443F-B498-E9894A40F4D2}" type="datetimeFigureOut">
              <a:rPr lang="es-ES">
                <a:solidFill>
                  <a:prstClr val="black">
                    <a:tint val="75000"/>
                  </a:prstClr>
                </a:solidFill>
              </a:rPr>
              <a:pPr>
                <a:defRPr/>
              </a:pPr>
              <a:t>06/08/2024</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24FB57D-5A74-471A-AE81-71F779DEB57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054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522A2-B291-49FE-BC5A-A0C1139065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2265932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D1C8CF-D3FB-4326-97B4-CBB7A9846AF9}" type="datetimeFigureOut">
              <a:rPr lang="es-ES">
                <a:solidFill>
                  <a:prstClr val="black">
                    <a:tint val="75000"/>
                  </a:prstClr>
                </a:solidFill>
              </a:rPr>
              <a:pPr>
                <a:defRPr/>
              </a:pPr>
              <a:t>06/08/2024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D322753-C096-4A92-A02B-15D3D963BFD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12453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EE3247-23F4-4695-A839-DF7FC2089028}" type="datetimeFigureOut">
              <a:rPr lang="es-ES">
                <a:solidFill>
                  <a:prstClr val="black">
                    <a:tint val="75000"/>
                  </a:prstClr>
                </a:solidFill>
              </a:rPr>
              <a:pPr>
                <a:defRPr/>
              </a:pPr>
              <a:t>06/08/2024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F8180FA-ED64-41D7-8064-70EC5F7DA02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69748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A7F323-922A-4332-A45E-052A5019BEA4}"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C5A0011-83A2-45AE-BB26-005EDEEC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90662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E40BB68-BEC1-4A95-B76C-10EBB5DC8D00}"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20DCA45-01C5-4618-B5C0-64028F9AE8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262943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D23B0-D8AD-40EF-B7E6-D76C358F385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8782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8E27E-79AB-4BB6-AC06-9D61E963056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21316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F1FBB-C58C-47C4-9FBD-6CDE197986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530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ADA66-6C6F-4924-A68B-DCE152DB8A9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93473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55E593-525C-414B-B126-361E6C8B52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12762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FF91B7-3CF5-44E8-B058-0147D4A2636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125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A28B1-B672-4E62-AFC9-1308932791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55942975"/>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83A87A-400D-47B9-97D7-55B4FC82410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59136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8550A6-3068-4928-9BE7-23EEEABCFBE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98933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30D1B0-2025-4EA9-9AF0-C923331B541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8051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0B77D-A5B1-400E-8107-2698D993820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85912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19D62-7A11-435A-8A07-539AA226E01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47782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C2C98-26D5-4346-A39C-CCAE7FD88F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80560869"/>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EB24DB-0EF1-4B8F-8FF8-F8804EA358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6919923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80939B-BEB0-4E3F-A08B-E37C8C3765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5250386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21BE5A-0927-4577-9109-8DC320B423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66175412"/>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E073A-CC1C-416F-8503-1BC3494E7F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2251305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A1E2B9-D8BB-49D3-939B-E1CCB78713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73125301"/>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7DF5F9-BBA3-426E-9954-C17AF8AAF62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1440839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A5E6C9-0CA5-41AC-AABC-9DD964E1C5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4206240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AFF8A-8205-46BE-A084-9A6D35326E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42270"/>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2BE83-7B6A-412C-AA9A-6E7F26E7B13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977419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E51B9B-0383-409D-BF60-06C30DBFD53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7143140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FB9E3-C403-48FD-A393-9B31C3D29C0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5460090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18E300-40CE-4711-8583-9F15FB76AA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115515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270929-103B-4C16-97F9-9652B7A67B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2045087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71785D-B6BE-4657-B172-87DDB10CA3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0493643"/>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88F69B-3C7C-4112-A3A5-7817F2601B3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1666663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068E09C-3EA1-4C0B-B7B8-B83FF56CDCEE}"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26406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BA8D52-60B8-4513-8EA0-0C783C75186D}" type="datetimeFigureOut">
              <a:rPr lang="es-ES">
                <a:solidFill>
                  <a:prstClr val="black">
                    <a:tint val="75000"/>
                  </a:prstClr>
                </a:solidFill>
              </a:rPr>
              <a:pPr>
                <a:defRPr/>
              </a:pPr>
              <a:t>06/08/2024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1A8E5A-AB2B-4C49-8AD1-5A0D4048864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131795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8AD43C0-88D4-4248-8ECF-D184E8F78776}" type="datetimeFigureOut">
              <a:rPr lang="es-ES">
                <a:solidFill>
                  <a:prstClr val="black">
                    <a:tint val="75000"/>
                  </a:prstClr>
                </a:solidFill>
                <a:latin typeface="Times New Roman" pitchFamily="18" charset="0"/>
              </a:rPr>
              <a:pPr fontAlgn="base">
                <a:spcBef>
                  <a:spcPct val="0"/>
                </a:spcBef>
                <a:spcAft>
                  <a:spcPct val="0"/>
                </a:spcAft>
                <a:defRPr/>
              </a:pPr>
              <a:t>06/08/2024</a:t>
            </a:fld>
            <a:endParaRPr lang="es-ES">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ABFFD5F6-7604-4AD7-B11A-CF55A1611200}" type="slidenum">
              <a:rPr lang="es-ES">
                <a:solidFill>
                  <a:prstClr val="black">
                    <a:tint val="75000"/>
                  </a:prstClr>
                </a:solidFill>
                <a:latin typeface="Times New Roman" pitchFamily="18" charset="0"/>
              </a:rPr>
              <a:pPr fontAlgn="base">
                <a:spcBef>
                  <a:spcPct val="0"/>
                </a:spcBef>
                <a:spcAft>
                  <a:spcPct val="0"/>
                </a:spcAft>
                <a:defRPr/>
              </a:pPr>
              <a:t>‹Nº›</a:t>
            </a:fld>
            <a:endParaRPr lang="es-ES">
              <a:solidFill>
                <a:prstClr val="black">
                  <a:tint val="75000"/>
                </a:prstClr>
              </a:solidFill>
              <a:latin typeface="Times New Roman" pitchFamily="18" charset="0"/>
            </a:endParaRPr>
          </a:p>
        </p:txBody>
      </p:sp>
    </p:spTree>
    <p:extLst>
      <p:ext uri="{BB962C8B-B14F-4D97-AF65-F5344CB8AC3E}">
        <p14:creationId xmlns:p14="http://schemas.microsoft.com/office/powerpoint/2010/main" val="17493314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1680986-C30F-4781-A53D-C0747C6A1458}"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11900190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0D5E4BA7-DAC4-41A6-9F5F-778F537CDEC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2596074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68" y="441960"/>
            <a:ext cx="8134082" cy="5974080"/>
          </a:xfrm>
          <a:prstGeom prst="rect">
            <a:avLst/>
          </a:prstGeom>
          <a:scene3d>
            <a:camera prst="orthographicFront"/>
            <a:lightRig rig="threePt" dir="t"/>
          </a:scene3d>
          <a:sp3d>
            <a:bevelT prst="relaxedInset"/>
          </a:sp3d>
        </p:spPr>
      </p:pic>
      <p:pic>
        <p:nvPicPr>
          <p:cNvPr id="2" name="042. Tu palabra me da vi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5" name="Rectángulo 4"/>
          <p:cNvSpPr/>
          <p:nvPr/>
        </p:nvSpPr>
        <p:spPr>
          <a:xfrm>
            <a:off x="637255" y="6019801"/>
            <a:ext cx="2791745" cy="276999"/>
          </a:xfrm>
          <a:prstGeom prst="rect">
            <a:avLst/>
          </a:prstGeom>
        </p:spPr>
        <p:txBody>
          <a:bodyPr wrap="square">
            <a:spAutoFit/>
          </a:bodyPr>
          <a:lstStyle/>
          <a:p>
            <a:r>
              <a:rPr lang="es-PE" sz="1200" b="1" dirty="0" err="1" smtClean="0">
                <a:effectLst>
                  <a:outerShdw blurRad="38100" dist="38100" dir="2700000" algn="tl">
                    <a:srgbClr val="000000">
                      <a:alpha val="43137"/>
                    </a:srgbClr>
                  </a:outerShdw>
                </a:effectLst>
                <a:latin typeface="Bodoni MT" panose="02070603080606020203" pitchFamily="18" charset="0"/>
              </a:rPr>
              <a:t>Image</a:t>
            </a:r>
            <a:r>
              <a:rPr lang="es-PE" sz="1200" b="1" dirty="0" smtClean="0">
                <a:effectLst>
                  <a:outerShdw blurRad="38100" dist="38100" dir="2700000" algn="tl">
                    <a:srgbClr val="000000">
                      <a:alpha val="43137"/>
                    </a:srgbClr>
                  </a:outerShdw>
                </a:effectLst>
                <a:latin typeface="Bodoni MT" panose="02070603080606020203" pitchFamily="18" charset="0"/>
              </a:rPr>
              <a:t>: P</a:t>
            </a:r>
            <a:r>
              <a:rPr lang="es-PE" sz="1200" b="1" dirty="0">
                <a:effectLst>
                  <a:outerShdw blurRad="38100" dist="38100" dir="2700000" algn="tl">
                    <a:srgbClr val="000000">
                      <a:alpha val="43137"/>
                    </a:srgbClr>
                  </a:outerShdw>
                </a:effectLst>
                <a:latin typeface="Bodoni MT" panose="02070603080606020203" pitchFamily="18" charset="0"/>
              </a:rPr>
              <a:t>. Erick Félix</a:t>
            </a:r>
          </a:p>
        </p:txBody>
      </p:sp>
    </p:spTree>
    <p:extLst>
      <p:ext uri="{BB962C8B-B14F-4D97-AF65-F5344CB8AC3E}">
        <p14:creationId xmlns:p14="http://schemas.microsoft.com/office/powerpoint/2010/main" val="2278159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34491" y="521002"/>
            <a:ext cx="8161833" cy="5891247"/>
          </a:xfrm>
          <a:prstGeom prst="rect">
            <a:avLst/>
          </a:prstGeom>
          <a:scene3d>
            <a:camera prst="orthographicFront"/>
            <a:lightRig rig="threePt" dir="t"/>
          </a:scene3d>
          <a:sp3d>
            <a:bevelT prst="relaxedInset"/>
          </a:sp3d>
        </p:spPr>
      </p:pic>
      <p:sp>
        <p:nvSpPr>
          <p:cNvPr id="4" name="Rectangle 2"/>
          <p:cNvSpPr>
            <a:spLocks noChangeArrowheads="1"/>
          </p:cNvSpPr>
          <p:nvPr/>
        </p:nvSpPr>
        <p:spPr bwMode="auto">
          <a:xfrm>
            <a:off x="503303" y="440953"/>
            <a:ext cx="3001897" cy="892552"/>
          </a:xfrm>
          <a:prstGeom prst="rect">
            <a:avLst/>
          </a:prstGeom>
          <a:solidFill>
            <a:schemeClr val="tx2">
              <a:lumMod val="50000"/>
            </a:schemeClr>
          </a:solidFill>
          <a:ln>
            <a:noFill/>
          </a:ln>
          <a:effectLst/>
          <a:scene3d>
            <a:camera prst="orthographicFront"/>
            <a:lightRig rig="threePt" dir="t"/>
          </a:scene3d>
          <a:sp3d>
            <a:bevelT/>
          </a:sp3d>
          <a:extLst/>
        </p:spPr>
        <p:txBody>
          <a:bodyPr wrap="square">
            <a:spAutoFit/>
          </a:bodyPr>
          <a:lstStyle/>
          <a:p>
            <a:pPr algn="ctr" fontAlgn="base">
              <a:spcBef>
                <a:spcPct val="0"/>
              </a:spcBef>
              <a:spcAft>
                <a:spcPct val="0"/>
              </a:spcAft>
              <a:defRPr/>
            </a:pPr>
            <a:r>
              <a:rPr lang="es-ES" sz="2600" b="1" dirty="0" smtClean="0">
                <a:solidFill>
                  <a:srgbClr val="FFFFCC"/>
                </a:solidFill>
                <a:effectLst>
                  <a:glow rad="228600">
                    <a:srgbClr val="3A1D00"/>
                  </a:glow>
                  <a:outerShdw blurRad="50800" dist="38100" dir="10800000" algn="r" rotWithShape="0">
                    <a:srgbClr val="000000"/>
                  </a:outerShdw>
                </a:effectLst>
                <a:latin typeface="Arial Narrow" panose="020B0606020202030204" pitchFamily="34" charset="0"/>
                <a:cs typeface="Times New Roman" pitchFamily="18" charset="0"/>
              </a:rPr>
              <a:t>Jesús </a:t>
            </a:r>
            <a:r>
              <a:rPr lang="es-ES" sz="2600" b="1" dirty="0">
                <a:solidFill>
                  <a:srgbClr val="FFFFCC"/>
                </a:solidFill>
                <a:effectLst>
                  <a:glow rad="228600">
                    <a:srgbClr val="3A1D00"/>
                  </a:glow>
                  <a:outerShdw blurRad="50800" dist="38100" dir="10800000" algn="r" rotWithShape="0">
                    <a:srgbClr val="000000"/>
                  </a:outerShdw>
                </a:effectLst>
                <a:latin typeface="Arial Narrow" panose="020B0606020202030204" pitchFamily="34" charset="0"/>
                <a:cs typeface="Times New Roman" pitchFamily="18" charset="0"/>
              </a:rPr>
              <a:t>tomó la palabra y les dijo:</a:t>
            </a:r>
            <a:endParaRPr lang="es-ES" sz="2600" b="1" dirty="0">
              <a:solidFill>
                <a:srgbClr val="FFFFCC"/>
              </a:solidFill>
              <a:effectLst>
                <a:glow rad="228600">
                  <a:srgbClr val="3A1D00"/>
                </a:glow>
                <a:outerShdw blurRad="50800" dist="38100" dir="10800000" algn="r" rotWithShape="0">
                  <a:srgbClr val="000000"/>
                </a:outerShdw>
              </a:effectLst>
              <a:latin typeface="Arial Narrow" panose="020B0606020202030204" pitchFamily="34" charset="0"/>
            </a:endParaRPr>
          </a:p>
        </p:txBody>
      </p:sp>
      <p:sp>
        <p:nvSpPr>
          <p:cNvPr id="7" name="Rectangle 2"/>
          <p:cNvSpPr>
            <a:spLocks noChangeArrowheads="1"/>
          </p:cNvSpPr>
          <p:nvPr/>
        </p:nvSpPr>
        <p:spPr bwMode="auto">
          <a:xfrm>
            <a:off x="563066" y="5335031"/>
            <a:ext cx="8104684" cy="1077218"/>
          </a:xfrm>
          <a:prstGeom prst="rect">
            <a:avLst/>
          </a:prstGeom>
          <a:solidFill>
            <a:schemeClr val="tx2">
              <a:lumMod val="50000"/>
            </a:schemeClr>
          </a:solidFill>
          <a:ln>
            <a:noFill/>
          </a:ln>
          <a:effectLst/>
          <a:scene3d>
            <a:camera prst="orthographicFront"/>
            <a:lightRig rig="threePt" dir="t"/>
          </a:scene3d>
          <a:sp3d>
            <a:bevelT/>
          </a:sp3d>
          <a:extLst/>
        </p:spPr>
        <p:txBody>
          <a:bodyPr wrap="square">
            <a:spAutoFit/>
          </a:bodyPr>
          <a:lstStyle/>
          <a:p>
            <a:pPr algn="ctr" fontAlgn="base">
              <a:spcBef>
                <a:spcPct val="0"/>
              </a:spcBef>
              <a:spcAft>
                <a:spcPct val="0"/>
              </a:spcAft>
              <a:defRPr/>
            </a:pPr>
            <a:r>
              <a:rPr lang="es-ES" sz="3200" b="1" i="1" dirty="0" smtClean="0">
                <a:solidFill>
                  <a:schemeClr val="bg1"/>
                </a:solidFill>
                <a:effectLst>
                  <a:glow rad="101600">
                    <a:srgbClr val="2A1500">
                      <a:alpha val="60000"/>
                    </a:srgbClr>
                  </a:glow>
                  <a:outerShdw blurRad="50800" dist="38100" algn="l" rotWithShape="0">
                    <a:srgbClr val="540000"/>
                  </a:outerShdw>
                </a:effectLst>
                <a:latin typeface="AR CENA" panose="02000000000000000000" pitchFamily="2" charset="0"/>
                <a:cs typeface="Times New Roman" pitchFamily="18" charset="0"/>
              </a:rPr>
              <a:t>– </a:t>
            </a:r>
            <a:r>
              <a:rPr lang="es-ES" sz="2600" b="1" i="1" dirty="0" smtClean="0">
                <a:solidFill>
                  <a:schemeClr val="bg1"/>
                </a:solidFill>
                <a:effectLst>
                  <a:glow rad="101600">
                    <a:srgbClr val="2A1500">
                      <a:alpha val="60000"/>
                    </a:srgbClr>
                  </a:glow>
                  <a:outerShdw blurRad="50800" dist="38100" algn="l" rotWithShape="0">
                    <a:srgbClr val="540000"/>
                  </a:outerShdw>
                </a:effectLst>
                <a:latin typeface="Arial Narrow" panose="020B0606020202030204" pitchFamily="34" charset="0"/>
                <a:cs typeface="Times New Roman" pitchFamily="18" charset="0"/>
              </a:rPr>
              <a:t>“ </a:t>
            </a:r>
            <a:r>
              <a:rPr lang="es-ES" sz="2600" b="1" dirty="0" smtClean="0">
                <a:solidFill>
                  <a:schemeClr val="bg1"/>
                </a:solidFill>
                <a:effectLst>
                  <a:glow rad="101600">
                    <a:srgbClr val="2A1500">
                      <a:alpha val="60000"/>
                    </a:srgbClr>
                  </a:glow>
                  <a:outerShdw blurRad="50800" dist="38100" algn="l" rotWithShape="0">
                    <a:srgbClr val="540000"/>
                  </a:outerShdw>
                </a:effectLst>
                <a:latin typeface="Arial Narrow" panose="020B0606020202030204" pitchFamily="34" charset="0"/>
                <a:cs typeface="Times New Roman" pitchFamily="18" charset="0"/>
              </a:rPr>
              <a:t>No </a:t>
            </a:r>
            <a:r>
              <a:rPr lang="es-ES" sz="2600" b="1" dirty="0">
                <a:solidFill>
                  <a:schemeClr val="bg1"/>
                </a:solidFill>
                <a:effectLst>
                  <a:glow rad="101600">
                    <a:srgbClr val="2A1500">
                      <a:alpha val="60000"/>
                    </a:srgbClr>
                  </a:glow>
                  <a:outerShdw blurRad="50800" dist="38100" algn="l" rotWithShape="0">
                    <a:srgbClr val="540000"/>
                  </a:outerShdw>
                </a:effectLst>
                <a:latin typeface="Arial Narrow" panose="020B0606020202030204" pitchFamily="34" charset="0"/>
                <a:cs typeface="Times New Roman" pitchFamily="18" charset="0"/>
              </a:rPr>
              <a:t>critiquen. </a:t>
            </a:r>
            <a:r>
              <a:rPr lang="es-ES" sz="2600" b="1" dirty="0" smtClean="0">
                <a:solidFill>
                  <a:schemeClr val="bg1"/>
                </a:solidFill>
                <a:effectLst>
                  <a:glow rad="101600">
                    <a:srgbClr val="2A1500">
                      <a:alpha val="60000"/>
                    </a:srgbClr>
                  </a:glow>
                  <a:outerShdw blurRad="50800" dist="38100" algn="l" rotWithShape="0">
                    <a:srgbClr val="540000"/>
                  </a:outerShdw>
                </a:effectLst>
                <a:latin typeface="Arial Narrow" panose="020B0606020202030204" pitchFamily="34" charset="0"/>
                <a:cs typeface="Times New Roman" pitchFamily="18" charset="0"/>
              </a:rPr>
              <a:t>Nadie </a:t>
            </a:r>
            <a:r>
              <a:rPr lang="es-ES" sz="2600" b="1" dirty="0">
                <a:solidFill>
                  <a:schemeClr val="bg1"/>
                </a:solidFill>
                <a:effectLst>
                  <a:glow rad="101600">
                    <a:srgbClr val="2A1500">
                      <a:alpha val="60000"/>
                    </a:srgbClr>
                  </a:glow>
                  <a:outerShdw blurRad="50800" dist="38100" algn="l" rotWithShape="0">
                    <a:srgbClr val="540000"/>
                  </a:outerShdw>
                </a:effectLst>
                <a:latin typeface="Arial Narrow" panose="020B0606020202030204" pitchFamily="34" charset="0"/>
                <a:cs typeface="Times New Roman" pitchFamily="18" charset="0"/>
              </a:rPr>
              <a:t>puede venir a mí, si no lo atrae el Padre, que me ha enviado. Y yo lo resucitaré el último día</a:t>
            </a:r>
            <a:r>
              <a:rPr lang="es-ES" sz="3200" b="1" dirty="0">
                <a:solidFill>
                  <a:schemeClr val="bg1"/>
                </a:solidFill>
                <a:effectLst>
                  <a:glow rad="101600">
                    <a:srgbClr val="2A1500">
                      <a:alpha val="60000"/>
                    </a:srgbClr>
                  </a:glow>
                  <a:outerShdw blurRad="50800" dist="38100" algn="l" rotWithShape="0">
                    <a:srgbClr val="540000"/>
                  </a:outerShdw>
                </a:effectLst>
                <a:latin typeface="AR CENA" panose="02000000000000000000" pitchFamily="2" charset="0"/>
                <a:cs typeface="Times New Roman" pitchFamily="18" charset="0"/>
              </a:rPr>
              <a:t>. </a:t>
            </a:r>
            <a:endParaRPr lang="es-ES" sz="3200" b="1" dirty="0">
              <a:solidFill>
                <a:schemeClr val="bg1"/>
              </a:solidFill>
              <a:effectLst>
                <a:glow rad="101600">
                  <a:srgbClr val="2A1500">
                    <a:alpha val="60000"/>
                  </a:srgbClr>
                </a:glow>
                <a:outerShdw blurRad="50800" dist="38100" algn="l" rotWithShape="0">
                  <a:srgbClr val="540000"/>
                </a:outerShdw>
              </a:effectLst>
              <a:latin typeface="AR CENA" panose="02000000000000000000" pitchFamily="2" charset="0"/>
            </a:endParaRPr>
          </a:p>
        </p:txBody>
      </p:sp>
    </p:spTree>
    <p:extLst>
      <p:ext uri="{BB962C8B-B14F-4D97-AF65-F5344CB8AC3E}">
        <p14:creationId xmlns:p14="http://schemas.microsoft.com/office/powerpoint/2010/main" val="3003695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56" y="518790"/>
            <a:ext cx="8161569" cy="58439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297257" y="518790"/>
            <a:ext cx="3313344" cy="2523768"/>
          </a:xfrm>
          <a:prstGeom prst="rect">
            <a:avLst/>
          </a:prstGeom>
          <a:solidFill>
            <a:schemeClr val="accent2">
              <a:lumMod val="75000"/>
            </a:schemeClr>
          </a:solidFill>
          <a:ln>
            <a:noFill/>
          </a:ln>
          <a:effectLst>
            <a:softEdge rad="127000"/>
          </a:effectLst>
          <a:scene3d>
            <a:camera prst="orthographicFront"/>
            <a:lightRig rig="threePt" dir="t"/>
          </a:scene3d>
          <a:sp3d>
            <a:bevelT prst="relaxedInset"/>
          </a:sp3d>
          <a:extLst/>
        </p:spPr>
        <p:txBody>
          <a:bodyPr wrap="square">
            <a:spAutoFit/>
          </a:bodyPr>
          <a:lstStyle/>
          <a:p>
            <a:pPr algn="ctr" fontAlgn="base">
              <a:spcBef>
                <a:spcPct val="0"/>
              </a:spcBef>
              <a:spcAft>
                <a:spcPct val="0"/>
              </a:spcAft>
              <a:defRPr/>
            </a:pPr>
            <a:r>
              <a:rPr lang="es-ES" sz="26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ial Narrow" panose="020B0606020202030204" pitchFamily="34" charset="0"/>
                <a:cs typeface="Times New Roman" pitchFamily="18" charset="0"/>
              </a:rPr>
              <a:t>Está </a:t>
            </a:r>
            <a:r>
              <a:rPr lang="es-ES" sz="26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ial Narrow" panose="020B0606020202030204" pitchFamily="34" charset="0"/>
                <a:cs typeface="Times New Roman" pitchFamily="18" charset="0"/>
              </a:rPr>
              <a:t>escrito en los profetas: </a:t>
            </a:r>
            <a:r>
              <a:rPr lang="es-ES" sz="26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ial Narrow" panose="020B0606020202030204" pitchFamily="34" charset="0"/>
                <a:cs typeface="Times New Roman" pitchFamily="18" charset="0"/>
              </a:rPr>
              <a:t> «</a:t>
            </a:r>
            <a:r>
              <a:rPr lang="es-ES" sz="26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ial Narrow" panose="020B0606020202030204" pitchFamily="34" charset="0"/>
                <a:cs typeface="Times New Roman" pitchFamily="18" charset="0"/>
              </a:rPr>
              <a:t>Serán todos discípulos de Dios</a:t>
            </a:r>
            <a:r>
              <a:rPr lang="es-ES" sz="26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ial Narrow" panose="020B0606020202030204" pitchFamily="34" charset="0"/>
                <a:cs typeface="Times New Roman" pitchFamily="18" charset="0"/>
              </a:rPr>
              <a:t>».</a:t>
            </a:r>
          </a:p>
          <a:p>
            <a:pPr algn="ctr" fontAlgn="base">
              <a:spcBef>
                <a:spcPct val="0"/>
              </a:spcBef>
              <a:spcAft>
                <a:spcPct val="0"/>
              </a:spcAft>
              <a:defRPr/>
            </a:pPr>
            <a:r>
              <a:rPr lang="es-PE" sz="26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ial Narrow" panose="020B0606020202030204" pitchFamily="34" charset="0"/>
                <a:cs typeface="Times New Roman" pitchFamily="18" charset="0"/>
              </a:rPr>
              <a:t>Todo el que escucha lo que dice el Padre y aprende, viene a mí</a:t>
            </a:r>
            <a:r>
              <a:rPr lang="es-PE" sz="26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ial Narrow" panose="020B0606020202030204" pitchFamily="34" charset="0"/>
                <a:cs typeface="Times New Roman" pitchFamily="18" charset="0"/>
              </a:rPr>
              <a:t>. </a:t>
            </a:r>
            <a:r>
              <a:rPr lang="es-ES" sz="2800" dirty="0" smtClean="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cs typeface="Times New Roman" pitchFamily="18" charset="0"/>
              </a:rPr>
              <a:t> </a:t>
            </a:r>
            <a:endParaRPr lang="es-ES" sz="2800" dirty="0">
              <a:ln w="18415" cmpd="sng">
                <a:solidFill>
                  <a:srgbClr val="FFFFFF"/>
                </a:solidFill>
                <a:prstDash val="solid"/>
              </a:ln>
              <a:solidFill>
                <a:schemeClr val="bg1"/>
              </a:solidFill>
              <a:effectLst>
                <a:glow rad="101600">
                  <a:srgbClr val="3A1D00">
                    <a:alpha val="60000"/>
                  </a:srgbClr>
                </a:glow>
                <a:outerShdw blurRad="50800" dist="38100" dir="10800000" algn="r" rotWithShape="0">
                  <a:srgbClr val="540000"/>
                </a:outerShdw>
              </a:effectLst>
              <a:latin typeface="AR CENA" panose="02000000000000000000" pitchFamily="2" charset="0"/>
            </a:endParaRPr>
          </a:p>
        </p:txBody>
      </p:sp>
    </p:spTree>
    <p:extLst>
      <p:ext uri="{BB962C8B-B14F-4D97-AF65-F5344CB8AC3E}">
        <p14:creationId xmlns:p14="http://schemas.microsoft.com/office/powerpoint/2010/main" val="2477861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30" y="482955"/>
            <a:ext cx="8125540" cy="59307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19658" y="482955"/>
            <a:ext cx="4352392" cy="3108543"/>
          </a:xfrm>
          <a:prstGeom prst="rect">
            <a:avLst/>
          </a:prstGeom>
          <a:solidFill>
            <a:schemeClr val="tx2">
              <a:lumMod val="75000"/>
            </a:schemeClr>
          </a:solidFill>
          <a:ln>
            <a:noFill/>
          </a:ln>
          <a:effectLst/>
          <a:scene3d>
            <a:camera prst="orthographicFront"/>
            <a:lightRig rig="threePt" dir="t"/>
          </a:scene3d>
          <a:sp3d>
            <a:bevelT prst="relaxedInset"/>
          </a:sp3d>
          <a:extLst/>
        </p:spPr>
        <p:txBody>
          <a:bodyPr wrap="square">
            <a:spAutoFit/>
          </a:bodyPr>
          <a:lstStyle/>
          <a:p>
            <a:pPr algn="ctr" fontAlgn="base">
              <a:spcBef>
                <a:spcPct val="0"/>
              </a:spcBef>
              <a:spcAft>
                <a:spcPct val="0"/>
              </a:spcAft>
              <a:defRPr/>
            </a:pPr>
            <a:r>
              <a:rPr lang="es-ES" sz="2800" b="1" dirty="0" smtClean="0">
                <a:solidFill>
                  <a:schemeClr val="bg1"/>
                </a:solidFill>
                <a:latin typeface="Arial Narrow" panose="020B0606020202030204" pitchFamily="34" charset="0"/>
                <a:cs typeface="Times New Roman" pitchFamily="18" charset="0"/>
              </a:rPr>
              <a:t>No </a:t>
            </a:r>
            <a:r>
              <a:rPr lang="es-ES" sz="2800" b="1" dirty="0">
                <a:solidFill>
                  <a:schemeClr val="bg1"/>
                </a:solidFill>
                <a:latin typeface="Arial Narrow" panose="020B0606020202030204" pitchFamily="34" charset="0"/>
                <a:cs typeface="Times New Roman" pitchFamily="18" charset="0"/>
              </a:rPr>
              <a:t>es que nadie haya visto  al Padre, a no ser el que procede de Dios: ése ha visto al Padre</a:t>
            </a:r>
            <a:r>
              <a:rPr lang="es-ES" sz="2800" b="1" dirty="0" smtClean="0">
                <a:solidFill>
                  <a:schemeClr val="bg1"/>
                </a:solidFill>
                <a:latin typeface="Arial Narrow" panose="020B0606020202030204" pitchFamily="34" charset="0"/>
                <a:cs typeface="Times New Roman" pitchFamily="18" charset="0"/>
              </a:rPr>
              <a:t>.</a:t>
            </a:r>
          </a:p>
          <a:p>
            <a:pPr algn="ctr" fontAlgn="base">
              <a:spcBef>
                <a:spcPct val="0"/>
              </a:spcBef>
              <a:spcAft>
                <a:spcPct val="0"/>
              </a:spcAft>
              <a:defRPr/>
            </a:pPr>
            <a:r>
              <a:rPr lang="es-PE" sz="2800" b="1" dirty="0">
                <a:solidFill>
                  <a:schemeClr val="bg1"/>
                </a:solidFill>
                <a:latin typeface="Arial Narrow" panose="020B0606020202030204" pitchFamily="34" charset="0"/>
              </a:rPr>
              <a:t>Les aseguro: el que cree, tiene vida eterna. </a:t>
            </a:r>
            <a:r>
              <a:rPr lang="es-PE" sz="2800" b="1" dirty="0" smtClean="0">
                <a:solidFill>
                  <a:schemeClr val="bg1"/>
                </a:solidFill>
                <a:latin typeface="Arial Narrow" panose="020B0606020202030204" pitchFamily="34" charset="0"/>
              </a:rPr>
              <a:t>                    Yo </a:t>
            </a:r>
            <a:r>
              <a:rPr lang="es-PE" sz="2800" b="1" dirty="0">
                <a:solidFill>
                  <a:schemeClr val="bg1"/>
                </a:solidFill>
                <a:latin typeface="Arial Narrow" panose="020B0606020202030204" pitchFamily="34" charset="0"/>
              </a:rPr>
              <a:t>soy el pan de la vida. </a:t>
            </a:r>
            <a:endParaRPr lang="es-ES" sz="2800" b="1" dirty="0">
              <a:ln w="18415" cmpd="sng">
                <a:solidFill>
                  <a:srgbClr val="FFFFFF"/>
                </a:solidFill>
                <a:prstDash val="solid"/>
              </a:ln>
              <a:solidFill>
                <a:schemeClr val="bg1"/>
              </a:solidFill>
              <a:latin typeface="AR CENA" panose="02000000000000000000" pitchFamily="2" charset="0"/>
            </a:endParaRPr>
          </a:p>
        </p:txBody>
      </p:sp>
    </p:spTree>
    <p:extLst>
      <p:ext uri="{BB962C8B-B14F-4D97-AF65-F5344CB8AC3E}">
        <p14:creationId xmlns:p14="http://schemas.microsoft.com/office/powerpoint/2010/main" val="1744342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jw.org: rostr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463639"/>
            <a:ext cx="8138419" cy="59242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218" name="Rectangle 2"/>
          <p:cNvSpPr>
            <a:spLocks noChangeArrowheads="1"/>
          </p:cNvSpPr>
          <p:nvPr/>
        </p:nvSpPr>
        <p:spPr bwMode="auto">
          <a:xfrm>
            <a:off x="5600700" y="614284"/>
            <a:ext cx="3041024" cy="4643515"/>
          </a:xfrm>
          <a:prstGeom prst="rect">
            <a:avLst/>
          </a:prstGeom>
          <a:solidFill>
            <a:schemeClr val="accent6">
              <a:lumMod val="50000"/>
            </a:schemeClr>
          </a:solidFill>
          <a:ln>
            <a:noFill/>
          </a:ln>
          <a:effectLst/>
          <a:scene3d>
            <a:camera prst="orthographicFront"/>
            <a:lightRig rig="threePt" dir="t"/>
          </a:scene3d>
          <a:sp3d>
            <a:bevelT prst="relaxedInset"/>
          </a:sp3d>
          <a:extLst/>
        </p:spPr>
        <p:txBody>
          <a:bodyPr wrap="square">
            <a:spAutoFit/>
          </a:bodyPr>
          <a:lstStyle/>
          <a:p>
            <a:pPr algn="ctr" fontAlgn="base">
              <a:spcBef>
                <a:spcPct val="0"/>
              </a:spcBef>
              <a:spcAft>
                <a:spcPct val="0"/>
              </a:spcAft>
              <a:defRPr/>
            </a:pPr>
            <a:r>
              <a:rPr lang="es-ES" sz="32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“Los </a:t>
            </a:r>
            <a:r>
              <a:rPr lang="es-ES" sz="32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padres de ustedes comieron en el desierto el maná y murieron: </a:t>
            </a:r>
            <a:r>
              <a:rPr lang="es-ES" sz="32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éste </a:t>
            </a:r>
            <a:r>
              <a:rPr lang="es-ES" sz="32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es el pan que baja del cielo, para que el hombre coma de él y no muera.</a:t>
            </a:r>
          </a:p>
        </p:txBody>
      </p:sp>
    </p:spTree>
    <p:extLst>
      <p:ext uri="{BB962C8B-B14F-4D97-AF65-F5344CB8AC3E}">
        <p14:creationId xmlns:p14="http://schemas.microsoft.com/office/powerpoint/2010/main" val="1314760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1417" r="12321"/>
          <a:stretch/>
        </p:blipFill>
        <p:spPr bwMode="auto">
          <a:xfrm>
            <a:off x="557951" y="512676"/>
            <a:ext cx="8119324" cy="592286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557951" y="5095258"/>
            <a:ext cx="8119324" cy="1292662"/>
          </a:xfrm>
          <a:prstGeom prst="rect">
            <a:avLst/>
          </a:prstGeom>
          <a:solidFill>
            <a:srgbClr val="002060"/>
          </a:solidFill>
          <a:ln>
            <a:noFill/>
          </a:ln>
          <a:effectLst/>
          <a:scene3d>
            <a:camera prst="orthographicFront"/>
            <a:lightRig rig="threePt" dir="t"/>
          </a:scene3d>
          <a:sp3d>
            <a:bevelT prst="slope"/>
          </a:sp3d>
          <a:extLst/>
        </p:spPr>
        <p:txBody>
          <a:bodyPr wrap="square">
            <a:spAutoFit/>
          </a:bodyPr>
          <a:lstStyle/>
          <a:p>
            <a:pPr algn="ctr" fontAlgn="base">
              <a:spcBef>
                <a:spcPct val="0"/>
              </a:spcBef>
              <a:spcAft>
                <a:spcPct val="0"/>
              </a:spcAft>
              <a:defRPr/>
            </a:pPr>
            <a:r>
              <a:rPr lang="es-ES" sz="26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Yo </a:t>
            </a:r>
            <a:r>
              <a:rPr lang="es-ES" sz="26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soy el pan vivo que ha bajado del cielo; el que coma de este pan  vivirá siempre. </a:t>
            </a:r>
            <a:r>
              <a:rPr lang="es-ES" sz="26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Y </a:t>
            </a:r>
            <a:r>
              <a:rPr lang="es-ES" sz="26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rPr>
              <a:t>el pan que yo daré es mi carne  para la vida del mundo».</a:t>
            </a:r>
            <a:r>
              <a:rPr lang="es-ES" sz="2600" b="1" dirty="0">
                <a:solidFill>
                  <a:schemeClr val="bg1"/>
                </a:solidFill>
                <a:effectLst>
                  <a:outerShdw blurRad="38100" dist="38100" dir="2700000" algn="tl">
                    <a:srgbClr val="000000">
                      <a:alpha val="43137"/>
                    </a:srgbClr>
                  </a:outerShdw>
                </a:effectLst>
                <a:latin typeface="Arial Narrow" panose="020B0606020202030204" pitchFamily="34" charset="0"/>
              </a:rPr>
              <a:t> </a:t>
            </a:r>
            <a:endParaRPr lang="es-ES" sz="26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69216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w.org:  judios contra JesÃºs"/>
          <p:cNvPicPr>
            <a:picLocks noChangeAspect="1" noChangeArrowheads="1"/>
          </p:cNvPicPr>
          <p:nvPr/>
        </p:nvPicPr>
        <p:blipFill rotWithShape="1">
          <a:blip r:embed="rId2">
            <a:extLst>
              <a:ext uri="{28A0092B-C50C-407E-A947-70E740481C1C}">
                <a14:useLocalDpi xmlns:a14="http://schemas.microsoft.com/office/drawing/2010/main" val="0"/>
              </a:ext>
            </a:extLst>
          </a:blip>
          <a:srcRect b="8716"/>
          <a:stretch/>
        </p:blipFill>
        <p:spPr bwMode="auto">
          <a:xfrm>
            <a:off x="508648" y="435406"/>
            <a:ext cx="8168627" cy="593682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5348875" y="3402946"/>
            <a:ext cx="3492398" cy="1944216"/>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eaLnBrk="0" fontAlgn="base" hangingPunct="0">
              <a:spcBef>
                <a:spcPct val="20000"/>
              </a:spcBef>
              <a:spcAft>
                <a:spcPct val="0"/>
              </a:spcAft>
              <a:defRPr/>
            </a:pPr>
            <a:endParaRPr lang="es-ES" sz="3200" b="1" dirty="0">
              <a:solidFill>
                <a:srgbClr val="FFFF00"/>
              </a:solidFill>
              <a:effectLst>
                <a:outerShdw blurRad="50800" dist="38100" dir="10800000" algn="r" rotWithShape="0">
                  <a:prstClr val="black"/>
                </a:outerShdw>
              </a:effectLst>
              <a:latin typeface="Rockwell" pitchFamily="18" charset="0"/>
            </a:endParaRPr>
          </a:p>
        </p:txBody>
      </p:sp>
      <p:sp>
        <p:nvSpPr>
          <p:cNvPr id="4" name="2 Marcador de contenido"/>
          <p:cNvSpPr txBox="1">
            <a:spLocks/>
          </p:cNvSpPr>
          <p:nvPr/>
        </p:nvSpPr>
        <p:spPr bwMode="auto">
          <a:xfrm>
            <a:off x="695324" y="5227772"/>
            <a:ext cx="7653611" cy="1136566"/>
          </a:xfrm>
          <a:prstGeom prst="rect">
            <a:avLst/>
          </a:prstGeom>
          <a:solidFill>
            <a:srgbClr val="551B21"/>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457200" indent="-457200" algn="ctr" eaLnBrk="0" fontAlgn="base" hangingPunct="0">
              <a:spcBef>
                <a:spcPct val="20000"/>
              </a:spcBef>
              <a:spcAft>
                <a:spcPct val="0"/>
              </a:spcAft>
              <a:buFont typeface="Arial" panose="020B0604020202020204" pitchFamily="34" charset="0"/>
              <a:buChar char="•"/>
              <a:defRPr/>
            </a:pPr>
            <a:r>
              <a:rPr lang="es-PE" sz="3200" b="1" dirty="0" smtClean="0">
                <a:solidFill>
                  <a:schemeClr val="bg1"/>
                </a:solidFill>
                <a:effectLst>
                  <a:outerShdw blurRad="50800" dist="38100" dir="10800000" algn="r" rotWithShape="0">
                    <a:prstClr val="black"/>
                  </a:outerShdw>
                </a:effectLst>
                <a:latin typeface="Geometr706 BlkCn BT" panose="020B0706030503030204" pitchFamily="34" charset="0"/>
              </a:rPr>
              <a:t>¿</a:t>
            </a:r>
            <a:r>
              <a:rPr lang="es-PE" sz="3200" b="1" dirty="0">
                <a:solidFill>
                  <a:schemeClr val="bg1"/>
                </a:solidFill>
                <a:effectLst>
                  <a:outerShdw blurRad="50800" dist="38100" dir="10800000" algn="r" rotWithShape="0">
                    <a:prstClr val="black"/>
                  </a:outerShdw>
                </a:effectLst>
                <a:latin typeface="Arial Rounded MT Bold" panose="020F0704030504030204" pitchFamily="34" charset="0"/>
              </a:rPr>
              <a:t>Por qué murmuraban los judíos contra Jesús? ¿Qué decían de Él? </a:t>
            </a:r>
            <a:endParaRPr lang="es-ES" sz="3200" b="1" dirty="0">
              <a:solidFill>
                <a:schemeClr val="bg1"/>
              </a:solidFill>
              <a:effectLst>
                <a:outerShdw blurRad="50800" dist="38100" dir="10800000" algn="r" rotWithShape="0">
                  <a:prstClr val="black"/>
                </a:outerShdw>
              </a:effectLst>
              <a:latin typeface="Arial Rounded MT Bold" panose="020F0704030504030204" pitchFamily="34" charset="0"/>
            </a:endParaRPr>
          </a:p>
          <a:p>
            <a:pPr marL="457200" indent="-457200" algn="ctr" eaLnBrk="0" fontAlgn="base" hangingPunct="0">
              <a:spcBef>
                <a:spcPct val="20000"/>
              </a:spcBef>
              <a:spcAft>
                <a:spcPct val="0"/>
              </a:spcAft>
              <a:buFont typeface="Arial" panose="020B0604020202020204" pitchFamily="34" charset="0"/>
              <a:buChar char="•"/>
              <a:defRPr/>
            </a:pPr>
            <a:endParaRPr lang="es-ES" sz="3200" b="1" dirty="0">
              <a:solidFill>
                <a:schemeClr val="bg1"/>
              </a:solidFill>
              <a:effectLst>
                <a:outerShdw blurRad="50800" dist="38100" dir="10800000" algn="r" rotWithShape="0">
                  <a:prstClr val="black"/>
                </a:outerShdw>
              </a:effectLst>
              <a:latin typeface="Geometr706 BlkCn BT" panose="020B070603050303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875" y="905126"/>
            <a:ext cx="3000060" cy="1355106"/>
          </a:xfrm>
          <a:prstGeom prst="cloudCallout">
            <a:avLst>
              <a:gd name="adj1" fmla="val -40151"/>
              <a:gd name="adj2" fmla="val 68202"/>
            </a:avLst>
          </a:prstGeom>
          <a:effectLst>
            <a:softEdge rad="317500"/>
          </a:effectLst>
          <a:scene3d>
            <a:camera prst="orthographicFront"/>
            <a:lightRig rig="threePt" dir="t"/>
          </a:scene3d>
          <a:sp3d>
            <a:bevelT w="152400" h="50800" prst="softRound"/>
          </a:sp3d>
        </p:spPr>
      </p:pic>
      <p:sp>
        <p:nvSpPr>
          <p:cNvPr id="5" name="2 Marcador de contenido"/>
          <p:cNvSpPr>
            <a:spLocks noGrp="1"/>
          </p:cNvSpPr>
          <p:nvPr>
            <p:ph idx="1"/>
          </p:nvPr>
        </p:nvSpPr>
        <p:spPr>
          <a:xfrm>
            <a:off x="1883046" y="435405"/>
            <a:ext cx="5429288" cy="642942"/>
          </a:xfrm>
          <a:solidFill>
            <a:schemeClr val="accent2">
              <a:lumMod val="50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s-ES_tradnl" sz="3600" b="1" spc="50" dirty="0" smtClean="0">
                <a:ln w="11430"/>
                <a:solidFill>
                  <a:schemeClr val="bg1"/>
                </a:solidFill>
                <a:effectLst>
                  <a:outerShdw blurRad="76200" dist="50800" dir="5400000" algn="tl" rotWithShape="0">
                    <a:srgbClr val="000000">
                      <a:alpha val="65000"/>
                    </a:srgbClr>
                  </a:outerShdw>
                </a:effectLst>
              </a:rPr>
              <a:t> Preguntas para la lectura</a:t>
            </a:r>
            <a:r>
              <a:rPr lang="es-ES_tradnl"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45152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4/3*#ppt_w"/>
                                          </p:val>
                                        </p:tav>
                                        <p:tav tm="100000">
                                          <p:val>
                                            <p:strVal val="#ppt_w"/>
                                          </p:val>
                                        </p:tav>
                                      </p:tavLst>
                                    </p:anim>
                                    <p:anim calcmode="lin" valueType="num">
                                      <p:cBhvr>
                                        <p:cTn id="8" dur="20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200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4/3*#ppt_w"/>
                                          </p:val>
                                        </p:tav>
                                        <p:tav tm="100000">
                                          <p:val>
                                            <p:strVal val="#ppt_w"/>
                                          </p:val>
                                        </p:tav>
                                      </p:tavLst>
                                    </p:anim>
                                    <p:anim calcmode="lin" valueType="num">
                                      <p:cBhvr>
                                        <p:cTn id="13" dur="2000" fill="hold"/>
                                        <p:tgtEl>
                                          <p:spTgt spid="4"/>
                                        </p:tgtEl>
                                        <p:attrNameLst>
                                          <p:attrName>ppt_h</p:attrName>
                                        </p:attrNameLst>
                                      </p:cBhvr>
                                      <p:tavLst>
                                        <p:tav tm="0">
                                          <p:val>
                                            <p:strVal val="4/3*#ppt_h"/>
                                          </p:val>
                                        </p:tav>
                                        <p:tav tm="100000">
                                          <p:val>
                                            <p:strVal val="#ppt_h"/>
                                          </p:val>
                                        </p:tav>
                                      </p:tavLst>
                                    </p:anim>
                                  </p:childTnLst>
                                </p:cTn>
                              </p:par>
                              <p:par>
                                <p:cTn id="14" presetID="23" presetClass="entr" presetSubtype="288" fill="hold" nodeType="with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strVal val="4/3*#ppt_w"/>
                                          </p:val>
                                        </p:tav>
                                        <p:tav tm="100000">
                                          <p:val>
                                            <p:strVal val="#ppt_w"/>
                                          </p:val>
                                        </p:tav>
                                      </p:tavLst>
                                    </p:anim>
                                    <p:anim calcmode="lin" valueType="num">
                                      <p:cBhvr>
                                        <p:cTn id="17" dur="20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n para jw.org:  el padre Dios envia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74733"/>
            <a:ext cx="8057345" cy="5926067"/>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3"/>
          <p:cNvSpPr>
            <a:spLocks noChangeArrowheads="1" noChangeShapeType="1" noTextEdit="1"/>
          </p:cNvSpPr>
          <p:nvPr/>
        </p:nvSpPr>
        <p:spPr bwMode="auto">
          <a:xfrm>
            <a:off x="2809875" y="5694986"/>
            <a:ext cx="5818970" cy="705814"/>
          </a:xfrm>
          <a:prstGeom prst="rect">
            <a:avLst/>
          </a:prstGeom>
          <a:solidFill>
            <a:srgbClr val="551B21"/>
          </a:solidFill>
          <a:scene3d>
            <a:camera prst="orthographicFront"/>
            <a:lightRig rig="threePt" dir="t"/>
          </a:scene3d>
          <a:sp3d>
            <a:bevelT w="165100" prst="coolSlant"/>
          </a:sp3d>
          <a:extLst/>
        </p:spPr>
        <p:txBody>
          <a:bodyPr wrap="none" fromWordArt="1"/>
          <a:lstStyle/>
          <a:p>
            <a:pPr marL="571500" indent="-571500" algn="ctr" fontAlgn="base">
              <a:spcBef>
                <a:spcPct val="0"/>
              </a:spcBef>
              <a:spcAft>
                <a:spcPct val="0"/>
              </a:spcAft>
              <a:buFont typeface="Arial" panose="020B0604020202020204" pitchFamily="34" charset="0"/>
              <a:buChar char="•"/>
            </a:pPr>
            <a:r>
              <a:rPr lang="es-PE" sz="3600" kern="10" dirty="0">
                <a:solidFill>
                  <a:schemeClr val="bg1"/>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rPr>
              <a:t>¿Quiénes  </a:t>
            </a:r>
            <a:r>
              <a:rPr lang="es-PE" sz="3600" kern="10" dirty="0" smtClean="0">
                <a:solidFill>
                  <a:schemeClr val="bg1"/>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rPr>
              <a:t>van a </a:t>
            </a:r>
            <a:r>
              <a:rPr lang="es-PE" sz="3600" kern="10" dirty="0">
                <a:solidFill>
                  <a:schemeClr val="bg1"/>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rPr>
              <a:t>Jesús?</a:t>
            </a:r>
          </a:p>
          <a:p>
            <a:pPr marL="571500" indent="-571500" algn="ctr" fontAlgn="base">
              <a:spcBef>
                <a:spcPct val="0"/>
              </a:spcBef>
              <a:spcAft>
                <a:spcPct val="0"/>
              </a:spcAft>
              <a:buFont typeface="Arial" panose="020B0604020202020204" pitchFamily="34" charset="0"/>
              <a:buChar char="•"/>
            </a:pPr>
            <a:endParaRPr lang="es-PE" sz="3600" kern="10" dirty="0">
              <a:solidFill>
                <a:schemeClr val="bg1"/>
              </a:solidFill>
              <a:effectLst>
                <a:glow rad="101600">
                  <a:srgbClr val="482400">
                    <a:alpha val="60000"/>
                  </a:srgbClr>
                </a:glow>
                <a:outerShdw blurRad="38100" dist="38100" dir="2700000" algn="tl">
                  <a:srgbClr val="000000">
                    <a:alpha val="43137"/>
                  </a:srgbClr>
                </a:outerShdw>
              </a:effectLst>
              <a:latin typeface="Geometr415 Blk BT" panose="020B0802020204020303" pitchFamily="34" charset="0"/>
            </a:endParaRPr>
          </a:p>
        </p:txBody>
      </p:sp>
      <p:pic>
        <p:nvPicPr>
          <p:cNvPr id="4102" name="Picture 6" descr="http://2.bp.blogspot.com/-uNRu2HpBY4Y/VO--50a8HtI/AAAAAAAARUU/cTT0XGfvwLM/s1600/185423_247026301987340_100000399168144_791273_470552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30116" y="228697"/>
            <a:ext cx="2930526" cy="15868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3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01" y="463826"/>
            <a:ext cx="8181361" cy="5949853"/>
          </a:xfrm>
          <a:prstGeom prst="rect">
            <a:avLst/>
          </a:prstGeom>
          <a:scene3d>
            <a:camera prst="orthographicFront"/>
            <a:lightRig rig="threePt" dir="t"/>
          </a:scene3d>
          <a:sp3d>
            <a:bevelT prst="convex"/>
          </a:sp3d>
        </p:spPr>
      </p:pic>
      <p:sp>
        <p:nvSpPr>
          <p:cNvPr id="7" name="WordArt 2" descr="Bolsa de papel"/>
          <p:cNvSpPr>
            <a:spLocks noChangeArrowheads="1" noChangeShapeType="1" noTextEdit="1"/>
          </p:cNvSpPr>
          <p:nvPr/>
        </p:nvSpPr>
        <p:spPr bwMode="auto">
          <a:xfrm>
            <a:off x="395536" y="3891265"/>
            <a:ext cx="14446379" cy="1947073"/>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Arial" panose="020B0604020202020204" pitchFamily="34" charset="0"/>
              <a:buChar char="•"/>
            </a:pPr>
            <a:endParaRPr lang="es-PE" sz="3600" b="1" dirty="0" smtClean="0">
              <a:ln w="6600">
                <a:solidFill>
                  <a:schemeClr val="accent2"/>
                </a:solidFill>
                <a:prstDash val="solid"/>
              </a:ln>
              <a:solidFill>
                <a:srgbClr val="FFFFFF"/>
              </a:solidFill>
              <a:effectLst>
                <a:outerShdw dist="38100" dir="2700000" algn="tl" rotWithShape="0">
                  <a:schemeClr val="accent2"/>
                </a:outerShdw>
              </a:effectLst>
            </a:endParaRPr>
          </a:p>
          <a:p>
            <a:pPr marL="571500" indent="-571500" algn="ctr" fontAlgn="base">
              <a:spcBef>
                <a:spcPct val="0"/>
              </a:spcBef>
              <a:spcAft>
                <a:spcPct val="0"/>
              </a:spcAft>
              <a:buFont typeface="Arial" panose="020B0604020202020204" pitchFamily="34" charset="0"/>
              <a:buChar char="•"/>
            </a:pPr>
            <a:endParaRPr lang="es-ES" sz="36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fontAlgn="base">
              <a:spcBef>
                <a:spcPct val="0"/>
              </a:spcBef>
              <a:spcAft>
                <a:spcPct val="0"/>
              </a:spcAft>
            </a:pPr>
            <a:endParaRPr lang="es-ES" sz="36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ndParaRPr>
          </a:p>
        </p:txBody>
      </p:sp>
      <p:sp>
        <p:nvSpPr>
          <p:cNvPr id="9" name="WordArt 3"/>
          <p:cNvSpPr>
            <a:spLocks noChangeArrowheads="1" noChangeShapeType="1" noTextEdit="1"/>
          </p:cNvSpPr>
          <p:nvPr/>
        </p:nvSpPr>
        <p:spPr bwMode="auto">
          <a:xfrm>
            <a:off x="395536" y="4864802"/>
            <a:ext cx="7776864" cy="1136747"/>
          </a:xfrm>
          <a:prstGeom prst="rect">
            <a:avLst/>
          </a:prstGeom>
          <a:extLst>
            <a:ext uri="{AF507438-7753-43E0-B8FC-AC1667EBCBE1}">
              <a14:hiddenEffects xmlns:a14="http://schemas.microsoft.com/office/drawing/2010/main">
                <a:effectLst/>
              </a14:hiddenEffects>
            </a:ext>
          </a:extLst>
        </p:spPr>
        <p:txBody>
          <a:bodyPr wrap="none" fromWordArt="1">
            <a:prstTxWarp prst="textArchDown">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endParaRPr lang="es-PE" sz="1200" kern="10" dirty="0">
              <a:ln w="9525">
                <a:round/>
                <a:headEnd/>
                <a:tailEnd/>
              </a:ln>
              <a:solidFill>
                <a:schemeClr val="accent6">
                  <a:lumMod val="20000"/>
                  <a:lumOff val="80000"/>
                </a:schemeClr>
              </a:solidFill>
              <a:latin typeface="Impact"/>
            </a:endParaRPr>
          </a:p>
        </p:txBody>
      </p:sp>
      <p:sp>
        <p:nvSpPr>
          <p:cNvPr id="8" name="Rectángulo 7"/>
          <p:cNvSpPr/>
          <p:nvPr/>
        </p:nvSpPr>
        <p:spPr>
          <a:xfrm>
            <a:off x="708648" y="805920"/>
            <a:ext cx="3682377" cy="1241955"/>
          </a:xfrm>
          <a:prstGeom prst="rect">
            <a:avLst/>
          </a:prstGeom>
          <a:solidFill>
            <a:srgbClr val="07184E"/>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PE" sz="36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¿Qué </a:t>
            </a:r>
            <a:r>
              <a:rPr lang="es-PE" sz="36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dice Jesús sobre Él mismo</a:t>
            </a:r>
            <a:r>
              <a:rPr lang="es-PE" sz="36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a:t>
            </a:r>
            <a:endParaRPr lang="es-PE" sz="36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endParaRPr>
          </a:p>
        </p:txBody>
      </p:sp>
      <p:sp>
        <p:nvSpPr>
          <p:cNvPr id="6" name="Rectángulo 5"/>
          <p:cNvSpPr/>
          <p:nvPr/>
        </p:nvSpPr>
        <p:spPr>
          <a:xfrm>
            <a:off x="518257" y="5724525"/>
            <a:ext cx="7751434" cy="571500"/>
          </a:xfrm>
          <a:prstGeom prst="rect">
            <a:avLst/>
          </a:prstGeom>
          <a:solidFill>
            <a:srgbClr val="07184E"/>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PE" sz="35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a:t>
            </a:r>
            <a:r>
              <a:rPr lang="es-PE" sz="35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Qué afirma sobre su relación </a:t>
            </a:r>
            <a:r>
              <a:rPr lang="es-PE" sz="3500" b="1" dirty="0" err="1"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on</a:t>
            </a:r>
            <a:r>
              <a:rPr lang="es-PE" sz="3500" b="1" dirty="0" smtClean="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 </a:t>
            </a:r>
            <a:r>
              <a:rPr lang="es-PE" sz="35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el Padre?</a:t>
            </a:r>
          </a:p>
        </p:txBody>
      </p:sp>
    </p:spTree>
    <p:extLst>
      <p:ext uri="{BB962C8B-B14F-4D97-AF65-F5344CB8AC3E}">
        <p14:creationId xmlns:p14="http://schemas.microsoft.com/office/powerpoint/2010/main" val="4087393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87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07" y="488723"/>
            <a:ext cx="8142379" cy="5946185"/>
          </a:xfrm>
          <a:prstGeom prst="rect">
            <a:avLst/>
          </a:prstGeom>
          <a:scene3d>
            <a:camera prst="orthographicFront"/>
            <a:lightRig rig="threePt" dir="t"/>
          </a:scene3d>
          <a:sp3d>
            <a:bevelT w="165100" prst="coolSlant"/>
          </a:sp3d>
        </p:spPr>
      </p:pic>
      <p:sp>
        <p:nvSpPr>
          <p:cNvPr id="6" name="WordArt 4"/>
          <p:cNvSpPr>
            <a:spLocks noChangeArrowheads="1" noChangeShapeType="1" noTextEdit="1"/>
          </p:cNvSpPr>
          <p:nvPr/>
        </p:nvSpPr>
        <p:spPr bwMode="auto">
          <a:xfrm>
            <a:off x="756923" y="1655696"/>
            <a:ext cx="3763562" cy="182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fontAlgn="base">
              <a:spcBef>
                <a:spcPct val="0"/>
              </a:spcBef>
              <a:spcAft>
                <a:spcPct val="0"/>
              </a:spcAft>
            </a:pPr>
            <a:endParaRPr lang="es-PE" sz="900" b="1" kern="10" dirty="0">
              <a:ln w="6600">
                <a:solidFill>
                  <a:schemeClr val="accent2"/>
                </a:solidFill>
                <a:prstDash val="solid"/>
              </a:ln>
              <a:solidFill>
                <a:srgbClr val="FFFFFF"/>
              </a:solidFill>
              <a:effectLst>
                <a:outerShdw dist="38100" dir="2700000" algn="tl" rotWithShape="0">
                  <a:schemeClr val="accent2"/>
                </a:outerShdw>
              </a:effectLst>
              <a:latin typeface="Arial Black"/>
            </a:endParaRPr>
          </a:p>
        </p:txBody>
      </p:sp>
      <p:sp>
        <p:nvSpPr>
          <p:cNvPr id="8" name="WordArt 4"/>
          <p:cNvSpPr>
            <a:spLocks noChangeArrowheads="1" noChangeShapeType="1" noTextEdit="1"/>
          </p:cNvSpPr>
          <p:nvPr/>
        </p:nvSpPr>
        <p:spPr bwMode="auto">
          <a:xfrm>
            <a:off x="3988865" y="5396789"/>
            <a:ext cx="4518753" cy="1280153"/>
          </a:xfrm>
          <a:prstGeom prst="rect">
            <a:avLst/>
          </a:prstGeom>
          <a:extLst>
            <a:ext uri="{AF507438-7753-43E0-B8FC-AC1667EBCBE1}">
              <a14:hiddenEffects xmlns:a14="http://schemas.microsoft.com/office/drawing/2010/main">
                <a:effectLst/>
              </a14:hiddenEffects>
            </a:ext>
          </a:extLst>
        </p:spPr>
        <p:txBody>
          <a:bodyPr wrap="none" fromWordArt="1"/>
          <a:lstStyle/>
          <a:p>
            <a:pPr fontAlgn="base">
              <a:spcBef>
                <a:spcPct val="0"/>
              </a:spcBef>
              <a:spcAft>
                <a:spcPct val="0"/>
              </a:spcAft>
            </a:pPr>
            <a:endParaRPr lang="es-PE" sz="2800" kern="10" dirty="0">
              <a:solidFill>
                <a:srgbClr val="FFFF00"/>
              </a:solidFill>
              <a:effectLst>
                <a:glow rad="228600">
                  <a:srgbClr val="4F81BD">
                    <a:satMod val="175000"/>
                    <a:alpha val="40000"/>
                  </a:srgbClr>
                </a:glow>
                <a:outerShdw blurRad="50800" dist="88900" algn="l" rotWithShape="0">
                  <a:prstClr val="black"/>
                </a:outerShdw>
              </a:effectLst>
              <a:latin typeface="Showcard Gothic" panose="04020904020102020604" pitchFamily="82" charset="0"/>
            </a:endParaRPr>
          </a:p>
        </p:txBody>
      </p:sp>
      <p:sp>
        <p:nvSpPr>
          <p:cNvPr id="10" name="CuadroTexto 9"/>
          <p:cNvSpPr txBox="1"/>
          <p:nvPr/>
        </p:nvSpPr>
        <p:spPr>
          <a:xfrm>
            <a:off x="549707" y="4611959"/>
            <a:ext cx="2700652" cy="1569660"/>
          </a:xfrm>
          <a:prstGeom prst="rect">
            <a:avLst/>
          </a:prstGeom>
          <a:solidFill>
            <a:srgbClr val="07184E"/>
          </a:solidFill>
          <a:scene3d>
            <a:camera prst="orthographicFront"/>
            <a:lightRig rig="threePt" dir="t"/>
          </a:scene3d>
          <a:sp3d>
            <a:bevelT/>
          </a:sp3d>
        </p:spPr>
        <p:txBody>
          <a:bodyPr wrap="square" rtlCol="0">
            <a:spAutoFit/>
          </a:bodyPr>
          <a:lstStyle/>
          <a:p>
            <a:pPr algn="ctr"/>
            <a:r>
              <a:rPr lang="es-PE" sz="3200" b="1" dirty="0" smtClean="0">
                <a:solidFill>
                  <a:srgbClr val="FFFF00"/>
                </a:solidFill>
                <a:effectLst>
                  <a:outerShdw blurRad="50800" dist="38100" algn="l" rotWithShape="0">
                    <a:prstClr val="black"/>
                  </a:outerShdw>
                </a:effectLst>
              </a:rPr>
              <a:t>. </a:t>
            </a:r>
            <a:r>
              <a:rPr lang="es-PE" sz="3200" b="1" dirty="0" smtClean="0">
                <a:solidFill>
                  <a:schemeClr val="bg1"/>
                </a:solidFill>
                <a:effectLst>
                  <a:outerShdw blurRad="50800" dist="38100" algn="l" rotWithShape="0">
                    <a:prstClr val="black"/>
                  </a:outerShdw>
                </a:effectLst>
              </a:rPr>
              <a:t>¿Quiénes tendrán vida eterna? </a:t>
            </a:r>
          </a:p>
        </p:txBody>
      </p:sp>
      <p:sp>
        <p:nvSpPr>
          <p:cNvPr id="7" name="CuadroTexto 6"/>
          <p:cNvSpPr txBox="1"/>
          <p:nvPr/>
        </p:nvSpPr>
        <p:spPr>
          <a:xfrm>
            <a:off x="6392276" y="4219575"/>
            <a:ext cx="2281761" cy="2087580"/>
          </a:xfrm>
          <a:prstGeom prst="rect">
            <a:avLst/>
          </a:prstGeom>
          <a:solidFill>
            <a:srgbClr val="002060"/>
          </a:solidFill>
          <a:ln>
            <a:solidFill>
              <a:schemeClr val="accent1"/>
            </a:solidFill>
          </a:ln>
          <a:scene3d>
            <a:camera prst="orthographicFront"/>
            <a:lightRig rig="threePt" dir="t"/>
          </a:scene3d>
          <a:sp3d>
            <a:bevelT w="165100" prst="coolSlant"/>
          </a:sp3d>
        </p:spPr>
        <p:txBody>
          <a:bodyPr wrap="square" rtlCol="0">
            <a:spAutoFit/>
          </a:bodyPr>
          <a:lstStyle/>
          <a:p>
            <a:pPr algn="ctr"/>
            <a:r>
              <a:rPr lang="es-PE" sz="3200" b="1" dirty="0" smtClean="0">
                <a:solidFill>
                  <a:schemeClr val="bg1"/>
                </a:solidFill>
                <a:effectLst>
                  <a:outerShdw blurRad="50800" dist="38100" algn="l" rotWithShape="0">
                    <a:prstClr val="black"/>
                  </a:outerShdw>
                </a:effectLst>
              </a:rPr>
              <a:t>¿Quién es el único que puede dar vida eterna?</a:t>
            </a:r>
            <a:endParaRPr lang="es-PE" sz="3200" b="1" dirty="0">
              <a:solidFill>
                <a:schemeClr val="bg1"/>
              </a:solidFill>
              <a:effectLst>
                <a:outerShdw blurRad="50800" dist="38100" algn="l" rotWithShape="0">
                  <a:prstClr val="black"/>
                </a:outerShdw>
              </a:effectLst>
            </a:endParaRPr>
          </a:p>
        </p:txBody>
      </p:sp>
    </p:spTree>
    <p:extLst>
      <p:ext uri="{BB962C8B-B14F-4D97-AF65-F5344CB8AC3E}">
        <p14:creationId xmlns:p14="http://schemas.microsoft.com/office/powerpoint/2010/main" val="20851979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9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3c/38/bc/3c38bcc93648a83ae5c6004ac08394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99624"/>
            <a:ext cx="8098365" cy="58630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911900" y="1969830"/>
            <a:ext cx="3231475" cy="461665"/>
          </a:xfrm>
          <a:prstGeom prst="rect">
            <a:avLst/>
          </a:prstGeom>
          <a:noFill/>
        </p:spPr>
        <p:txBody>
          <a:bodyPr wrap="square" rtlCol="0">
            <a:spAutoFit/>
          </a:bodyPr>
          <a:lstStyle/>
          <a:p>
            <a:pPr algn="ctr" fontAlgn="base">
              <a:spcBef>
                <a:spcPct val="0"/>
              </a:spcBef>
              <a:spcAft>
                <a:spcPct val="0"/>
              </a:spcAft>
            </a:pPr>
            <a:r>
              <a:rPr lang="es-ES_tradnl" sz="2400" b="1" dirty="0" smtClean="0">
                <a:solidFill>
                  <a:schemeClr val="accent2">
                    <a:lumMod val="50000"/>
                  </a:schemeClr>
                </a:solidFill>
                <a:effectLst>
                  <a:outerShdw blurRad="38100" dist="38100" dir="2700000" algn="tl">
                    <a:srgbClr val="000000">
                      <a:alpha val="43137"/>
                    </a:srgbClr>
                  </a:outerShdw>
                </a:effectLst>
                <a:latin typeface="Bodoni MT Black" panose="02070A03080606020203" pitchFamily="18" charset="0"/>
                <a:cs typeface="Raavi" pitchFamily="2"/>
              </a:rPr>
              <a:t>Motivación :</a:t>
            </a:r>
            <a:endParaRPr lang="es-ES_tradnl" sz="2400" b="1" i="1" dirty="0">
              <a:solidFill>
                <a:schemeClr val="accent2">
                  <a:lumMod val="50000"/>
                </a:schemeClr>
              </a:solidFill>
              <a:effectLst>
                <a:glow rad="101600">
                  <a:srgbClr val="000022">
                    <a:alpha val="60000"/>
                  </a:srgbClr>
                </a:glow>
                <a:outerShdw blurRad="38100" dist="38100" dir="2700000" algn="tl" rotWithShape="0">
                  <a:srgbClr val="000000">
                    <a:alpha val="43137"/>
                  </a:srgbClr>
                </a:outerShdw>
              </a:effectLst>
              <a:latin typeface="Bodoni MT Black" panose="02070A03080606020203" pitchFamily="18" charset="0"/>
            </a:endParaRPr>
          </a:p>
        </p:txBody>
      </p:sp>
      <p:sp>
        <p:nvSpPr>
          <p:cNvPr id="11" name="WordArt 2" descr="Bolsa de papel"/>
          <p:cNvSpPr>
            <a:spLocks noChangeArrowheads="1" noChangeShapeType="1" noTextEdit="1"/>
          </p:cNvSpPr>
          <p:nvPr/>
        </p:nvSpPr>
        <p:spPr bwMode="auto">
          <a:xfrm>
            <a:off x="539552" y="54868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6555"/>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endParaRPr lang="es-ES" sz="1200" dirty="0">
              <a:solidFill>
                <a:srgbClr val="FFFF79"/>
              </a:solidFill>
              <a:effectLst>
                <a:glow rad="101600">
                  <a:srgbClr val="C0504D">
                    <a:satMod val="175000"/>
                    <a:alpha val="40000"/>
                  </a:srgbClr>
                </a:glow>
                <a:outerShdw blurRad="38100" dist="38100" dir="2700000" algn="tl">
                  <a:srgbClr val="000000">
                    <a:alpha val="43137"/>
                  </a:srgbClr>
                </a:outerShdw>
              </a:effectLst>
              <a:latin typeface="Berlin Sans FB" pitchFamily="34" charset="0"/>
            </a:endParaRPr>
          </a:p>
          <a:p>
            <a:pPr algn="ctr" fontAlgn="base">
              <a:spcBef>
                <a:spcPct val="0"/>
              </a:spcBef>
              <a:spcAft>
                <a:spcPct val="0"/>
              </a:spcAft>
            </a:pPr>
            <a:endParaRPr lang="es-PE" sz="1200" kern="10" dirty="0">
              <a:ln w="9525">
                <a:round/>
                <a:headEnd/>
                <a:tailEnd/>
              </a:ln>
              <a:solidFill>
                <a:srgbClr val="FFFF79"/>
              </a:solidFill>
              <a:latin typeface="Arial Black"/>
            </a:endParaRPr>
          </a:p>
        </p:txBody>
      </p:sp>
      <p:sp>
        <p:nvSpPr>
          <p:cNvPr id="8" name="Rectángulo redondeado 7"/>
          <p:cNvSpPr>
            <a:spLocks noChangeArrowheads="1"/>
          </p:cNvSpPr>
          <p:nvPr/>
        </p:nvSpPr>
        <p:spPr bwMode="auto">
          <a:xfrm>
            <a:off x="588435" y="528200"/>
            <a:ext cx="3554940" cy="1018720"/>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2400" b="1" dirty="0">
                <a:solidFill>
                  <a:srgbClr val="C00000"/>
                </a:solidFill>
                <a:latin typeface="Times New Roman" panose="02020603050405020304" pitchFamily="18" charset="0"/>
                <a:ea typeface="Times New Roman" panose="02020603050405020304" pitchFamily="18" charset="0"/>
              </a:rPr>
              <a:t>MEDITATIO</a:t>
            </a:r>
            <a:endParaRPr lang="es-PE" sz="2400" b="1"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sz="2400" b="1" dirty="0">
                <a:solidFill>
                  <a:srgbClr val="880000"/>
                </a:solidFill>
                <a:latin typeface="Times New Roman" panose="02020603050405020304" pitchFamily="18" charset="0"/>
                <a:ea typeface="Times New Roman" panose="02020603050405020304" pitchFamily="18" charset="0"/>
              </a:rPr>
              <a:t>¿Qué ME dice el texto?</a:t>
            </a:r>
            <a:endParaRPr lang="es-PE" sz="2400" b="1" dirty="0">
              <a:solidFill>
                <a:srgbClr val="880000"/>
              </a:solidFill>
              <a:latin typeface="Times New Roman" panose="02020603050405020304" pitchFamily="18" charset="0"/>
              <a:ea typeface="Times New Roman" panose="02020603050405020304" pitchFamily="18" charset="0"/>
            </a:endParaRPr>
          </a:p>
        </p:txBody>
      </p:sp>
      <p:sp>
        <p:nvSpPr>
          <p:cNvPr id="7" name="5 CuadroTexto"/>
          <p:cNvSpPr txBox="1"/>
          <p:nvPr/>
        </p:nvSpPr>
        <p:spPr>
          <a:xfrm>
            <a:off x="539552" y="3777736"/>
            <a:ext cx="8215165" cy="2677656"/>
          </a:xfrm>
          <a:prstGeom prst="rect">
            <a:avLst/>
          </a:prstGeom>
          <a:noFill/>
        </p:spPr>
        <p:txBody>
          <a:bodyPr wrap="square" rtlCol="0">
            <a:spAutoFit/>
          </a:bodyPr>
          <a:lstStyle/>
          <a:p>
            <a:pPr algn="ctr" fontAlgn="base">
              <a:spcBef>
                <a:spcPct val="0"/>
              </a:spcBef>
              <a:spcAft>
                <a:spcPct val="0"/>
              </a:spcAft>
            </a:pPr>
            <a:r>
              <a:rPr lang="es-PE" sz="2800" b="1" i="1" dirty="0" smtClean="0">
                <a:solidFill>
                  <a:prstClr val="white"/>
                </a:solidFill>
                <a:effectLst>
                  <a:glow rad="101600">
                    <a:schemeClr val="tx1">
                      <a:lumMod val="95000"/>
                      <a:lumOff val="5000"/>
                      <a:alpha val="60000"/>
                    </a:schemeClr>
                  </a:glow>
                  <a:outerShdw blurRad="38100" dist="38100" dir="2700000" algn="tl" rotWithShape="0">
                    <a:srgbClr val="000000">
                      <a:alpha val="43137"/>
                    </a:srgbClr>
                  </a:outerShdw>
                </a:effectLst>
                <a:latin typeface="Arial Narrow" panose="020B0606020202030204" pitchFamily="34" charset="0"/>
              </a:rPr>
              <a:t>La </a:t>
            </a:r>
            <a:r>
              <a:rPr lang="es-PE" sz="2800" b="1" i="1" dirty="0">
                <a:solidFill>
                  <a:prstClr val="white"/>
                </a:solidFill>
                <a:effectLst>
                  <a:glow rad="101600">
                    <a:schemeClr val="tx1">
                      <a:lumMod val="95000"/>
                      <a:lumOff val="5000"/>
                      <a:alpha val="60000"/>
                    </a:schemeClr>
                  </a:glow>
                  <a:outerShdw blurRad="38100" dist="38100" dir="2700000" algn="tl" rotWithShape="0">
                    <a:srgbClr val="000000">
                      <a:alpha val="43137"/>
                    </a:srgbClr>
                  </a:outerShdw>
                </a:effectLst>
                <a:latin typeface="Arial Narrow" panose="020B0606020202030204" pitchFamily="34" charset="0"/>
              </a:rPr>
              <a:t>fe, que es un don de Dios, es necesaria para poder aceptar que la salvación nos ha llegado con Jesús. Como dice el evangelio, hay que dejarse instruir por Dios. Por ello, además de la fe, que es don, es preciso nuestro esfuerzo y tarea de la meditación asidua y profunda de la Palabra. Ahora lo hacemos nosotros:</a:t>
            </a:r>
            <a:endParaRPr lang="es-ES_tradnl" sz="2800" b="1" i="1" dirty="0">
              <a:solidFill>
                <a:prstClr val="white"/>
              </a:solidFill>
              <a:effectLst>
                <a:glow rad="101600">
                  <a:schemeClr val="tx1">
                    <a:lumMod val="95000"/>
                    <a:lumOff val="5000"/>
                    <a:alpha val="60000"/>
                  </a:schemeClr>
                </a:glow>
                <a:outerShdw blurRad="38100" dist="38100" dir="2700000" algn="tl" rotWithShape="0">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7707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10" y="487730"/>
            <a:ext cx="8049339" cy="5908431"/>
          </a:xfrm>
          <a:prstGeom prst="rect">
            <a:avLst/>
          </a:prstGeom>
          <a:scene3d>
            <a:camera prst="orthographicFront"/>
            <a:lightRig rig="threePt" dir="t"/>
          </a:scene3d>
          <a:sp3d>
            <a:bevelT prst="relaxedInset"/>
          </a:sp3d>
        </p:spPr>
      </p:pic>
      <p:grpSp>
        <p:nvGrpSpPr>
          <p:cNvPr id="5" name="Group 183"/>
          <p:cNvGrpSpPr>
            <a:grpSpLocks/>
          </p:cNvGrpSpPr>
          <p:nvPr/>
        </p:nvGrpSpPr>
        <p:grpSpPr bwMode="auto">
          <a:xfrm>
            <a:off x="534286" y="473760"/>
            <a:ext cx="4248180" cy="537210"/>
            <a:chOff x="1240" y="758"/>
            <a:chExt cx="6887" cy="846"/>
          </a:xfrm>
        </p:grpSpPr>
        <p:sp>
          <p:nvSpPr>
            <p:cNvPr id="6" name="Rectangle 184"/>
            <p:cNvSpPr>
              <a:spLocks noChangeArrowheads="1"/>
            </p:cNvSpPr>
            <p:nvPr/>
          </p:nvSpPr>
          <p:spPr bwMode="auto">
            <a:xfrm>
              <a:off x="1240" y="780"/>
              <a:ext cx="6887" cy="824"/>
            </a:xfrm>
            <a:prstGeom prst="rect">
              <a:avLst/>
            </a:prstGeom>
            <a:solidFill>
              <a:schemeClr val="accent1">
                <a:lumMod val="75000"/>
              </a:schemeClr>
            </a:solidFill>
            <a:ln>
              <a:noFill/>
              <a:headEnd/>
              <a:tailEnd/>
            </a:ln>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t" anchorCtr="0" upright="1">
              <a:noAutofit/>
            </a:bodyPr>
            <a:lstStyle/>
            <a:p>
              <a:pPr fontAlgn="base">
                <a:spcBef>
                  <a:spcPct val="0"/>
                </a:spcBef>
                <a:spcAft>
                  <a:spcPct val="0"/>
                </a:spcAft>
              </a:pPr>
              <a:endParaRPr lang="es-PE" sz="2400">
                <a:solidFill>
                  <a:srgbClr val="FFFFFF"/>
                </a:solidFill>
              </a:endParaRPr>
            </a:p>
          </p:txBody>
        </p:sp>
        <p:sp>
          <p:nvSpPr>
            <p:cNvPr id="7" name="Text Box 185"/>
            <p:cNvSpPr txBox="1">
              <a:spLocks noChangeArrowheads="1"/>
            </p:cNvSpPr>
            <p:nvPr/>
          </p:nvSpPr>
          <p:spPr bwMode="auto">
            <a:xfrm>
              <a:off x="2364" y="758"/>
              <a:ext cx="5400" cy="681"/>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fontAlgn="base">
                <a:spcBef>
                  <a:spcPct val="0"/>
                </a:spcBef>
              </a:pPr>
              <a:r>
                <a:rPr lang="es-ES_tradnl" sz="1100" b="1" dirty="0">
                  <a:solidFill>
                    <a:srgbClr val="385623"/>
                  </a:solidFill>
                  <a:latin typeface="Arial Rounded MT Bold" panose="020F0704030504030204" pitchFamily="34" charset="0"/>
                  <a:ea typeface="Times New Roman" panose="02020603050405020304" pitchFamily="18" charset="0"/>
                </a:rPr>
                <a:t>LECTIO DIVINA – DOMINGO </a:t>
              </a:r>
              <a:r>
                <a:rPr lang="es-ES_tradnl" sz="1100" b="1" dirty="0" smtClean="0">
                  <a:solidFill>
                    <a:srgbClr val="385623"/>
                  </a:solidFill>
                  <a:latin typeface="Arial Rounded MT Bold" panose="020F0704030504030204" pitchFamily="34" charset="0"/>
                  <a:ea typeface="Times New Roman" panose="02020603050405020304" pitchFamily="18" charset="0"/>
                </a:rPr>
                <a:t>19º </a:t>
              </a:r>
              <a:r>
                <a:rPr lang="es-ES_tradnl" sz="1100" b="1" dirty="0">
                  <a:solidFill>
                    <a:srgbClr val="385623"/>
                  </a:solidFill>
                  <a:latin typeface="Arial Rounded MT Bold" panose="020F0704030504030204" pitchFamily="34" charset="0"/>
                  <a:ea typeface="Times New Roman" panose="02020603050405020304" pitchFamily="18" charset="0"/>
                </a:rPr>
                <a:t>TO –Ciclo B</a:t>
              </a:r>
              <a:endParaRPr lang="es-PE" sz="1200" dirty="0">
                <a:solidFill>
                  <a:srgbClr val="880000"/>
                </a:solidFill>
                <a:ea typeface="Times New Roman" panose="02020603050405020304" pitchFamily="18" charset="0"/>
              </a:endParaRPr>
            </a:p>
            <a:p>
              <a:pPr indent="19050" algn="r" fontAlgn="base">
                <a:spcBef>
                  <a:spcPct val="0"/>
                </a:spcBef>
              </a:pPr>
              <a:r>
                <a:rPr lang="es-ES_tradnl" sz="1000" b="1" dirty="0" smtClean="0">
                  <a:solidFill>
                    <a:srgbClr val="FF0000"/>
                  </a:solidFill>
                  <a:latin typeface="Arial Black" panose="020B0A04020102020204" pitchFamily="34" charset="0"/>
                  <a:ea typeface="Times New Roman" panose="02020603050405020304" pitchFamily="18" charset="0"/>
                </a:rPr>
                <a:t>YO SOY EL PAN  DE LA VIDA</a:t>
              </a:r>
              <a:endParaRPr lang="es-PE" sz="1200" dirty="0">
                <a:solidFill>
                  <a:srgbClr val="FF0000"/>
                </a:solidFill>
                <a:latin typeface="Arial Black" panose="020B0A04020102020204" pitchFamily="34" charset="0"/>
                <a:ea typeface="Times New Roman" panose="02020603050405020304" pitchFamily="18" charset="0"/>
              </a:endParaRPr>
            </a:p>
          </p:txBody>
        </p:sp>
        <p:pic>
          <p:nvPicPr>
            <p:cNvPr id="8" name="Picture 186" descr="lect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 y="758"/>
              <a:ext cx="723"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
          <p:cNvSpPr txBox="1">
            <a:spLocks noChangeArrowheads="1"/>
          </p:cNvSpPr>
          <p:nvPr/>
        </p:nvSpPr>
        <p:spPr bwMode="auto">
          <a:xfrm>
            <a:off x="6147296" y="455878"/>
            <a:ext cx="2565498" cy="954107"/>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b="1" dirty="0">
                <a:ln w="11430"/>
                <a:solidFill>
                  <a:srgbClr val="FFFF00"/>
                </a:solidFill>
                <a:effectLst>
                  <a:outerShdw blurRad="50800" dist="38100" dir="10800000" algn="r" rotWithShape="0">
                    <a:prstClr val="black"/>
                  </a:outerShdw>
                </a:effectLst>
                <a:latin typeface="Arial" charset="0"/>
              </a:rPr>
              <a:t>Juan 6, </a:t>
            </a:r>
            <a:r>
              <a:rPr lang="es-ES" sz="2800" b="1" dirty="0" smtClean="0">
                <a:ln w="11430"/>
                <a:solidFill>
                  <a:srgbClr val="FFFF00"/>
                </a:solidFill>
                <a:effectLst>
                  <a:outerShdw blurRad="50800" dist="38100" dir="10800000" algn="r" rotWithShape="0">
                    <a:prstClr val="black"/>
                  </a:outerShdw>
                </a:effectLst>
                <a:latin typeface="Arial" charset="0"/>
              </a:rPr>
              <a:t>41-52</a:t>
            </a:r>
            <a:r>
              <a:rPr lang="es-ES" sz="2800" b="1" dirty="0">
                <a:ln w="11430"/>
                <a:solidFill>
                  <a:srgbClr val="FFFF00"/>
                </a:solidFill>
                <a:effectLst>
                  <a:outerShdw blurRad="50800" dist="38100" dir="10800000" algn="r" rotWithShape="0">
                    <a:prstClr val="black"/>
                  </a:outerShdw>
                </a:effectLst>
                <a:latin typeface="Arial" charset="0"/>
              </a:rPr>
              <a:t/>
            </a:r>
            <a:br>
              <a:rPr lang="es-ES" sz="2800" b="1" dirty="0">
                <a:ln w="11430"/>
                <a:solidFill>
                  <a:srgbClr val="FFFF00"/>
                </a:solidFill>
                <a:effectLst>
                  <a:outerShdw blurRad="50800" dist="38100" dir="10800000" algn="r" rotWithShape="0">
                    <a:prstClr val="black"/>
                  </a:outerShdw>
                </a:effectLst>
                <a:latin typeface="Arial" charset="0"/>
              </a:rPr>
            </a:br>
            <a:endParaRPr lang="es-ES" sz="2800" dirty="0">
              <a:solidFill>
                <a:srgbClr val="FFFF00"/>
              </a:solidFill>
              <a:effectLst>
                <a:outerShdw blurRad="50800" dist="38100" dir="10800000" algn="r" rotWithShape="0">
                  <a:prstClr val="black"/>
                </a:outerShdw>
              </a:effectLst>
              <a:latin typeface="Arial" charset="0"/>
            </a:endParaRPr>
          </a:p>
        </p:txBody>
      </p:sp>
      <p:sp>
        <p:nvSpPr>
          <p:cNvPr id="10" name="WordArt 3"/>
          <p:cNvSpPr>
            <a:spLocks noChangeArrowheads="1" noChangeShapeType="1" noTextEdit="1"/>
          </p:cNvSpPr>
          <p:nvPr/>
        </p:nvSpPr>
        <p:spPr bwMode="auto">
          <a:xfrm rot="20829532">
            <a:off x="1517155" y="3308850"/>
            <a:ext cx="7807150" cy="3168352"/>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fontAlgn="base">
              <a:spcBef>
                <a:spcPct val="0"/>
              </a:spcBef>
              <a:spcAft>
                <a:spcPct val="0"/>
              </a:spcAft>
            </a:pPr>
            <a:r>
              <a:rPr lang="es-PE" sz="1200" kern="10" dirty="0">
                <a:ln w="9525">
                  <a:round/>
                  <a:headEnd/>
                  <a:tailEnd/>
                </a:ln>
                <a:solidFill>
                  <a:schemeClr val="bg1"/>
                </a:solidFill>
                <a:latin typeface="Tekton Pro" panose="020F0603020208020904" pitchFamily="34" charset="0"/>
              </a:rPr>
              <a:t>YO SOY EL PAN  DE </a:t>
            </a:r>
          </a:p>
          <a:p>
            <a:pPr algn="ctr" fontAlgn="base">
              <a:spcBef>
                <a:spcPct val="0"/>
              </a:spcBef>
              <a:spcAft>
                <a:spcPct val="0"/>
              </a:spcAft>
            </a:pPr>
            <a:r>
              <a:rPr lang="es-PE" sz="1200" kern="10" dirty="0">
                <a:ln w="9525">
                  <a:round/>
                  <a:headEnd/>
                  <a:tailEnd/>
                </a:ln>
                <a:solidFill>
                  <a:schemeClr val="bg1"/>
                </a:solidFill>
                <a:latin typeface="Tekton Pro" panose="020F0603020208020904" pitchFamily="34" charset="0"/>
              </a:rPr>
              <a:t>LA VIDA </a:t>
            </a:r>
          </a:p>
          <a:p>
            <a:pPr algn="ctr" fontAlgn="base">
              <a:spcBef>
                <a:spcPct val="0"/>
              </a:spcBef>
              <a:spcAft>
                <a:spcPct val="0"/>
              </a:spcAft>
            </a:pPr>
            <a:endParaRPr lang="es-PE" sz="1200" kern="10" dirty="0">
              <a:ln w="9525">
                <a:round/>
                <a:headEnd/>
                <a:tailEnd/>
              </a:ln>
              <a:solidFill>
                <a:srgbClr val="FFFF00"/>
              </a:solidFill>
              <a:latin typeface="Tekton Pro" panose="020F0603020208020904" pitchFamily="34" charset="0"/>
            </a:endParaRPr>
          </a:p>
        </p:txBody>
      </p:sp>
      <p:sp>
        <p:nvSpPr>
          <p:cNvPr id="11" name="Text Box 12"/>
          <p:cNvSpPr txBox="1">
            <a:spLocks noChangeArrowheads="1"/>
          </p:cNvSpPr>
          <p:nvPr/>
        </p:nvSpPr>
        <p:spPr bwMode="auto">
          <a:xfrm>
            <a:off x="6012160" y="5919663"/>
            <a:ext cx="2392057" cy="461665"/>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lgn="r" fontAlgn="base">
              <a:spcBef>
                <a:spcPct val="0"/>
              </a:spcBef>
              <a:spcAft>
                <a:spcPct val="0"/>
              </a:spcAft>
              <a:defRPr/>
            </a:pPr>
            <a:r>
              <a:rPr lang="es-ES" sz="2400" dirty="0" smtClean="0">
                <a:solidFill>
                  <a:schemeClr val="bg1"/>
                </a:solidFill>
                <a:effectLst>
                  <a:glow rad="101600">
                    <a:srgbClr val="000000">
                      <a:satMod val="175000"/>
                      <a:alpha val="40000"/>
                    </a:srgbClr>
                  </a:glow>
                  <a:outerShdw blurRad="50800" dist="38100" dir="16200000" sx="101000" sy="101000" rotWithShape="0">
                    <a:prstClr val="black"/>
                  </a:outerShdw>
                </a:effectLst>
                <a:latin typeface="Britannic Bold" pitchFamily="34" charset="0"/>
              </a:rPr>
              <a:t>11 Agosto 2024</a:t>
            </a:r>
            <a:endParaRPr lang="es-ES" sz="2400" dirty="0">
              <a:solidFill>
                <a:schemeClr val="bg1"/>
              </a:solidFill>
              <a:effectLst>
                <a:glow rad="101600">
                  <a:srgbClr val="000000">
                    <a:satMod val="175000"/>
                    <a:alpha val="40000"/>
                  </a:srgbClr>
                </a:glow>
                <a:outerShdw blurRad="50800" dist="38100" dir="16200000" sx="101000" sy="101000" rotWithShape="0">
                  <a:prstClr val="black"/>
                </a:outerShdw>
              </a:effectLst>
              <a:latin typeface="Britannic Bold" pitchFamily="34" charset="0"/>
            </a:endParaRPr>
          </a:p>
        </p:txBody>
      </p:sp>
    </p:spTree>
    <p:extLst>
      <p:ext uri="{BB962C8B-B14F-4D97-AF65-F5344CB8AC3E}">
        <p14:creationId xmlns:p14="http://schemas.microsoft.com/office/powerpoint/2010/main" val="2146679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1f/12/66/1f126640a86260ea2536c27511b6b3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746"/>
          <a:stretch/>
        </p:blipFill>
        <p:spPr bwMode="auto">
          <a:xfrm>
            <a:off x="466456" y="476250"/>
            <a:ext cx="8201294" cy="5905499"/>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80731" y="476250"/>
            <a:ext cx="8372744" cy="6017032"/>
          </a:xfrm>
          <a:prstGeom prst="rect">
            <a:avLst/>
          </a:prstGeom>
          <a:noFill/>
        </p:spPr>
        <p:txBody>
          <a:bodyPr wrap="square" rtlCol="0">
            <a:spAutoFit/>
          </a:bodyPr>
          <a:lstStyle/>
          <a:p>
            <a:pPr algn="ctr" fontAlgn="base">
              <a:spcBef>
                <a:spcPct val="0"/>
              </a:spcBef>
              <a:spcAft>
                <a:spcPct val="0"/>
              </a:spcAft>
            </a:pPr>
            <a:r>
              <a:rPr lang="es-PE" sz="35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La </a:t>
            </a:r>
            <a:r>
              <a:rPr lang="es-PE" sz="35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gente “murmuraban</a:t>
            </a:r>
            <a:r>
              <a:rPr lang="es-PE" sz="35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a:t>
            </a:r>
          </a:p>
          <a:p>
            <a:pPr algn="ctr" fontAlgn="base">
              <a:spcBef>
                <a:spcPct val="0"/>
              </a:spcBef>
              <a:spcAft>
                <a:spcPct val="0"/>
              </a:spcAft>
            </a:pPr>
            <a:endParaRPr lang="es-MX" sz="35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a:p>
            <a:pPr algn="ctr" fontAlgn="base">
              <a:spcBef>
                <a:spcPct val="0"/>
              </a:spcBef>
              <a:spcAft>
                <a:spcPct val="0"/>
              </a:spcAft>
            </a:pPr>
            <a:endParaRPr lang="es-MX" sz="35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a:p>
            <a:pPr algn="ctr" fontAlgn="base">
              <a:spcBef>
                <a:spcPct val="0"/>
              </a:spcBef>
              <a:spcAft>
                <a:spcPct val="0"/>
              </a:spcAft>
            </a:pPr>
            <a:endParaRPr lang="es-MX" sz="35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a:p>
            <a:pPr algn="ctr" fontAlgn="base">
              <a:spcBef>
                <a:spcPct val="0"/>
              </a:spcBef>
              <a:spcAft>
                <a:spcPct val="0"/>
              </a:spcAft>
            </a:pPr>
            <a:endParaRPr lang="es-MX" sz="35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a:p>
            <a:pPr algn="ctr" fontAlgn="base">
              <a:spcBef>
                <a:spcPct val="0"/>
              </a:spcBef>
              <a:spcAft>
                <a:spcPct val="0"/>
              </a:spcAft>
            </a:pPr>
            <a:endParaRPr lang="es-MX" sz="35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a:p>
            <a:pPr algn="ctr" fontAlgn="base">
              <a:spcBef>
                <a:spcPct val="0"/>
              </a:spcBef>
              <a:spcAft>
                <a:spcPct val="0"/>
              </a:spcAft>
            </a:pPr>
            <a:endParaRPr lang="es-PE" sz="35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a:p>
            <a:pPr algn="ctr" fontAlgn="base">
              <a:spcBef>
                <a:spcPct val="0"/>
              </a:spcBef>
              <a:spcAft>
                <a:spcPct val="0"/>
              </a:spcAft>
            </a:pPr>
            <a:r>
              <a:rPr lang="es-PE" sz="35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 </a:t>
            </a:r>
            <a:r>
              <a:rPr lang="es-PE" sz="35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desconfiaban de </a:t>
            </a:r>
            <a:r>
              <a:rPr lang="es-PE" sz="3500" dirty="0" err="1">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Jesús</a:t>
            </a:r>
            <a:r>
              <a:rPr lang="es-PE" sz="3500" dirty="0" err="1"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a:t>
            </a:r>
            <a:r>
              <a:rPr lang="es-PE" sz="3500" dirty="0" err="1">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Cuáles</a:t>
            </a:r>
            <a:r>
              <a:rPr lang="es-PE" sz="35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 son las cosas que me hacen tambalear, eso que debilita mi fe, eso que me aparta del Señor o me hace desconfiar y dudar de Él</a:t>
            </a:r>
            <a:r>
              <a:rPr lang="es-PE" sz="35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a:t>
            </a:r>
            <a:endParaRPr lang="es-ES" sz="35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199292642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47/37/22/473722d59632043c5d7f046e98f5be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476711"/>
            <a:ext cx="8207375" cy="58955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74008" y="476711"/>
            <a:ext cx="8312792" cy="5740033"/>
          </a:xfrm>
          <a:prstGeom prst="rect">
            <a:avLst/>
          </a:prstGeom>
          <a:noFill/>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PE" sz="31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rPr>
              <a:t>“…yo soy el pan vivo bajado del cielo,                     </a:t>
            </a:r>
          </a:p>
          <a:p>
            <a:pPr marL="457200" indent="-457200" algn="ctr" fontAlgn="base">
              <a:spcBef>
                <a:spcPct val="0"/>
              </a:spcBef>
              <a:spcAft>
                <a:spcPct val="0"/>
              </a:spcAft>
              <a:buFont typeface="Arial" panose="020B0604020202020204" pitchFamily="34" charset="0"/>
              <a:buChar char="•"/>
            </a:pPr>
            <a:endParaRPr lang="es-PE" sz="31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endParaRPr>
          </a:p>
          <a:p>
            <a:pPr marL="457200" indent="-457200" algn="ctr" fontAlgn="base">
              <a:spcBef>
                <a:spcPct val="0"/>
              </a:spcBef>
              <a:spcAft>
                <a:spcPct val="0"/>
              </a:spcAft>
              <a:buFont typeface="Arial" panose="020B0604020202020204" pitchFamily="34" charset="0"/>
              <a:buChar char="•"/>
            </a:pPr>
            <a:endParaRPr lang="es-PE" sz="31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endParaRPr>
          </a:p>
          <a:p>
            <a:pPr marL="457200" indent="-457200" algn="ctr" fontAlgn="base">
              <a:spcBef>
                <a:spcPct val="0"/>
              </a:spcBef>
              <a:spcAft>
                <a:spcPct val="0"/>
              </a:spcAft>
              <a:buFont typeface="Arial" panose="020B0604020202020204" pitchFamily="34" charset="0"/>
              <a:buChar char="•"/>
            </a:pPr>
            <a:endParaRPr lang="es-PE" sz="31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endParaRPr>
          </a:p>
          <a:p>
            <a:pPr marL="457200" indent="-457200" algn="ctr" fontAlgn="base">
              <a:spcBef>
                <a:spcPct val="0"/>
              </a:spcBef>
              <a:spcAft>
                <a:spcPct val="0"/>
              </a:spcAft>
              <a:buFont typeface="Arial" panose="020B0604020202020204" pitchFamily="34" charset="0"/>
              <a:buChar char="•"/>
            </a:pPr>
            <a:endParaRPr lang="es-PE" sz="31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endParaRPr>
          </a:p>
          <a:p>
            <a:pPr marL="457200" indent="-457200" algn="ctr" fontAlgn="base">
              <a:spcBef>
                <a:spcPct val="0"/>
              </a:spcBef>
              <a:spcAft>
                <a:spcPct val="0"/>
              </a:spcAft>
              <a:buFont typeface="Arial" panose="020B0604020202020204" pitchFamily="34" charset="0"/>
              <a:buChar char="•"/>
            </a:pPr>
            <a:endParaRPr lang="es-PE" sz="31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endParaRPr>
          </a:p>
          <a:p>
            <a:pPr marL="457200" indent="-457200" algn="ctr" fontAlgn="base">
              <a:spcBef>
                <a:spcPct val="0"/>
              </a:spcBef>
              <a:spcAft>
                <a:spcPct val="0"/>
              </a:spcAft>
              <a:buFont typeface="Arial" panose="020B0604020202020204" pitchFamily="34" charset="0"/>
              <a:buChar char="•"/>
            </a:pPr>
            <a:r>
              <a:rPr lang="es-PE" sz="31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rPr>
              <a:t>                                                                                                                                                                 </a:t>
            </a:r>
            <a:r>
              <a:rPr lang="es-PE" sz="3000" b="1" dirty="0" smtClean="0">
                <a:solidFill>
                  <a:schemeClr val="bg1"/>
                </a:solidFill>
                <a:effectLst>
                  <a:glow rad="101600">
                    <a:srgbClr val="C0504D">
                      <a:lumMod val="75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rPr>
              <a:t>el que coma de este pan, vivirá para siempre…”</a:t>
            </a:r>
            <a:r>
              <a:rPr lang="es-PE" sz="3000" b="1" dirty="0" smtClean="0">
                <a:solidFill>
                  <a:schemeClr val="bg1"/>
                </a:solidFill>
                <a:effectLst>
                  <a:glow rad="101600">
                    <a:srgbClr val="C0504D">
                      <a:lumMod val="50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rPr>
              <a:t> ¿Siento y vivo la Eucaristía como el momento más alto, el central, l fundamental y existencial de mi fe?,</a:t>
            </a:r>
            <a:r>
              <a:rPr lang="es-ES_tradnl" sz="3000" b="1" dirty="0" smtClean="0">
                <a:solidFill>
                  <a:schemeClr val="bg1"/>
                </a:solidFill>
                <a:effectLst>
                  <a:glow rad="101600">
                    <a:srgbClr val="540000">
                      <a:alpha val="60000"/>
                    </a:srgbClr>
                  </a:glow>
                </a:effectLst>
                <a:latin typeface="Arial Rounded MT Bold" panose="020F0704030504030204" pitchFamily="34" charset="0"/>
                <a:ea typeface="Calibri Light" panose="020F0302020204030204" pitchFamily="34" charset="0"/>
                <a:cs typeface="Calibri Light" panose="020F0302020204030204" pitchFamily="34" charset="0"/>
              </a:rPr>
              <a:t>                       ¿de qué manera</a:t>
            </a:r>
            <a:r>
              <a:rPr lang="es-ES_tradnl" sz="3000" b="1" dirty="0" smtClean="0">
                <a:solidFill>
                  <a:schemeClr val="bg1"/>
                </a:solidFill>
                <a:effectLst>
                  <a:glow rad="101600">
                    <a:srgbClr val="540000">
                      <a:alpha val="60000"/>
                    </a:srgbClr>
                  </a:glow>
                </a:effectLst>
                <a:latin typeface="Calibri Light" panose="020F0302020204030204" pitchFamily="34" charset="0"/>
                <a:ea typeface="Calibri Light" panose="020F0302020204030204" pitchFamily="34" charset="0"/>
                <a:cs typeface="Calibri Light" panose="020F0302020204030204" pitchFamily="34" charset="0"/>
              </a:rPr>
              <a:t>? </a:t>
            </a:r>
            <a:endParaRPr lang="es-ES" sz="3000" b="1" dirty="0">
              <a:solidFill>
                <a:schemeClr val="bg1"/>
              </a:solidFill>
              <a:effectLst>
                <a:glow rad="101600">
                  <a:srgbClr val="540000">
                    <a:alpha val="60000"/>
                  </a:srgbClr>
                </a:glow>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1848501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99" y="487919"/>
            <a:ext cx="8140701" cy="592240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18565" y="4459844"/>
            <a:ext cx="7923162" cy="1661993"/>
          </a:xfrm>
          <a:prstGeom prst="rect">
            <a:avLst/>
          </a:prstGeom>
          <a:noFill/>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PE" sz="3400" b="1" dirty="0">
                <a:solidFill>
                  <a:srgbClr val="FFC000"/>
                </a:solidFill>
                <a:effectLst>
                  <a:glow rad="101600">
                    <a:srgbClr val="421906">
                      <a:alpha val="60000"/>
                    </a:srgbClr>
                  </a:glow>
                  <a:outerShdw blurRad="50800" dist="38100" dir="10800000" algn="r" rotWithShape="0">
                    <a:prstClr val="black"/>
                  </a:outerShdw>
                </a:effectLst>
                <a:latin typeface="Humnst777 BlkCn BT" panose="020B0803030504020204" pitchFamily="34" charset="0"/>
                <a:cs typeface="Leelawadee UI" panose="020B0502040204020203" pitchFamily="34" charset="-34"/>
              </a:rPr>
              <a:t>¿Le doy espacio al Señor para que su presencia en </a:t>
            </a:r>
            <a:r>
              <a:rPr lang="es-PE" sz="3400" b="1" dirty="0" smtClean="0">
                <a:solidFill>
                  <a:srgbClr val="FFC000"/>
                </a:solidFill>
                <a:effectLst>
                  <a:glow rad="101600">
                    <a:srgbClr val="421906">
                      <a:alpha val="60000"/>
                    </a:srgbClr>
                  </a:glow>
                  <a:outerShdw blurRad="50800" dist="38100" dir="10800000" algn="r" rotWithShape="0">
                    <a:prstClr val="black"/>
                  </a:outerShdw>
                </a:effectLst>
                <a:latin typeface="Humnst777 BlkCn BT" panose="020B0803030504020204" pitchFamily="34" charset="0"/>
                <a:cs typeface="Leelawadee UI" panose="020B0502040204020203" pitchFamily="34" charset="-34"/>
              </a:rPr>
              <a:t>mí, me </a:t>
            </a:r>
            <a:r>
              <a:rPr lang="es-PE" sz="3400" b="1" dirty="0">
                <a:solidFill>
                  <a:srgbClr val="FFC000"/>
                </a:solidFill>
                <a:effectLst>
                  <a:glow rad="101600">
                    <a:srgbClr val="421906">
                      <a:alpha val="60000"/>
                    </a:srgbClr>
                  </a:glow>
                  <a:outerShdw blurRad="50800" dist="38100" dir="10800000" algn="r" rotWithShape="0">
                    <a:prstClr val="black"/>
                  </a:outerShdw>
                </a:effectLst>
                <a:latin typeface="Humnst777 BlkCn BT" panose="020B0803030504020204" pitchFamily="34" charset="0"/>
                <a:cs typeface="Leelawadee UI" panose="020B0502040204020203" pitchFamily="34" charset="-34"/>
              </a:rPr>
              <a:t>transforme y me vivifique? </a:t>
            </a:r>
            <a:endParaRPr lang="es-ES" sz="3400" b="1" dirty="0">
              <a:solidFill>
                <a:srgbClr val="FFC000"/>
              </a:solidFill>
              <a:effectLst>
                <a:glow rad="101600">
                  <a:srgbClr val="421906">
                    <a:alpha val="60000"/>
                  </a:srgbClr>
                </a:glow>
                <a:outerShdw blurRad="50800" dist="38100" dir="10800000" algn="r" rotWithShape="0">
                  <a:prstClr val="black"/>
                </a:outerShdw>
              </a:effectLst>
              <a:latin typeface="Humnst777 BlkCn BT" panose="020B0803030504020204" pitchFamily="34" charset="0"/>
              <a:cs typeface="Leelawadee UI" panose="020B0502040204020203" pitchFamily="34" charset="-34"/>
            </a:endParaRPr>
          </a:p>
        </p:txBody>
      </p:sp>
    </p:spTree>
    <p:extLst>
      <p:ext uri="{BB962C8B-B14F-4D97-AF65-F5344CB8AC3E}">
        <p14:creationId xmlns:p14="http://schemas.microsoft.com/office/powerpoint/2010/main" val="2361883799"/>
      </p:ext>
    </p:extLst>
  </p:cSld>
  <p:clrMapOvr>
    <a:masterClrMapping/>
  </p:clrMapOvr>
  <mc:AlternateContent xmlns:mc="http://schemas.openxmlformats.org/markup-compatibility/2006" xmlns:p14="http://schemas.microsoft.com/office/powerpoint/2010/main">
    <mc:Choice Requires="p14">
      <p:transition spd="slow" p14:dur="2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438150"/>
            <a:ext cx="8140700" cy="593407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36575" y="528201"/>
            <a:ext cx="8140700" cy="1569660"/>
          </a:xfrm>
          <a:prstGeom prst="rect">
            <a:avLst/>
          </a:prstGeom>
          <a:noFill/>
          <a:effectLst>
            <a:softEdge rad="127000"/>
          </a:effectLst>
        </p:spPr>
        <p:txBody>
          <a:bodyPr wrap="square" rtlCol="0">
            <a:spAutoFit/>
          </a:bodyPr>
          <a:lstStyle/>
          <a:p>
            <a:pPr fontAlgn="base">
              <a:spcBef>
                <a:spcPct val="0"/>
              </a:spcBef>
              <a:spcAft>
                <a:spcPct val="0"/>
              </a:spcAft>
            </a:pPr>
            <a:r>
              <a:rPr lang="es-PE" sz="3200" b="1" dirty="0">
                <a:solidFill>
                  <a:schemeClr val="bg1"/>
                </a:solidFill>
                <a:effectLst>
                  <a:glow rad="101600">
                    <a:srgbClr val="421906">
                      <a:alpha val="60000"/>
                    </a:srgbClr>
                  </a:glow>
                  <a:outerShdw blurRad="50800" dist="38100" dir="10800000" algn="r" rotWithShape="0">
                    <a:srgbClr val="421906"/>
                  </a:outerShdw>
                </a:effectLst>
                <a:latin typeface="Leelawadee" panose="020B0502040204020203" pitchFamily="34" charset="-34"/>
                <a:cs typeface="Leelawadee" panose="020B0502040204020203" pitchFamily="34" charset="-34"/>
              </a:rPr>
              <a:t>¿Qué realidades de nuestro mundo están necesitando esa “vida” que Jesús le ofrece?</a:t>
            </a:r>
            <a:endParaRPr lang="es-ES" sz="3200" b="1" dirty="0">
              <a:solidFill>
                <a:schemeClr val="bg1"/>
              </a:solidFill>
              <a:effectLst>
                <a:glow rad="101600">
                  <a:srgbClr val="421906">
                    <a:alpha val="60000"/>
                  </a:srgbClr>
                </a:glow>
                <a:outerShdw blurRad="50800" dist="38100" dir="10800000" algn="r" rotWithShape="0">
                  <a:srgbClr val="421906"/>
                </a:outerShd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5707349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0b/78/96/0b7896241cfb5f50be421c98e37b73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12" y="457201"/>
            <a:ext cx="8149888" cy="5924550"/>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98812" y="1943145"/>
            <a:ext cx="8073916" cy="2492990"/>
          </a:xfrm>
          <a:prstGeom prst="rect">
            <a:avLst/>
          </a:prstGeom>
          <a:noFill/>
        </p:spPr>
        <p:txBody>
          <a:bodyPr wrap="square" rtlCol="0">
            <a:spAutoFit/>
          </a:bodyPr>
          <a:lstStyle/>
          <a:p>
            <a:pPr algn="ctr" fontAlgn="base">
              <a:spcBef>
                <a:spcPct val="0"/>
              </a:spcBef>
              <a:spcAft>
                <a:spcPct val="0"/>
              </a:spcAft>
            </a:pPr>
            <a:r>
              <a:rPr lang="es-PE" sz="26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El </a:t>
            </a:r>
            <a:r>
              <a:rPr lang="es-PE" sz="2600" b="1" i="1" dirty="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Evangelio nos ha asegurado que “todos serán instruidos por Dios”. Y nosotros, en ambiente de oración, nos dejamos enseñar por él y nos ponemos a la escucha de su Palabra porque queremos aceptar con fe lo que es y lo que significa la persona de Jesús</a:t>
            </a:r>
            <a:r>
              <a:rPr lang="es-PE" sz="26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a:t>
            </a:r>
            <a:endParaRPr lang="es-ES_tradnl" sz="2600" b="1" i="1" dirty="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endParaRPr>
          </a:p>
        </p:txBody>
      </p:sp>
      <p:sp>
        <p:nvSpPr>
          <p:cNvPr id="12" name="WordArt 2" descr="Bolsa de papel"/>
          <p:cNvSpPr>
            <a:spLocks noChangeArrowheads="1" noChangeShapeType="1" noTextEdit="1"/>
          </p:cNvSpPr>
          <p:nvPr/>
        </p:nvSpPr>
        <p:spPr bwMode="auto">
          <a:xfrm>
            <a:off x="822891" y="918592"/>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endParaRPr lang="es-ES" sz="1200" dirty="0">
              <a:solidFill>
                <a:srgbClr val="FFFF00"/>
              </a:solidFill>
              <a:latin typeface="Matura MT Script Capitals" pitchFamily="66" charset="0"/>
            </a:endParaRPr>
          </a:p>
          <a:p>
            <a:pPr algn="ctr" fontAlgn="base">
              <a:spcBef>
                <a:spcPct val="0"/>
              </a:spcBef>
              <a:spcAft>
                <a:spcPct val="0"/>
              </a:spcAft>
            </a:pPr>
            <a:endParaRPr lang="es-PE" sz="1200" kern="10" dirty="0">
              <a:solidFill>
                <a:srgbClr val="FFFF00"/>
              </a:solidFill>
              <a:latin typeface="Matura MT Script Capitals" pitchFamily="66" charset="0"/>
            </a:endParaRPr>
          </a:p>
        </p:txBody>
      </p:sp>
      <p:sp>
        <p:nvSpPr>
          <p:cNvPr id="11" name="Rectángulo redondeado 10"/>
          <p:cNvSpPr>
            <a:spLocks noChangeArrowheads="1"/>
          </p:cNvSpPr>
          <p:nvPr/>
        </p:nvSpPr>
        <p:spPr bwMode="auto">
          <a:xfrm>
            <a:off x="555088" y="504823"/>
            <a:ext cx="3577888" cy="1252780"/>
          </a:xfrm>
          <a:prstGeom prst="roundRect">
            <a:avLst>
              <a:gd name="adj" fmla="val 16667"/>
            </a:avLst>
          </a:prstGeom>
          <a:solidFill>
            <a:srgbClr val="9EDD97"/>
          </a:solidFill>
          <a:ln>
            <a:headEnd/>
            <a:tailEnd/>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22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sz="22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fontAlgn="base">
              <a:spcBef>
                <a:spcPct val="0"/>
              </a:spcBef>
            </a:pPr>
            <a:r>
              <a:rPr lang="es-ES_tradnl" sz="2200" b="1" dirty="0">
                <a:solidFill>
                  <a:srgbClr val="880000"/>
                </a:solidFill>
                <a:latin typeface="Times New Roman" panose="02020603050405020304" pitchFamily="18" charset="0"/>
                <a:ea typeface="Times New Roman" panose="02020603050405020304" pitchFamily="18" charset="0"/>
              </a:rPr>
              <a:t>¿Qué le digo al Señor motivado por </a:t>
            </a:r>
            <a:r>
              <a:rPr lang="es-ES_tradnl"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su Palabra?</a:t>
            </a:r>
            <a:endParaRPr lang="es-PE" sz="22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 name="Rectángulo 1"/>
          <p:cNvSpPr/>
          <p:nvPr/>
        </p:nvSpPr>
        <p:spPr>
          <a:xfrm>
            <a:off x="5177204" y="992861"/>
            <a:ext cx="2427268" cy="553998"/>
          </a:xfrm>
          <a:prstGeom prst="rect">
            <a:avLst/>
          </a:prstGeom>
        </p:spPr>
        <p:txBody>
          <a:bodyPr wrap="none">
            <a:spAutoFit/>
          </a:bodyPr>
          <a:lstStyle/>
          <a:p>
            <a:r>
              <a:rPr lang="es-PE" sz="3000" i="1" dirty="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Motivación: </a:t>
            </a:r>
            <a:endParaRPr lang="es-PE" sz="3000" dirty="0">
              <a:solidFill>
                <a:schemeClr val="bg1"/>
              </a:solidFill>
            </a:endParaRPr>
          </a:p>
        </p:txBody>
      </p:sp>
    </p:spTree>
    <p:extLst>
      <p:ext uri="{BB962C8B-B14F-4D97-AF65-F5344CB8AC3E}">
        <p14:creationId xmlns:p14="http://schemas.microsoft.com/office/powerpoint/2010/main" val="279732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1+#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 y="458579"/>
            <a:ext cx="8143157" cy="596452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24324" y="4761114"/>
            <a:ext cx="8229322" cy="1569660"/>
          </a:xfrm>
          <a:prstGeom prst="rect">
            <a:avLst/>
          </a:prstGeom>
          <a:noFill/>
        </p:spPr>
        <p:txBody>
          <a:bodyPr wrap="square" rtlCol="0">
            <a:spAutoFit/>
          </a:bodyPr>
          <a:lstStyle/>
          <a:p>
            <a:pPr algn="ctr" fontAlgn="base">
              <a:spcBef>
                <a:spcPct val="0"/>
              </a:spcBef>
              <a:spcAft>
                <a:spcPct val="0"/>
              </a:spcAft>
            </a:pPr>
            <a:r>
              <a:rPr lang="es-PE" sz="24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MS Reference Sans Serif" panose="020B0604030504040204" pitchFamily="34" charset="0"/>
              </a:rPr>
              <a:t>Luego </a:t>
            </a:r>
            <a:r>
              <a:rPr lang="es-PE" sz="24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MS Reference Sans Serif" panose="020B0604030504040204" pitchFamily="34" charset="0"/>
              </a:rPr>
              <a:t>de un tiempo de oración personal, podemos compartir en voz alta nuestra oración, siempre dirigiéndonos a Dios mediante la alabanza, la acción de gracias o la súplica confiada.</a:t>
            </a:r>
            <a:endParaRPr lang="es-ES" sz="24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MS Reference Sans Serif" panose="020B0604030504040204" pitchFamily="34" charset="0"/>
            </a:endParaRPr>
          </a:p>
        </p:txBody>
      </p:sp>
    </p:spTree>
    <p:extLst>
      <p:ext uri="{BB962C8B-B14F-4D97-AF65-F5344CB8AC3E}">
        <p14:creationId xmlns:p14="http://schemas.microsoft.com/office/powerpoint/2010/main" val="31822717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1200" decel="50000">
                                          <p:stCondLst>
                                            <p:cond delay="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800">
                                          <p:stCondLst>
                                            <p:cond delay="1200"/>
                                          </p:stCondLst>
                                        </p:cTn>
                                        <p:tgtEl>
                                          <p:spTgt spid="4"/>
                                        </p:tgtEl>
                                        <p:attrNameLst>
                                          <p:attrName>ppt_x</p:attrName>
                                        </p:attrNameLst>
                                      </p:cBhvr>
                                      <p:tavLst>
                                        <p:tav tm="0">
                                          <p:val>
                                            <p:strVal val="ppt_x"/>
                                          </p:val>
                                        </p:tav>
                                        <p:tav tm="100000">
                                          <p:val>
                                            <p:strVal val="ppt_x"/>
                                          </p:val>
                                        </p:tav>
                                      </p:tavLst>
                                    </p:anim>
                                    <p:anim calcmode="lin" valueType="num">
                                      <p:cBhvr>
                                        <p:cTn id="13" dur="1200" decel="50000">
                                          <p:stCondLst>
                                            <p:cond delay="0"/>
                                          </p:stCondLst>
                                        </p:cTn>
                                        <p:tgtEl>
                                          <p:spTgt spid="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800">
                                          <p:stCondLst>
                                            <p:cond delay="1200"/>
                                          </p:stCondLst>
                                        </p:cTn>
                                        <p:tgtEl>
                                          <p:spTgt spid="4"/>
                                        </p:tgtEl>
                                        <p:attrNameLst>
                                          <p:attrName>ppt_y</p:attrName>
                                        </p:attrNameLst>
                                      </p:cBhvr>
                                      <p:tavLst>
                                        <p:tav tm="0">
                                          <p:val>
                                            <p:strVal val="ppt_y"/>
                                          </p:val>
                                        </p:tav>
                                        <p:tav tm="100000">
                                          <p:val>
                                            <p:strVal val="ppt_y"/>
                                          </p:val>
                                        </p:tav>
                                      </p:tavLst>
                                    </p:anim>
                                    <p:animEffect transition="out" filter="fade">
                                      <p:cBhvr>
                                        <p:cTn id="15" dur="200">
                                          <p:stCondLst>
                                            <p:cond delay="1800"/>
                                          </p:stCondLst>
                                        </p:cTn>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4d/4b/e7/4d4be7a6fa38ac074c6151e6479c9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69064"/>
            <a:ext cx="8184386" cy="5888872"/>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542794" y="473828"/>
            <a:ext cx="2180405"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fontAlgn="base">
              <a:spcBef>
                <a:spcPct val="0"/>
              </a:spcBef>
              <a:spcAft>
                <a:spcPct val="0"/>
              </a:spcAft>
            </a:pPr>
            <a:r>
              <a:rPr lang="ca-ES" sz="3600" i="1" dirty="0">
                <a:solidFill>
                  <a:srgbClr val="C00000"/>
                </a:solidFill>
                <a:latin typeface="Calibri" pitchFamily="34" charset="0"/>
                <a:cs typeface="Calibri" pitchFamily="34" charset="0"/>
              </a:rPr>
              <a:t> </a:t>
            </a:r>
            <a:r>
              <a:rPr lang="ca-ES" sz="4000" b="1" i="1" dirty="0" err="1">
                <a:solidFill>
                  <a:srgbClr val="FFFF00"/>
                </a:solidFill>
                <a:latin typeface="Calibri" pitchFamily="34" charset="0"/>
                <a:cs typeface="Calibri" pitchFamily="34" charset="0"/>
              </a:rPr>
              <a:t>Salmo</a:t>
            </a:r>
            <a:r>
              <a:rPr lang="ca-ES" sz="4000" b="1" i="1" dirty="0">
                <a:solidFill>
                  <a:srgbClr val="FFFF00"/>
                </a:solidFill>
                <a:latin typeface="Calibri" pitchFamily="34" charset="0"/>
                <a:cs typeface="Calibri" pitchFamily="34" charset="0"/>
              </a:rPr>
              <a:t> </a:t>
            </a:r>
            <a:r>
              <a:rPr lang="ca-ES" sz="1400" b="1" i="1" dirty="0">
                <a:solidFill>
                  <a:srgbClr val="FFFF00"/>
                </a:solidFill>
                <a:latin typeface="Calibri" pitchFamily="34" charset="0"/>
                <a:cs typeface="Calibri" pitchFamily="34" charset="0"/>
              </a:rPr>
              <a:t> </a:t>
            </a:r>
            <a:r>
              <a:rPr lang="ca-ES" b="1" i="1" dirty="0" smtClean="0">
                <a:solidFill>
                  <a:srgbClr val="FFFF00"/>
                </a:solidFill>
                <a:latin typeface="Calibri" pitchFamily="34" charset="0"/>
                <a:cs typeface="Calibri" pitchFamily="34" charset="0"/>
              </a:rPr>
              <a:t>32</a:t>
            </a:r>
            <a:endParaRPr lang="ca-ES" sz="7200" b="1" i="1" dirty="0">
              <a:solidFill>
                <a:srgbClr val="FFFF00"/>
              </a:solidFill>
              <a:latin typeface="Calibri" pitchFamily="34" charset="0"/>
              <a:cs typeface="Calibri" pitchFamily="34" charset="0"/>
            </a:endParaRPr>
          </a:p>
        </p:txBody>
      </p:sp>
      <p:sp>
        <p:nvSpPr>
          <p:cNvPr id="14340" name="Text Box 4"/>
          <p:cNvSpPr txBox="1">
            <a:spLocks noChangeArrowheads="1"/>
          </p:cNvSpPr>
          <p:nvPr/>
        </p:nvSpPr>
        <p:spPr bwMode="auto">
          <a:xfrm>
            <a:off x="746976" y="5748539"/>
            <a:ext cx="7825524" cy="584775"/>
          </a:xfrm>
          <a:prstGeom prst="rect">
            <a:avLst/>
          </a:prstGeom>
          <a:noFill/>
          <a:ln>
            <a:noFill/>
          </a:ln>
          <a:effectLst>
            <a:outerShdw dist="35921" dir="2700000" algn="ctr" rotWithShape="0">
              <a:srgbClr val="BF0B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b="1" i="1" dirty="0" smtClean="0">
                <a:solidFill>
                  <a:schemeClr val="bg1"/>
                </a:solidFill>
                <a:effectLst>
                  <a:glow rad="101600">
                    <a:schemeClr val="accent4">
                      <a:lumMod val="95000"/>
                      <a:lumOff val="5000"/>
                      <a:alpha val="60000"/>
                    </a:schemeClr>
                  </a:glow>
                </a:effectLst>
                <a:latin typeface="Futura Md BT" panose="020B0602020204020303" pitchFamily="34" charset="0"/>
              </a:rPr>
              <a:t>Gusten </a:t>
            </a:r>
            <a:r>
              <a:rPr lang="ca-ES" b="1" i="1" dirty="0">
                <a:solidFill>
                  <a:schemeClr val="bg1"/>
                </a:solidFill>
                <a:effectLst>
                  <a:glow rad="101600">
                    <a:schemeClr val="accent4">
                      <a:lumMod val="95000"/>
                      <a:lumOff val="5000"/>
                      <a:alpha val="60000"/>
                    </a:schemeClr>
                  </a:glow>
                </a:effectLst>
                <a:latin typeface="Futura Md BT" panose="020B0602020204020303" pitchFamily="34" charset="0"/>
              </a:rPr>
              <a:t>y </a:t>
            </a:r>
            <a:r>
              <a:rPr lang="ca-ES" b="1" i="1" dirty="0" err="1" smtClean="0">
                <a:solidFill>
                  <a:schemeClr val="bg1"/>
                </a:solidFill>
                <a:effectLst>
                  <a:glow rad="101600">
                    <a:schemeClr val="accent4">
                      <a:lumMod val="95000"/>
                      <a:lumOff val="5000"/>
                      <a:alpha val="60000"/>
                    </a:schemeClr>
                  </a:glow>
                </a:effectLst>
                <a:latin typeface="Futura Md BT" panose="020B0602020204020303" pitchFamily="34" charset="0"/>
              </a:rPr>
              <a:t>vean</a:t>
            </a:r>
            <a:r>
              <a:rPr lang="ca-ES" b="1" i="1" dirty="0" smtClean="0">
                <a:solidFill>
                  <a:schemeClr val="bg1"/>
                </a:solidFill>
                <a:effectLst>
                  <a:glow rad="101600">
                    <a:schemeClr val="accent4">
                      <a:lumMod val="95000"/>
                      <a:lumOff val="5000"/>
                      <a:alpha val="60000"/>
                    </a:schemeClr>
                  </a:glow>
                </a:effectLst>
                <a:latin typeface="Futura Md BT" panose="020B0602020204020303" pitchFamily="34" charset="0"/>
              </a:rPr>
              <a:t> </a:t>
            </a:r>
            <a:r>
              <a:rPr lang="ca-ES" b="1" i="1" dirty="0" err="1">
                <a:solidFill>
                  <a:schemeClr val="bg1"/>
                </a:solidFill>
                <a:effectLst>
                  <a:glow rad="101600">
                    <a:schemeClr val="accent4">
                      <a:lumMod val="95000"/>
                      <a:lumOff val="5000"/>
                      <a:alpha val="60000"/>
                    </a:schemeClr>
                  </a:glow>
                </a:effectLst>
                <a:latin typeface="Futura Md BT" panose="020B0602020204020303" pitchFamily="34" charset="0"/>
              </a:rPr>
              <a:t>qué</a:t>
            </a:r>
            <a:r>
              <a:rPr lang="ca-ES" b="1" i="1" dirty="0">
                <a:solidFill>
                  <a:schemeClr val="bg1"/>
                </a:solidFill>
                <a:effectLst>
                  <a:glow rad="101600">
                    <a:schemeClr val="accent4">
                      <a:lumMod val="95000"/>
                      <a:lumOff val="5000"/>
                      <a:alpha val="60000"/>
                    </a:schemeClr>
                  </a:glow>
                </a:effectLst>
                <a:latin typeface="Futura Md BT" panose="020B0602020204020303" pitchFamily="34" charset="0"/>
              </a:rPr>
              <a:t> </a:t>
            </a:r>
            <a:r>
              <a:rPr lang="ca-ES" b="1" i="1" dirty="0" err="1" smtClean="0">
                <a:solidFill>
                  <a:schemeClr val="bg1"/>
                </a:solidFill>
                <a:effectLst>
                  <a:glow rad="101600">
                    <a:schemeClr val="accent4">
                      <a:lumMod val="95000"/>
                      <a:lumOff val="5000"/>
                      <a:alpha val="60000"/>
                    </a:schemeClr>
                  </a:glow>
                </a:effectLst>
                <a:latin typeface="Futura Md BT" panose="020B0602020204020303" pitchFamily="34" charset="0"/>
              </a:rPr>
              <a:t>bueno</a:t>
            </a:r>
            <a:r>
              <a:rPr lang="ca-ES" b="1" i="1" dirty="0" smtClean="0">
                <a:solidFill>
                  <a:schemeClr val="bg1"/>
                </a:solidFill>
                <a:effectLst>
                  <a:glow rad="101600">
                    <a:schemeClr val="accent4">
                      <a:lumMod val="95000"/>
                      <a:lumOff val="5000"/>
                      <a:alpha val="60000"/>
                    </a:schemeClr>
                  </a:glow>
                </a:effectLst>
                <a:latin typeface="Futura Md BT" panose="020B0602020204020303" pitchFamily="34" charset="0"/>
              </a:rPr>
              <a:t> es </a:t>
            </a:r>
            <a:r>
              <a:rPr lang="ca-ES" b="1" i="1" dirty="0">
                <a:solidFill>
                  <a:schemeClr val="bg1"/>
                </a:solidFill>
                <a:effectLst>
                  <a:glow rad="101600">
                    <a:schemeClr val="accent4">
                      <a:lumMod val="95000"/>
                      <a:lumOff val="5000"/>
                      <a:alpha val="60000"/>
                    </a:schemeClr>
                  </a:glow>
                </a:effectLst>
                <a:latin typeface="Futura Md BT" panose="020B0602020204020303" pitchFamily="34" charset="0"/>
              </a:rPr>
              <a:t>el Señor.</a:t>
            </a:r>
          </a:p>
        </p:txBody>
      </p:sp>
      <p:sp>
        <p:nvSpPr>
          <p:cNvPr id="14341" name="Text Box 5"/>
          <p:cNvSpPr txBox="1">
            <a:spLocks noChangeArrowheads="1"/>
          </p:cNvSpPr>
          <p:nvPr/>
        </p:nvSpPr>
        <p:spPr bwMode="auto">
          <a:xfrm>
            <a:off x="542794" y="3553086"/>
            <a:ext cx="8136892" cy="2062103"/>
          </a:xfrm>
          <a:prstGeom prst="rect">
            <a:avLst/>
          </a:prstGeom>
          <a:noFill/>
          <a:ln>
            <a:noFill/>
          </a:ln>
          <a:effectLst/>
          <a:extLst/>
        </p:spPr>
        <p:txBody>
          <a:bodyPr wrap="square">
            <a:spAutoFit/>
          </a:bodyPr>
          <a:lstStyle/>
          <a:p>
            <a:pPr algn="ctr" fontAlgn="base">
              <a:spcBef>
                <a:spcPct val="0"/>
              </a:spcBef>
              <a:spcAft>
                <a:spcPct val="0"/>
              </a:spcAft>
              <a:defRPr/>
            </a:pPr>
            <a:r>
              <a:rPr lang="ca-ES" sz="3200" b="1" dirty="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rPr>
              <a:t> </a:t>
            </a:r>
            <a:r>
              <a:rPr lang="es-ES" sz="3200" b="1" i="1" dirty="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rPr>
              <a:t>Bendigo al Señor en todo momento,</a:t>
            </a:r>
            <a:br>
              <a:rPr lang="es-ES" sz="3200" b="1" i="1" dirty="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rPr>
            </a:br>
            <a:r>
              <a:rPr lang="es-ES" sz="3200" b="1" i="1" dirty="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rPr>
              <a:t>su alabanza está siempre en mi boca</a:t>
            </a:r>
            <a:r>
              <a:rPr lang="es-ES" sz="3200" b="1" i="1" dirty="0" smtClean="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rPr>
              <a:t>. Mi </a:t>
            </a:r>
            <a:r>
              <a:rPr lang="es-ES" sz="3200" b="1" i="1" dirty="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rPr>
              <a:t>alma se gloría en el </a:t>
            </a:r>
            <a:r>
              <a:rPr lang="es-ES" sz="3200" b="1" i="1" dirty="0" smtClean="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rPr>
              <a:t>Señor: que </a:t>
            </a:r>
            <a:r>
              <a:rPr lang="es-ES" sz="3200" b="1" i="1" dirty="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rPr>
              <a:t>los humildes lo escuchen y se alegren. </a:t>
            </a:r>
            <a:endParaRPr lang="ca-ES" sz="3200" b="1" i="1" dirty="0">
              <a:ln w="6600">
                <a:solidFill>
                  <a:schemeClr val="accent2"/>
                </a:solidFill>
                <a:prstDash val="solid"/>
              </a:ln>
              <a:solidFill>
                <a:srgbClr val="FFFF00"/>
              </a:solidFill>
              <a:effectLst>
                <a:outerShdw dist="38100" dir="2700000" algn="tl" rotWithShape="0">
                  <a:schemeClr val="accent2"/>
                </a:outerShdw>
              </a:effectLst>
              <a:latin typeface="Futura Md BT" panose="020B0602020204020303" pitchFamily="34" charset="0"/>
              <a:cs typeface="Times New Roman" pitchFamily="18" charset="0"/>
            </a:endParaRPr>
          </a:p>
        </p:txBody>
      </p:sp>
    </p:spTree>
    <p:extLst>
      <p:ext uri="{BB962C8B-B14F-4D97-AF65-F5344CB8AC3E}">
        <p14:creationId xmlns:p14="http://schemas.microsoft.com/office/powerpoint/2010/main" val="28302553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250" fill="hold"/>
                                        <p:tgtEl>
                                          <p:spTgt spid="14341"/>
                                        </p:tgtEl>
                                        <p:attrNameLst>
                                          <p:attrName>ppt_x</p:attrName>
                                        </p:attrNameLst>
                                      </p:cBhvr>
                                      <p:tavLst>
                                        <p:tav tm="0">
                                          <p:val>
                                            <p:strVal val="0-#ppt_w/2"/>
                                          </p:val>
                                        </p:tav>
                                        <p:tav tm="100000">
                                          <p:val>
                                            <p:strVal val="#ppt_x"/>
                                          </p:val>
                                        </p:tav>
                                      </p:tavLst>
                                    </p:anim>
                                    <p:anim calcmode="lin" valueType="num">
                                      <p:cBhvr additive="base">
                                        <p:cTn id="8" dur="1250" fill="hold"/>
                                        <p:tgtEl>
                                          <p:spTgt spid="14341"/>
                                        </p:tgtEl>
                                        <p:attrNameLst>
                                          <p:attrName>ppt_y</p:attrName>
                                        </p:attrNameLst>
                                      </p:cBhvr>
                                      <p:tavLst>
                                        <p:tav tm="0">
                                          <p:val>
                                            <p:strVal val="1+#ppt_h/2"/>
                                          </p:val>
                                        </p:tav>
                                        <p:tav tm="100000">
                                          <p:val>
                                            <p:strVal val="#ppt_y"/>
                                          </p:val>
                                        </p:tav>
                                      </p:tavLst>
                                    </p:anim>
                                  </p:childTnLst>
                                </p:cTn>
                              </p:par>
                            </p:childTnLst>
                          </p:cTn>
                        </p:par>
                        <p:par>
                          <p:cTn id="9" fill="hold">
                            <p:stCondLst>
                              <p:cond delay="1575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1250" fill="hold"/>
                                        <p:tgtEl>
                                          <p:spTgt spid="14340"/>
                                        </p:tgtEl>
                                        <p:attrNameLst>
                                          <p:attrName>ppt_x</p:attrName>
                                        </p:attrNameLst>
                                      </p:cBhvr>
                                      <p:tavLst>
                                        <p:tav tm="0">
                                          <p:val>
                                            <p:strVal val="0-#ppt_w/2"/>
                                          </p:val>
                                        </p:tav>
                                        <p:tav tm="100000">
                                          <p:val>
                                            <p:strVal val="#ppt_x"/>
                                          </p:val>
                                        </p:tav>
                                      </p:tavLst>
                                    </p:anim>
                                    <p:anim calcmode="lin" valueType="num">
                                      <p:cBhvr additive="base">
                                        <p:cTn id="13" dur="125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clama mi alma la grandeza del Señ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2" y="492125"/>
            <a:ext cx="8106758" cy="5861050"/>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713392" y="3495234"/>
            <a:ext cx="8049858" cy="2062103"/>
          </a:xfrm>
          <a:prstGeom prst="rect">
            <a:avLst/>
          </a:prstGeom>
          <a:noFill/>
          <a:ln>
            <a:noFill/>
          </a:ln>
          <a:effectLst/>
          <a:extLst/>
        </p:spPr>
        <p:txBody>
          <a:bodyPr wrap="square">
            <a:spAutoFit/>
          </a:bodyPr>
          <a:lstStyle/>
          <a:p>
            <a:pPr algn="ctr" fontAlgn="base">
              <a:spcBef>
                <a:spcPct val="0"/>
              </a:spcBef>
              <a:spcAft>
                <a:spcPct val="0"/>
              </a:spcAft>
              <a:defRPr/>
            </a:pP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Proclamen </a:t>
            </a:r>
            <a:r>
              <a:rPr lang="ca-ES" sz="3200" b="1" dirty="0" err="1" smtClean="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conmigo</a:t>
            </a:r>
            <a:r>
              <a:rPr lang="ca-ES" sz="3200" b="1" dirty="0" smtClean="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la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grandeza</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del Señor,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ensalcemos</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juntos</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su</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nombre.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Yo</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consulté</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al Señor, y me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respondió</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me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libró</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de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todas</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 mis </a:t>
            </a:r>
            <a:r>
              <a:rPr lang="ca-ES" sz="3200" b="1" dirty="0" err="1">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ansias</a:t>
            </a:r>
            <a:r>
              <a:rPr lang="ca-ES" sz="3200" b="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rPr>
              <a:t>.</a:t>
            </a:r>
            <a:endParaRPr lang="ca-ES" sz="3200" b="1" i="1" dirty="0">
              <a:ln w="6600">
                <a:solidFill>
                  <a:schemeClr val="accent2"/>
                </a:solidFill>
                <a:prstDash val="solid"/>
              </a:ln>
              <a:solidFill>
                <a:schemeClr val="bg1"/>
              </a:solidFill>
              <a:effectLst>
                <a:glow rad="101600">
                  <a:schemeClr val="tx1">
                    <a:lumMod val="85000"/>
                    <a:lumOff val="15000"/>
                    <a:alpha val="60000"/>
                  </a:schemeClr>
                </a:glow>
                <a:outerShdw dist="38100" dir="2700000" algn="tl" rotWithShape="0">
                  <a:schemeClr val="accent2"/>
                </a:outerShdw>
              </a:effectLst>
              <a:latin typeface="Futura Md BT" panose="020B0602020204020303" pitchFamily="34" charset="0"/>
            </a:endParaRPr>
          </a:p>
        </p:txBody>
      </p:sp>
      <p:sp>
        <p:nvSpPr>
          <p:cNvPr id="6" name="Text Box 4"/>
          <p:cNvSpPr txBox="1">
            <a:spLocks noChangeArrowheads="1"/>
          </p:cNvSpPr>
          <p:nvPr/>
        </p:nvSpPr>
        <p:spPr bwMode="auto">
          <a:xfrm>
            <a:off x="590550" y="5733256"/>
            <a:ext cx="8058150" cy="584775"/>
          </a:xfrm>
          <a:prstGeom prst="rect">
            <a:avLst/>
          </a:prstGeom>
          <a:solidFill>
            <a:srgbClr val="07184E"/>
          </a:solidFill>
          <a:ln>
            <a:noFill/>
          </a:ln>
          <a:effectLst>
            <a:outerShdw dist="35921" dir="2700000" algn="ctr" rotWithShape="0">
              <a:srgbClr val="BF0B05"/>
            </a:outerShdw>
          </a:effectLst>
          <a:scene3d>
            <a:camera prst="orthographicFront"/>
            <a:lightRig rig="threePt" dir="t"/>
          </a:scene3d>
          <a:sp3d>
            <a:bevelT prst="convex"/>
          </a:sp3d>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b="1" i="1" dirty="0" smtClean="0">
                <a:solidFill>
                  <a:srgbClr val="FFFF00"/>
                </a:solidFill>
                <a:latin typeface="Futura Md BT" panose="020B0602020204020303" pitchFamily="34" charset="0"/>
              </a:rPr>
              <a:t>Gusten </a:t>
            </a:r>
            <a:r>
              <a:rPr lang="ca-ES" b="1" i="1" dirty="0">
                <a:solidFill>
                  <a:srgbClr val="FFFF00"/>
                </a:solidFill>
                <a:latin typeface="Futura Md BT" panose="020B0602020204020303" pitchFamily="34" charset="0"/>
              </a:rPr>
              <a:t>y </a:t>
            </a:r>
            <a:r>
              <a:rPr lang="ca-ES" b="1" i="1" dirty="0" err="1" smtClean="0">
                <a:solidFill>
                  <a:srgbClr val="FFFF00"/>
                </a:solidFill>
                <a:latin typeface="Futura Md BT" panose="020B0602020204020303" pitchFamily="34" charset="0"/>
              </a:rPr>
              <a:t>vean</a:t>
            </a:r>
            <a:r>
              <a:rPr lang="ca-ES" b="1" i="1" dirty="0" smtClean="0">
                <a:solidFill>
                  <a:srgbClr val="FFFF00"/>
                </a:solidFill>
                <a:latin typeface="Futura Md BT" panose="020B0602020204020303" pitchFamily="34" charset="0"/>
              </a:rPr>
              <a:t> </a:t>
            </a:r>
            <a:r>
              <a:rPr lang="ca-ES" b="1" i="1" dirty="0" err="1">
                <a:solidFill>
                  <a:srgbClr val="FFFF00"/>
                </a:solidFill>
                <a:latin typeface="Futura Md BT" panose="020B0602020204020303" pitchFamily="34" charset="0"/>
              </a:rPr>
              <a:t>qué</a:t>
            </a:r>
            <a:r>
              <a:rPr lang="ca-ES" b="1" i="1" dirty="0">
                <a:solidFill>
                  <a:srgbClr val="FFFF00"/>
                </a:solidFill>
                <a:latin typeface="Futura Md BT" panose="020B0602020204020303" pitchFamily="34" charset="0"/>
              </a:rPr>
              <a:t> </a:t>
            </a:r>
            <a:r>
              <a:rPr lang="ca-ES" b="1" i="1" dirty="0" smtClean="0">
                <a:solidFill>
                  <a:srgbClr val="FFFF00"/>
                </a:solidFill>
                <a:latin typeface="Futura Md BT" panose="020B0602020204020303" pitchFamily="34" charset="0"/>
              </a:rPr>
              <a:t>Bueno es </a:t>
            </a:r>
            <a:r>
              <a:rPr lang="ca-ES" b="1" i="1" dirty="0">
                <a:solidFill>
                  <a:srgbClr val="FFFF00"/>
                </a:solidFill>
                <a:latin typeface="Futura Md BT" panose="020B0602020204020303" pitchFamily="34" charset="0"/>
              </a:rPr>
              <a:t>el Señor.</a:t>
            </a:r>
          </a:p>
        </p:txBody>
      </p:sp>
    </p:spTree>
    <p:extLst>
      <p:ext uri="{BB962C8B-B14F-4D97-AF65-F5344CB8AC3E}">
        <p14:creationId xmlns:p14="http://schemas.microsoft.com/office/powerpoint/2010/main" val="19921914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250" fill="hold"/>
                                        <p:tgtEl>
                                          <p:spTgt spid="5124"/>
                                        </p:tgtEl>
                                        <p:attrNameLst>
                                          <p:attrName>ppt_x</p:attrName>
                                        </p:attrNameLst>
                                      </p:cBhvr>
                                      <p:tavLst>
                                        <p:tav tm="0">
                                          <p:val>
                                            <p:strVal val="0-#ppt_w/2"/>
                                          </p:val>
                                        </p:tav>
                                        <p:tav tm="100000">
                                          <p:val>
                                            <p:strVal val="#ppt_x"/>
                                          </p:val>
                                        </p:tav>
                                      </p:tavLst>
                                    </p:anim>
                                    <p:anim calcmode="lin" valueType="num">
                                      <p:cBhvr additive="base">
                                        <p:cTn id="8" dur="1250" fill="hold"/>
                                        <p:tgtEl>
                                          <p:spTgt spid="5124"/>
                                        </p:tgtEl>
                                        <p:attrNameLst>
                                          <p:attrName>ppt_y</p:attrName>
                                        </p:attrNameLst>
                                      </p:cBhvr>
                                      <p:tavLst>
                                        <p:tav tm="0">
                                          <p:val>
                                            <p:strVal val="1+#ppt_h/2"/>
                                          </p:val>
                                        </p:tav>
                                        <p:tav tm="100000">
                                          <p:val>
                                            <p:strVal val="#ppt_y"/>
                                          </p:val>
                                        </p:tav>
                                      </p:tavLst>
                                    </p:anim>
                                  </p:childTnLst>
                                </p:cTn>
                              </p:par>
                            </p:childTnLst>
                          </p:cTn>
                        </p:par>
                        <p:par>
                          <p:cTn id="9" fill="hold">
                            <p:stCondLst>
                              <p:cond delay="1550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0-#ppt_w/2"/>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42925" y="476249"/>
            <a:ext cx="8150314" cy="5934075"/>
          </a:xfrm>
          <a:prstGeom prst="rect">
            <a:avLst/>
          </a:prstGeom>
        </p:spPr>
      </p:pic>
      <p:sp>
        <p:nvSpPr>
          <p:cNvPr id="7171" name="Text Box 3"/>
          <p:cNvSpPr txBox="1">
            <a:spLocks noChangeArrowheads="1"/>
          </p:cNvSpPr>
          <p:nvPr/>
        </p:nvSpPr>
        <p:spPr bwMode="auto">
          <a:xfrm>
            <a:off x="708851" y="5666705"/>
            <a:ext cx="7778841" cy="584775"/>
          </a:xfrm>
          <a:prstGeom prst="rect">
            <a:avLst/>
          </a:prstGeom>
          <a:solidFill>
            <a:srgbClr val="07184E"/>
          </a:solidFill>
          <a:ln>
            <a:noFill/>
          </a:ln>
          <a:effectLst>
            <a:outerShdw dist="35921" dir="2700000" algn="ctr" rotWithShape="0">
              <a:srgbClr val="1C1FFF"/>
            </a:outerShdw>
          </a:effectLst>
          <a:scene3d>
            <a:camera prst="orthographicFront"/>
            <a:lightRig rig="threePt" dir="t"/>
          </a:scene3d>
          <a:sp3d>
            <a:bevelT w="165100" prst="coolSlant"/>
          </a:sp3d>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fontAlgn="base">
              <a:spcBef>
                <a:spcPct val="0"/>
              </a:spcBef>
              <a:spcAft>
                <a:spcPct val="0"/>
              </a:spcAft>
            </a:pPr>
            <a:r>
              <a:rPr lang="ca-ES" b="1" i="1" dirty="0" smtClean="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Gusten </a:t>
            </a:r>
            <a:r>
              <a:rPr lang="ca-ES" b="1" i="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y </a:t>
            </a:r>
            <a:r>
              <a:rPr lang="ca-ES" b="1" i="1" dirty="0" err="1" smtClean="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vean</a:t>
            </a:r>
            <a:r>
              <a:rPr lang="ca-ES" b="1" i="1" dirty="0" smtClean="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a:t>
            </a:r>
            <a:r>
              <a:rPr lang="ca-ES" b="1" i="1" dirty="0" err="1" smtClean="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qué</a:t>
            </a:r>
            <a:r>
              <a:rPr lang="ca-ES" b="1" i="1" dirty="0" smtClean="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 Bueno es </a:t>
            </a:r>
            <a:r>
              <a:rPr lang="ca-ES" b="1" i="1" dirty="0">
                <a:ln w="6600">
                  <a:solidFill>
                    <a:schemeClr val="accent2"/>
                  </a:solidFill>
                  <a:prstDash val="solid"/>
                </a:ln>
                <a:solidFill>
                  <a:srgbClr val="FFFFFF"/>
                </a:solidFill>
                <a:effectLst>
                  <a:outerShdw dist="38100" dir="2700000" algn="tl" rotWithShape="0">
                    <a:schemeClr val="accent2"/>
                  </a:outerShdw>
                </a:effectLst>
                <a:latin typeface="Futura Md BT" panose="020B0602020204020303" pitchFamily="34" charset="0"/>
              </a:rPr>
              <a:t>el Señor.</a:t>
            </a:r>
          </a:p>
        </p:txBody>
      </p:sp>
      <p:sp>
        <p:nvSpPr>
          <p:cNvPr id="7172" name="Text Box 4"/>
          <p:cNvSpPr txBox="1">
            <a:spLocks noChangeArrowheads="1"/>
          </p:cNvSpPr>
          <p:nvPr/>
        </p:nvSpPr>
        <p:spPr bwMode="auto">
          <a:xfrm>
            <a:off x="611559" y="380999"/>
            <a:ext cx="8081680" cy="2062103"/>
          </a:xfrm>
          <a:prstGeom prst="rect">
            <a:avLst/>
          </a:prstGeom>
          <a:noFill/>
          <a:ln>
            <a:noFill/>
          </a:ln>
          <a:effectLst/>
          <a:extLst/>
        </p:spPr>
        <p:txBody>
          <a:bodyPr wrap="square">
            <a:spAutoFit/>
          </a:bodyPr>
          <a:lstStyle/>
          <a:p>
            <a:pPr algn="ctr" fontAlgn="base">
              <a:spcBef>
                <a:spcPct val="0"/>
              </a:spcBef>
              <a:spcAft>
                <a:spcPct val="0"/>
              </a:spcAft>
              <a:defRPr/>
            </a:pPr>
            <a:r>
              <a:rPr lang="ca-ES" sz="3200" b="1" i="1" dirty="0">
                <a:solidFill>
                  <a:srgbClr val="FFFFFF"/>
                </a:solidFill>
                <a:effectLst>
                  <a:glow rad="101600">
                    <a:srgbClr val="001A00">
                      <a:alpha val="60000"/>
                    </a:srgbClr>
                  </a:glow>
                </a:effectLst>
                <a:latin typeface="Comic Sans MS" pitchFamily="66" charset="0"/>
              </a:rPr>
              <a:t> </a:t>
            </a:r>
            <a:r>
              <a:rPr lang="ca-ES" sz="3200" b="1" dirty="0" err="1">
                <a:solidFill>
                  <a:srgbClr val="FFFF00"/>
                </a:solidFill>
                <a:effectLst>
                  <a:glow rad="101600">
                    <a:srgbClr val="001A00">
                      <a:alpha val="60000"/>
                    </a:srgbClr>
                  </a:glow>
                </a:effectLst>
                <a:latin typeface="Futura Md BT" panose="020B0602020204020303" pitchFamily="34" charset="0"/>
              </a:rPr>
              <a:t>Contémplenlo</a:t>
            </a:r>
            <a:r>
              <a:rPr lang="ca-ES" sz="3200" b="1" dirty="0">
                <a:solidFill>
                  <a:srgbClr val="FFFF00"/>
                </a:solidFill>
                <a:effectLst>
                  <a:glow rad="101600">
                    <a:srgbClr val="001A00">
                      <a:alpha val="60000"/>
                    </a:srgbClr>
                  </a:glow>
                </a:effectLst>
                <a:latin typeface="Futura Md BT" panose="020B0602020204020303" pitchFamily="34" charset="0"/>
              </a:rPr>
              <a:t> y </a:t>
            </a:r>
            <a:r>
              <a:rPr lang="ca-ES" sz="3200" b="1" dirty="0" err="1">
                <a:solidFill>
                  <a:srgbClr val="FFFF00"/>
                </a:solidFill>
                <a:effectLst>
                  <a:glow rad="101600">
                    <a:srgbClr val="001A00">
                      <a:alpha val="60000"/>
                    </a:srgbClr>
                  </a:glow>
                </a:effectLst>
                <a:latin typeface="Futura Md BT" panose="020B0602020204020303" pitchFamily="34" charset="0"/>
              </a:rPr>
              <a:t>quedarán</a:t>
            </a:r>
            <a:r>
              <a:rPr lang="ca-ES" sz="3200" b="1" dirty="0">
                <a:solidFill>
                  <a:srgbClr val="FFFF00"/>
                </a:solidFill>
                <a:effectLst>
                  <a:glow rad="101600">
                    <a:srgbClr val="001A00">
                      <a:alpha val="60000"/>
                    </a:srgbClr>
                  </a:glow>
                </a:effectLst>
                <a:latin typeface="Futura Md BT" panose="020B0602020204020303" pitchFamily="34" charset="0"/>
              </a:rPr>
              <a:t> </a:t>
            </a:r>
            <a:r>
              <a:rPr lang="ca-ES" sz="3200" b="1" dirty="0" err="1">
                <a:solidFill>
                  <a:srgbClr val="FFFF00"/>
                </a:solidFill>
                <a:effectLst>
                  <a:glow rad="101600">
                    <a:srgbClr val="001A00">
                      <a:alpha val="60000"/>
                    </a:srgbClr>
                  </a:glow>
                </a:effectLst>
                <a:latin typeface="Futura Md BT" panose="020B0602020204020303" pitchFamily="34" charset="0"/>
              </a:rPr>
              <a:t>radiantes</a:t>
            </a:r>
            <a:r>
              <a:rPr lang="ca-ES" sz="3200" b="1" dirty="0">
                <a:solidFill>
                  <a:srgbClr val="FFFF00"/>
                </a:solidFill>
                <a:effectLst>
                  <a:glow rad="101600">
                    <a:srgbClr val="001A00">
                      <a:alpha val="60000"/>
                    </a:srgbClr>
                  </a:glow>
                </a:effectLst>
                <a:latin typeface="Futura Md BT" panose="020B0602020204020303" pitchFamily="34" charset="0"/>
              </a:rPr>
              <a:t>, </a:t>
            </a:r>
            <a:r>
              <a:rPr lang="ca-ES" sz="3200" b="1" dirty="0" err="1">
                <a:solidFill>
                  <a:srgbClr val="FFFF00"/>
                </a:solidFill>
                <a:effectLst>
                  <a:glow rad="101600">
                    <a:srgbClr val="001A00">
                      <a:alpha val="60000"/>
                    </a:srgbClr>
                  </a:glow>
                </a:effectLst>
                <a:latin typeface="Futura Md BT" panose="020B0602020204020303" pitchFamily="34" charset="0"/>
              </a:rPr>
              <a:t>su</a:t>
            </a:r>
            <a:r>
              <a:rPr lang="ca-ES" sz="3200" b="1" dirty="0">
                <a:solidFill>
                  <a:srgbClr val="FFFF00"/>
                </a:solidFill>
                <a:effectLst>
                  <a:glow rad="101600">
                    <a:srgbClr val="001A00">
                      <a:alpha val="60000"/>
                    </a:srgbClr>
                  </a:glow>
                </a:effectLst>
                <a:latin typeface="Futura Md BT" panose="020B0602020204020303" pitchFamily="34" charset="0"/>
              </a:rPr>
              <a:t> </a:t>
            </a:r>
            <a:r>
              <a:rPr lang="ca-ES" sz="3200" b="1" dirty="0" err="1">
                <a:solidFill>
                  <a:srgbClr val="FFFF00"/>
                </a:solidFill>
                <a:effectLst>
                  <a:glow rad="101600">
                    <a:srgbClr val="001A00">
                      <a:alpha val="60000"/>
                    </a:srgbClr>
                  </a:glow>
                </a:effectLst>
                <a:latin typeface="Futura Md BT" panose="020B0602020204020303" pitchFamily="34" charset="0"/>
              </a:rPr>
              <a:t>rostro</a:t>
            </a:r>
            <a:r>
              <a:rPr lang="ca-ES" sz="3200" b="1" dirty="0">
                <a:solidFill>
                  <a:srgbClr val="FFFF00"/>
                </a:solidFill>
                <a:effectLst>
                  <a:glow rad="101600">
                    <a:srgbClr val="001A00">
                      <a:alpha val="60000"/>
                    </a:srgbClr>
                  </a:glow>
                </a:effectLst>
                <a:latin typeface="Futura Md BT" panose="020B0602020204020303" pitchFamily="34" charset="0"/>
              </a:rPr>
              <a:t> no se </a:t>
            </a:r>
            <a:r>
              <a:rPr lang="ca-ES" sz="3200" b="1" dirty="0" err="1">
                <a:solidFill>
                  <a:srgbClr val="FFFF00"/>
                </a:solidFill>
                <a:effectLst>
                  <a:glow rad="101600">
                    <a:srgbClr val="001A00">
                      <a:alpha val="60000"/>
                    </a:srgbClr>
                  </a:glow>
                </a:effectLst>
                <a:latin typeface="Futura Md BT" panose="020B0602020204020303" pitchFamily="34" charset="0"/>
              </a:rPr>
              <a:t>avergonzará</a:t>
            </a:r>
            <a:r>
              <a:rPr lang="ca-ES" sz="3200" b="1" dirty="0">
                <a:solidFill>
                  <a:srgbClr val="FFFF00"/>
                </a:solidFill>
                <a:effectLst>
                  <a:glow rad="101600">
                    <a:srgbClr val="001A00">
                      <a:alpha val="60000"/>
                    </a:srgbClr>
                  </a:glow>
                </a:effectLst>
                <a:latin typeface="Futura Md BT" panose="020B0602020204020303" pitchFamily="34" charset="0"/>
              </a:rPr>
              <a:t>. Si el </a:t>
            </a:r>
            <a:r>
              <a:rPr lang="ca-ES" sz="3200" b="1" dirty="0" err="1">
                <a:solidFill>
                  <a:srgbClr val="FFFF00"/>
                </a:solidFill>
                <a:effectLst>
                  <a:glow rad="101600">
                    <a:srgbClr val="001A00">
                      <a:alpha val="60000"/>
                    </a:srgbClr>
                  </a:glow>
                </a:effectLst>
                <a:latin typeface="Futura Md BT" panose="020B0602020204020303" pitchFamily="34" charset="0"/>
              </a:rPr>
              <a:t>afligido</a:t>
            </a:r>
            <a:r>
              <a:rPr lang="ca-ES" sz="3200" b="1" dirty="0">
                <a:solidFill>
                  <a:srgbClr val="FFFF00"/>
                </a:solidFill>
                <a:effectLst>
                  <a:glow rad="101600">
                    <a:srgbClr val="001A00">
                      <a:alpha val="60000"/>
                    </a:srgbClr>
                  </a:glow>
                </a:effectLst>
                <a:latin typeface="Futura Md BT" panose="020B0602020204020303" pitchFamily="34" charset="0"/>
              </a:rPr>
              <a:t> invoca al Señor, </a:t>
            </a:r>
            <a:r>
              <a:rPr lang="ca-ES" sz="3200" b="1" dirty="0" err="1">
                <a:solidFill>
                  <a:srgbClr val="FFFF00"/>
                </a:solidFill>
                <a:effectLst>
                  <a:glow rad="101600">
                    <a:srgbClr val="001A00">
                      <a:alpha val="60000"/>
                    </a:srgbClr>
                  </a:glow>
                </a:effectLst>
                <a:latin typeface="Futura Md BT" panose="020B0602020204020303" pitchFamily="34" charset="0"/>
              </a:rPr>
              <a:t>él</a:t>
            </a:r>
            <a:r>
              <a:rPr lang="ca-ES" sz="3200" b="1" dirty="0">
                <a:solidFill>
                  <a:srgbClr val="FFFF00"/>
                </a:solidFill>
                <a:effectLst>
                  <a:glow rad="101600">
                    <a:srgbClr val="001A00">
                      <a:alpha val="60000"/>
                    </a:srgbClr>
                  </a:glow>
                </a:effectLst>
                <a:latin typeface="Futura Md BT" panose="020B0602020204020303" pitchFamily="34" charset="0"/>
              </a:rPr>
              <a:t> lo </a:t>
            </a:r>
            <a:r>
              <a:rPr lang="ca-ES" sz="3200" b="1" dirty="0" err="1">
                <a:solidFill>
                  <a:srgbClr val="FFFF00"/>
                </a:solidFill>
                <a:effectLst>
                  <a:glow rad="101600">
                    <a:srgbClr val="001A00">
                      <a:alpha val="60000"/>
                    </a:srgbClr>
                  </a:glow>
                </a:effectLst>
                <a:latin typeface="Futura Md BT" panose="020B0602020204020303" pitchFamily="34" charset="0"/>
              </a:rPr>
              <a:t>escucha</a:t>
            </a:r>
            <a:r>
              <a:rPr lang="ca-ES" sz="3200" b="1" dirty="0">
                <a:solidFill>
                  <a:srgbClr val="FFFF00"/>
                </a:solidFill>
                <a:effectLst>
                  <a:glow rad="101600">
                    <a:srgbClr val="001A00">
                      <a:alpha val="60000"/>
                    </a:srgbClr>
                  </a:glow>
                </a:effectLst>
                <a:latin typeface="Futura Md BT" panose="020B0602020204020303" pitchFamily="34" charset="0"/>
              </a:rPr>
              <a:t> y lo salva de </a:t>
            </a:r>
            <a:r>
              <a:rPr lang="ca-ES" sz="3200" b="1" dirty="0" err="1">
                <a:solidFill>
                  <a:srgbClr val="FFFF00"/>
                </a:solidFill>
                <a:effectLst>
                  <a:glow rad="101600">
                    <a:srgbClr val="001A00">
                      <a:alpha val="60000"/>
                    </a:srgbClr>
                  </a:glow>
                </a:effectLst>
                <a:latin typeface="Futura Md BT" panose="020B0602020204020303" pitchFamily="34" charset="0"/>
              </a:rPr>
              <a:t>sus</a:t>
            </a:r>
            <a:r>
              <a:rPr lang="ca-ES" sz="3200" b="1" dirty="0">
                <a:solidFill>
                  <a:srgbClr val="FFFF00"/>
                </a:solidFill>
                <a:effectLst>
                  <a:glow rad="101600">
                    <a:srgbClr val="001A00">
                      <a:alpha val="60000"/>
                    </a:srgbClr>
                  </a:glow>
                </a:effectLst>
                <a:latin typeface="Futura Md BT" panose="020B0602020204020303" pitchFamily="34" charset="0"/>
              </a:rPr>
              <a:t> </a:t>
            </a:r>
            <a:r>
              <a:rPr lang="ca-ES" sz="3200" b="1" dirty="0" err="1">
                <a:solidFill>
                  <a:srgbClr val="FFFF00"/>
                </a:solidFill>
                <a:effectLst>
                  <a:glow rad="101600">
                    <a:srgbClr val="001A00">
                      <a:alpha val="60000"/>
                    </a:srgbClr>
                  </a:glow>
                </a:effectLst>
                <a:latin typeface="Futura Md BT" panose="020B0602020204020303" pitchFamily="34" charset="0"/>
              </a:rPr>
              <a:t>angustias</a:t>
            </a:r>
            <a:endParaRPr lang="es-ES" sz="3200" b="1" dirty="0">
              <a:solidFill>
                <a:srgbClr val="FFFF00"/>
              </a:solidFill>
              <a:effectLst>
                <a:glow rad="101600">
                  <a:srgbClr val="001A00">
                    <a:alpha val="60000"/>
                  </a:srgbClr>
                </a:glow>
              </a:effectLst>
              <a:latin typeface="Futura Md BT" panose="020B0602020204020303" pitchFamily="34" charset="0"/>
              <a:cs typeface="Times New Roman" pitchFamily="18" charset="0"/>
            </a:endParaRPr>
          </a:p>
        </p:txBody>
      </p:sp>
    </p:spTree>
    <p:extLst>
      <p:ext uri="{BB962C8B-B14F-4D97-AF65-F5344CB8AC3E}">
        <p14:creationId xmlns:p14="http://schemas.microsoft.com/office/powerpoint/2010/main" val="11017153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250" fill="hold"/>
                                        <p:tgtEl>
                                          <p:spTgt spid="7172"/>
                                        </p:tgtEl>
                                        <p:attrNameLst>
                                          <p:attrName>ppt_x</p:attrName>
                                        </p:attrNameLst>
                                      </p:cBhvr>
                                      <p:tavLst>
                                        <p:tav tm="0">
                                          <p:val>
                                            <p:strVal val="0-#ppt_w/2"/>
                                          </p:val>
                                        </p:tav>
                                        <p:tav tm="100000">
                                          <p:val>
                                            <p:strVal val="#ppt_x"/>
                                          </p:val>
                                        </p:tav>
                                      </p:tavLst>
                                    </p:anim>
                                    <p:anim calcmode="lin" valueType="num">
                                      <p:cBhvr additive="base">
                                        <p:cTn id="8" dur="125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15375"/>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1250" fill="hold"/>
                                        <p:tgtEl>
                                          <p:spTgt spid="7171"/>
                                        </p:tgtEl>
                                        <p:attrNameLst>
                                          <p:attrName>ppt_x</p:attrName>
                                        </p:attrNameLst>
                                      </p:cBhvr>
                                      <p:tavLst>
                                        <p:tav tm="0">
                                          <p:val>
                                            <p:strVal val="0-#ppt_w/2"/>
                                          </p:val>
                                        </p:tav>
                                        <p:tav tm="100000">
                                          <p:val>
                                            <p:strVal val="#ppt_x"/>
                                          </p:val>
                                        </p:tav>
                                      </p:tavLst>
                                    </p:anim>
                                    <p:anim calcmode="lin" valueType="num">
                                      <p:cBhvr additive="base">
                                        <p:cTn id="13" dur="125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52449" y="479136"/>
            <a:ext cx="8153400" cy="5912139"/>
          </a:xfrm>
          <a:prstGeom prst="rect">
            <a:avLst/>
          </a:prstGeom>
        </p:spPr>
      </p:pic>
      <p:sp>
        <p:nvSpPr>
          <p:cNvPr id="7171" name="Text Box 3"/>
          <p:cNvSpPr txBox="1">
            <a:spLocks noChangeArrowheads="1"/>
          </p:cNvSpPr>
          <p:nvPr/>
        </p:nvSpPr>
        <p:spPr bwMode="auto">
          <a:xfrm>
            <a:off x="695324" y="5732115"/>
            <a:ext cx="8010525" cy="584775"/>
          </a:xfrm>
          <a:prstGeom prst="rect">
            <a:avLst/>
          </a:prstGeom>
          <a:solidFill>
            <a:srgbClr val="07184E"/>
          </a:solidFill>
          <a:ln>
            <a:noFill/>
          </a:ln>
          <a:effectLst>
            <a:outerShdw dist="35921" dir="2700000" algn="ctr" rotWithShape="0">
              <a:srgbClr val="1C1FFF"/>
            </a:outerShdw>
          </a:effectLst>
          <a:scene3d>
            <a:camera prst="orthographicFront"/>
            <a:lightRig rig="threePt" dir="t"/>
          </a:scene3d>
          <a:sp3d>
            <a:bevelT/>
          </a:sp3d>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b="1" i="1" dirty="0" smtClean="0">
                <a:solidFill>
                  <a:srgbClr val="FFFF00"/>
                </a:solidFill>
              </a:rPr>
              <a:t>Gusten </a:t>
            </a:r>
            <a:r>
              <a:rPr lang="ca-ES" b="1" i="1" dirty="0">
                <a:solidFill>
                  <a:srgbClr val="FFFF00"/>
                </a:solidFill>
              </a:rPr>
              <a:t>y </a:t>
            </a:r>
            <a:r>
              <a:rPr lang="ca-ES" b="1" i="1" dirty="0" err="1" smtClean="0">
                <a:solidFill>
                  <a:srgbClr val="FFFF00"/>
                </a:solidFill>
              </a:rPr>
              <a:t>vean</a:t>
            </a:r>
            <a:r>
              <a:rPr lang="ca-ES" b="1" i="1" dirty="0" smtClean="0">
                <a:solidFill>
                  <a:srgbClr val="FFFF00"/>
                </a:solidFill>
              </a:rPr>
              <a:t> </a:t>
            </a:r>
            <a:r>
              <a:rPr lang="ca-ES" b="1" i="1" dirty="0" err="1">
                <a:solidFill>
                  <a:srgbClr val="FFFF00"/>
                </a:solidFill>
              </a:rPr>
              <a:t>qué</a:t>
            </a:r>
            <a:r>
              <a:rPr lang="ca-ES" b="1" i="1" dirty="0">
                <a:solidFill>
                  <a:srgbClr val="FFFF00"/>
                </a:solidFill>
              </a:rPr>
              <a:t> </a:t>
            </a:r>
            <a:r>
              <a:rPr lang="ca-ES" b="1" i="1" dirty="0" smtClean="0">
                <a:solidFill>
                  <a:srgbClr val="FFFF00"/>
                </a:solidFill>
              </a:rPr>
              <a:t>Bueno es </a:t>
            </a:r>
            <a:r>
              <a:rPr lang="ca-ES" b="1" i="1" dirty="0">
                <a:solidFill>
                  <a:srgbClr val="FFFF00"/>
                </a:solidFill>
              </a:rPr>
              <a:t>el Señor.</a:t>
            </a:r>
          </a:p>
        </p:txBody>
      </p:sp>
      <p:sp>
        <p:nvSpPr>
          <p:cNvPr id="7172" name="Text Box 4"/>
          <p:cNvSpPr txBox="1">
            <a:spLocks noChangeArrowheads="1"/>
          </p:cNvSpPr>
          <p:nvPr/>
        </p:nvSpPr>
        <p:spPr bwMode="auto">
          <a:xfrm>
            <a:off x="666749" y="479136"/>
            <a:ext cx="7924800" cy="2062103"/>
          </a:xfrm>
          <a:prstGeom prst="rect">
            <a:avLst/>
          </a:prstGeom>
          <a:noFill/>
          <a:ln>
            <a:noFill/>
          </a:ln>
          <a:effectLst/>
          <a:extLst/>
        </p:spPr>
        <p:txBody>
          <a:bodyPr wrap="square">
            <a:spAutoFit/>
          </a:bodyPr>
          <a:lstStyle/>
          <a:p>
            <a:pPr algn="ctr" fontAlgn="base">
              <a:spcBef>
                <a:spcPct val="0"/>
              </a:spcBef>
              <a:spcAft>
                <a:spcPct val="0"/>
              </a:spcAft>
              <a:defRPr/>
            </a:pPr>
            <a:r>
              <a:rPr lang="es-ES" sz="3200" b="1" dirty="0">
                <a:ln w="6600">
                  <a:solidFill>
                    <a:sysClr val="windowText" lastClr="000000"/>
                  </a:solidFill>
                  <a:prstDash val="solid"/>
                </a:ln>
                <a:solidFill>
                  <a:schemeClr val="bg1"/>
                </a:solidFill>
                <a:effectLst>
                  <a:glow rad="63500">
                    <a:schemeClr val="accent4">
                      <a:satMod val="175000"/>
                      <a:alpha val="40000"/>
                    </a:schemeClr>
                  </a:glow>
                  <a:outerShdw dist="38100" dir="2700000" algn="tl" rotWithShape="0">
                    <a:schemeClr val="accent2"/>
                  </a:outerShdw>
                </a:effectLst>
                <a:latin typeface="Futura Md BT" panose="020B0602020204020303" pitchFamily="34" charset="0"/>
                <a:cs typeface="Times New Roman" pitchFamily="18" charset="0"/>
              </a:rPr>
              <a:t>El ángel del Señor acampa en torno a sus fieles y los protege. Gusten y vean qué bueno es el Señor</a:t>
            </a:r>
            <a:r>
              <a:rPr lang="es-ES" sz="3200" b="1" dirty="0" smtClean="0">
                <a:ln w="6600">
                  <a:solidFill>
                    <a:sysClr val="windowText" lastClr="000000"/>
                  </a:solidFill>
                  <a:prstDash val="solid"/>
                </a:ln>
                <a:solidFill>
                  <a:schemeClr val="bg1"/>
                </a:solidFill>
                <a:effectLst>
                  <a:glow rad="63500">
                    <a:schemeClr val="accent4">
                      <a:satMod val="175000"/>
                      <a:alpha val="40000"/>
                    </a:schemeClr>
                  </a:glow>
                  <a:outerShdw dist="38100" dir="2700000" algn="tl" rotWithShape="0">
                    <a:schemeClr val="accent2"/>
                  </a:outerShdw>
                </a:effectLst>
                <a:latin typeface="Futura Md BT" panose="020B0602020204020303" pitchFamily="34" charset="0"/>
                <a:cs typeface="Times New Roman" pitchFamily="18" charset="0"/>
              </a:rPr>
              <a:t>, dichoso </a:t>
            </a:r>
            <a:r>
              <a:rPr lang="es-ES" sz="3200" b="1" dirty="0">
                <a:ln w="6600">
                  <a:solidFill>
                    <a:sysClr val="windowText" lastClr="000000"/>
                  </a:solidFill>
                  <a:prstDash val="solid"/>
                </a:ln>
                <a:solidFill>
                  <a:schemeClr val="bg1"/>
                </a:solidFill>
                <a:effectLst>
                  <a:glow rad="63500">
                    <a:schemeClr val="accent4">
                      <a:satMod val="175000"/>
                      <a:alpha val="40000"/>
                    </a:schemeClr>
                  </a:glow>
                  <a:outerShdw dist="38100" dir="2700000" algn="tl" rotWithShape="0">
                    <a:schemeClr val="accent2"/>
                  </a:outerShdw>
                </a:effectLst>
                <a:latin typeface="Futura Md BT" panose="020B0602020204020303" pitchFamily="34" charset="0"/>
                <a:cs typeface="Times New Roman" pitchFamily="18" charset="0"/>
              </a:rPr>
              <a:t>el que se acoge a él.</a:t>
            </a:r>
          </a:p>
        </p:txBody>
      </p:sp>
    </p:spTree>
    <p:extLst>
      <p:ext uri="{BB962C8B-B14F-4D97-AF65-F5344CB8AC3E}">
        <p14:creationId xmlns:p14="http://schemas.microsoft.com/office/powerpoint/2010/main" val="31604216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250" fill="hold"/>
                                        <p:tgtEl>
                                          <p:spTgt spid="7172"/>
                                        </p:tgtEl>
                                        <p:attrNameLst>
                                          <p:attrName>ppt_x</p:attrName>
                                        </p:attrNameLst>
                                      </p:cBhvr>
                                      <p:tavLst>
                                        <p:tav tm="0">
                                          <p:val>
                                            <p:strVal val="0-#ppt_w/2"/>
                                          </p:val>
                                        </p:tav>
                                        <p:tav tm="100000">
                                          <p:val>
                                            <p:strVal val="#ppt_x"/>
                                          </p:val>
                                        </p:tav>
                                      </p:tavLst>
                                    </p:anim>
                                    <p:anim calcmode="lin" valueType="num">
                                      <p:cBhvr additive="base">
                                        <p:cTn id="8" dur="125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13875"/>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1250" fill="hold"/>
                                        <p:tgtEl>
                                          <p:spTgt spid="7171"/>
                                        </p:tgtEl>
                                        <p:attrNameLst>
                                          <p:attrName>ppt_x</p:attrName>
                                        </p:attrNameLst>
                                      </p:cBhvr>
                                      <p:tavLst>
                                        <p:tav tm="0">
                                          <p:val>
                                            <p:strVal val="0-#ppt_w/2"/>
                                          </p:val>
                                        </p:tav>
                                        <p:tav tm="100000">
                                          <p:val>
                                            <p:strVal val="#ppt_x"/>
                                          </p:val>
                                        </p:tav>
                                      </p:tavLst>
                                    </p:anim>
                                    <p:anim calcmode="lin" valueType="num">
                                      <p:cBhvr additive="base">
                                        <p:cTn id="13" dur="125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8041" r="7734"/>
          <a:stretch/>
        </p:blipFill>
        <p:spPr>
          <a:xfrm>
            <a:off x="542925" y="503788"/>
            <a:ext cx="8163194" cy="5872571"/>
          </a:xfrm>
          <a:prstGeom prst="rect">
            <a:avLst/>
          </a:prstGeom>
        </p:spPr>
      </p:pic>
      <p:sp>
        <p:nvSpPr>
          <p:cNvPr id="7" name="6 Rectángulo"/>
          <p:cNvSpPr/>
          <p:nvPr/>
        </p:nvSpPr>
        <p:spPr>
          <a:xfrm>
            <a:off x="696841" y="476672"/>
            <a:ext cx="8009278" cy="830997"/>
          </a:xfrm>
          <a:prstGeom prst="rect">
            <a:avLst/>
          </a:prstGeom>
          <a:noFill/>
          <a:scene3d>
            <a:camera prst="orthographicFront"/>
            <a:lightRig rig="threePt" dir="t"/>
          </a:scene3d>
          <a:sp3d>
            <a:bevelT prst="relaxedInset"/>
          </a:sp3d>
        </p:spPr>
        <p:txBody>
          <a:bodyPr wrap="square" lIns="91440" tIns="45720" rIns="91440" bIns="45720">
            <a:spAutoFit/>
          </a:bodyPr>
          <a:lstStyle/>
          <a:p>
            <a:pPr fontAlgn="base">
              <a:spcBef>
                <a:spcPct val="0"/>
              </a:spcBef>
              <a:spcAft>
                <a:spcPct val="0"/>
              </a:spcAft>
            </a:pPr>
            <a:r>
              <a:rPr lang="es-ES_trad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Ambientación: </a:t>
            </a:r>
            <a:r>
              <a:rPr lang="es-MX" sz="2000" b="1" dirty="0">
                <a:solidFill>
                  <a:schemeClr val="bg1"/>
                </a:solidFill>
                <a:latin typeface="Tahoma" panose="020B0604030504040204" pitchFamily="34" charset="0"/>
                <a:ea typeface="Tahoma" panose="020B0604030504040204" pitchFamily="34" charset="0"/>
                <a:cs typeface="Tahoma" panose="020B0604030504040204" pitchFamily="34" charset="0"/>
              </a:rPr>
              <a:t>Al centro: un pan grande, un cirio y la frase: Yo soy el Pan de la </a:t>
            </a:r>
            <a:r>
              <a:rPr lang="es-MX"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Vida</a:t>
            </a:r>
            <a:r>
              <a:rPr lang="es-ES_tradnl" sz="2800" dirty="0" smtClean="0">
                <a:ln w="17780" cmpd="sng">
                  <a:solidFill>
                    <a:srgbClr val="FFFFFF"/>
                  </a:solidFill>
                  <a:prstDash val="solid"/>
                  <a:miter lim="800000"/>
                </a:ln>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s-ES" sz="2800" dirty="0">
              <a:ln w="17780" cmpd="sng">
                <a:solidFill>
                  <a:srgbClr val="FFFFFF"/>
                </a:solidFill>
                <a:prstDash val="solid"/>
                <a:miter lim="800000"/>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7 Rectángulo"/>
          <p:cNvSpPr/>
          <p:nvPr/>
        </p:nvSpPr>
        <p:spPr>
          <a:xfrm>
            <a:off x="542925" y="5930083"/>
            <a:ext cx="8163194" cy="446276"/>
          </a:xfrm>
          <a:prstGeom prst="rect">
            <a:avLst/>
          </a:prstGeom>
          <a:noFill/>
          <a:scene3d>
            <a:camera prst="orthographicFront"/>
            <a:lightRig rig="threePt" dir="t"/>
          </a:scene3d>
          <a:sp3d>
            <a:bevelT w="152400" h="50800" prst="softRound"/>
          </a:sp3d>
        </p:spPr>
        <p:txBody>
          <a:bodyPr wrap="square">
            <a:spAutoFit/>
          </a:bodyPr>
          <a:lstStyle/>
          <a:p>
            <a:pPr fontAlgn="base">
              <a:spcBef>
                <a:spcPct val="0"/>
              </a:spcBef>
              <a:spcAft>
                <a:spcPct val="0"/>
              </a:spcAft>
            </a:pPr>
            <a:r>
              <a:rPr lang="es-ES_tradnl" sz="2300" b="1" dirty="0">
                <a:solidFill>
                  <a:srgbClr val="FFFF71"/>
                </a:solidFill>
                <a:effectLst>
                  <a:glow rad="63500">
                    <a:srgbClr val="8064A2">
                      <a:satMod val="175000"/>
                      <a:alpha val="40000"/>
                    </a:srgbClr>
                  </a:glow>
                  <a:outerShdw blurRad="38100" dist="38100" dir="2700000" algn="tl">
                    <a:srgbClr val="000000">
                      <a:alpha val="43137"/>
                    </a:srgbClr>
                  </a:outerShdw>
                </a:effectLst>
                <a:latin typeface="Times New Roman" pitchFamily="18" charset="0"/>
              </a:rPr>
              <a:t>Cantos sugeridos: </a:t>
            </a:r>
            <a:r>
              <a:rPr lang="es-PE" sz="2300" b="1" dirty="0">
                <a:solidFill>
                  <a:srgbClr val="FFFF71"/>
                </a:solidFill>
                <a:effectLst>
                  <a:glow rad="63500">
                    <a:srgbClr val="8064A2">
                      <a:satMod val="175000"/>
                      <a:alpha val="40000"/>
                    </a:srgbClr>
                  </a:glow>
                  <a:outerShdw blurRad="38100" dist="38100" dir="2700000" algn="tl">
                    <a:srgbClr val="000000">
                      <a:alpha val="43137"/>
                    </a:srgbClr>
                  </a:outerShdw>
                </a:effectLst>
                <a:latin typeface="Times New Roman" pitchFamily="18" charset="0"/>
              </a:rPr>
              <a:t>Yo soy el pan de vida;  No podemos caminar</a:t>
            </a:r>
            <a:endParaRPr lang="es-ES" sz="2300" b="1" dirty="0">
              <a:solidFill>
                <a:srgbClr val="FFFF71"/>
              </a:solidFill>
              <a:effectLst>
                <a:glow rad="63500">
                  <a:srgbClr val="8064A2">
                    <a:satMod val="175000"/>
                    <a:alpha val="40000"/>
                  </a:srgbClr>
                </a:glow>
                <a:outerShdw blurRad="38100" dist="38100" dir="2700000" algn="tl">
                  <a:srgbClr val="000000">
                    <a:alpha val="43137"/>
                  </a:srgbClr>
                </a:outerShdw>
              </a:effectLst>
              <a:latin typeface="Times New Roman" pitchFamily="18" charset="0"/>
            </a:endParaRPr>
          </a:p>
        </p:txBody>
      </p:sp>
      <p:sp>
        <p:nvSpPr>
          <p:cNvPr id="9" name="WordArt 2" descr="Bolsa de papel"/>
          <p:cNvSpPr>
            <a:spLocks noChangeArrowheads="1" noChangeShapeType="1" noTextEdit="1"/>
          </p:cNvSpPr>
          <p:nvPr/>
        </p:nvSpPr>
        <p:spPr bwMode="auto">
          <a:xfrm>
            <a:off x="625609" y="4515962"/>
            <a:ext cx="5571633" cy="1871381"/>
          </a:xfrm>
          <a:prstGeom prst="rect">
            <a:avLst/>
          </a:prstGeom>
          <a:extLst>
            <a:ext uri="{AF507438-7753-43E0-B8FC-AC1667EBCBE1}">
              <a14:hiddenEffects xmlns:a14="http://schemas.microsoft.com/office/drawing/2010/main">
                <a:effectLst/>
              </a14:hiddenEffects>
            </a:ext>
          </a:extLst>
        </p:spPr>
        <p:txBody>
          <a:bodyPr wrap="none" fromWordArt="1">
            <a:scene3d>
              <a:camera prst="legacyPerspectiveTopLeft">
                <a:rot lat="0" lon="20519999" rev="0"/>
              </a:camera>
              <a:lightRig rig="legacyHarsh3" dir="r"/>
            </a:scene3d>
            <a:sp3d extrusionH="430200" prstMaterial="legacyMatte">
              <a:extrusionClr>
                <a:srgbClr val="006600"/>
              </a:extrusionClr>
            </a:sp3d>
          </a:bodyPr>
          <a:lstStyle/>
          <a:p>
            <a:pPr fontAlgn="base">
              <a:spcBef>
                <a:spcPct val="0"/>
              </a:spcBef>
              <a:spcAft>
                <a:spcPct val="0"/>
              </a:spcAft>
            </a:pPr>
            <a:r>
              <a:rPr lang="es-PE" sz="5000" dirty="0">
                <a:solidFill>
                  <a:schemeClr val="bg1"/>
                </a:solidFill>
                <a:latin typeface="Swis721 Hv BT" panose="020B0804020202020204" pitchFamily="34" charset="0"/>
              </a:rPr>
              <a:t>Yo soy el Pan de la Vida</a:t>
            </a:r>
            <a:r>
              <a:rPr lang="es-ES_tradnl" sz="5000" b="1" dirty="0">
                <a:ln w="17780" cmpd="sng">
                  <a:solidFill>
                    <a:srgbClr val="FFFFFF"/>
                  </a:solidFill>
                  <a:prstDash val="solid"/>
                  <a:miter lim="800000"/>
                </a:ln>
                <a:solidFill>
                  <a:schemeClr val="bg1"/>
                </a:solidFill>
                <a:effectLst>
                  <a:outerShdw blurRad="50800" algn="tl" rotWithShape="0">
                    <a:srgbClr val="000000"/>
                  </a:outerShdw>
                </a:effectLst>
                <a:latin typeface="Swis721 Hv BT" panose="020B0804020202020204" pitchFamily="34" charset="0"/>
              </a:rPr>
              <a:t> </a:t>
            </a:r>
            <a:endParaRPr lang="es-ES" sz="5000" b="1" dirty="0">
              <a:ln w="17780" cmpd="sng">
                <a:solidFill>
                  <a:srgbClr val="FFFFFF"/>
                </a:solidFill>
                <a:prstDash val="solid"/>
                <a:miter lim="800000"/>
              </a:ln>
              <a:solidFill>
                <a:schemeClr val="bg1"/>
              </a:solidFill>
              <a:effectLst>
                <a:outerShdw blurRad="50800" algn="tl" rotWithShape="0">
                  <a:srgbClr val="000000"/>
                </a:outerShdw>
              </a:effectLst>
              <a:latin typeface="Swis721 Hv BT" panose="020B0804020202020204" pitchFamily="34" charset="0"/>
            </a:endParaRPr>
          </a:p>
        </p:txBody>
      </p:sp>
    </p:spTree>
    <p:extLst>
      <p:ext uri="{BB962C8B-B14F-4D97-AF65-F5344CB8AC3E}">
        <p14:creationId xmlns:p14="http://schemas.microsoft.com/office/powerpoint/2010/main" val="117663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2000"/>
                            </p:stCondLst>
                            <p:childTnLst>
                              <p:par>
                                <p:cTn id="18" presetID="23" presetClass="entr" presetSubtype="16"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1750" fill="hold"/>
                                        <p:tgtEl>
                                          <p:spTgt spid="8"/>
                                        </p:tgtEl>
                                        <p:attrNameLst>
                                          <p:attrName>ppt_w</p:attrName>
                                        </p:attrNameLst>
                                      </p:cBhvr>
                                      <p:tavLst>
                                        <p:tav tm="0">
                                          <p:val>
                                            <p:fltVal val="0"/>
                                          </p:val>
                                        </p:tav>
                                        <p:tav tm="100000">
                                          <p:val>
                                            <p:strVal val="#ppt_w"/>
                                          </p:val>
                                        </p:tav>
                                      </p:tavLst>
                                    </p:anim>
                                    <p:anim calcmode="lin" valueType="num">
                                      <p:cBhvr>
                                        <p:cTn id="21"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i.pinimg.com/564x/80/a8/e2/80a8e2269a218d935eab43d79ad16679.jpg"/>
          <p:cNvPicPr>
            <a:picLocks noChangeAspect="1" noChangeArrowheads="1"/>
          </p:cNvPicPr>
          <p:nvPr/>
        </p:nvPicPr>
        <p:blipFill rotWithShape="1">
          <a:blip r:embed="rId2">
            <a:extLst>
              <a:ext uri="{28A0092B-C50C-407E-A947-70E740481C1C}">
                <a14:useLocalDpi xmlns:a14="http://schemas.microsoft.com/office/drawing/2010/main" val="0"/>
              </a:ext>
            </a:extLst>
          </a:blip>
          <a:srcRect b="48041"/>
          <a:stretch/>
        </p:blipFill>
        <p:spPr bwMode="auto">
          <a:xfrm>
            <a:off x="466520" y="471539"/>
            <a:ext cx="8224893" cy="589116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424338" y="443318"/>
            <a:ext cx="5133975" cy="1538883"/>
          </a:xfrm>
          <a:prstGeom prst="rect">
            <a:avLst/>
          </a:prstGeom>
          <a:noFill/>
        </p:spPr>
        <p:txBody>
          <a:bodyPr wrap="square" rtlCol="0">
            <a:spAutoFit/>
          </a:bodyPr>
          <a:lstStyle/>
          <a:p>
            <a:pPr algn="ctr" fontAlgn="base">
              <a:spcBef>
                <a:spcPct val="0"/>
              </a:spcBef>
              <a:spcAft>
                <a:spcPct val="0"/>
              </a:spcAft>
            </a:pPr>
            <a:r>
              <a:rPr lang="es-PE" sz="22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Sitka Small Semibold" pitchFamily="2" charset="0"/>
              </a:rPr>
              <a:t>Motivación</a:t>
            </a:r>
            <a:r>
              <a:rPr lang="es-PE" sz="22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Sitka Small Semibold" pitchFamily="2" charset="0"/>
              </a:rPr>
              <a:t>:                                     </a:t>
            </a:r>
            <a:r>
              <a:rPr lang="es-PE" sz="22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rPr>
              <a:t>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rPr>
              <a:t>Es ahora Santa Luisa de </a:t>
            </a:r>
            <a:r>
              <a:rPr lang="es-MX" sz="2400" b="1" dirty="0" err="1">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rPr>
              <a:t>Marillac</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rPr>
              <a:t>, la que nos habla de la grandeza de la Eucaristía:</a:t>
            </a:r>
            <a:endParaRPr lang="es-ES"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endParaRPr>
          </a:p>
        </p:txBody>
      </p:sp>
      <p:sp>
        <p:nvSpPr>
          <p:cNvPr id="7" name="6 Rectángulo"/>
          <p:cNvSpPr/>
          <p:nvPr/>
        </p:nvSpPr>
        <p:spPr>
          <a:xfrm>
            <a:off x="466524" y="3434211"/>
            <a:ext cx="8224891" cy="461665"/>
          </a:xfrm>
          <a:prstGeom prst="rect">
            <a:avLst/>
          </a:prstGeom>
        </p:spPr>
        <p:txBody>
          <a:bodyPr wrap="square">
            <a:spAutoFit/>
          </a:bodyPr>
          <a:lstStyle/>
          <a:p>
            <a:pPr algn="ct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0" name="Rectángulo redondeado 9"/>
          <p:cNvSpPr>
            <a:spLocks noChangeArrowheads="1"/>
          </p:cNvSpPr>
          <p:nvPr/>
        </p:nvSpPr>
        <p:spPr bwMode="auto">
          <a:xfrm>
            <a:off x="466520" y="542155"/>
            <a:ext cx="2957818" cy="973500"/>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b="1" dirty="0">
                <a:solidFill>
                  <a:srgbClr val="C00000"/>
                </a:solidFill>
                <a:latin typeface="Times New Roman" panose="02020603050405020304" pitchFamily="18" charset="0"/>
                <a:ea typeface="Times New Roman" panose="02020603050405020304" pitchFamily="18" charset="0"/>
              </a:rPr>
              <a:t>CONTEMPLATIO</a:t>
            </a:r>
            <a:endParaRPr lang="es-PE" b="1"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b="1" dirty="0">
                <a:solidFill>
                  <a:srgbClr val="880000"/>
                </a:solidFill>
                <a:latin typeface="Times New Roman" panose="02020603050405020304" pitchFamily="18" charset="0"/>
                <a:ea typeface="Times New Roman" panose="02020603050405020304" pitchFamily="18" charset="0"/>
              </a:rPr>
              <a:t>¿Qué me lleva a hacer el texto?</a:t>
            </a:r>
            <a:endParaRPr lang="es-PE" b="1" dirty="0">
              <a:solidFill>
                <a:srgbClr val="880000"/>
              </a:solidFill>
              <a:latin typeface="Times New Roman" panose="02020603050405020304" pitchFamily="18" charset="0"/>
              <a:ea typeface="Times New Roman" panose="02020603050405020304" pitchFamily="18" charset="0"/>
            </a:endParaRPr>
          </a:p>
        </p:txBody>
      </p:sp>
      <p:sp>
        <p:nvSpPr>
          <p:cNvPr id="5" name="Rectángulo 4"/>
          <p:cNvSpPr/>
          <p:nvPr/>
        </p:nvSpPr>
        <p:spPr>
          <a:xfrm>
            <a:off x="466518" y="1957464"/>
            <a:ext cx="8224893" cy="4524315"/>
          </a:xfrm>
          <a:prstGeom prst="rect">
            <a:avLst/>
          </a:prstGeom>
        </p:spPr>
        <p:txBody>
          <a:bodyPr wrap="square">
            <a:spAutoFit/>
          </a:bodyPr>
          <a:lstStyle/>
          <a:p>
            <a:pPr algn="ctr"/>
            <a:r>
              <a:rPr lang="es-PE"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“Pero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la inmensidad de su amor hacia nosotros no se contentó con esto, sino que queriendo unir inseparablemente la naturaleza divina con la naturaleza humana, la llevó a cabo después de la Encarnación en la admirable invención del Santísimo Sacramento del Altar en el que habita continuamente la plenitud de la Divinidad en la segunda Persona de la Santísima Trinidad ... Tenemos motivos para creer que esa seguridad que Nuestro Señor nos dio de que estaría siempre con nosotros era su designio de santificar a las almas por esa presencia continua aunque invisible </a:t>
            </a:r>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y</a:t>
            </a:r>
            <a:endParaRPr lang="es-PE" sz="2400" b="1" dirty="0">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4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i.pinimg.com/564x/80/a8/e2/80a8e2269a218d935eab43d79ad16679.jpg"/>
          <p:cNvPicPr>
            <a:picLocks noChangeAspect="1" noChangeArrowheads="1"/>
          </p:cNvPicPr>
          <p:nvPr/>
        </p:nvPicPr>
        <p:blipFill rotWithShape="1">
          <a:blip r:embed="rId2">
            <a:extLst>
              <a:ext uri="{28A0092B-C50C-407E-A947-70E740481C1C}">
                <a14:useLocalDpi xmlns:a14="http://schemas.microsoft.com/office/drawing/2010/main" val="0"/>
              </a:ext>
            </a:extLst>
          </a:blip>
          <a:srcRect b="48041"/>
          <a:stretch/>
        </p:blipFill>
        <p:spPr bwMode="auto">
          <a:xfrm>
            <a:off x="552449" y="438616"/>
            <a:ext cx="8100863" cy="591456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6524" y="3434211"/>
            <a:ext cx="8224891" cy="461665"/>
          </a:xfrm>
          <a:prstGeom prst="rect">
            <a:avLst/>
          </a:prstGeom>
        </p:spPr>
        <p:txBody>
          <a:bodyPr wrap="square">
            <a:spAutoFit/>
          </a:bodyPr>
          <a:lstStyle/>
          <a:p>
            <a:pPr algn="ct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0242" name="Picture 2" descr="https://i.pinimg.com/564x/7f/7c/d9/7f7cd9e6edc2f5cc136d5a30e85a95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438615"/>
            <a:ext cx="2412851" cy="5914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85571" y="507445"/>
            <a:ext cx="6277180" cy="6740307"/>
          </a:xfrm>
          <a:prstGeom prst="rect">
            <a:avLst/>
          </a:prstGeom>
        </p:spPr>
        <p:txBody>
          <a:bodyPr wrap="square">
            <a:spAutoFit/>
          </a:bodyPr>
          <a:lstStyle/>
          <a:p>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la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aplicación del mérito de sus acciones a las de sus creaturas: ya pidiendo perdón a su Padre para borrar nuestros crímenes opuestos a las virtudes que </a:t>
            </a:r>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El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practicó, ya para hacer gratas a Dios las acciones virtuosas que por gracia suya pueden hacer los hombres uniéndolas a sus méritos. Por esta vía </a:t>
            </a:r>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es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como me ha parecido que la humanidad santa de Nuestro Señor </a:t>
            </a:r>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está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continuamente presente para nosotros, es decir, santificando las </a:t>
            </a:r>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almas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por la aplicación de sus méritos; viene a ser como una atmósfera sin la cual el alma no tiene vida...” </a:t>
            </a:r>
            <a:r>
              <a:rPr lang="es-MX"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a:t>
            </a:r>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E 67, p.772-773)</a:t>
            </a:r>
          </a:p>
          <a:p>
            <a:r>
              <a:rPr lang="es-MX"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a:t>
            </a:r>
          </a:p>
          <a:p>
            <a:endParaRPr lang="es-PE" sz="2400" b="1" dirty="0">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47581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db/38/ec/db38ece481784b7b1f97223339a14b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46" y="505395"/>
            <a:ext cx="8086725" cy="586682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i.pinimg.com/564x/37/40/bc/3740bcc8a4863ba390b40b4ff6993ea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3554">
            <a:off x="5409388" y="1848986"/>
            <a:ext cx="2843725" cy="2906879"/>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bwMode="auto">
          <a:xfrm>
            <a:off x="518246" y="5018233"/>
            <a:ext cx="8000667" cy="1353991"/>
          </a:xfrm>
          <a:prstGeom prst="rect">
            <a:avLst/>
          </a:prstGeom>
          <a:solidFill>
            <a:srgbClr val="505745"/>
          </a:solidFill>
          <a:ln w="9525">
            <a:noFill/>
            <a:miter lim="800000"/>
            <a:headEnd/>
            <a:tailEnd/>
          </a:ln>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s-PE" sz="3600" dirty="0">
                <a:solidFill>
                  <a:schemeClr val="bg1"/>
                </a:solidFill>
                <a:effectLst>
                  <a:glow rad="101600">
                    <a:srgbClr val="C0504D">
                      <a:satMod val="175000"/>
                      <a:alpha val="40000"/>
                    </a:srgbClr>
                  </a:glow>
                  <a:outerShdw blurRad="50800" dist="38100" dir="10800000" algn="r" rotWithShape="0">
                    <a:srgbClr val="540000"/>
                  </a:outerShdw>
                </a:effectLst>
                <a:ea typeface="+mj-ea"/>
                <a:cs typeface="+mj-cs"/>
              </a:rPr>
              <a:t>Durante la </a:t>
            </a:r>
            <a:r>
              <a:rPr lang="es-PE" sz="3800" b="1" dirty="0">
                <a:solidFill>
                  <a:schemeClr val="bg1"/>
                </a:solidFill>
                <a:effectLst>
                  <a:glow rad="101600">
                    <a:srgbClr val="C0504D">
                      <a:satMod val="175000"/>
                      <a:alpha val="40000"/>
                    </a:srgbClr>
                  </a:glow>
                  <a:outerShdw blurRad="50800" dist="38100" dir="10800000" algn="r" rotWithShape="0">
                    <a:srgbClr val="540000"/>
                  </a:outerShdw>
                </a:effectLst>
                <a:ea typeface="+mj-ea"/>
                <a:cs typeface="+mj-cs"/>
              </a:rPr>
              <a:t>semana</a:t>
            </a:r>
            <a:r>
              <a:rPr lang="es-PE" sz="3600" dirty="0">
                <a:solidFill>
                  <a:schemeClr val="bg1"/>
                </a:solidFill>
                <a:effectLst>
                  <a:glow rad="101600">
                    <a:srgbClr val="C0504D">
                      <a:satMod val="175000"/>
                      <a:alpha val="40000"/>
                    </a:srgbClr>
                  </a:glow>
                  <a:outerShdw blurRad="50800" dist="38100" dir="10800000" algn="r" rotWithShape="0">
                    <a:srgbClr val="540000"/>
                  </a:outerShdw>
                </a:effectLst>
                <a:ea typeface="+mj-ea"/>
                <a:cs typeface="+mj-cs"/>
              </a:rPr>
              <a:t> realizar alguna acción que sea fuente de vida para los demás.</a:t>
            </a:r>
            <a:endParaRPr lang="es-ES" sz="3600" dirty="0">
              <a:solidFill>
                <a:schemeClr val="bg1"/>
              </a:solidFill>
              <a:effectLst>
                <a:glow rad="101600">
                  <a:srgbClr val="C0504D">
                    <a:satMod val="175000"/>
                    <a:alpha val="40000"/>
                  </a:srgbClr>
                </a:glow>
                <a:outerShdw blurRad="50800" dist="38100" dir="10800000" algn="r" rotWithShape="0">
                  <a:srgbClr val="540000"/>
                </a:outerShdw>
              </a:effectLst>
              <a:ea typeface="+mj-ea"/>
              <a:cs typeface="+mj-cs"/>
            </a:endParaRPr>
          </a:p>
        </p:txBody>
      </p:sp>
      <p:sp>
        <p:nvSpPr>
          <p:cNvPr id="5" name="WordArt 5"/>
          <p:cNvSpPr>
            <a:spLocks noChangeArrowheads="1" noChangeShapeType="1" noTextEdit="1"/>
          </p:cNvSpPr>
          <p:nvPr/>
        </p:nvSpPr>
        <p:spPr bwMode="auto">
          <a:xfrm>
            <a:off x="3284395" y="667320"/>
            <a:ext cx="3336701" cy="11977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s-PE" sz="1200" kern="10" dirty="0">
                <a:ln>
                  <a:solidFill>
                    <a:srgbClr val="C00000"/>
                  </a:solidFill>
                </a:ln>
                <a:solidFill>
                  <a:srgbClr val="FFFF00"/>
                </a:solidFill>
                <a:effectLst>
                  <a:glow rad="101600">
                    <a:schemeClr val="tx1">
                      <a:lumMod val="95000"/>
                      <a:lumOff val="5000"/>
                      <a:alpha val="60000"/>
                    </a:schemeClr>
                  </a:glow>
                  <a:outerShdw dist="35921" dir="2700000" algn="ctr" rotWithShape="0">
                    <a:srgbClr val="C0C0C0">
                      <a:alpha val="80000"/>
                    </a:srgbClr>
                  </a:outerShdw>
                </a:effectLst>
                <a:latin typeface="Impact"/>
              </a:rPr>
              <a:t>Compromiso: </a:t>
            </a:r>
            <a:br>
              <a:rPr lang="es-PE" sz="1200" kern="10" dirty="0">
                <a:ln>
                  <a:solidFill>
                    <a:srgbClr val="C00000"/>
                  </a:solidFill>
                </a:ln>
                <a:solidFill>
                  <a:srgbClr val="FFFF00"/>
                </a:solidFill>
                <a:effectLst>
                  <a:glow rad="101600">
                    <a:schemeClr val="tx1">
                      <a:lumMod val="95000"/>
                      <a:lumOff val="5000"/>
                      <a:alpha val="60000"/>
                    </a:schemeClr>
                  </a:glow>
                  <a:outerShdw dist="35921" dir="2700000" algn="ctr" rotWithShape="0">
                    <a:srgbClr val="C0C0C0">
                      <a:alpha val="80000"/>
                    </a:srgbClr>
                  </a:outerShdw>
                </a:effectLst>
                <a:latin typeface="Impact"/>
              </a:rPr>
            </a:br>
            <a:endParaRPr lang="es-PE" sz="1200" kern="10" dirty="0">
              <a:ln>
                <a:solidFill>
                  <a:srgbClr val="C00000"/>
                </a:solidFill>
              </a:ln>
              <a:solidFill>
                <a:srgbClr val="FFFF00"/>
              </a:solidFill>
              <a:effectLst>
                <a:glow rad="101600">
                  <a:schemeClr val="tx1">
                    <a:lumMod val="95000"/>
                    <a:lumOff val="5000"/>
                    <a:alpha val="60000"/>
                  </a:schemeClr>
                </a:glow>
                <a:outerShdw dist="35921" dir="2700000" algn="ctr" rotWithShape="0">
                  <a:srgbClr val="C0C0C0">
                    <a:alpha val="80000"/>
                  </a:srgbClr>
                </a:outerShdw>
              </a:effectLst>
              <a:latin typeface="Impact"/>
            </a:endParaRPr>
          </a:p>
          <a:p>
            <a:pPr algn="ctr" fontAlgn="base">
              <a:spcBef>
                <a:spcPct val="0"/>
              </a:spcBef>
              <a:spcAft>
                <a:spcPct val="0"/>
              </a:spcAft>
            </a:pPr>
            <a:endParaRPr lang="es-PE" sz="1200" kern="10" dirty="0">
              <a:ln>
                <a:solidFill>
                  <a:srgbClr val="C00000"/>
                </a:solidFill>
              </a:ln>
              <a:solidFill>
                <a:srgbClr val="FFFF00"/>
              </a:solidFill>
              <a:effectLst>
                <a:glow rad="101600">
                  <a:schemeClr val="tx1">
                    <a:lumMod val="95000"/>
                    <a:lumOff val="5000"/>
                    <a:alpha val="60000"/>
                  </a:schemeClr>
                </a:glow>
                <a:outerShdw dist="35921" dir="2700000" algn="ctr" rotWithShape="0">
                  <a:srgbClr val="C0C0C0">
                    <a:alpha val="80000"/>
                  </a:srgbClr>
                </a:outerShdw>
              </a:effectLst>
              <a:latin typeface="Impact"/>
            </a:endParaRPr>
          </a:p>
        </p:txBody>
      </p:sp>
    </p:spTree>
    <p:extLst>
      <p:ext uri="{BB962C8B-B14F-4D97-AF65-F5344CB8AC3E}">
        <p14:creationId xmlns:p14="http://schemas.microsoft.com/office/powerpoint/2010/main" val="374241820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3779" t="94" r="-1979" b="42664"/>
          <a:stretch/>
        </p:blipFill>
        <p:spPr>
          <a:xfrm>
            <a:off x="457200" y="419100"/>
            <a:ext cx="8401050" cy="5970576"/>
          </a:xfrm>
          <a:prstGeom prst="rect">
            <a:avLst/>
          </a:prstGeom>
        </p:spPr>
      </p:pic>
      <p:sp>
        <p:nvSpPr>
          <p:cNvPr id="8" name="2 Marcador de contenido"/>
          <p:cNvSpPr txBox="1">
            <a:spLocks/>
          </p:cNvSpPr>
          <p:nvPr/>
        </p:nvSpPr>
        <p:spPr>
          <a:xfrm>
            <a:off x="140229" y="1228350"/>
            <a:ext cx="3391937" cy="2887691"/>
          </a:xfrm>
          <a:prstGeom prst="rect">
            <a:avLst/>
          </a:prstGeom>
        </p:spPr>
        <p:txBody>
          <a:bodyPr/>
          <a:lstStyle/>
          <a:p>
            <a:pPr marL="342900" indent="-342900" eaLnBrk="0" fontAlgn="base" hangingPunct="0">
              <a:spcBef>
                <a:spcPct val="20000"/>
              </a:spcBef>
              <a:spcAft>
                <a:spcPct val="0"/>
              </a:spcAft>
              <a:defRPr/>
            </a:pPr>
            <a:r>
              <a:rPr lang="es-PE" sz="2000" kern="0" dirty="0" smtClean="0">
                <a:solidFill>
                  <a:schemeClr val="bg1"/>
                </a:solidFill>
                <a:effectLst>
                  <a:outerShdw blurRad="38100" dist="38100" dir="2700000" algn="tl">
                    <a:srgbClr val="000000">
                      <a:alpha val="43137"/>
                    </a:srgbClr>
                  </a:outerShdw>
                </a:effectLst>
                <a:latin typeface="Arial Rounded MT Bold" pitchFamily="34" charset="0"/>
              </a:rPr>
              <a:t>	</a:t>
            </a:r>
            <a:r>
              <a:rPr lang="es-PE" sz="2400" kern="0" dirty="0" smtClean="0">
                <a:solidFill>
                  <a:schemeClr val="bg1"/>
                </a:solidFill>
                <a:effectLst>
                  <a:outerShdw blurRad="38100" dist="38100" dir="2700000" algn="tl">
                    <a:srgbClr val="000000">
                      <a:alpha val="43137"/>
                    </a:srgbClr>
                  </a:outerShdw>
                </a:effectLst>
                <a:latin typeface="Arial Rounded MT Bold" pitchFamily="34" charset="0"/>
              </a:rPr>
              <a:t>Señor </a:t>
            </a:r>
            <a:r>
              <a:rPr lang="es-PE" sz="2400" kern="0" dirty="0">
                <a:solidFill>
                  <a:schemeClr val="bg1"/>
                </a:solidFill>
                <a:effectLst>
                  <a:outerShdw blurRad="38100" dist="38100" dir="2700000" algn="tl">
                    <a:srgbClr val="000000">
                      <a:alpha val="43137"/>
                    </a:srgbClr>
                  </a:outerShdw>
                </a:effectLst>
                <a:latin typeface="Arial Rounded MT Bold" pitchFamily="34" charset="0"/>
              </a:rPr>
              <a:t>Jesús, Tú el pan vivo bajado del cielo, el que te das para darnos tu vida, el que nos das vida eterna con tu vida, danos la gracia de ser sensibles a tu presencia viva en la Eucaristía, para que descubramos </a:t>
            </a:r>
            <a:r>
              <a:rPr lang="es-PE" sz="2600" kern="0" dirty="0">
                <a:solidFill>
                  <a:schemeClr val="bg1"/>
                </a:solidFill>
                <a:effectLst>
                  <a:outerShdw blurRad="38100" dist="38100" dir="2700000" algn="tl">
                    <a:srgbClr val="000000">
                      <a:alpha val="43137"/>
                    </a:srgbClr>
                  </a:outerShdw>
                </a:effectLst>
                <a:latin typeface="Arial Rounded MT Bold" pitchFamily="34" charset="0"/>
              </a:rPr>
              <a:t>que </a:t>
            </a:r>
            <a:r>
              <a:rPr lang="es-PE" sz="2600" kern="0" dirty="0" smtClean="0">
                <a:solidFill>
                  <a:schemeClr val="bg1"/>
                </a:solidFill>
                <a:effectLst>
                  <a:outerShdw blurRad="38100" dist="38100" dir="2700000" algn="tl">
                    <a:srgbClr val="000000">
                      <a:alpha val="43137"/>
                    </a:srgbClr>
                  </a:outerShdw>
                </a:effectLst>
                <a:latin typeface="Arial Rounded MT Bold" pitchFamily="34" charset="0"/>
              </a:rPr>
              <a:t> ahí </a:t>
            </a:r>
            <a:r>
              <a:rPr lang="es-PE" sz="2600" kern="0" dirty="0">
                <a:solidFill>
                  <a:schemeClr val="bg1"/>
                </a:solidFill>
                <a:effectLst>
                  <a:outerShdw blurRad="38100" dist="38100" dir="2700000" algn="tl">
                    <a:srgbClr val="000000">
                      <a:alpha val="43137"/>
                    </a:srgbClr>
                  </a:outerShdw>
                </a:effectLst>
                <a:latin typeface="Arial Rounded MT Bold" pitchFamily="34" charset="0"/>
              </a:rPr>
              <a:t>estás Tú </a:t>
            </a:r>
            <a:r>
              <a:rPr lang="es-PE" sz="2000" kern="0" dirty="0">
                <a:solidFill>
                  <a:schemeClr val="bg1"/>
                </a:solidFill>
                <a:effectLst>
                  <a:outerShdw blurRad="38100" dist="38100" dir="2700000" algn="tl">
                    <a:srgbClr val="000000">
                      <a:alpha val="43137"/>
                    </a:srgbClr>
                  </a:outerShdw>
                </a:effectLst>
                <a:latin typeface="Arial Rounded MT Bold" pitchFamily="34" charset="0"/>
              </a:rPr>
              <a:t>todo, </a:t>
            </a:r>
          </a:p>
        </p:txBody>
      </p:sp>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12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9" name="2 Marcador de contenido"/>
          <p:cNvSpPr txBox="1">
            <a:spLocks/>
          </p:cNvSpPr>
          <p:nvPr/>
        </p:nvSpPr>
        <p:spPr>
          <a:xfrm>
            <a:off x="683568" y="4944763"/>
            <a:ext cx="7871860" cy="1480471"/>
          </a:xfrm>
          <a:prstGeom prst="rect">
            <a:avLst/>
          </a:prstGeom>
        </p:spPr>
        <p:txBody>
          <a:bodyPr>
            <a:scene3d>
              <a:camera prst="orthographicFront"/>
              <a:lightRig rig="threePt" dir="t"/>
            </a:scene3d>
            <a:sp3d extrusionH="57150">
              <a:bevelT h="25400" prst="softRound"/>
            </a:sp3d>
          </a:bodyPr>
          <a:lstStyle/>
          <a:p>
            <a:pPr marL="342900" indent="-342900" algn="ctr" eaLnBrk="0" fontAlgn="base" hangingPunct="0">
              <a:spcBef>
                <a:spcPct val="20000"/>
              </a:spcBef>
              <a:spcAft>
                <a:spcPct val="0"/>
              </a:spcAft>
              <a:defRPr/>
            </a:pPr>
            <a:endParaRPr lang="es-ES" sz="2800" kern="0" dirty="0">
              <a:solidFill>
                <a:srgbClr val="FFFF00"/>
              </a:solidFill>
              <a:effectLst>
                <a:glow rad="63500">
                  <a:srgbClr val="000000">
                    <a:satMod val="175000"/>
                    <a:alpha val="40000"/>
                  </a:srgbClr>
                </a:glow>
                <a:outerShdw blurRad="50800" dist="38100" dir="10800000" algn="r" rotWithShape="0">
                  <a:prstClr val="black"/>
                </a:outerShdw>
              </a:effectLst>
              <a:latin typeface="Arial Rounded MT Bold" pitchFamily="34" charset="0"/>
            </a:endParaRPr>
          </a:p>
        </p:txBody>
      </p:sp>
      <p:sp>
        <p:nvSpPr>
          <p:cNvPr id="11" name="2 Marcador de contenido"/>
          <p:cNvSpPr txBox="1">
            <a:spLocks/>
          </p:cNvSpPr>
          <p:nvPr/>
        </p:nvSpPr>
        <p:spPr>
          <a:xfrm>
            <a:off x="628130" y="4509120"/>
            <a:ext cx="7848872" cy="157694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s-ES" b="1" kern="0" dirty="0" smtClean="0">
              <a:solidFill>
                <a:srgbClr val="FFFF00"/>
              </a:solidFill>
              <a:effectLst>
                <a:glow rad="101600">
                  <a:srgbClr val="000026">
                    <a:alpha val="60000"/>
                  </a:srgbClr>
                </a:glow>
                <a:outerShdw blurRad="76200" dist="76200" algn="l" rotWithShape="0">
                  <a:prstClr val="black"/>
                </a:outerShdw>
              </a:effectLst>
            </a:endParaRPr>
          </a:p>
        </p:txBody>
      </p:sp>
      <p:sp>
        <p:nvSpPr>
          <p:cNvPr id="16" name="Rectángulo 15"/>
          <p:cNvSpPr/>
          <p:nvPr/>
        </p:nvSpPr>
        <p:spPr>
          <a:xfrm>
            <a:off x="3779967" y="496492"/>
            <a:ext cx="2273379" cy="523220"/>
          </a:xfrm>
          <a:prstGeom prst="rect">
            <a:avLst/>
          </a:prstGeom>
        </p:spPr>
        <p:txBody>
          <a:bodyPr wrap="none">
            <a:spAutoFit/>
          </a:bodyPr>
          <a:lstStyle/>
          <a:p>
            <a:r>
              <a:rPr lang="es-ES_tradnl" sz="2800" b="1" dirty="0">
                <a:solidFill>
                  <a:srgbClr val="FFFF00"/>
                </a:solidFill>
                <a:latin typeface="Humnst777 BlkCn BT" panose="020B0803030504020204" pitchFamily="34" charset="0"/>
                <a:ea typeface="Times New Roman" panose="02020603050405020304" pitchFamily="18" charset="0"/>
                <a:cs typeface="Arial" panose="020B0604020202020204" pitchFamily="34" charset="0"/>
              </a:rPr>
              <a:t>Oración final </a:t>
            </a:r>
            <a:endParaRPr lang="es-PE" sz="2800" dirty="0">
              <a:solidFill>
                <a:srgbClr val="FFFF00"/>
              </a:solidFill>
              <a:latin typeface="Humnst777 BlkCn BT" panose="020B0803030504020204" pitchFamily="34" charset="0"/>
            </a:endParaRPr>
          </a:p>
        </p:txBody>
      </p:sp>
      <p:sp>
        <p:nvSpPr>
          <p:cNvPr id="18" name="2 Marcador de contenido"/>
          <p:cNvSpPr txBox="1">
            <a:spLocks/>
          </p:cNvSpPr>
          <p:nvPr/>
        </p:nvSpPr>
        <p:spPr>
          <a:xfrm>
            <a:off x="5076056" y="1377324"/>
            <a:ext cx="3580640" cy="3785226"/>
          </a:xfrm>
          <a:prstGeom prst="rect">
            <a:avLst/>
          </a:prstGeom>
        </p:spPr>
        <p:txBody>
          <a:bodyPr/>
          <a:lstStyle/>
          <a:p>
            <a:pPr algn="r" eaLnBrk="0" fontAlgn="base" hangingPunct="0">
              <a:spcAft>
                <a:spcPct val="0"/>
              </a:spcAft>
              <a:defRPr/>
            </a:pP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Tú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en cuerpo y alma, </a:t>
            </a: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            y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que recibiéndote a ti tenemos tu propia vida, con lo que Tú </a:t>
            </a: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 nos vivificas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y nos </a:t>
            </a: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                           llenas  de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ti. </a:t>
            </a:r>
            <a:endPar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endParaRPr>
          </a:p>
          <a:p>
            <a:pPr algn="r" eaLnBrk="0" fontAlgn="base" hangingPunct="0">
              <a:spcAft>
                <a:spcPct val="0"/>
              </a:spcAft>
              <a:defRPr/>
            </a:pP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Ayúdanos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Señor, </a:t>
            </a:r>
            <a:endPar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endParaRPr>
          </a:p>
          <a:p>
            <a:pPr algn="r" eaLnBrk="0" fontAlgn="base" hangingPunct="0">
              <a:spcAft>
                <a:spcPct val="0"/>
              </a:spcAft>
              <a:defRPr/>
            </a:pP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a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verte presente </a:t>
            </a: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                       en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la </a:t>
            </a: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Eucaristía y                        así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ser vivificados </a:t>
            </a: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              en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ti, con tu presencia viva y transformadora. </a:t>
            </a:r>
            <a:r>
              <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               Que </a:t>
            </a:r>
            <a:r>
              <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rPr>
              <a:t>así sea.</a:t>
            </a:r>
          </a:p>
          <a:p>
            <a:pPr algn="r" eaLnBrk="0" fontAlgn="base" hangingPunct="0">
              <a:spcAft>
                <a:spcPct val="0"/>
              </a:spcAft>
              <a:defRPr/>
            </a:pPr>
            <a:endPar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endParaRPr>
          </a:p>
          <a:p>
            <a:pPr algn="r" eaLnBrk="0" fontAlgn="base" hangingPunct="0">
              <a:spcAft>
                <a:spcPct val="0"/>
              </a:spcAft>
              <a:defRPr/>
            </a:pPr>
            <a:endParaRPr lang="es-PE" sz="2400"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endParaRPr>
          </a:p>
          <a:p>
            <a:pPr algn="r" eaLnBrk="0" fontAlgn="base" hangingPunct="0">
              <a:spcAft>
                <a:spcPct val="0"/>
              </a:spcAft>
              <a:defRPr/>
            </a:pPr>
            <a:endParaRPr lang="es-PE" sz="2400"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72535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9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15155" y="464287"/>
            <a:ext cx="8143070" cy="5932048"/>
          </a:xfrm>
          <a:prstGeom prst="rect">
            <a:avLst/>
          </a:prstGeom>
          <a:scene3d>
            <a:camera prst="orthographicFront"/>
            <a:lightRig rig="threePt" dir="t"/>
          </a:scene3d>
          <a:sp3d>
            <a:bevelT w="165100" prst="coolSlant"/>
          </a:sp3d>
        </p:spPr>
      </p:pic>
      <p:sp>
        <p:nvSpPr>
          <p:cNvPr id="5" name="Text Box 7"/>
          <p:cNvSpPr txBox="1">
            <a:spLocks noChangeArrowheads="1"/>
          </p:cNvSpPr>
          <p:nvPr/>
        </p:nvSpPr>
        <p:spPr bwMode="auto">
          <a:xfrm>
            <a:off x="2077478" y="6396335"/>
            <a:ext cx="4980145" cy="430887"/>
          </a:xfrm>
          <a:prstGeom prst="rect">
            <a:avLst/>
          </a:prstGeom>
          <a:solidFill>
            <a:srgbClr val="6FC16D"/>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b="1" dirty="0">
                <a:solidFill>
                  <a:schemeClr val="tx1">
                    <a:lumMod val="95000"/>
                    <a:lumOff val="5000"/>
                  </a:schemeClr>
                </a:solidFill>
                <a:latin typeface="Poor Richard" pitchFamily="18" charset="0"/>
              </a:rPr>
              <a:t>Texto de </a:t>
            </a:r>
            <a:r>
              <a:rPr lang="es-PE" sz="1050" b="1" dirty="0" err="1">
                <a:solidFill>
                  <a:schemeClr val="tx1">
                    <a:lumMod val="95000"/>
                    <a:lumOff val="5000"/>
                  </a:schemeClr>
                </a:solidFill>
                <a:latin typeface="Poor Richard" pitchFamily="18" charset="0"/>
              </a:rPr>
              <a:t>Lectio</a:t>
            </a:r>
            <a:r>
              <a:rPr lang="es-PE" sz="1050" b="1" dirty="0">
                <a:solidFill>
                  <a:schemeClr val="tx1">
                    <a:lumMod val="95000"/>
                    <a:lumOff val="5000"/>
                  </a:schemeClr>
                </a:solidFill>
                <a:latin typeface="Poor Richard" pitchFamily="18" charset="0"/>
              </a:rPr>
              <a:t> Divina:  Padre César Chávez  </a:t>
            </a:r>
            <a:r>
              <a:rPr lang="es-PE" sz="1050" b="1" dirty="0" err="1">
                <a:solidFill>
                  <a:schemeClr val="tx1">
                    <a:lumMod val="95000"/>
                    <a:lumOff val="5000"/>
                  </a:schemeClr>
                </a:solidFill>
                <a:latin typeface="Poor Richard" pitchFamily="18" charset="0"/>
              </a:rPr>
              <a:t>Alva</a:t>
            </a:r>
            <a:r>
              <a:rPr lang="es-PE" sz="1050" b="1" dirty="0">
                <a:solidFill>
                  <a:schemeClr val="tx1">
                    <a:lumMod val="95000"/>
                    <a:lumOff val="5000"/>
                  </a:schemeClr>
                </a:solidFill>
                <a:latin typeface="Poor Richard" pitchFamily="18" charset="0"/>
              </a:rPr>
              <a:t> (Chuno) </a:t>
            </a:r>
            <a:r>
              <a:rPr lang="es-PE" sz="1050" b="1" dirty="0" err="1">
                <a:solidFill>
                  <a:schemeClr val="tx1">
                    <a:lumMod val="95000"/>
                    <a:lumOff val="5000"/>
                  </a:schemeClr>
                </a:solidFill>
                <a:latin typeface="Poor Richard" pitchFamily="18" charset="0"/>
              </a:rPr>
              <a:t>C.ongregación</a:t>
            </a:r>
            <a:r>
              <a:rPr lang="es-PE" sz="1050" b="1" dirty="0">
                <a:solidFill>
                  <a:schemeClr val="tx1">
                    <a:lumMod val="95000"/>
                    <a:lumOff val="5000"/>
                  </a:schemeClr>
                </a:solidFill>
                <a:latin typeface="Poor Richard" pitchFamily="18" charset="0"/>
              </a:rPr>
              <a:t> de la Misión.</a:t>
            </a:r>
          </a:p>
          <a:p>
            <a:pPr algn="ctr" fontAlgn="base">
              <a:spcAft>
                <a:spcPct val="0"/>
              </a:spcAft>
              <a:defRPr/>
            </a:pPr>
            <a:r>
              <a:rPr lang="es-PE" sz="1050" b="1" dirty="0">
                <a:solidFill>
                  <a:schemeClr val="tx1">
                    <a:lumMod val="95000"/>
                    <a:lumOff val="5000"/>
                  </a:schemeClr>
                </a:solidFill>
                <a:latin typeface="Poor Richard" pitchFamily="18" charset="0"/>
              </a:rPr>
              <a:t> </a:t>
            </a:r>
            <a:r>
              <a:rPr lang="es-PE" sz="1050" b="1" dirty="0" err="1">
                <a:solidFill>
                  <a:schemeClr val="tx1">
                    <a:lumMod val="95000"/>
                    <a:lumOff val="5000"/>
                  </a:schemeClr>
                </a:solidFill>
                <a:latin typeface="Poor Richard" pitchFamily="18" charset="0"/>
              </a:rPr>
              <a:t>Power</a:t>
            </a:r>
            <a:r>
              <a:rPr lang="es-PE" sz="1050" b="1" dirty="0">
                <a:solidFill>
                  <a:schemeClr val="tx1">
                    <a:lumMod val="95000"/>
                    <a:lumOff val="5000"/>
                  </a:schemeClr>
                </a:solidFill>
                <a:latin typeface="Poor Richard" pitchFamily="18" charset="0"/>
              </a:rPr>
              <a:t> Point :  Sor Pilar Caycho Vela  - Hija de la Caridad de San Vicente de </a:t>
            </a:r>
            <a:r>
              <a:rPr lang="es-PE" sz="1050" b="1" dirty="0" smtClean="0">
                <a:solidFill>
                  <a:schemeClr val="tx1">
                    <a:lumMod val="95000"/>
                    <a:lumOff val="5000"/>
                  </a:schemeClr>
                </a:solidFill>
                <a:latin typeface="Poor Richard" pitchFamily="18" charset="0"/>
              </a:rPr>
              <a:t>Paúl</a:t>
            </a:r>
            <a:endParaRPr lang="es-PE" sz="1050" b="1" dirty="0">
              <a:solidFill>
                <a:schemeClr val="tx1">
                  <a:lumMod val="95000"/>
                  <a:lumOff val="5000"/>
                </a:schemeClr>
              </a:solidFill>
              <a:latin typeface="Poor Richard" pitchFamily="18" charset="0"/>
            </a:endParaRPr>
          </a:p>
        </p:txBody>
      </p:sp>
      <p:sp>
        <p:nvSpPr>
          <p:cNvPr id="3" name="Rectángulo 2"/>
          <p:cNvSpPr/>
          <p:nvPr/>
        </p:nvSpPr>
        <p:spPr>
          <a:xfrm>
            <a:off x="515155" y="464287"/>
            <a:ext cx="3501498" cy="1200329"/>
          </a:xfrm>
          <a:prstGeom prst="rect">
            <a:avLst/>
          </a:prstGeom>
          <a:noFill/>
        </p:spPr>
        <p:txBody>
          <a:bodyPr wrap="square" lIns="91440" tIns="45720" rIns="91440" bIns="45720">
            <a:spAutoFit/>
          </a:bodyPr>
          <a:lstStyle/>
          <a:p>
            <a:r>
              <a:rPr lang="es-ES" sz="2400" b="1" cap="none" spc="0"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Humnst777 BlkCn BT" panose="020B0803030504020204" pitchFamily="34" charset="0"/>
              </a:rPr>
              <a:t>15 de Agosto </a:t>
            </a:r>
          </a:p>
          <a:p>
            <a:r>
              <a:rPr lang="es-ES" sz="2400" b="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Humnst777 BlkCn BT" panose="020B0803030504020204" pitchFamily="34" charset="0"/>
              </a:rPr>
              <a:t>Fiesta de la Asunción                de la </a:t>
            </a:r>
            <a:r>
              <a:rPr lang="es-ES" sz="2400" b="1" dirty="0" err="1"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Humnst777 BlkCn BT" panose="020B0803030504020204" pitchFamily="34" charset="0"/>
              </a:rPr>
              <a:t>Stma.Virgen</a:t>
            </a:r>
            <a:r>
              <a:rPr lang="es-ES" sz="2400" b="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Humnst777 BlkCn BT" panose="020B0803030504020204" pitchFamily="34" charset="0"/>
              </a:rPr>
              <a:t> María</a:t>
            </a:r>
            <a:endParaRPr lang="es-ES" sz="2400" b="1" cap="none" spc="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Humnst777 BlkCn BT" panose="020B0803030504020204" pitchFamily="34" charset="0"/>
            </a:endParaRPr>
          </a:p>
        </p:txBody>
      </p:sp>
    </p:spTree>
    <p:extLst>
      <p:ext uri="{BB962C8B-B14F-4D97-AF65-F5344CB8AC3E}">
        <p14:creationId xmlns:p14="http://schemas.microsoft.com/office/powerpoint/2010/main" val="263361269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57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roquia San Martín De Porres HN - Jesús distribuyó el pan a los que  estaban sentados, hasta que se saciaron. Del santo Evangelio según san  Juan: 6, 1-15 En aquel tiempo,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25" y="504317"/>
            <a:ext cx="8190403" cy="592408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709522" y="504317"/>
            <a:ext cx="7894926" cy="582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2400" dirty="0">
              <a:solidFill>
                <a:prstClr val="white"/>
              </a:solidFill>
            </a:endParaRPr>
          </a:p>
        </p:txBody>
      </p:sp>
      <p:sp>
        <p:nvSpPr>
          <p:cNvPr id="7" name="6 CuadroTexto"/>
          <p:cNvSpPr txBox="1"/>
          <p:nvPr/>
        </p:nvSpPr>
        <p:spPr>
          <a:xfrm>
            <a:off x="618842" y="3762374"/>
            <a:ext cx="7985606" cy="2677656"/>
          </a:xfrm>
          <a:prstGeom prst="rect">
            <a:avLst/>
          </a:prstGeom>
          <a:noFill/>
        </p:spPr>
        <p:txBody>
          <a:bodyPr wrap="square" rtlCol="0">
            <a:spAutoFit/>
          </a:bodyPr>
          <a:lstStyle/>
          <a:p>
            <a:pPr algn="ctr" fontAlgn="base">
              <a:spcBef>
                <a:spcPct val="0"/>
              </a:spcBef>
              <a:spcAft>
                <a:spcPct val="0"/>
              </a:spcAft>
            </a:pPr>
            <a:r>
              <a:rPr lang="es-PE" sz="2400" b="1" i="1" dirty="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Jesús se presenta a sí mismo como el pan vivo bajado del cielo, cuya fuerza de vida es capaz de dar vida eterna a quien lo acoge con fe y lo reconoce como enviado e Hijo de Dios</a:t>
            </a:r>
            <a:r>
              <a:rPr lang="es-PE" sz="2400" b="1" i="1" dirty="0" smtClean="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 </a:t>
            </a:r>
            <a:endParaRPr lang="es-PE" sz="2400" b="1" i="1" dirty="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endParaRPr>
          </a:p>
          <a:p>
            <a:pPr algn="ctr" fontAlgn="base">
              <a:spcBef>
                <a:spcPct val="0"/>
              </a:spcBef>
              <a:spcAft>
                <a:spcPct val="0"/>
              </a:spcAft>
            </a:pPr>
            <a:r>
              <a:rPr lang="es-PE" sz="2400" b="1" i="1" dirty="0" smtClean="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 </a:t>
            </a:r>
            <a:r>
              <a:rPr lang="es-PE" sz="2400" b="1"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En el desierto de nuestra vida, el Señor nos sigue dando el alimento que es su propio Hijo, el Pan bajado del cielo. </a:t>
            </a:r>
            <a:r>
              <a:rPr lang="es-PE" sz="2400" b="1" i="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En </a:t>
            </a:r>
            <a:r>
              <a:rPr lang="es-PE" sz="2400" b="1"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él encontramos la fuerza que necesitamos para vivir en el amor como Cristo y para llegar a nuestra meta sin desfallecer.</a:t>
            </a:r>
            <a:endParaRPr lang="es-ES" sz="2400" b="1"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
        <p:nvSpPr>
          <p:cNvPr id="11" name="10 Rectángulo"/>
          <p:cNvSpPr/>
          <p:nvPr/>
        </p:nvSpPr>
        <p:spPr>
          <a:xfrm>
            <a:off x="504724" y="522859"/>
            <a:ext cx="3415487" cy="523220"/>
          </a:xfrm>
          <a:prstGeom prst="rect">
            <a:avLst/>
          </a:prstGeom>
          <a:noFill/>
        </p:spPr>
        <p:txBody>
          <a:bodyPr wrap="none" lIns="91440" tIns="45720" rIns="91440" bIns="45720">
            <a:spAutoFit/>
          </a:bodyPr>
          <a:lstStyle/>
          <a:p>
            <a:pPr algn="ctr" fontAlgn="base">
              <a:spcBef>
                <a:spcPct val="0"/>
              </a:spcBef>
              <a:spcAft>
                <a:spcPct val="0"/>
              </a:spcAft>
            </a:pPr>
            <a:r>
              <a:rPr lang="es-ES_tradnl" sz="2800" b="1" dirty="0">
                <a:ln w="6600">
                  <a:solidFill>
                    <a:srgbClr val="C0504D"/>
                  </a:solidFill>
                  <a:prstDash val="solid"/>
                </a:ln>
                <a:solidFill>
                  <a:srgbClr val="FFFFFF"/>
                </a:solidFill>
                <a:effectLst>
                  <a:outerShdw dist="38100" dir="2700000" algn="tl" rotWithShape="0">
                    <a:srgbClr val="C0504D"/>
                  </a:outerShdw>
                </a:effectLst>
                <a:latin typeface="Square721 BT" panose="020B0504020202060204" pitchFamily="34" charset="0"/>
              </a:rPr>
              <a:t>AMBIENTACIÓN: </a:t>
            </a:r>
            <a:endParaRPr lang="es-ES" sz="2800" b="1" dirty="0">
              <a:ln w="6600">
                <a:solidFill>
                  <a:srgbClr val="C0504D"/>
                </a:solidFill>
                <a:prstDash val="solid"/>
              </a:ln>
              <a:solidFill>
                <a:srgbClr val="FFFFFF"/>
              </a:solidFill>
              <a:effectLst>
                <a:outerShdw dist="38100" dir="2700000" algn="tl" rotWithShape="0">
                  <a:srgbClr val="C0504D"/>
                </a:outerShdw>
              </a:effectLst>
              <a:latin typeface="Square721 BT" panose="020B0504020202060204" pitchFamily="34" charset="0"/>
            </a:endParaRPr>
          </a:p>
        </p:txBody>
      </p:sp>
    </p:spTree>
    <p:extLst>
      <p:ext uri="{BB962C8B-B14F-4D97-AF65-F5344CB8AC3E}">
        <p14:creationId xmlns:p14="http://schemas.microsoft.com/office/powerpoint/2010/main" val="2938829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universidadcatolica.edu.py/wp-content/uploads/2019/05/9959/senor-danos-siempre-el-pan-de-v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90" y="449592"/>
            <a:ext cx="8083636" cy="5934786"/>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2" descr="Bolsa de papel"/>
          <p:cNvSpPr>
            <a:spLocks noChangeArrowheads="1" noChangeShapeType="1" noTextEdit="1"/>
          </p:cNvSpPr>
          <p:nvPr/>
        </p:nvSpPr>
        <p:spPr bwMode="auto">
          <a:xfrm>
            <a:off x="1043608" y="99060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endParaRPr lang="es-PE" sz="1200" kern="10" dirty="0">
              <a:ln w="9525">
                <a:round/>
                <a:headEnd/>
                <a:tailEnd/>
              </a:ln>
              <a:solidFill>
                <a:srgbClr val="FFFF00"/>
              </a:solidFill>
              <a:latin typeface="Arial Black"/>
            </a:endParaRPr>
          </a:p>
        </p:txBody>
      </p:sp>
      <p:sp>
        <p:nvSpPr>
          <p:cNvPr id="6" name="2 Marcador de contenido"/>
          <p:cNvSpPr>
            <a:spLocks noGrp="1"/>
          </p:cNvSpPr>
          <p:nvPr>
            <p:ph idx="1"/>
          </p:nvPr>
        </p:nvSpPr>
        <p:spPr>
          <a:xfrm>
            <a:off x="399625" y="3239117"/>
            <a:ext cx="8296701" cy="3144468"/>
          </a:xfrm>
        </p:spPr>
        <p:txBody>
          <a:bodyPr/>
          <a:lstStyle/>
          <a:p>
            <a:pPr marL="0" indent="0" algn="ctr">
              <a:spcBef>
                <a:spcPts val="0"/>
              </a:spcBef>
              <a:buNone/>
            </a:pP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Señor Jesús, Tú que te has dado a conocer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como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el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pan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bajado del cielo,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como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el pan vivo, </a:t>
            </a:r>
            <a:endPar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como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el pan de vida</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como Aquel que nos da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vida eterna</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porque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te das a ti mismo, </a:t>
            </a:r>
            <a:endPar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dándonos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tu propia carne,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te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pedimos que nos ayudes a comprender la dimensión de tu entrega, y del don que nos das en ti mismo, al darnos la Eucaristía</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a:t>
            </a:r>
            <a:endParaRPr lang="es-ES"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p:txBody>
      </p:sp>
      <p:sp>
        <p:nvSpPr>
          <p:cNvPr id="5" name="WordArt 2" descr="Bolsa de papel"/>
          <p:cNvSpPr>
            <a:spLocks noChangeArrowheads="1" noChangeShapeType="1" noTextEdit="1"/>
          </p:cNvSpPr>
          <p:nvPr/>
        </p:nvSpPr>
        <p:spPr bwMode="auto">
          <a:xfrm>
            <a:off x="399625" y="449592"/>
            <a:ext cx="3168352" cy="388876"/>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ES_tradnl" sz="2800" b="1" dirty="0">
                <a:solidFill>
                  <a:schemeClr val="bg1"/>
                </a:solidFill>
                <a:latin typeface="Kristen ITC" panose="03050502040202030202" pitchFamily="66" charset="0"/>
              </a:rPr>
              <a:t>Oración </a:t>
            </a:r>
            <a:r>
              <a:rPr lang="es-ES_tradnl" sz="2800" b="1" dirty="0" smtClean="0">
                <a:solidFill>
                  <a:schemeClr val="bg1"/>
                </a:solidFill>
                <a:latin typeface="Kristen ITC" panose="03050502040202030202" pitchFamily="66" charset="0"/>
              </a:rPr>
              <a:t>inicial</a:t>
            </a:r>
            <a:endParaRPr lang="es-PE" sz="2800" b="1" kern="10"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3198372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olo escucha y obed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441845"/>
            <a:ext cx="8145152" cy="590752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857250" y="377189"/>
            <a:ext cx="7885271" cy="239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Aft>
                <a:spcPct val="0"/>
              </a:spcAft>
              <a:defRPr/>
            </a:pP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para </a:t>
            </a: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que creamos  incondicionalmente en ti, </a:t>
            </a: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y </a:t>
            </a: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nunca murmuremos ni desconfiemos de ti, </a:t>
            </a: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ni de </a:t>
            </a: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tus enseñanzas,  ni </a:t>
            </a: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de </a:t>
            </a: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tu </a:t>
            </a: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manera de actuar</a:t>
            </a:r>
          </a:p>
          <a:p>
            <a:pPr algn="r" eaLnBrk="0" fontAlgn="base" hangingPunct="0">
              <a:spcAft>
                <a:spcPct val="0"/>
              </a:spcAft>
              <a:defRPr/>
            </a:pP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t>
            </a: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sabiendo que</a:t>
            </a:r>
          </a:p>
          <a:p>
            <a:pPr algn="r" eaLnBrk="0" fontAlgn="base" hangingPunct="0">
              <a:spcAft>
                <a:spcPct val="0"/>
              </a:spcAft>
              <a:defRPr/>
            </a:pPr>
            <a:r>
              <a:rPr lang="es-MX"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t>
            </a:r>
            <a:endPar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a:p>
            <a:pPr algn="r" eaLnBrk="0" fontAlgn="base" hangingPunct="0">
              <a:spcAft>
                <a:spcPct val="0"/>
              </a:spcAft>
              <a:defRPr/>
            </a:pP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t>
            </a:r>
            <a:endPar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
        <p:nvSpPr>
          <p:cNvPr id="9" name="2 Marcador de contenido"/>
          <p:cNvSpPr txBox="1">
            <a:spLocks/>
          </p:cNvSpPr>
          <p:nvPr/>
        </p:nvSpPr>
        <p:spPr bwMode="auto">
          <a:xfrm>
            <a:off x="503548" y="3588906"/>
            <a:ext cx="3960440" cy="24323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eaLnBrk="0" fontAlgn="base" hangingPunct="0">
              <a:spcAft>
                <a:spcPct val="0"/>
              </a:spcAft>
              <a:defRPr/>
            </a:pPr>
            <a:endParaRPr lang="es-PE" sz="2800" dirty="0">
              <a:solidFill>
                <a:srgbClr val="FFFF00"/>
              </a:solidFill>
              <a:effectLst>
                <a:outerShdw blurRad="38100" dist="38100" dir="2700000" algn="tl">
                  <a:srgbClr val="000000">
                    <a:alpha val="43137"/>
                  </a:srgbClr>
                </a:outerShdw>
              </a:effectLst>
            </a:endParaRPr>
          </a:p>
          <a:p>
            <a:pPr eaLnBrk="0" fontAlgn="base" hangingPunct="0">
              <a:spcAft>
                <a:spcPct val="0"/>
              </a:spcAft>
              <a:defRPr/>
            </a:pPr>
            <a:r>
              <a:rPr lang="es-PE" sz="2800" dirty="0">
                <a:solidFill>
                  <a:srgbClr val="FFFF00"/>
                </a:solidFill>
                <a:effectLst>
                  <a:outerShdw blurRad="38100" dist="38100" dir="2700000" algn="tl">
                    <a:srgbClr val="000000">
                      <a:alpha val="43137"/>
                    </a:srgbClr>
                  </a:outerShdw>
                </a:effectLst>
              </a:rPr>
              <a:t>   </a:t>
            </a:r>
            <a:endParaRPr lang="es-ES" sz="2800" dirty="0">
              <a:solidFill>
                <a:srgbClr val="FFFF00"/>
              </a:solidFill>
              <a:effectLst>
                <a:outerShdw blurRad="38100" dist="38100" dir="2700000" algn="tl">
                  <a:srgbClr val="000000">
                    <a:alpha val="43137"/>
                  </a:srgbClr>
                </a:outerShdw>
              </a:effectLst>
            </a:endParaRPr>
          </a:p>
        </p:txBody>
      </p:sp>
      <p:sp>
        <p:nvSpPr>
          <p:cNvPr id="10" name="2 Marcador de contenido"/>
          <p:cNvSpPr txBox="1">
            <a:spLocks/>
          </p:cNvSpPr>
          <p:nvPr/>
        </p:nvSpPr>
        <p:spPr bwMode="auto">
          <a:xfrm>
            <a:off x="857250" y="3922281"/>
            <a:ext cx="7791450" cy="157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ct val="0"/>
              </a:spcAft>
              <a:defRPr/>
            </a:pPr>
            <a:r>
              <a:rPr lang="es-PE" sz="280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creer en ti, es don y es gracia de tu Padre.                  </a:t>
            </a:r>
            <a:r>
              <a:rPr lang="es-MX" sz="280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Regálanos </a:t>
            </a:r>
            <a:r>
              <a:rPr lang="es-MX" sz="280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un corazón dócil a tus enseñanzas </a:t>
            </a:r>
          </a:p>
          <a:p>
            <a:pPr eaLnBrk="0" fontAlgn="base" hangingPunct="0">
              <a:spcAft>
                <a:spcPct val="0"/>
              </a:spcAft>
              <a:defRPr/>
            </a:pPr>
            <a:r>
              <a:rPr lang="es-MX" sz="280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y sensibilidad a tu presencia en la Eucaristía, </a:t>
            </a:r>
          </a:p>
          <a:p>
            <a:pPr eaLnBrk="0" fontAlgn="base" hangingPunct="0">
              <a:spcAft>
                <a:spcPct val="0"/>
              </a:spcAft>
              <a:defRPr/>
            </a:pPr>
            <a:r>
              <a:rPr lang="es-MX" sz="280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para tener en ti y de ti, la vida y la gracia </a:t>
            </a:r>
            <a:endParaRPr lang="es-MX" sz="280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endParaRPr>
          </a:p>
          <a:p>
            <a:pPr eaLnBrk="0" fontAlgn="base" hangingPunct="0">
              <a:spcAft>
                <a:spcPct val="0"/>
              </a:spcAft>
              <a:defRPr/>
            </a:pPr>
            <a:r>
              <a:rPr lang="es-MX" sz="280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q</a:t>
            </a:r>
            <a:r>
              <a:rPr lang="es-MX" sz="280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ue Tú nos das en tu Cuerpo y en tu Sangre. AMÉN</a:t>
            </a:r>
            <a:r>
              <a:rPr lang="es-PE" sz="2800"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rPr>
              <a:t>   </a:t>
            </a:r>
            <a:endParaRPr lang="es-ES" sz="2800"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3628501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20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par>
                          <p:cTn id="14" fill="hold">
                            <p:stCondLst>
                              <p:cond delay="975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strVal val="4/3*#ppt_w"/>
                                          </p:val>
                                        </p:tav>
                                        <p:tav tm="100000">
                                          <p:val>
                                            <p:strVal val="#ppt_w"/>
                                          </p:val>
                                        </p:tav>
                                      </p:tavLst>
                                    </p:anim>
                                    <p:anim calcmode="lin" valueType="num">
                                      <p:cBhvr>
                                        <p:cTn id="18"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i.pinimg.com/564x/67/f4/6d/67f46ddfee8e3708fbbe994a8c2f6133.jpg"/>
          <p:cNvPicPr>
            <a:picLocks noChangeAspect="1" noChangeArrowheads="1"/>
          </p:cNvPicPr>
          <p:nvPr/>
        </p:nvPicPr>
        <p:blipFill rotWithShape="1">
          <a:blip r:embed="rId2">
            <a:extLst>
              <a:ext uri="{28A0092B-C50C-407E-A947-70E740481C1C}">
                <a14:useLocalDpi xmlns:a14="http://schemas.microsoft.com/office/drawing/2010/main" val="0"/>
              </a:ext>
            </a:extLst>
          </a:blip>
          <a:srcRect t="11804"/>
          <a:stretch/>
        </p:blipFill>
        <p:spPr bwMode="auto">
          <a:xfrm>
            <a:off x="555625" y="404994"/>
            <a:ext cx="8075324" cy="597675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019674" y="1667125"/>
            <a:ext cx="2152651" cy="553998"/>
          </a:xfrm>
          <a:prstGeom prst="rect">
            <a:avLst/>
          </a:prstGeom>
          <a:noFill/>
        </p:spPr>
        <p:txBody>
          <a:bodyPr wrap="square" rtlCol="0">
            <a:spAutoFit/>
          </a:bodyPr>
          <a:lstStyle/>
          <a:p>
            <a:pPr fontAlgn="base">
              <a:spcBef>
                <a:spcPct val="0"/>
              </a:spcBef>
              <a:spcAft>
                <a:spcPct val="0"/>
              </a:spcAft>
            </a:pPr>
            <a:r>
              <a:rPr lang="es-PE" sz="3000" b="1" i="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rPr>
              <a:t>Motivación:</a:t>
            </a:r>
            <a:endParaRPr lang="es-ES_tradnl" sz="3000" b="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endParaRPr>
          </a:p>
        </p:txBody>
      </p:sp>
      <p:sp>
        <p:nvSpPr>
          <p:cNvPr id="9" name="Rectángulo redondeado 8"/>
          <p:cNvSpPr>
            <a:spLocks noChangeArrowheads="1"/>
          </p:cNvSpPr>
          <p:nvPr/>
        </p:nvSpPr>
        <p:spPr bwMode="auto">
          <a:xfrm>
            <a:off x="482033" y="404993"/>
            <a:ext cx="5054541" cy="985656"/>
          </a:xfrm>
          <a:prstGeom prst="roundRect">
            <a:avLst>
              <a:gd name="adj" fmla="val 16667"/>
            </a:avLst>
          </a:prstGeom>
          <a:solidFill>
            <a:srgbClr val="BEF7BE"/>
          </a:solidFill>
          <a:ln>
            <a:headEnd/>
            <a:tailEnd/>
          </a:ln>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LECTIO</a:t>
            </a:r>
            <a:endParaRPr lang="es-PE" sz="2400" b="1"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fontAlgn="base">
              <a:spcBef>
                <a:spcPct val="0"/>
              </a:spcBef>
            </a:pPr>
            <a:r>
              <a:rPr lang="es-ES_tradnl" sz="2400" b="1" dirty="0">
                <a:solidFill>
                  <a:srgbClr val="01091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dice el texto? Juan 6, </a:t>
            </a:r>
            <a:r>
              <a:rPr lang="es-ES_tradnl" sz="2400" b="1" dirty="0" smtClean="0">
                <a:solidFill>
                  <a:srgbClr val="01091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41-52</a:t>
            </a:r>
            <a:endParaRPr lang="es-PE" sz="2400" b="1" dirty="0">
              <a:solidFill>
                <a:srgbClr val="01091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6" name="7 CuadroTexto"/>
          <p:cNvSpPr txBox="1"/>
          <p:nvPr/>
        </p:nvSpPr>
        <p:spPr>
          <a:xfrm>
            <a:off x="555625" y="3393399"/>
            <a:ext cx="8075324" cy="3108543"/>
          </a:xfrm>
          <a:prstGeom prst="rect">
            <a:avLst/>
          </a:prstGeom>
          <a:noFill/>
        </p:spPr>
        <p:txBody>
          <a:bodyPr wrap="square" rtlCol="0">
            <a:spAutoFit/>
          </a:bodyPr>
          <a:lstStyle/>
          <a:p>
            <a:pPr algn="ctr" fontAlgn="base">
              <a:spcBef>
                <a:spcPct val="0"/>
              </a:spcBef>
              <a:spcAft>
                <a:spcPct val="0"/>
              </a:spcAft>
            </a:pPr>
            <a:r>
              <a:rPr lang="es-PE" sz="2800" b="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rPr>
              <a:t>Con </a:t>
            </a:r>
            <a:r>
              <a:rPr lang="es-PE" sz="2800" b="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rPr>
              <a:t>el signo de la multiplicación, Jesús ha revelado </a:t>
            </a:r>
            <a:r>
              <a:rPr lang="es-PE" sz="2800" b="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rPr>
              <a:t>las entrañas </a:t>
            </a:r>
            <a:r>
              <a:rPr lang="es-PE" sz="2800" b="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rPr>
              <a:t>de su ser y de su misión, pero muchos no han entendido su significado. San Juan desarrolla el tema del pan que da la vida y con el que Jesús se identifica. El pasaje que hoy leeremos profundiza en las relaciones del Hijo con el Padre y la necesidad de creer en Él. Escuchemos</a:t>
            </a:r>
            <a:r>
              <a:rPr lang="es-PE" sz="2800" b="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rPr>
              <a:t>.</a:t>
            </a:r>
            <a:endParaRPr lang="es-ES_tradnl" sz="2800" b="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cs typeface="Raavi" pitchFamily="2"/>
            </a:endParaRPr>
          </a:p>
        </p:txBody>
      </p:sp>
    </p:spTree>
    <p:extLst>
      <p:ext uri="{BB962C8B-B14F-4D97-AF65-F5344CB8AC3E}">
        <p14:creationId xmlns:p14="http://schemas.microsoft.com/office/powerpoint/2010/main" val="47049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3000"/>
                                        <p:tgtEl>
                                          <p:spTgt spid="8"/>
                                        </p:tgtEl>
                                      </p:cBhvr>
                                    </p:animEffect>
                                  </p:childTnLst>
                                </p:cTn>
                              </p:par>
                            </p:childTnLst>
                          </p:cTn>
                        </p:par>
                        <p:par>
                          <p:cTn id="8" fill="hold">
                            <p:stCondLst>
                              <p:cond delay="3000"/>
                            </p:stCondLst>
                            <p:childTnLst>
                              <p:par>
                                <p:cTn id="9" presetID="3" presetClass="entr" presetSubtype="5"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07/9e/d4/079ed4978aa1c01353dc0eeb1be4c6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99" y="530514"/>
            <a:ext cx="8172040" cy="589251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466099" y="5451099"/>
            <a:ext cx="8143465" cy="892552"/>
          </a:xfrm>
          <a:prstGeom prst="rect">
            <a:avLst/>
          </a:prstGeom>
          <a:solidFill>
            <a:srgbClr val="4F3056"/>
          </a:solidFill>
          <a:ln>
            <a:noFill/>
          </a:ln>
          <a:effectLst/>
          <a:scene3d>
            <a:camera prst="orthographicFront"/>
            <a:lightRig rig="threePt" dir="t"/>
          </a:scene3d>
          <a:sp3d>
            <a:bevelT/>
          </a:sp3d>
          <a:extLst/>
        </p:spPr>
        <p:txBody>
          <a:bodyPr wrap="square">
            <a:spAutoFit/>
          </a:bodyPr>
          <a:lstStyle/>
          <a:p>
            <a:pPr algn="ctr" fontAlgn="base">
              <a:spcBef>
                <a:spcPct val="0"/>
              </a:spcBef>
              <a:spcAft>
                <a:spcPct val="0"/>
              </a:spcAft>
              <a:defRPr/>
            </a:pPr>
            <a:r>
              <a:rPr lang="es-ES" sz="2600" b="1" dirty="0">
                <a:solidFill>
                  <a:schemeClr val="bg1"/>
                </a:solidFill>
                <a:effectLst>
                  <a:outerShdw blurRad="50800" dist="101600" algn="l" rotWithShape="0">
                    <a:prstClr val="black"/>
                  </a:outerShdw>
                </a:effectLst>
                <a:latin typeface="Arial Narrow" panose="020B0606020202030204" pitchFamily="34" charset="0"/>
              </a:rPr>
              <a:t>En aquel tiempo, </a:t>
            </a:r>
            <a:r>
              <a:rPr lang="es-ES" sz="2600" b="1" dirty="0" smtClean="0">
                <a:solidFill>
                  <a:schemeClr val="bg1"/>
                </a:solidFill>
                <a:effectLst>
                  <a:outerShdw blurRad="50800" dist="101600" algn="l" rotWithShape="0">
                    <a:prstClr val="black"/>
                  </a:outerShdw>
                </a:effectLst>
                <a:latin typeface="Arial Narrow" panose="020B0606020202030204" pitchFamily="34" charset="0"/>
              </a:rPr>
              <a:t>l</a:t>
            </a:r>
            <a:r>
              <a:rPr lang="es-ES" sz="2600" b="1" dirty="0" smtClean="0">
                <a:solidFill>
                  <a:schemeClr val="bg1"/>
                </a:solidFill>
                <a:effectLst>
                  <a:outerShdw blurRad="50800" dist="101600" algn="l" rotWithShape="0">
                    <a:prstClr val="black"/>
                  </a:outerShdw>
                </a:effectLst>
                <a:latin typeface="Arial Narrow" panose="020B0606020202030204" pitchFamily="34" charset="0"/>
                <a:cs typeface="Times New Roman" pitchFamily="18" charset="0"/>
              </a:rPr>
              <a:t>os </a:t>
            </a:r>
            <a:r>
              <a:rPr lang="es-ES" sz="2600" b="1" dirty="0">
                <a:solidFill>
                  <a:schemeClr val="bg1"/>
                </a:solidFill>
                <a:effectLst>
                  <a:outerShdw blurRad="50800" dist="101600" algn="l" rotWithShape="0">
                    <a:prstClr val="black"/>
                  </a:outerShdw>
                </a:effectLst>
                <a:latin typeface="Arial Narrow" panose="020B0606020202030204" pitchFamily="34" charset="0"/>
                <a:cs typeface="Times New Roman" pitchFamily="18" charset="0"/>
              </a:rPr>
              <a:t>judíos criticaban a Jesús </a:t>
            </a:r>
            <a:r>
              <a:rPr lang="es-ES" sz="2600" b="1" dirty="0" smtClean="0">
                <a:solidFill>
                  <a:schemeClr val="bg1"/>
                </a:solidFill>
                <a:effectLst>
                  <a:glow rad="101600">
                    <a:schemeClr val="tx1">
                      <a:lumMod val="95000"/>
                      <a:lumOff val="5000"/>
                      <a:alpha val="60000"/>
                    </a:schemeClr>
                  </a:glow>
                  <a:outerShdw blurRad="50800" dist="101600" algn="l" rotWithShape="0">
                    <a:prstClr val="black"/>
                  </a:outerShdw>
                </a:effectLst>
                <a:latin typeface="Arial Narrow" panose="020B0606020202030204" pitchFamily="34" charset="0"/>
                <a:cs typeface="Times New Roman" pitchFamily="18" charset="0"/>
              </a:rPr>
              <a:t>porque</a:t>
            </a:r>
            <a:r>
              <a:rPr lang="es-ES" sz="2600" b="1" dirty="0" smtClean="0">
                <a:solidFill>
                  <a:schemeClr val="bg1"/>
                </a:solidFill>
                <a:effectLst>
                  <a:outerShdw blurRad="50800" dist="101600" algn="l" rotWithShape="0">
                    <a:prstClr val="black"/>
                  </a:outerShdw>
                </a:effectLst>
                <a:latin typeface="Arial Narrow" panose="020B0606020202030204" pitchFamily="34" charset="0"/>
                <a:cs typeface="Times New Roman" pitchFamily="18" charset="0"/>
              </a:rPr>
              <a:t> había </a:t>
            </a:r>
            <a:r>
              <a:rPr lang="es-ES" sz="2600" b="1" dirty="0">
                <a:solidFill>
                  <a:schemeClr val="bg1"/>
                </a:solidFill>
                <a:effectLst>
                  <a:outerShdw blurRad="50800" dist="101600" algn="l" rotWithShape="0">
                    <a:prstClr val="black"/>
                  </a:outerShdw>
                </a:effectLst>
                <a:latin typeface="Arial Narrow" panose="020B0606020202030204" pitchFamily="34" charset="0"/>
                <a:cs typeface="Times New Roman" pitchFamily="18" charset="0"/>
              </a:rPr>
              <a:t>dicho: </a:t>
            </a:r>
            <a:r>
              <a:rPr lang="es-ES" sz="2600" b="1" dirty="0" smtClean="0">
                <a:solidFill>
                  <a:schemeClr val="bg1"/>
                </a:solidFill>
                <a:effectLst>
                  <a:outerShdw blurRad="50800" dist="101600" algn="l" rotWithShape="0">
                    <a:prstClr val="black"/>
                  </a:outerShdw>
                </a:effectLst>
                <a:latin typeface="Arial Narrow" panose="020B0606020202030204" pitchFamily="34" charset="0"/>
                <a:cs typeface="Times New Roman" pitchFamily="18" charset="0"/>
              </a:rPr>
              <a:t>«</a:t>
            </a:r>
            <a:r>
              <a:rPr lang="es-ES" sz="2600" b="1" dirty="0">
                <a:solidFill>
                  <a:schemeClr val="bg1"/>
                </a:solidFill>
                <a:effectLst>
                  <a:outerShdw blurRad="50800" dist="101600" algn="l" rotWithShape="0">
                    <a:prstClr val="black"/>
                  </a:outerShdw>
                </a:effectLst>
                <a:latin typeface="Arial Narrow" panose="020B0606020202030204" pitchFamily="34" charset="0"/>
                <a:cs typeface="Times New Roman" pitchFamily="18" charset="0"/>
              </a:rPr>
              <a:t>Yo soy el pan que ha bajado del cielo». </a:t>
            </a:r>
            <a:endParaRPr lang="es-ES" sz="2600" b="1" dirty="0">
              <a:solidFill>
                <a:schemeClr val="bg1"/>
              </a:solidFill>
              <a:effectLst>
                <a:outerShdw blurRad="50800" dist="101600" algn="l" rotWithShape="0">
                  <a:prstClr val="black"/>
                </a:outerShdw>
              </a:effectLst>
              <a:latin typeface="Arial Narrow" panose="020B0606020202030204" pitchFamily="34" charset="0"/>
            </a:endParaRPr>
          </a:p>
        </p:txBody>
      </p:sp>
      <p:sp>
        <p:nvSpPr>
          <p:cNvPr id="4" name="WordArt 2" descr="Bolsa de papel"/>
          <p:cNvSpPr>
            <a:spLocks noChangeArrowheads="1" noChangeShapeType="1" noTextEdit="1"/>
          </p:cNvSpPr>
          <p:nvPr/>
        </p:nvSpPr>
        <p:spPr bwMode="auto">
          <a:xfrm>
            <a:off x="466099" y="530514"/>
            <a:ext cx="3020677" cy="564861"/>
          </a:xfrm>
          <a:prstGeom prst="rect">
            <a:avLst/>
          </a:prstGeom>
          <a:solidFill>
            <a:srgbClr val="924041"/>
          </a:solidFill>
          <a:extLst/>
        </p:spPr>
        <p:txBody>
          <a:bodyPr wrap="none" fromWordArt="1">
            <a:scene3d>
              <a:camera prst="legacyPerspectiveTopLeft">
                <a:rot lat="0" lon="20519999" rev="0"/>
              </a:camera>
              <a:lightRig rig="legacyHarsh3" dir="r"/>
            </a:scene3d>
            <a:sp3d extrusionH="430200" prstMaterial="legacyMatte">
              <a:extrusionClr>
                <a:srgbClr val="006600"/>
              </a:extrusionClr>
            </a:sp3d>
          </a:bodyPr>
          <a:lstStyle/>
          <a:p>
            <a:pPr fontAlgn="base">
              <a:spcBef>
                <a:spcPct val="0"/>
              </a:spcBef>
              <a:spcAft>
                <a:spcPct val="0"/>
              </a:spcAft>
            </a:pPr>
            <a:r>
              <a:rPr lang="es-ES" sz="3200" b="1" dirty="0" smtClean="0">
                <a:solidFill>
                  <a:srgbClr val="FFFF00"/>
                </a:solidFill>
                <a:effectLst>
                  <a:outerShdw blurRad="38100" dist="38100" dir="2700000" algn="tl">
                    <a:srgbClr val="000000"/>
                  </a:outerShdw>
                </a:effectLst>
                <a:latin typeface="Arial Black" panose="020B0A04020102020204" pitchFamily="34" charset="0"/>
                <a:ea typeface="Arial Unicode MS" pitchFamily="34" charset="-128"/>
                <a:cs typeface="Arial Unicode MS" pitchFamily="34" charset="-128"/>
              </a:rPr>
              <a:t>Juan </a:t>
            </a:r>
            <a:r>
              <a:rPr lang="es-ES" sz="3200" b="1" dirty="0">
                <a:solidFill>
                  <a:srgbClr val="FFFF00"/>
                </a:solidFill>
                <a:effectLst>
                  <a:outerShdw blurRad="38100" dist="38100" dir="2700000" algn="tl">
                    <a:srgbClr val="000000"/>
                  </a:outerShdw>
                </a:effectLst>
                <a:latin typeface="Arial Black" panose="020B0A04020102020204" pitchFamily="34" charset="0"/>
                <a:ea typeface="Arial Unicode MS" pitchFamily="34" charset="-128"/>
                <a:cs typeface="Arial Unicode MS" pitchFamily="34" charset="-128"/>
              </a:rPr>
              <a:t>6</a:t>
            </a:r>
            <a:r>
              <a:rPr lang="es-ES" sz="3200" b="1" dirty="0" smtClean="0">
                <a:solidFill>
                  <a:srgbClr val="FFFF00"/>
                </a:solidFill>
                <a:effectLst>
                  <a:outerShdw blurRad="38100" dist="38100" dir="2700000" algn="tl">
                    <a:srgbClr val="000000"/>
                  </a:outerShdw>
                </a:effectLst>
                <a:latin typeface="Arial Black" panose="020B0A04020102020204" pitchFamily="34" charset="0"/>
                <a:ea typeface="Arial Unicode MS" pitchFamily="34" charset="-128"/>
                <a:cs typeface="Arial Unicode MS" pitchFamily="34" charset="-128"/>
              </a:rPr>
              <a:t>, 41-52 </a:t>
            </a:r>
            <a:endParaRPr lang="es-ES" sz="3200" dirty="0">
              <a:solidFill>
                <a:srgbClr val="FFFF00"/>
              </a:solidFill>
              <a:latin typeface="Arial Black" panose="020B0A04020102020204" pitchFamily="34" charset="0"/>
            </a:endParaRPr>
          </a:p>
          <a:p>
            <a:pPr marL="171450" indent="-171450" algn="ctr" fontAlgn="base">
              <a:spcBef>
                <a:spcPct val="0"/>
              </a:spcBef>
              <a:spcAft>
                <a:spcPct val="0"/>
              </a:spcAft>
              <a:buFont typeface="Arial" panose="020B0604020202020204" pitchFamily="34" charset="0"/>
              <a:buChar char="•"/>
            </a:pPr>
            <a:endParaRPr lang="es-ES" sz="1200" dirty="0">
              <a:solidFill>
                <a:srgbClr val="FFFF00"/>
              </a:solidFill>
              <a:effectLst>
                <a:glow rad="101600">
                  <a:srgbClr val="C0504D">
                    <a:satMod val="175000"/>
                    <a:alpha val="40000"/>
                  </a:srgbClr>
                </a:glow>
                <a:outerShdw blurRad="38100" dist="38100" dir="2700000" algn="tl">
                  <a:srgbClr val="000000">
                    <a:alpha val="43137"/>
                  </a:srgbClr>
                </a:outerShdw>
              </a:effectLst>
              <a:latin typeface="Arial Black" panose="020B0A04020102020204" pitchFamily="34" charset="0"/>
            </a:endParaRPr>
          </a:p>
          <a:p>
            <a:pPr marL="171450" indent="-171450" algn="ctr" fontAlgn="base">
              <a:spcBef>
                <a:spcPct val="0"/>
              </a:spcBef>
              <a:spcAft>
                <a:spcPct val="0"/>
              </a:spcAft>
              <a:buFont typeface="Arial" panose="020B0604020202020204" pitchFamily="34" charset="0"/>
              <a:buChar char="•"/>
            </a:pPr>
            <a:endParaRPr lang="es-PE" sz="1200" kern="10" dirty="0">
              <a:ln w="9525">
                <a:round/>
                <a:headEnd/>
                <a:tailEnd/>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2289689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750" fill="hold"/>
                                        <p:tgtEl>
                                          <p:spTgt spid="2"/>
                                        </p:tgtEl>
                                        <p:attrNameLst>
                                          <p:attrName>ppt_x</p:attrName>
                                        </p:attrNameLst>
                                      </p:cBhvr>
                                      <p:tavLst>
                                        <p:tav tm="0">
                                          <p:val>
                                            <p:strVal val="1+#ppt_w/2"/>
                                          </p:val>
                                        </p:tav>
                                        <p:tav tm="100000">
                                          <p:val>
                                            <p:strVal val="#ppt_x"/>
                                          </p:val>
                                        </p:tav>
                                      </p:tavLst>
                                    </p:anim>
                                    <p:anim calcmode="lin" valueType="num">
                                      <p:cBhvr additive="base">
                                        <p:cTn id="8" dur="2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07/9e/d4/079ed4978aa1c01353dc0eeb1be4c6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9" y="416214"/>
            <a:ext cx="8172040" cy="589251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026" name="Picture 2" descr="https://qph.cf2.quoracdn.net/main-qimg-bc0f2f69519f58e89d021856d52ede6c-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530514"/>
            <a:ext cx="4705349" cy="1404494"/>
          </a:xfrm>
          <a:prstGeom prst="cloud">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638175" y="5276156"/>
            <a:ext cx="8067675" cy="1107996"/>
          </a:xfrm>
          <a:prstGeom prst="rect">
            <a:avLst/>
          </a:prstGeom>
          <a:solidFill>
            <a:schemeClr val="tx2">
              <a:lumMod val="50000"/>
            </a:schemeClr>
          </a:solidFill>
          <a:ln>
            <a:noFill/>
          </a:ln>
          <a:effectLst/>
          <a:scene3d>
            <a:camera prst="orthographicFront"/>
            <a:lightRig rig="threePt" dir="t"/>
          </a:scene3d>
          <a:sp3d>
            <a:bevelT/>
          </a:sp3d>
          <a:extLst/>
        </p:spPr>
        <p:txBody>
          <a:bodyPr wrap="square">
            <a:spAutoFit/>
          </a:bodyPr>
          <a:lstStyle/>
          <a:p>
            <a:pPr algn="ctr" fontAlgn="base">
              <a:spcBef>
                <a:spcPct val="0"/>
              </a:spcBef>
              <a:spcAft>
                <a:spcPct val="0"/>
              </a:spcAft>
              <a:defRPr/>
            </a:pPr>
            <a:r>
              <a:rPr lang="es-ES" sz="2200"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y decían</a:t>
            </a:r>
            <a:r>
              <a:rPr lang="es-ES" sz="2200" dirty="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 –«¿No es éste </a:t>
            </a:r>
            <a:r>
              <a:rPr lang="es-ES" sz="2200"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Jesús, el </a:t>
            </a:r>
            <a:r>
              <a:rPr lang="es-ES" sz="2200" dirty="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hijo de José?. </a:t>
            </a:r>
            <a:r>
              <a:rPr lang="es-ES" sz="2200"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a:t>
            </a:r>
            <a:r>
              <a:rPr lang="es-ES" sz="2200" dirty="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No conocemos a su padre y a su madre</a:t>
            </a:r>
            <a:r>
              <a:rPr lang="es-ES" sz="2200"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  </a:t>
            </a:r>
            <a:r>
              <a:rPr lang="es-ES" sz="2200" dirty="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cs typeface="Times New Roman" pitchFamily="18" charset="0"/>
              </a:rPr>
              <a:t>¿Cómo dice ahora que ha bajado del cielo?»</a:t>
            </a:r>
            <a:endParaRPr lang="es-ES" sz="2200" dirty="0">
              <a:solidFill>
                <a:schemeClr val="bg1"/>
              </a:solidFill>
              <a:effectLst>
                <a:glow rad="101600">
                  <a:schemeClr val="tx1">
                    <a:lumMod val="95000"/>
                    <a:lumOff val="5000"/>
                    <a:alpha val="60000"/>
                  </a:schemeClr>
                </a:glow>
                <a:outerShdw blurRad="38100" dist="38100" dir="2700000" algn="tl">
                  <a:srgbClr val="000000"/>
                </a:outerShdw>
              </a:effectLst>
              <a:latin typeface="Arial Rounded MT Bold" panose="020F0704030504030204" pitchFamily="34" charset="0"/>
            </a:endParaRPr>
          </a:p>
        </p:txBody>
      </p:sp>
    </p:spTree>
    <p:extLst>
      <p:ext uri="{BB962C8B-B14F-4D97-AF65-F5344CB8AC3E}">
        <p14:creationId xmlns:p14="http://schemas.microsoft.com/office/powerpoint/2010/main" val="2999548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Lectio Divina domingo  XIX" id="{DD2B3C4A-C35F-4C38-9AB2-DFDFE0DB2321}" vid="{D6B861A7-A9C1-450A-AA27-44A274C7E69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Lectio Divina domingo  XIX" id="{DD2B3C4A-C35F-4C38-9AB2-DFDFE0DB2321}" vid="{1B2E3E5B-A834-4F92-A18F-25BD385936D1}"/>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Lectio Divina domingo  XIX" id="{DD2B3C4A-C35F-4C38-9AB2-DFDFE0DB2321}" vid="{44CF0C7A-588B-4534-BE3C-9C927E7A0E95}"/>
    </a:ext>
  </a:ext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Lectio Divina domingo  XIX" id="{DD2B3C4A-C35F-4C38-9AB2-DFDFE0DB2321}" vid="{D8C03DCC-0A15-40B7-A099-0CE017CFA723}"/>
    </a:ext>
  </a:ext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Lectio Divina domingo  XIX" id="{DD2B3C4A-C35F-4C38-9AB2-DFDFE0DB2321}" vid="{0BF2E80C-E70C-4A2B-BDF4-163335FB621C}"/>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TotalTime>
  <Words>1523</Words>
  <Application>Microsoft Office PowerPoint</Application>
  <PresentationFormat>Presentación en pantalla (4:3)</PresentationFormat>
  <Paragraphs>107</Paragraphs>
  <Slides>34</Slides>
  <Notes>3</Notes>
  <HiddenSlides>0</HiddenSlides>
  <MMClips>1</MMClips>
  <ScaleCrop>false</ScaleCrop>
  <HeadingPairs>
    <vt:vector size="6" baseType="variant">
      <vt:variant>
        <vt:lpstr>Fuentes usadas</vt:lpstr>
      </vt:variant>
      <vt:variant>
        <vt:i4>37</vt:i4>
      </vt:variant>
      <vt:variant>
        <vt:lpstr>Tema</vt:lpstr>
      </vt:variant>
      <vt:variant>
        <vt:i4>5</vt:i4>
      </vt:variant>
      <vt:variant>
        <vt:lpstr>Títulos de diapositiva</vt:lpstr>
      </vt:variant>
      <vt:variant>
        <vt:i4>34</vt:i4>
      </vt:variant>
    </vt:vector>
  </HeadingPairs>
  <TitlesOfParts>
    <vt:vector size="76" baseType="lpstr">
      <vt:lpstr>Adobe Gothic Std B</vt:lpstr>
      <vt:lpstr>AR CENA</vt:lpstr>
      <vt:lpstr>Arial</vt:lpstr>
      <vt:lpstr>Arial Black</vt:lpstr>
      <vt:lpstr>Arial Narrow</vt:lpstr>
      <vt:lpstr>Arial Rounded MT Bold</vt:lpstr>
      <vt:lpstr>Arial Unicode MS</vt:lpstr>
      <vt:lpstr>Berlin Sans FB</vt:lpstr>
      <vt:lpstr>Berlin Sans FB Demi</vt:lpstr>
      <vt:lpstr>Bodoni MT</vt:lpstr>
      <vt:lpstr>Bodoni MT Black</vt:lpstr>
      <vt:lpstr>Britannic Bold</vt:lpstr>
      <vt:lpstr>Calibri</vt:lpstr>
      <vt:lpstr>Calibri Light</vt:lpstr>
      <vt:lpstr>Comic Sans MS</vt:lpstr>
      <vt:lpstr>Futura Md BT</vt:lpstr>
      <vt:lpstr>Geometr415 Blk BT</vt:lpstr>
      <vt:lpstr>Geometr706 BlkCn BT</vt:lpstr>
      <vt:lpstr>Humnst777 BlkCn BT</vt:lpstr>
      <vt:lpstr>Impact</vt:lpstr>
      <vt:lpstr>Kristen ITC</vt:lpstr>
      <vt:lpstr>Leelawadee</vt:lpstr>
      <vt:lpstr>Leelawadee UI</vt:lpstr>
      <vt:lpstr>Lucida Sans</vt:lpstr>
      <vt:lpstr>Matura MT Script Capitals</vt:lpstr>
      <vt:lpstr>MS Reference Sans Serif</vt:lpstr>
      <vt:lpstr>Poor Richard</vt:lpstr>
      <vt:lpstr>Raavi</vt:lpstr>
      <vt:lpstr>Rockwell</vt:lpstr>
      <vt:lpstr>Showcard Gothic</vt:lpstr>
      <vt:lpstr>Sitka Small Semibold</vt:lpstr>
      <vt:lpstr>Square721 BT</vt:lpstr>
      <vt:lpstr>Swis721 Hv BT</vt:lpstr>
      <vt:lpstr>Tahoma</vt:lpstr>
      <vt:lpstr>Tekton Pro</vt:lpstr>
      <vt:lpstr>Times</vt:lpstr>
      <vt:lpstr>Times New Roman</vt:lpstr>
      <vt:lpstr>Diseño predeterminado</vt:lpstr>
      <vt:lpstr>1_Tema de Office</vt:lpstr>
      <vt:lpstr>2_Tema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159</cp:revision>
  <dcterms:created xsi:type="dcterms:W3CDTF">2015-08-04T04:19:58Z</dcterms:created>
  <dcterms:modified xsi:type="dcterms:W3CDTF">2024-08-06T16:38:41Z</dcterms:modified>
</cp:coreProperties>
</file>