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5"/>
  </p:notesMasterIdLst>
  <p:sldIdLst>
    <p:sldId id="257" r:id="rId6"/>
    <p:sldId id="258" r:id="rId7"/>
    <p:sldId id="259" r:id="rId8"/>
    <p:sldId id="260" r:id="rId9"/>
    <p:sldId id="261" r:id="rId10"/>
    <p:sldId id="297" r:id="rId11"/>
    <p:sldId id="263" r:id="rId12"/>
    <p:sldId id="264" r:id="rId13"/>
    <p:sldId id="298"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0BB52-522B-41F1-AA00-088BDFA31851}" type="datetimeFigureOut">
              <a:rPr lang="es-PE" smtClean="0"/>
              <a:t>31/07/2024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BAEE8-56AA-4CF5-A870-B5F3D45B23E2}" type="slidenum">
              <a:rPr lang="es-PE" smtClean="0"/>
              <a:t>‹Nº›</a:t>
            </a:fld>
            <a:endParaRPr lang="es-PE"/>
          </a:p>
        </p:txBody>
      </p:sp>
    </p:spTree>
    <p:extLst>
      <p:ext uri="{BB962C8B-B14F-4D97-AF65-F5344CB8AC3E}">
        <p14:creationId xmlns:p14="http://schemas.microsoft.com/office/powerpoint/2010/main" val="16418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37</a:t>
            </a:fld>
            <a:endParaRPr lang="es-ES">
              <a:solidFill>
                <a:srgbClr val="000000"/>
              </a:solidFill>
            </a:endParaRPr>
          </a:p>
        </p:txBody>
      </p:sp>
    </p:spTree>
    <p:extLst>
      <p:ext uri="{BB962C8B-B14F-4D97-AF65-F5344CB8AC3E}">
        <p14:creationId xmlns:p14="http://schemas.microsoft.com/office/powerpoint/2010/main" val="372066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32B44664-500F-48A2-BCE4-B01BB1409E1C}" type="slidenum">
              <a:rPr lang="es-ES" smtClean="0">
                <a:solidFill>
                  <a:srgbClr val="000000"/>
                </a:solidFill>
              </a:rPr>
              <a:pPr>
                <a:defRPr/>
              </a:pPr>
              <a:t>38</a:t>
            </a:fld>
            <a:endParaRPr lang="es-ES">
              <a:solidFill>
                <a:srgbClr val="000000"/>
              </a:solidFill>
            </a:endParaRPr>
          </a:p>
        </p:txBody>
      </p:sp>
    </p:spTree>
    <p:extLst>
      <p:ext uri="{BB962C8B-B14F-4D97-AF65-F5344CB8AC3E}">
        <p14:creationId xmlns:p14="http://schemas.microsoft.com/office/powerpoint/2010/main" val="203109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2392D6-FFA6-4A24-9095-35AF8B4026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21398119"/>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DB59FF-B9A6-471F-AD12-7E02D878589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35986240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64525-F117-4D7C-8BD0-D2216C5BCC6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8200031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C8176DC-F0C7-42F7-96D4-6F0741D03BD4}"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534144C-F750-4082-B208-869A9E7DC17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9040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CDC8BA-BD0B-4B60-8EB4-3DB5D7A8BE98}"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207FD1C0-0787-46C9-9AF6-C61A4F41FD9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1262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199BBF-5247-4F80-AAC2-A510F6366375}"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A7CC232-FFE9-49C8-B0C5-BDE08232500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6244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7AFE907-03CB-460A-8CE5-B601855A966E}"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640033-6990-4465-B83F-97BC22B8490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68812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4783634-FC51-4ACC-B9D0-8F38F3DDD55D}" type="datetimeFigureOut">
              <a:rPr lang="es-ES">
                <a:solidFill>
                  <a:prstClr val="black">
                    <a:tint val="75000"/>
                  </a:prstClr>
                </a:solidFill>
              </a:rPr>
              <a:pPr>
                <a:defRPr/>
              </a:pPr>
              <a:t>31/07/2024</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FF596509-E125-4A6A-B730-878B573E6912}"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65676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012D923-6D35-46CE-A16F-2C02112B5D70}" type="datetimeFigureOut">
              <a:rPr lang="es-ES">
                <a:solidFill>
                  <a:prstClr val="black">
                    <a:tint val="75000"/>
                  </a:prstClr>
                </a:solidFill>
              </a:rPr>
              <a:pPr>
                <a:defRPr/>
              </a:pPr>
              <a:t>31/07/2024</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5D5D6F83-032C-44F2-ACA9-CA6E8CABA8F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4641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CFCF01C-40FC-4D3E-A758-861233A84D3C}" type="datetimeFigureOut">
              <a:rPr lang="es-ES">
                <a:solidFill>
                  <a:prstClr val="black">
                    <a:tint val="75000"/>
                  </a:prstClr>
                </a:solidFill>
              </a:rPr>
              <a:pPr>
                <a:defRPr/>
              </a:pPr>
              <a:t>31/07/2024</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225A10E1-B94F-4596-99F2-9280D9482BF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37007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5D8A01-076F-438F-8645-D0ACED49CBCD}"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DBC3626-2A9E-475E-8C58-110C3107C0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1823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E6E7D-CE1E-4F0D-9097-48870C92EC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89121078"/>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DCF1EB3-AC5C-48DE-A4A0-826CDBB487BA}"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0B377CF-EA0E-4ADB-81F1-D8860321D35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1507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D5450E6-6A0C-4024-8DAC-A772F829CE5F}"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63D847A4-CE7C-4E41-A8A3-389D95EFE167}"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84580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7653A28-3E1F-433C-8710-EFF368524664}"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80E10F0-6282-4E58-9D55-460A6340DAF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053060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6BECDD2-8C45-4D68-A09A-91C94CF476C8}"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98E2297-9233-4DB0-A5C6-B9B3CF190C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988771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9FCBBB9-1750-4665-82A7-49C5AE183BB4}"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4A0C44E1-CD0E-475E-85DC-3B7C6DDA767C}"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840036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32EFF77-F53D-4FB2-B81D-7C3ED7C79FF1}"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E1F302E-A71E-4B5A-90A3-C45B62C59A5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01870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FC7284D4-9FBE-43CB-9300-9C800C54AE30}"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E94706F-8597-4746-9D93-4AE219E55133}"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256692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7004F98-48F8-4116-9E89-BFA633C51316}" type="datetimeFigureOut">
              <a:rPr lang="es-ES">
                <a:solidFill>
                  <a:prstClr val="black">
                    <a:tint val="75000"/>
                  </a:prstClr>
                </a:solidFill>
              </a:rPr>
              <a:pPr>
                <a:defRPr/>
              </a:pPr>
              <a:t>31/07/2024</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4C44FC54-9DF2-4297-9A63-F94D4A96297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15810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17F2770-69E8-4985-8CE8-3205DB0831E4}" type="datetimeFigureOut">
              <a:rPr lang="es-ES">
                <a:solidFill>
                  <a:prstClr val="black">
                    <a:tint val="75000"/>
                  </a:prstClr>
                </a:solidFill>
              </a:rPr>
              <a:pPr>
                <a:defRPr/>
              </a:pPr>
              <a:t>31/07/2024</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F8D89AA-1A1E-44A0-A77A-D18D9F5F91B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2490346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16100AB-6162-443F-B498-E9894A40F4D2}" type="datetimeFigureOut">
              <a:rPr lang="es-ES">
                <a:solidFill>
                  <a:prstClr val="black">
                    <a:tint val="75000"/>
                  </a:prstClr>
                </a:solidFill>
              </a:rPr>
              <a:pPr>
                <a:defRPr/>
              </a:pPr>
              <a:t>31/07/2024</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A24FB57D-5A74-471A-AE81-71F779DEB570}"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5370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522A2-B291-49FE-BC5A-A0C1139065A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88544271"/>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1D1C8CF-D3FB-4326-97B4-CBB7A9846AF9}"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ED322753-C096-4A92-A02B-15D3D963BFD1}"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6839704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6EE3247-23F4-4695-A839-DF7FC2089028}" type="datetimeFigureOut">
              <a:rPr lang="es-ES">
                <a:solidFill>
                  <a:prstClr val="black">
                    <a:tint val="75000"/>
                  </a:prstClr>
                </a:solidFill>
              </a:rPr>
              <a:pPr>
                <a:defRPr/>
              </a:pPr>
              <a:t>31/07/2024</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F8180FA-ED64-41D7-8064-70EC5F7DA02B}"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592651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0A7F323-922A-4332-A45E-052A5019BEA4}"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8C5A0011-83A2-45AE-BB26-005EDEEC52E9}"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45525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E40BB68-BEC1-4A95-B76C-10EBB5DC8D00}"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20DCA45-01C5-4618-B5C0-64028F9AE818}"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3105618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6D23B0-D8AD-40EF-B7E6-D76C358F385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49506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B8E27E-79AB-4BB6-AC06-9D61E963056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69765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9F1FBB-C58C-47C4-9FBD-6CDE1979863F}"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403310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3ADA66-6C6F-4924-A68B-DCE152DB8A96}"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4841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055E593-525C-414B-B126-361E6C8B52F2}"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15744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8FF91B7-3CF5-44E8-B058-0147D4A2636B}"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06488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A28B1-B672-4E62-AFC9-13089327919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56370122"/>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83A87A-400D-47B9-97D7-55B4FC82410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72285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550A6-3068-4928-9BE7-23EEEABCFBE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939014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30D1B0-2025-4EA9-9AF0-C923331B5413}"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84871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20B77D-A5B1-400E-8107-2698D993820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7100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819D62-7A11-435A-8A07-539AA226E01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731659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C2C98-26D5-4346-A39C-CCAE7FD88F8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41546501"/>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EB24DB-0EF1-4B8F-8FF8-F8804EA358F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81685581"/>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80939B-BEB0-4E3F-A08B-E37C8C3765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85036537"/>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21BE5A-0927-4577-9109-8DC320B423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563627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E073A-CC1C-416F-8503-1BC3494E7F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902329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A1E2B9-D8BB-49D3-939B-E1CCB787130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27579073"/>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7DF5F9-BBA3-426E-9954-C17AF8AAF62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95793111"/>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A5E6C9-0CA5-41AC-AABC-9DD964E1C55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44627929"/>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7AFF8A-8205-46BE-A084-9A6D35326EB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77222550"/>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32BE83-7B6A-412C-AA9A-6E7F26E7B13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79343226"/>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E51B9B-0383-409D-BF60-06C30DBFD53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74133038"/>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FFB9E3-C403-48FD-A393-9B31C3D29C0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8061256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18E300-40CE-4711-8583-9F15FB76AA2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05652321"/>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5270929-103B-4C16-97F9-9652B7A67B9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18486223"/>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71785D-B6BE-4657-B172-87DDB10CA3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12618030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88F69B-3C7C-4112-A3A5-7817F2601B3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3946480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068E09C-3EA1-4C0B-B7B8-B83FF56CDCEE}"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3815554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CBA8D52-60B8-4513-8EA0-0C783C75186D}" type="datetimeFigureOut">
              <a:rPr lang="es-ES">
                <a:solidFill>
                  <a:prstClr val="black">
                    <a:tint val="75000"/>
                  </a:prstClr>
                </a:solidFill>
              </a:rPr>
              <a:pPr>
                <a:defRPr/>
              </a:pPr>
              <a:t>31/07/2024</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1A8E5A-AB2B-4C49-8AD1-5A0D4048864F}"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587127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D8AD43C0-88D4-4248-8ECF-D184E8F78776}" type="datetimeFigureOut">
              <a:rPr lang="es-ES">
                <a:solidFill>
                  <a:prstClr val="black">
                    <a:tint val="75000"/>
                  </a:prstClr>
                </a:solidFill>
                <a:latin typeface="Times New Roman" pitchFamily="18" charset="0"/>
              </a:rPr>
              <a:pPr fontAlgn="base">
                <a:spcBef>
                  <a:spcPct val="0"/>
                </a:spcBef>
                <a:spcAft>
                  <a:spcPct val="0"/>
                </a:spcAft>
                <a:defRPr/>
              </a:pPr>
              <a:t>31/07/2024</a:t>
            </a:fld>
            <a:endParaRPr lang="es-ES">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ES">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ABFFD5F6-7604-4AD7-B11A-CF55A1611200}" type="slidenum">
              <a:rPr lang="es-ES">
                <a:solidFill>
                  <a:prstClr val="black">
                    <a:tint val="75000"/>
                  </a:prstClr>
                </a:solidFill>
                <a:latin typeface="Times New Roman" pitchFamily="18" charset="0"/>
              </a:rPr>
              <a:pPr fontAlgn="base">
                <a:spcBef>
                  <a:spcPct val="0"/>
                </a:spcBef>
                <a:spcAft>
                  <a:spcPct val="0"/>
                </a:spcAft>
                <a:defRPr/>
              </a:pPr>
              <a:t>‹Nº›</a:t>
            </a:fld>
            <a:endParaRPr lang="es-ES">
              <a:solidFill>
                <a:prstClr val="black">
                  <a:tint val="75000"/>
                </a:prstClr>
              </a:solidFill>
              <a:latin typeface="Times New Roman" pitchFamily="18" charset="0"/>
            </a:endParaRPr>
          </a:p>
        </p:txBody>
      </p:sp>
    </p:spTree>
    <p:extLst>
      <p:ext uri="{BB962C8B-B14F-4D97-AF65-F5344CB8AC3E}">
        <p14:creationId xmlns:p14="http://schemas.microsoft.com/office/powerpoint/2010/main" val="3483203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C1680986-C30F-4781-A53D-C0747C6A145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15989750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0D5E4BA7-DAC4-41A6-9F5F-778F537CDEC5}"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7376333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8.jpeg"/><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3" y="447675"/>
            <a:ext cx="8266881" cy="5919401"/>
          </a:xfrm>
          <a:prstGeom prst="rect">
            <a:avLst/>
          </a:prstGeom>
        </p:spPr>
      </p:pic>
      <p:sp>
        <p:nvSpPr>
          <p:cNvPr id="5" name="CuadroTexto 4"/>
          <p:cNvSpPr txBox="1"/>
          <p:nvPr/>
        </p:nvSpPr>
        <p:spPr>
          <a:xfrm>
            <a:off x="467544" y="6207422"/>
            <a:ext cx="2376264" cy="200055"/>
          </a:xfrm>
          <a:prstGeom prst="rect">
            <a:avLst/>
          </a:prstGeom>
          <a:noFill/>
        </p:spPr>
        <p:txBody>
          <a:bodyPr wrap="square" rtlCol="0">
            <a:spAutoFit/>
          </a:bodyPr>
          <a:lstStyle/>
          <a:p>
            <a:pPr fontAlgn="base">
              <a:spcBef>
                <a:spcPct val="0"/>
              </a:spcBef>
              <a:spcAft>
                <a:spcPct val="0"/>
              </a:spcAft>
            </a:pPr>
            <a:r>
              <a:rPr lang="es-PE" sz="700" dirty="0">
                <a:solidFill>
                  <a:srgbClr val="765812"/>
                </a:solidFill>
              </a:rPr>
              <a:t>HIJAS DE LA CARIDAD - PADRES VICENTINOS-PERÚ</a:t>
            </a:r>
          </a:p>
        </p:txBody>
      </p:sp>
      <p:pic>
        <p:nvPicPr>
          <p:cNvPr id="2" name="006. Venid a celebr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6" name="Rectángulo 5"/>
          <p:cNvSpPr/>
          <p:nvPr/>
        </p:nvSpPr>
        <p:spPr>
          <a:xfrm>
            <a:off x="1153764" y="5959644"/>
            <a:ext cx="867546" cy="369332"/>
          </a:xfrm>
          <a:prstGeom prst="rect">
            <a:avLst/>
          </a:prstGeom>
        </p:spPr>
        <p:txBody>
          <a:bodyPr wrap="none">
            <a:spAutoFit/>
          </a:bodyPr>
          <a:lstStyle/>
          <a:p>
            <a:pPr algn="ctr"/>
            <a:r>
              <a:rPr lang="es-PE" sz="900" dirty="0">
                <a:solidFill>
                  <a:srgbClr val="000000"/>
                </a:solidFill>
                <a:effectLst>
                  <a:outerShdw blurRad="38100" dist="38100" dir="2700000" algn="tl">
                    <a:srgbClr val="000000">
                      <a:alpha val="43137"/>
                    </a:srgbClr>
                  </a:outerShdw>
                </a:effectLst>
                <a:latin typeface="Bodoni MT" panose="02070603080606020203" pitchFamily="18" charset="0"/>
              </a:rPr>
              <a:t>Imagen del: </a:t>
            </a:r>
          </a:p>
          <a:p>
            <a:pPr algn="ctr"/>
            <a:r>
              <a:rPr lang="es-PE" sz="900" dirty="0">
                <a:solidFill>
                  <a:srgbClr val="000000"/>
                </a:solidFill>
                <a:effectLst>
                  <a:outerShdw blurRad="38100" dist="38100" dir="2700000" algn="tl">
                    <a:srgbClr val="000000">
                      <a:alpha val="43137"/>
                    </a:srgbClr>
                  </a:outerShdw>
                </a:effectLst>
                <a:latin typeface="Bodoni MT" panose="02070603080606020203" pitchFamily="18" charset="0"/>
              </a:rPr>
              <a:t>P. Erick Félix</a:t>
            </a:r>
          </a:p>
        </p:txBody>
      </p:sp>
    </p:spTree>
    <p:extLst>
      <p:ext uri="{BB962C8B-B14F-4D97-AF65-F5344CB8AC3E}">
        <p14:creationId xmlns:p14="http://schemas.microsoft.com/office/powerpoint/2010/main" val="3101040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09" y="449609"/>
            <a:ext cx="8296902" cy="59321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50472" y="1766324"/>
            <a:ext cx="2825864" cy="2677656"/>
          </a:xfrm>
          <a:prstGeom prst="rect">
            <a:avLst/>
          </a:prstGeom>
          <a:noFill/>
          <a:ln w="9525">
            <a:noFill/>
            <a:miter lim="800000"/>
            <a:headEnd/>
            <a:tailEnd/>
          </a:ln>
          <a:effectLst/>
        </p:spPr>
        <p:txBody>
          <a:bodyPr wrap="square">
            <a:spAutoFit/>
          </a:bodyPr>
          <a:lstStyle/>
          <a:p>
            <a:pPr algn="ctr"/>
            <a:r>
              <a:rPr lang="es-MX" sz="2400" dirty="0" smtClean="0">
                <a:solidFill>
                  <a:schemeClr val="tx1">
                    <a:lumMod val="95000"/>
                    <a:lumOff val="5000"/>
                  </a:schemeClr>
                </a:solidFill>
                <a:effectLst>
                  <a:outerShdw blurRad="38100" dist="38100" dir="2700000" algn="tl">
                    <a:srgbClr val="000000">
                      <a:alpha val="43137"/>
                    </a:srgbClr>
                  </a:outerShdw>
                </a:effectLst>
                <a:latin typeface="Eras Demi ITC" pitchFamily="34" charset="0"/>
              </a:rPr>
              <a:t>Jesús </a:t>
            </a:r>
            <a:r>
              <a:rPr lang="es-MX" sz="2400"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les contestó: </a:t>
            </a:r>
            <a:r>
              <a:rPr lang="es-MX" sz="2400" i="1"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“Les seguro, no me buscan por los signos que vieron, sino porque comieron pan hasta saciarse.</a:t>
            </a:r>
            <a:endParaRPr lang="es-ES" sz="2400" i="1" dirty="0">
              <a:solidFill>
                <a:schemeClr val="tx1">
                  <a:lumMod val="95000"/>
                  <a:lumOff val="5000"/>
                </a:schemeClr>
              </a:solidFill>
              <a:effectLst>
                <a:outerShdw blurRad="38100" dist="38100" dir="2700000" algn="tl">
                  <a:srgbClr val="000000">
                    <a:alpha val="43137"/>
                  </a:srgbClr>
                </a:outerShdw>
              </a:effectLst>
              <a:latin typeface="Eras Demi ITC"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198" y="714376"/>
            <a:ext cx="2917701" cy="4629150"/>
          </a:xfrm>
          <a:prstGeom prst="rect">
            <a:avLst/>
          </a:prstGeom>
          <a:scene3d>
            <a:camera prst="orthographicFront"/>
            <a:lightRig rig="threePt" dir="t"/>
          </a:scene3d>
          <a:sp3d>
            <a:bevelT prst="convex"/>
          </a:sp3d>
        </p:spPr>
      </p:pic>
    </p:spTree>
    <p:extLst>
      <p:ext uri="{BB962C8B-B14F-4D97-AF65-F5344CB8AC3E}">
        <p14:creationId xmlns:p14="http://schemas.microsoft.com/office/powerpoint/2010/main" val="2785904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68659"/>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9251" t="13469" r="19311"/>
          <a:stretch/>
        </p:blipFill>
        <p:spPr>
          <a:xfrm>
            <a:off x="4819517" y="850940"/>
            <a:ext cx="2810008" cy="4620068"/>
          </a:xfrm>
          <a:prstGeom prst="rect">
            <a:avLst/>
          </a:prstGeom>
          <a:scene3d>
            <a:camera prst="orthographicFront"/>
            <a:lightRig rig="threePt" dir="t"/>
          </a:scene3d>
          <a:sp3d>
            <a:bevelT w="139700" prst="cross"/>
          </a:sp3d>
        </p:spPr>
      </p:pic>
      <p:sp>
        <p:nvSpPr>
          <p:cNvPr id="7" name="6 Rectángulo"/>
          <p:cNvSpPr/>
          <p:nvPr/>
        </p:nvSpPr>
        <p:spPr>
          <a:xfrm>
            <a:off x="384371" y="5471008"/>
            <a:ext cx="8317842" cy="492443"/>
          </a:xfrm>
          <a:prstGeom prst="rect">
            <a:avLst/>
          </a:prstGeom>
        </p:spPr>
        <p:txBody>
          <a:bodyPr wrap="square">
            <a:spAutoFit/>
          </a:bodyPr>
          <a:lstStyle/>
          <a:p>
            <a:pPr algn="ctr" fontAlgn="base">
              <a:spcBef>
                <a:spcPct val="0"/>
              </a:spcBef>
              <a:spcAft>
                <a:spcPct val="0"/>
              </a:spcAft>
              <a:defRPr/>
            </a:pPr>
            <a:r>
              <a:rPr lang="es-ES" sz="2600" i="1" dirty="0">
                <a:solidFill>
                  <a:srgbClr val="FFFF00"/>
                </a:solidFill>
                <a:effectLst>
                  <a:glow rad="101600">
                    <a:srgbClr val="2A1500">
                      <a:alpha val="60000"/>
                    </a:srgbClr>
                  </a:glow>
                  <a:outerShdw blurRad="50800" dist="38100" dir="10800000" algn="r" rotWithShape="0">
                    <a:prstClr val="black"/>
                  </a:outerShdw>
                </a:effectLst>
                <a:latin typeface="Eras Demi ITC" panose="020B0805030504020804" pitchFamily="34" charset="0"/>
              </a:rPr>
              <a:t> </a:t>
            </a:r>
          </a:p>
        </p:txBody>
      </p:sp>
      <p:sp>
        <p:nvSpPr>
          <p:cNvPr id="4" name="3 Rectángulo"/>
          <p:cNvSpPr/>
          <p:nvPr/>
        </p:nvSpPr>
        <p:spPr>
          <a:xfrm>
            <a:off x="1548271" y="683075"/>
            <a:ext cx="3089130" cy="5293757"/>
          </a:xfrm>
          <a:prstGeom prst="rect">
            <a:avLst/>
          </a:prstGeom>
        </p:spPr>
        <p:txBody>
          <a:bodyPr wrap="square">
            <a:spAutoFit/>
          </a:bodyPr>
          <a:lstStyle/>
          <a:p>
            <a:pPr algn="ctr" fontAlgn="base">
              <a:spcBef>
                <a:spcPct val="0"/>
              </a:spcBef>
              <a:spcAft>
                <a:spcPct val="0"/>
              </a:spcAft>
              <a:defRPr/>
            </a:pPr>
            <a:r>
              <a:rPr lang="es-ES" sz="2600" i="1" dirty="0" smtClean="0">
                <a:latin typeface="Eras Demi ITC" panose="020B0805030504020804" pitchFamily="34" charset="0"/>
              </a:rPr>
              <a:t>Trabajen no por el </a:t>
            </a:r>
            <a:r>
              <a:rPr lang="es-ES" sz="2600" dirty="0" smtClean="0">
                <a:latin typeface="Eras Demi ITC" panose="020B0805030504020804" pitchFamily="34" charset="0"/>
              </a:rPr>
              <a:t>alimento</a:t>
            </a:r>
            <a:r>
              <a:rPr lang="es-ES" sz="2600" i="1" dirty="0" smtClean="0">
                <a:latin typeface="Eras Demi ITC" panose="020B0805030504020804" pitchFamily="34" charset="0"/>
              </a:rPr>
              <a:t> que se acaba, sino por el alimento que permanece para la vida eterna, </a:t>
            </a:r>
            <a:r>
              <a:rPr lang="es-MX" sz="2600" i="1" dirty="0">
                <a:latin typeface="Eras Demi ITC" panose="020B0805030504020804" pitchFamily="34" charset="0"/>
              </a:rPr>
              <a:t>el que les dará el Hijo del hombre, porque es él a quien el Padre Dios lo ha marcado con su sello”. </a:t>
            </a:r>
          </a:p>
          <a:p>
            <a:pPr algn="ctr" fontAlgn="base">
              <a:spcBef>
                <a:spcPct val="0"/>
              </a:spcBef>
              <a:spcAft>
                <a:spcPct val="0"/>
              </a:spcAft>
              <a:defRPr/>
            </a:pPr>
            <a:endParaRPr lang="es-ES" sz="2600" i="1" dirty="0">
              <a:latin typeface="Eras Demi ITC" panose="020B0805030504020804" pitchFamily="34" charset="0"/>
            </a:endParaRPr>
          </a:p>
        </p:txBody>
      </p:sp>
    </p:spTree>
    <p:extLst>
      <p:ext uri="{BB962C8B-B14F-4D97-AF65-F5344CB8AC3E}">
        <p14:creationId xmlns:p14="http://schemas.microsoft.com/office/powerpoint/2010/main" val="3116815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par>
                          <p:cTn id="12" fill="hold">
                            <p:stCondLst>
                              <p:cond delay="16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 calcmode="lin" valueType="num">
                                      <p:cBhvr>
                                        <p:cTn id="17"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15" y="422012"/>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l="16055" t="9695" r="14885" b="17750"/>
          <a:stretch/>
        </p:blipFill>
        <p:spPr>
          <a:xfrm>
            <a:off x="4704077" y="715311"/>
            <a:ext cx="2877824" cy="4731139"/>
          </a:xfrm>
          <a:prstGeom prst="rect">
            <a:avLst/>
          </a:prstGeom>
        </p:spPr>
      </p:pic>
      <p:sp>
        <p:nvSpPr>
          <p:cNvPr id="5" name="Rectangle 2"/>
          <p:cNvSpPr>
            <a:spLocks noChangeArrowheads="1"/>
          </p:cNvSpPr>
          <p:nvPr/>
        </p:nvSpPr>
        <p:spPr bwMode="auto">
          <a:xfrm>
            <a:off x="1630856" y="1272402"/>
            <a:ext cx="2889166" cy="3693319"/>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ES" sz="2600" dirty="0" smtClean="0">
                <a:solidFill>
                  <a:schemeClr val="tx1">
                    <a:lumMod val="95000"/>
                    <a:lumOff val="5000"/>
                  </a:schemeClr>
                </a:solidFill>
                <a:effectLst>
                  <a:outerShdw blurRad="38100" dist="38100" dir="2700000" algn="tl">
                    <a:srgbClr val="000000">
                      <a:alpha val="43137"/>
                    </a:srgbClr>
                  </a:outerShdw>
                </a:effectLst>
                <a:latin typeface="Eras Demi ITC" panose="020B0805030504020804" pitchFamily="34" charset="0"/>
              </a:rPr>
              <a:t>Ellos le preguntaron: </a:t>
            </a:r>
            <a:r>
              <a:rPr lang="es-MX" sz="2600" dirty="0">
                <a:solidFill>
                  <a:schemeClr val="tx1">
                    <a:lumMod val="95000"/>
                    <a:lumOff val="5000"/>
                  </a:schemeClr>
                </a:solidFill>
                <a:effectLst>
                  <a:outerShdw blurRad="38100" dist="38100" dir="2700000" algn="tl">
                    <a:srgbClr val="000000">
                      <a:alpha val="43137"/>
                    </a:srgbClr>
                  </a:outerShdw>
                </a:effectLst>
                <a:latin typeface="Eras Demi ITC" panose="020B0805030504020804" pitchFamily="34" charset="0"/>
              </a:rPr>
              <a:t>– </a:t>
            </a:r>
            <a:r>
              <a:rPr lang="es-MX" sz="2600" dirty="0" smtClean="0">
                <a:solidFill>
                  <a:schemeClr val="tx1">
                    <a:lumMod val="95000"/>
                    <a:lumOff val="5000"/>
                  </a:schemeClr>
                </a:solidFill>
                <a:effectLst>
                  <a:outerShdw blurRad="38100" dist="38100" dir="2700000" algn="tl">
                    <a:srgbClr val="000000">
                      <a:alpha val="43137"/>
                    </a:srgbClr>
                  </a:outerShdw>
                </a:effectLst>
                <a:latin typeface="Eras Demi ITC" panose="020B0805030504020804" pitchFamily="34" charset="0"/>
              </a:rPr>
              <a:t>«¿Y qué </a:t>
            </a:r>
            <a:r>
              <a:rPr lang="es-MX" sz="2600" dirty="0">
                <a:solidFill>
                  <a:schemeClr val="tx1">
                    <a:lumMod val="95000"/>
                    <a:lumOff val="5000"/>
                  </a:schemeClr>
                </a:solidFill>
                <a:effectLst>
                  <a:outerShdw blurRad="38100" dist="38100" dir="2700000" algn="tl">
                    <a:srgbClr val="000000">
                      <a:alpha val="43137"/>
                    </a:srgbClr>
                  </a:outerShdw>
                </a:effectLst>
                <a:latin typeface="Eras Demi ITC" panose="020B0805030504020804" pitchFamily="34" charset="0"/>
              </a:rPr>
              <a:t>obras tenemos que hacer para trabajar en lo que Dios quiere?»</a:t>
            </a:r>
          </a:p>
          <a:p>
            <a:pPr algn="ctr" fontAlgn="base">
              <a:spcBef>
                <a:spcPct val="0"/>
              </a:spcBef>
              <a:spcAft>
                <a:spcPct val="0"/>
              </a:spcAft>
              <a:defRPr/>
            </a:pPr>
            <a:endParaRPr lang="es-ES" sz="2600" i="1" dirty="0">
              <a:solidFill>
                <a:schemeClr val="tx1">
                  <a:lumMod val="95000"/>
                  <a:lumOff val="5000"/>
                </a:schemeClr>
              </a:solidFill>
              <a:effectLst>
                <a:outerShdw blurRad="38100" dist="38100" dir="2700000" algn="tl">
                  <a:srgbClr val="000000">
                    <a:alpha val="43137"/>
                  </a:srgbClr>
                </a:outerShdw>
              </a:effectLst>
              <a:latin typeface="Eras Demi ITC" panose="020B0805030504020804" pitchFamily="34" charset="0"/>
            </a:endParaRPr>
          </a:p>
        </p:txBody>
      </p:sp>
    </p:spTree>
    <p:extLst>
      <p:ext uri="{BB962C8B-B14F-4D97-AF65-F5344CB8AC3E}">
        <p14:creationId xmlns:p14="http://schemas.microsoft.com/office/powerpoint/2010/main" val="1295292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68659"/>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7843" t="8335" r="20612" b="22310"/>
          <a:stretch/>
        </p:blipFill>
        <p:spPr>
          <a:xfrm>
            <a:off x="4637401" y="721781"/>
            <a:ext cx="2963549" cy="4621744"/>
          </a:xfrm>
          <a:prstGeom prst="rect">
            <a:avLst/>
          </a:prstGeom>
        </p:spPr>
      </p:pic>
      <p:sp>
        <p:nvSpPr>
          <p:cNvPr id="7" name="Rectangle 2"/>
          <p:cNvSpPr>
            <a:spLocks noChangeArrowheads="1"/>
          </p:cNvSpPr>
          <p:nvPr/>
        </p:nvSpPr>
        <p:spPr bwMode="auto">
          <a:xfrm>
            <a:off x="1688159" y="1561381"/>
            <a:ext cx="2864791" cy="353943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a:solidFill>
                  <a:schemeClr val="tx1">
                    <a:lumMod val="95000"/>
                    <a:lumOff val="5000"/>
                  </a:schemeClr>
                </a:solidFill>
                <a:latin typeface="Eras Demi ITC" panose="020B0805030504020804" pitchFamily="34" charset="0"/>
              </a:rPr>
              <a:t>Respondió Jesús</a:t>
            </a:r>
            <a:r>
              <a:rPr lang="es-ES" sz="2800" dirty="0" smtClean="0">
                <a:solidFill>
                  <a:schemeClr val="tx1">
                    <a:lumMod val="95000"/>
                    <a:lumOff val="5000"/>
                  </a:schemeClr>
                </a:solidFill>
                <a:latin typeface="Eras Demi ITC" panose="020B0805030504020804" pitchFamily="34" charset="0"/>
              </a:rPr>
              <a:t>:</a:t>
            </a:r>
          </a:p>
          <a:p>
            <a:pPr algn="ctr" fontAlgn="base">
              <a:spcBef>
                <a:spcPct val="0"/>
              </a:spcBef>
              <a:spcAft>
                <a:spcPct val="0"/>
              </a:spcAft>
              <a:defRPr/>
            </a:pPr>
            <a:r>
              <a:rPr lang="es-MX" sz="2800" i="1" dirty="0">
                <a:solidFill>
                  <a:schemeClr val="tx1">
                    <a:lumMod val="95000"/>
                    <a:lumOff val="5000"/>
                  </a:schemeClr>
                </a:solidFill>
                <a:latin typeface="Eras Demi ITC" panose="020B0805030504020804" pitchFamily="34" charset="0"/>
              </a:rPr>
              <a:t>– «La obra de Dios es ésta: que crean en quien él ha enviado»</a:t>
            </a:r>
          </a:p>
          <a:p>
            <a:pPr algn="ctr" fontAlgn="base">
              <a:spcBef>
                <a:spcPct val="0"/>
              </a:spcBef>
              <a:spcAft>
                <a:spcPct val="0"/>
              </a:spcAft>
              <a:defRPr/>
            </a:pPr>
            <a:endParaRPr lang="es-ES" sz="2800" i="1" dirty="0">
              <a:solidFill>
                <a:schemeClr val="tx1">
                  <a:lumMod val="95000"/>
                  <a:lumOff val="5000"/>
                </a:schemeClr>
              </a:solidFill>
              <a:latin typeface="Eras Demi ITC" panose="020B0805030504020804" pitchFamily="34" charset="0"/>
            </a:endParaRPr>
          </a:p>
        </p:txBody>
      </p:sp>
    </p:spTree>
    <p:extLst>
      <p:ext uri="{BB962C8B-B14F-4D97-AF65-F5344CB8AC3E}">
        <p14:creationId xmlns:p14="http://schemas.microsoft.com/office/powerpoint/2010/main" val="1773694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87709"/>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8858" t="9761" r="33782" b="16561"/>
          <a:stretch/>
        </p:blipFill>
        <p:spPr>
          <a:xfrm>
            <a:off x="4637401" y="847726"/>
            <a:ext cx="3020699" cy="4524376"/>
          </a:xfrm>
          <a:prstGeom prst="rect">
            <a:avLst/>
          </a:prstGeom>
          <a:effectLst>
            <a:softEdge rad="317500"/>
          </a:effectLst>
          <a:scene3d>
            <a:camera prst="orthographicFront"/>
            <a:lightRig rig="threePt" dir="t"/>
          </a:scene3d>
          <a:sp3d>
            <a:bevelT prst="convex"/>
          </a:sp3d>
        </p:spPr>
      </p:pic>
      <p:sp>
        <p:nvSpPr>
          <p:cNvPr id="5" name="Rectangle 2"/>
          <p:cNvSpPr>
            <a:spLocks noChangeArrowheads="1"/>
          </p:cNvSpPr>
          <p:nvPr/>
        </p:nvSpPr>
        <p:spPr bwMode="auto">
          <a:xfrm>
            <a:off x="1466395" y="895351"/>
            <a:ext cx="3104331" cy="4154984"/>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400" b="1" dirty="0">
                <a:solidFill>
                  <a:schemeClr val="tx1">
                    <a:lumMod val="95000"/>
                    <a:lumOff val="5000"/>
                  </a:schemeClr>
                </a:solidFill>
                <a:latin typeface="Eras Demi ITC" pitchFamily="34" charset="0"/>
              </a:rPr>
              <a:t>Le replicaron: – «¿</a:t>
            </a:r>
            <a:r>
              <a:rPr lang="es-ES" sz="2400" b="1" i="1" dirty="0">
                <a:solidFill>
                  <a:schemeClr val="tx1">
                    <a:lumMod val="95000"/>
                    <a:lumOff val="5000"/>
                  </a:schemeClr>
                </a:solidFill>
                <a:latin typeface="Eras Demi ITC" pitchFamily="34" charset="0"/>
              </a:rPr>
              <a:t>Y qué signo vemos que haces tú, para que creamos en ti? ¿Cuál es tu obra</a:t>
            </a:r>
            <a:r>
              <a:rPr lang="es-ES" sz="2400" b="1" i="1" dirty="0" smtClean="0">
                <a:solidFill>
                  <a:schemeClr val="tx1">
                    <a:lumMod val="95000"/>
                    <a:lumOff val="5000"/>
                  </a:schemeClr>
                </a:solidFill>
                <a:latin typeface="Eras Demi ITC" pitchFamily="34" charset="0"/>
              </a:rPr>
              <a:t>?»</a:t>
            </a:r>
            <a:endParaRPr lang="es-ES" sz="2400" b="1" i="1" dirty="0">
              <a:solidFill>
                <a:schemeClr val="tx1">
                  <a:lumMod val="95000"/>
                  <a:lumOff val="5000"/>
                </a:schemeClr>
              </a:solidFill>
              <a:latin typeface="Eras Demi ITC" pitchFamily="34" charset="0"/>
            </a:endParaRPr>
          </a:p>
          <a:p>
            <a:pPr algn="ctr" fontAlgn="base">
              <a:spcBef>
                <a:spcPct val="0"/>
              </a:spcBef>
              <a:spcAft>
                <a:spcPct val="0"/>
              </a:spcAft>
            </a:pPr>
            <a:r>
              <a:rPr lang="es-ES" sz="2400" b="1" i="1" dirty="0">
                <a:solidFill>
                  <a:schemeClr val="tx1">
                    <a:lumMod val="95000"/>
                    <a:lumOff val="5000"/>
                  </a:schemeClr>
                </a:solidFill>
                <a:latin typeface="Eras Demi ITC" pitchFamily="34" charset="0"/>
              </a:rPr>
              <a:t>Nuestros padres comieron el maná en el desierto, como está escr</a:t>
            </a:r>
            <a:r>
              <a:rPr lang="es-ES" sz="2400" b="1" dirty="0">
                <a:solidFill>
                  <a:schemeClr val="tx1">
                    <a:lumMod val="95000"/>
                    <a:lumOff val="5000"/>
                  </a:schemeClr>
                </a:solidFill>
                <a:latin typeface="Eras Demi ITC" panose="020B0805030504020804" pitchFamily="34" charset="0"/>
              </a:rPr>
              <a:t>ito: </a:t>
            </a:r>
            <a:r>
              <a:rPr lang="es-ES" sz="2400" b="1" i="1" dirty="0">
                <a:solidFill>
                  <a:schemeClr val="tx1">
                    <a:lumMod val="95000"/>
                    <a:lumOff val="5000"/>
                  </a:schemeClr>
                </a:solidFill>
                <a:latin typeface="Eras Demi ITC" panose="020B0805030504020804" pitchFamily="34" charset="0"/>
              </a:rPr>
              <a:t>«Les dio a comer pan del cielo».</a:t>
            </a:r>
          </a:p>
        </p:txBody>
      </p:sp>
    </p:spTree>
    <p:extLst>
      <p:ext uri="{BB962C8B-B14F-4D97-AF65-F5344CB8AC3E}">
        <p14:creationId xmlns:p14="http://schemas.microsoft.com/office/powerpoint/2010/main" val="1794209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80" y="447217"/>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23706" t="8529" r="13051" b="18799"/>
          <a:stretch/>
        </p:blipFill>
        <p:spPr>
          <a:xfrm>
            <a:off x="4586831" y="750462"/>
            <a:ext cx="2952749" cy="4563652"/>
          </a:xfrm>
          <a:prstGeom prst="rect">
            <a:avLst/>
          </a:prstGeom>
        </p:spPr>
      </p:pic>
      <p:sp>
        <p:nvSpPr>
          <p:cNvPr id="5" name="Rectangle 2"/>
          <p:cNvSpPr>
            <a:spLocks noChangeArrowheads="1"/>
          </p:cNvSpPr>
          <p:nvPr/>
        </p:nvSpPr>
        <p:spPr bwMode="auto">
          <a:xfrm>
            <a:off x="1564992" y="554687"/>
            <a:ext cx="2949408" cy="4955203"/>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3200" dirty="0" smtClean="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rPr>
              <a:t>Jesús les replicó: </a:t>
            </a:r>
            <a:r>
              <a:rPr lang="es-ES" sz="3200" i="1" dirty="0" smtClean="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rPr>
              <a:t>-“</a:t>
            </a:r>
            <a:r>
              <a:rPr lang="es-ES" sz="2800" i="1" dirty="0" smtClean="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rPr>
              <a:t>Les aseguro que no fue </a:t>
            </a:r>
            <a:r>
              <a:rPr lang="es-MX" sz="2800" i="1" dirty="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rPr>
              <a:t>Moisés  quien les dio  pan del cielo, sino que es mi  Padre  el  que les da el verdadero pan del cielo. </a:t>
            </a:r>
            <a:endParaRPr lang="es-ES" sz="2800" i="1" dirty="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endParaRPr>
          </a:p>
        </p:txBody>
      </p:sp>
    </p:spTree>
    <p:extLst>
      <p:ext uri="{BB962C8B-B14F-4D97-AF65-F5344CB8AC3E}">
        <p14:creationId xmlns:p14="http://schemas.microsoft.com/office/powerpoint/2010/main" val="3430974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78184"/>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9732" t="14033" r="16085" b="20944"/>
          <a:stretch/>
        </p:blipFill>
        <p:spPr>
          <a:xfrm>
            <a:off x="4535996" y="763279"/>
            <a:ext cx="3104570" cy="4656446"/>
          </a:xfrm>
          <a:prstGeom prst="rect">
            <a:avLst/>
          </a:prstGeom>
          <a:ln>
            <a:noFill/>
          </a:ln>
          <a:effectLst>
            <a:softEdge rad="112500"/>
          </a:effectLst>
        </p:spPr>
      </p:pic>
      <p:sp>
        <p:nvSpPr>
          <p:cNvPr id="22531" name="7 Rectángulo"/>
          <p:cNvSpPr>
            <a:spLocks noChangeArrowheads="1"/>
          </p:cNvSpPr>
          <p:nvPr/>
        </p:nvSpPr>
        <p:spPr bwMode="auto">
          <a:xfrm>
            <a:off x="1980878" y="1623864"/>
            <a:ext cx="2562547" cy="3108543"/>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dirty="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rPr>
              <a:t>Porque el pan de Dios es el que baja del cielo y da  vida al mundo». </a:t>
            </a:r>
          </a:p>
          <a:p>
            <a:pPr algn="ctr" fontAlgn="base">
              <a:spcBef>
                <a:spcPct val="0"/>
              </a:spcBef>
              <a:spcAft>
                <a:spcPct val="0"/>
              </a:spcAft>
            </a:pPr>
            <a:endParaRPr lang="es-ES" sz="2800" dirty="0">
              <a:solidFill>
                <a:schemeClr val="tx1">
                  <a:lumMod val="95000"/>
                  <a:lumOff val="5000"/>
                </a:schemeClr>
              </a:solidFill>
              <a:effectLst>
                <a:outerShdw blurRad="50800" dist="38100" dir="10800000" algn="r" rotWithShape="0">
                  <a:prstClr val="black"/>
                </a:outerShdw>
              </a:effectLst>
              <a:latin typeface="Eras Demi ITC" panose="020B0805030504020804" pitchFamily="34" charset="0"/>
            </a:endParaRPr>
          </a:p>
        </p:txBody>
      </p:sp>
    </p:spTree>
    <p:extLst>
      <p:ext uri="{BB962C8B-B14F-4D97-AF65-F5344CB8AC3E}">
        <p14:creationId xmlns:p14="http://schemas.microsoft.com/office/powerpoint/2010/main" val="28062268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531"/>
                                        </p:tgtEl>
                                        <p:attrNameLst>
                                          <p:attrName>ppt_y</p:attrName>
                                        </p:attrNameLst>
                                      </p:cBhvr>
                                      <p:tavLst>
                                        <p:tav tm="0">
                                          <p:val>
                                            <p:strVal val="#ppt_y"/>
                                          </p:val>
                                        </p:tav>
                                        <p:tav tm="100000">
                                          <p:val>
                                            <p:strVal val="#ppt_y"/>
                                          </p:val>
                                        </p:tav>
                                      </p:tavLst>
                                    </p:anim>
                                    <p:anim calcmode="lin" valueType="num">
                                      <p:cBhvr>
                                        <p:cTn id="9" dur="1000" fill="hold"/>
                                        <p:tgtEl>
                                          <p:spTgt spid="22531"/>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5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468659"/>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38" y="417543"/>
            <a:ext cx="8286915" cy="5942618"/>
          </a:xfrm>
          <a:prstGeom prst="rect">
            <a:avLst/>
          </a:prstGeom>
        </p:spPr>
      </p:pic>
      <p:sp>
        <p:nvSpPr>
          <p:cNvPr id="4" name="Rectangle 2"/>
          <p:cNvSpPr>
            <a:spLocks noChangeArrowheads="1"/>
          </p:cNvSpPr>
          <p:nvPr/>
        </p:nvSpPr>
        <p:spPr bwMode="auto">
          <a:xfrm>
            <a:off x="272770" y="5661248"/>
            <a:ext cx="8617453" cy="58477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a:solidFill>
                  <a:srgbClr val="FFFF00"/>
                </a:solidFill>
                <a:effectLst>
                  <a:outerShdw blurRad="50800" dist="38100" dir="10800000" algn="r" rotWithShape="0">
                    <a:prstClr val="black"/>
                  </a:outerShdw>
                </a:effectLst>
                <a:latin typeface="Eras Demi ITC" panose="020B0805030504020804" pitchFamily="34" charset="0"/>
              </a:rPr>
              <a:t>– «</a:t>
            </a:r>
            <a:r>
              <a:rPr lang="es-ES" sz="3200" i="1" dirty="0">
                <a:solidFill>
                  <a:srgbClr val="FFFF00"/>
                </a:solidFill>
                <a:effectLst>
                  <a:outerShdw blurRad="50800" dist="38100" dir="10800000" algn="r" rotWithShape="0">
                    <a:prstClr val="black"/>
                  </a:outerShdw>
                </a:effectLst>
                <a:latin typeface="Eras Demi ITC" panose="020B0805030504020804" pitchFamily="34" charset="0"/>
              </a:rPr>
              <a:t>Señor, danos siempre de ese pan</a:t>
            </a:r>
            <a:r>
              <a:rPr lang="es-ES" sz="3200" dirty="0">
                <a:solidFill>
                  <a:srgbClr val="FFFF00"/>
                </a:solidFill>
                <a:effectLst>
                  <a:outerShdw blurRad="50800" dist="38100" dir="10800000" algn="r" rotWithShape="0">
                    <a:prstClr val="black"/>
                  </a:outerShdw>
                </a:effectLst>
                <a:latin typeface="Eras Demi ITC" panose="020B0805030504020804" pitchFamily="34" charset="0"/>
              </a:rPr>
              <a:t>».</a:t>
            </a:r>
            <a:endParaRPr lang="es-ES" sz="3200" i="1" dirty="0">
              <a:solidFill>
                <a:srgbClr val="FFFF00"/>
              </a:solidFill>
              <a:effectLst>
                <a:outerShdw blurRad="50800" dist="38100" dir="10800000" algn="r" rotWithShape="0">
                  <a:prstClr val="black"/>
                </a:outerShdw>
              </a:effectLst>
              <a:latin typeface="Eras Demi ITC" panose="020B0805030504020804" pitchFamily="34" charset="0"/>
            </a:endParaRPr>
          </a:p>
        </p:txBody>
      </p:sp>
      <p:sp>
        <p:nvSpPr>
          <p:cNvPr id="6" name="Rectangle 2"/>
          <p:cNvSpPr>
            <a:spLocks noChangeArrowheads="1"/>
          </p:cNvSpPr>
          <p:nvPr/>
        </p:nvSpPr>
        <p:spPr bwMode="auto">
          <a:xfrm>
            <a:off x="179512" y="323945"/>
            <a:ext cx="4680521" cy="58477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a:solidFill>
                  <a:srgbClr val="FFFF00"/>
                </a:solidFill>
                <a:effectLst>
                  <a:outerShdw blurRad="50800" dist="38100" dir="10800000" algn="r" rotWithShape="0">
                    <a:prstClr val="black"/>
                  </a:outerShdw>
                </a:effectLst>
                <a:latin typeface="Eras Demi ITC" panose="020B0805030504020804" pitchFamily="34" charset="0"/>
              </a:rPr>
              <a:t>Entonces le dijeron:</a:t>
            </a:r>
            <a:endParaRPr lang="es-ES" sz="3200" i="1" dirty="0">
              <a:solidFill>
                <a:srgbClr val="FFFF00"/>
              </a:solidFill>
              <a:effectLst>
                <a:outerShdw blurRad="50800" dist="38100" dir="10800000" algn="r" rotWithShape="0">
                  <a:prstClr val="black"/>
                </a:outerShdw>
              </a:effectLst>
              <a:latin typeface="Eras Demi ITC" panose="020B0805030504020804" pitchFamily="34" charset="0"/>
            </a:endParaRPr>
          </a:p>
        </p:txBody>
      </p:sp>
    </p:spTree>
    <p:extLst>
      <p:ext uri="{BB962C8B-B14F-4D97-AF65-F5344CB8AC3E}">
        <p14:creationId xmlns:p14="http://schemas.microsoft.com/office/powerpoint/2010/main" val="11628215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 calcmode="lin" valueType="num">
                                      <p:cBhvr>
                                        <p:cTn id="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gtEl>
                                      </p:cBhvr>
                                    </p:animEffect>
                                  </p:childTnLst>
                                </p:cTn>
                              </p:par>
                            </p:childTnLst>
                          </p:cTn>
                        </p:par>
                        <p:par>
                          <p:cTn id="12" fill="hold">
                            <p:stCondLst>
                              <p:cond delay="27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 calcmode="lin" valueType="num">
                                      <p:cBhvr>
                                        <p:cTn id="17"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38" y="509641"/>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18565" t="11753" r="20942" b="20484"/>
          <a:stretch/>
        </p:blipFill>
        <p:spPr>
          <a:xfrm>
            <a:off x="4653835" y="799110"/>
            <a:ext cx="2962275" cy="4676775"/>
          </a:xfrm>
          <a:prstGeom prst="rect">
            <a:avLst/>
          </a:prstGeom>
        </p:spPr>
      </p:pic>
      <p:sp>
        <p:nvSpPr>
          <p:cNvPr id="7" name="Rectangle 2"/>
          <p:cNvSpPr>
            <a:spLocks noChangeArrowheads="1"/>
          </p:cNvSpPr>
          <p:nvPr/>
        </p:nvSpPr>
        <p:spPr bwMode="auto">
          <a:xfrm>
            <a:off x="1723418" y="1259721"/>
            <a:ext cx="2781907" cy="32778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2300" dirty="0" smtClean="0">
                <a:solidFill>
                  <a:schemeClr val="tx1">
                    <a:lumMod val="95000"/>
                    <a:lumOff val="5000"/>
                  </a:schemeClr>
                </a:solidFill>
                <a:latin typeface="Eras Demi ITC" panose="020B0805030504020804" pitchFamily="34" charset="0"/>
              </a:rPr>
              <a:t>Jesús les contestó: –“</a:t>
            </a:r>
            <a:r>
              <a:rPr lang="es-ES" sz="2300" i="1" dirty="0" smtClean="0">
                <a:solidFill>
                  <a:schemeClr val="tx1">
                    <a:lumMod val="95000"/>
                    <a:lumOff val="5000"/>
                  </a:schemeClr>
                </a:solidFill>
                <a:latin typeface="Eras Demi ITC" panose="020B0805030504020804" pitchFamily="34" charset="0"/>
              </a:rPr>
              <a:t>Yo soy el pan de vida.  El que viene a mí no pasará                                     hambre; y el que cree     </a:t>
            </a:r>
            <a:r>
              <a:rPr lang="es-MX" sz="2300" i="1" dirty="0">
                <a:solidFill>
                  <a:schemeClr val="tx1">
                    <a:lumMod val="95000"/>
                    <a:lumOff val="5000"/>
                  </a:schemeClr>
                </a:solidFill>
                <a:latin typeface="Eras Demi ITC" panose="020B0805030504020804" pitchFamily="34" charset="0"/>
              </a:rPr>
              <a:t>en mí nunca pasará sed”. Palabra del Señor</a:t>
            </a:r>
          </a:p>
          <a:p>
            <a:pPr fontAlgn="base">
              <a:spcBef>
                <a:spcPct val="0"/>
              </a:spcBef>
              <a:spcAft>
                <a:spcPct val="0"/>
              </a:spcAft>
              <a:defRPr/>
            </a:pPr>
            <a:r>
              <a:rPr lang="es-ES" sz="2300" i="1" dirty="0" smtClean="0">
                <a:solidFill>
                  <a:schemeClr val="tx1">
                    <a:lumMod val="95000"/>
                    <a:lumOff val="5000"/>
                  </a:schemeClr>
                </a:solidFill>
                <a:latin typeface="Eras Demi ITC" panose="020B0805030504020804" pitchFamily="34" charset="0"/>
              </a:rPr>
              <a:t>   </a:t>
            </a:r>
            <a:endParaRPr lang="es-ES" sz="2300" i="1" dirty="0">
              <a:solidFill>
                <a:schemeClr val="tx1">
                  <a:lumMod val="95000"/>
                  <a:lumOff val="5000"/>
                </a:schemeClr>
              </a:solidFill>
              <a:latin typeface="Eras Demi ITC" panose="020B0805030504020804" pitchFamily="34" charset="0"/>
            </a:endParaRPr>
          </a:p>
        </p:txBody>
      </p:sp>
    </p:spTree>
    <p:extLst>
      <p:ext uri="{BB962C8B-B14F-4D97-AF65-F5344CB8AC3E}">
        <p14:creationId xmlns:p14="http://schemas.microsoft.com/office/powerpoint/2010/main" val="405242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76672"/>
            <a:ext cx="8424936" cy="5983194"/>
          </a:xfrm>
          <a:prstGeom prst="rect">
            <a:avLst/>
          </a:prstGeom>
          <a:effectLst>
            <a:softEdge rad="127000"/>
          </a:effectLst>
        </p:spPr>
      </p:pic>
      <p:sp>
        <p:nvSpPr>
          <p:cNvPr id="5" name="2 Rectángulo"/>
          <p:cNvSpPr/>
          <p:nvPr/>
        </p:nvSpPr>
        <p:spPr>
          <a:xfrm>
            <a:off x="971600" y="473983"/>
            <a:ext cx="7272808" cy="369332"/>
          </a:xfrm>
          <a:prstGeom prst="rect">
            <a:avLst/>
          </a:prstGeom>
          <a:solidFill>
            <a:schemeClr val="accent2">
              <a:lumMod val="75000"/>
            </a:schemeClr>
          </a:solid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b="1" dirty="0">
                <a:solidFill>
                  <a:srgbClr val="FFFF00"/>
                </a:solidFill>
                <a:effectLst>
                  <a:outerShdw blurRad="38100" dist="38100" dir="2700000" algn="tl">
                    <a:srgbClr val="000000">
                      <a:alpha val="43137"/>
                    </a:srgbClr>
                  </a:outerShdw>
                </a:effectLst>
                <a:latin typeface="Times New Roman" pitchFamily="18" charset="0"/>
              </a:rPr>
              <a:t>Cada uno puede leer en voz alta el versículo que más le llamó la atención </a:t>
            </a:r>
          </a:p>
        </p:txBody>
      </p:sp>
      <p:sp>
        <p:nvSpPr>
          <p:cNvPr id="6" name="Text Box 4"/>
          <p:cNvSpPr txBox="1">
            <a:spLocks noChangeArrowheads="1"/>
          </p:cNvSpPr>
          <p:nvPr/>
        </p:nvSpPr>
        <p:spPr bwMode="auto">
          <a:xfrm>
            <a:off x="763552" y="860655"/>
            <a:ext cx="3708412" cy="5062924"/>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algn="ctr">
              <a:defRPr/>
            </a:pPr>
            <a:r>
              <a:rPr lang="ca-ES" sz="1700" b="1" i="1" kern="0" dirty="0">
                <a:solidFill>
                  <a:prstClr val="black"/>
                </a:solidFill>
                <a:latin typeface="Tekton Pro" panose="020F0603020208020904" pitchFamily="34" charset="0"/>
              </a:rPr>
              <a:t> </a:t>
            </a:r>
            <a:r>
              <a:rPr lang="ca-ES" sz="1700" b="1" i="1" kern="0" dirty="0" err="1">
                <a:solidFill>
                  <a:prstClr val="black"/>
                </a:solidFill>
                <a:latin typeface="Tekton Pro" panose="020F0603020208020904" pitchFamily="34" charset="0"/>
              </a:rPr>
              <a:t>Jn</a:t>
            </a:r>
            <a:r>
              <a:rPr lang="ca-ES" sz="1700" b="1" i="1" kern="0" dirty="0">
                <a:solidFill>
                  <a:prstClr val="black"/>
                </a:solidFill>
                <a:latin typeface="Tekton Pro" panose="020F0603020208020904" pitchFamily="34" charset="0"/>
              </a:rPr>
              <a:t> 6, 24-35  </a:t>
            </a:r>
            <a:endParaRPr lang="ca-ES" sz="1700" b="1" i="1" kern="0" dirty="0" smtClean="0">
              <a:solidFill>
                <a:prstClr val="black"/>
              </a:solidFill>
              <a:latin typeface="Tekton Pro" panose="020F0603020208020904" pitchFamily="34" charset="0"/>
            </a:endParaRPr>
          </a:p>
          <a:p>
            <a:pPr algn="ctr">
              <a:defRPr/>
            </a:pPr>
            <a:r>
              <a:rPr lang="es-ES" sz="1700" b="1" i="1" kern="0" dirty="0" smtClean="0">
                <a:solidFill>
                  <a:prstClr val="black"/>
                </a:solidFill>
                <a:latin typeface="Tekton Pro" panose="020F0603020208020904" pitchFamily="34" charset="0"/>
                <a:cs typeface="Times New Roman" pitchFamily="18" charset="0"/>
              </a:rPr>
              <a:t>En </a:t>
            </a:r>
            <a:r>
              <a:rPr lang="es-ES" sz="1700" b="1" i="1" kern="0" dirty="0">
                <a:solidFill>
                  <a:prstClr val="black"/>
                </a:solidFill>
                <a:latin typeface="Tekton Pro" panose="020F0603020208020904" pitchFamily="34" charset="0"/>
                <a:cs typeface="Times New Roman" pitchFamily="18" charset="0"/>
              </a:rPr>
              <a:t>aquel tiempo, cuando la gente vio que ni Jesús ni sus discípulos estaban allí, se embarcaron y fueron a Cafarnaúm en busca de Jesús. </a:t>
            </a:r>
            <a:r>
              <a:rPr lang="es-ES" sz="1700" b="1" i="1" kern="0" baseline="30000" dirty="0">
                <a:solidFill>
                  <a:prstClr val="black"/>
                </a:solidFill>
                <a:latin typeface="Tekton Pro" panose="020F0603020208020904" pitchFamily="34" charset="0"/>
                <a:cs typeface="Times New Roman" pitchFamily="18" charset="0"/>
              </a:rPr>
              <a:t> </a:t>
            </a:r>
            <a:r>
              <a:rPr lang="es-ES" sz="1700" b="1" i="1" kern="0" dirty="0">
                <a:solidFill>
                  <a:prstClr val="black"/>
                </a:solidFill>
                <a:latin typeface="Tekton Pro" panose="020F0603020208020904" pitchFamily="34" charset="0"/>
                <a:cs typeface="Times New Roman" pitchFamily="18" charset="0"/>
              </a:rPr>
              <a:t> Al encontrarlo en la otra orilla, le preguntaron:  – «Maestro, ¿cuándo has venido aquí?  Jesús les contestó: – «Les aseguro que no me buscan por los signos que vieron, sino porque comieron pan hasta saciarse. Trabajen no por el alimento que se acaba, sino por el alimento que permanece para la vida eterna, el que les dará el Hijo del hombre, porque es él a quien, el Padre Dios lo ha marcado con su sello». Entonces ellos le preguntaron:  – «Y ¿que obras tenemos que hacer para trabajar en lo que Dios quiere? </a:t>
            </a:r>
            <a:endParaRPr lang="ca-ES" sz="1700" b="1" i="1" kern="0" dirty="0">
              <a:solidFill>
                <a:prstClr val="black"/>
              </a:solidFill>
              <a:latin typeface="Tekton Pro" panose="020F0603020208020904" pitchFamily="34" charset="0"/>
              <a:cs typeface="Times New Roman" pitchFamily="18" charset="0"/>
            </a:endParaRPr>
          </a:p>
        </p:txBody>
      </p:sp>
      <p:sp>
        <p:nvSpPr>
          <p:cNvPr id="7" name="Text Box 4"/>
          <p:cNvSpPr txBox="1">
            <a:spLocks noChangeArrowheads="1"/>
          </p:cNvSpPr>
          <p:nvPr/>
        </p:nvSpPr>
        <p:spPr bwMode="auto">
          <a:xfrm>
            <a:off x="4608004" y="1122265"/>
            <a:ext cx="3492388" cy="4801314"/>
          </a:xfrm>
          <a:prstGeom prst="rect">
            <a:avLst/>
          </a:prstGeom>
          <a:noFill/>
          <a:ln w="9525">
            <a:noFill/>
            <a:miter lim="800000"/>
            <a:headEnd/>
            <a:tailEnd/>
          </a:ln>
          <a:effectLst/>
          <a:scene3d>
            <a:camera prst="orthographicFront"/>
            <a:lightRig rig="threePt" dir="t"/>
          </a:scene3d>
          <a:sp3d>
            <a:bevelT prst="relaxedInset"/>
          </a:sp3d>
        </p:spPr>
        <p:txBody>
          <a:bodyPr wrap="square">
            <a:spAutoFit/>
          </a:bodyPr>
          <a:lstStyle/>
          <a:p>
            <a:pPr algn="ctr">
              <a:defRPr/>
            </a:pPr>
            <a:r>
              <a:rPr lang="es-PE" sz="1700" b="1" i="1" kern="0" dirty="0">
                <a:solidFill>
                  <a:prstClr val="black"/>
                </a:solidFill>
                <a:latin typeface="Tekton Pro" panose="020F0603020208020904" pitchFamily="34" charset="0"/>
                <a:cs typeface="Times New Roman" pitchFamily="18" charset="0"/>
              </a:rPr>
              <a:t>Jesús respondió:  –«La obra de Dios es esta: que crean en quien él ha enviado».</a:t>
            </a:r>
            <a:r>
              <a:rPr lang="es-ES" sz="1700" b="1" i="1" kern="0" dirty="0">
                <a:solidFill>
                  <a:prstClr val="black"/>
                </a:solidFill>
                <a:latin typeface="Tekton Pro" panose="020F0603020208020904" pitchFamily="34" charset="0"/>
                <a:cs typeface="Times New Roman" pitchFamily="18" charset="0"/>
              </a:rPr>
              <a:t>»  </a:t>
            </a:r>
            <a:r>
              <a:rPr lang="es-PE" sz="1700" b="1" i="1" kern="0" dirty="0">
                <a:solidFill>
                  <a:prstClr val="black"/>
                </a:solidFill>
                <a:latin typeface="Tekton Pro" panose="020F0603020208020904" pitchFamily="34" charset="0"/>
                <a:cs typeface="Times New Roman" pitchFamily="18" charset="0"/>
              </a:rPr>
              <a:t>Le replicaron:  – «¿Y qué signo vemos que haces tú, para que creamos en ti? ¿Cuál es tu obra? Nuestros padres comieron el maná en el desierto, como está escrito: «Les dio a comer pan del cielo». Jesús les replicó:  – «Les aseguro que no fue </a:t>
            </a:r>
            <a:r>
              <a:rPr lang="es-ES" sz="1700" b="1" i="1" kern="0" dirty="0">
                <a:solidFill>
                  <a:prstClr val="black"/>
                </a:solidFill>
                <a:latin typeface="Tekton Pro" panose="020F0603020208020904" pitchFamily="34" charset="0"/>
                <a:cs typeface="Times New Roman" pitchFamily="18" charset="0"/>
              </a:rPr>
              <a:t>Moisés quien les dio el pan del cielo, sino es mi Padre el que les da el verdadero pan del cielo. Porque el pan de Dios es el que baja del cielo y da la vida al mundo». Entonces le dijeron:  «Señor, danos siempre de ese pan». Jesús les contestó:   «Yo soy el pan de vida. El que viene a mí nunca pasará sed»</a:t>
            </a:r>
            <a:endParaRPr lang="ca-ES" sz="1700" b="1" i="1" kern="0" dirty="0">
              <a:solidFill>
                <a:prstClr val="black"/>
              </a:solidFill>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1308163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4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24678" y="459230"/>
            <a:ext cx="8366895" cy="5893232"/>
          </a:xfrm>
          <a:prstGeom prst="rect">
            <a:avLst/>
          </a:prstGeom>
        </p:spPr>
      </p:pic>
      <p:grpSp>
        <p:nvGrpSpPr>
          <p:cNvPr id="5" name="Group 183"/>
          <p:cNvGrpSpPr>
            <a:grpSpLocks/>
          </p:cNvGrpSpPr>
          <p:nvPr/>
        </p:nvGrpSpPr>
        <p:grpSpPr bwMode="auto">
          <a:xfrm>
            <a:off x="359946" y="396999"/>
            <a:ext cx="4248180" cy="652145"/>
            <a:chOff x="1240" y="577"/>
            <a:chExt cx="6887" cy="1027"/>
          </a:xfrm>
        </p:grpSpPr>
        <p:sp>
          <p:nvSpPr>
            <p:cNvPr id="6" name="Rectangle 184"/>
            <p:cNvSpPr>
              <a:spLocks noChangeArrowheads="1"/>
            </p:cNvSpPr>
            <p:nvPr/>
          </p:nvSpPr>
          <p:spPr bwMode="auto">
            <a:xfrm>
              <a:off x="1240" y="780"/>
              <a:ext cx="6887" cy="824"/>
            </a:xfrm>
            <a:prstGeom prst="rect">
              <a:avLst/>
            </a:prstGeom>
            <a:solidFill>
              <a:schemeClr val="accent1">
                <a:lumMod val="75000"/>
              </a:schemeClr>
            </a:solidFill>
            <a:ln>
              <a:noFill/>
              <a:headEnd/>
              <a:tailEnd/>
            </a:ln>
            <a:scene3d>
              <a:camera prst="orthographicFront"/>
              <a:lightRig rig="threePt" dir="t"/>
            </a:scene3d>
            <a:sp3d>
              <a:bevelT w="152400" h="50800" prst="softRound"/>
            </a:sp3d>
          </p:spPr>
          <p:style>
            <a:lnRef idx="3">
              <a:schemeClr val="lt1"/>
            </a:lnRef>
            <a:fillRef idx="1">
              <a:schemeClr val="accent6"/>
            </a:fillRef>
            <a:effectRef idx="1">
              <a:schemeClr val="accent6"/>
            </a:effectRef>
            <a:fontRef idx="minor">
              <a:schemeClr val="lt1"/>
            </a:fontRef>
          </p:style>
          <p:txBody>
            <a:bodyPr rot="0" vert="horz" wrap="square" lIns="91440" tIns="45720" rIns="91440" bIns="45720" anchor="t" anchorCtr="0" upright="1">
              <a:noAutofit/>
            </a:bodyPr>
            <a:lstStyle/>
            <a:p>
              <a:pPr fontAlgn="base">
                <a:spcBef>
                  <a:spcPct val="0"/>
                </a:spcBef>
                <a:spcAft>
                  <a:spcPct val="0"/>
                </a:spcAft>
              </a:pPr>
              <a:endParaRPr lang="es-PE" sz="2400">
                <a:solidFill>
                  <a:srgbClr val="FFFFFF"/>
                </a:solidFill>
              </a:endParaRPr>
            </a:p>
          </p:txBody>
        </p:sp>
        <p:sp>
          <p:nvSpPr>
            <p:cNvPr id="7" name="Text Box 185"/>
            <p:cNvSpPr txBox="1">
              <a:spLocks noChangeArrowheads="1"/>
            </p:cNvSpPr>
            <p:nvPr/>
          </p:nvSpPr>
          <p:spPr bwMode="auto">
            <a:xfrm>
              <a:off x="2364" y="678"/>
              <a:ext cx="5400" cy="681"/>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fontAlgn="base">
                <a:spcBef>
                  <a:spcPct val="0"/>
                </a:spcBef>
              </a:pPr>
              <a:r>
                <a:rPr lang="es-ES_tradnl" sz="1100" b="1" dirty="0">
                  <a:solidFill>
                    <a:srgbClr val="385623"/>
                  </a:solidFill>
                  <a:latin typeface="Arial Rounded MT Bold" panose="020F0704030504030204" pitchFamily="34" charset="0"/>
                  <a:ea typeface="Times New Roman" panose="02020603050405020304" pitchFamily="18" charset="0"/>
                </a:rPr>
                <a:t>LECTIO DIVINA – DOMINGO 18º TO –Ciclo B</a:t>
              </a:r>
              <a:endParaRPr lang="es-PE" sz="1200" dirty="0">
                <a:solidFill>
                  <a:srgbClr val="880000"/>
                </a:solidFill>
                <a:ea typeface="Times New Roman" panose="02020603050405020304" pitchFamily="18" charset="0"/>
              </a:endParaRPr>
            </a:p>
            <a:p>
              <a:pPr indent="19050" algn="r" fontAlgn="base">
                <a:spcBef>
                  <a:spcPct val="0"/>
                </a:spcBef>
              </a:pPr>
              <a:r>
                <a:rPr lang="es-ES_tradnl" sz="1000" b="1" dirty="0">
                  <a:solidFill>
                    <a:srgbClr val="806000"/>
                  </a:solidFill>
                  <a:latin typeface="Arial Rounded MT Bold" panose="020F0704030504030204" pitchFamily="34" charset="0"/>
                  <a:ea typeface="Times New Roman" panose="02020603050405020304" pitchFamily="18" charset="0"/>
                </a:rPr>
                <a:t>PAN QUE  DA VIDA AL MUNDO.</a:t>
              </a:r>
              <a:endParaRPr lang="es-PE" sz="1200" dirty="0">
                <a:solidFill>
                  <a:srgbClr val="880000"/>
                </a:solidFill>
                <a:ea typeface="Times New Roman" panose="02020603050405020304" pitchFamily="18" charset="0"/>
              </a:endParaRPr>
            </a:p>
            <a:p>
              <a:pPr indent="19050" algn="r" fontAlgn="base">
                <a:spcBef>
                  <a:spcPct val="0"/>
                </a:spcBef>
              </a:pPr>
              <a:r>
                <a:rPr lang="es-ES_tradnl" sz="1000" b="1" dirty="0">
                  <a:solidFill>
                    <a:srgbClr val="808080"/>
                  </a:solidFill>
                  <a:latin typeface="Arial Rounded MT Bold" panose="020F0704030504030204" pitchFamily="34" charset="0"/>
                  <a:ea typeface="Times New Roman" panose="02020603050405020304" pitchFamily="18" charset="0"/>
                </a:rPr>
                <a:t> </a:t>
              </a:r>
              <a:endParaRPr lang="es-PE" sz="1200" dirty="0">
                <a:solidFill>
                  <a:srgbClr val="880000"/>
                </a:solidFill>
                <a:ea typeface="Times New Roman" panose="02020603050405020304" pitchFamily="18" charset="0"/>
              </a:endParaRPr>
            </a:p>
          </p:txBody>
        </p:sp>
        <p:pic>
          <p:nvPicPr>
            <p:cNvPr id="8" name="Picture 186" descr="lect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 y="577"/>
              <a:ext cx="723"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2"/>
          <p:cNvSpPr txBox="1">
            <a:spLocks noChangeArrowheads="1"/>
          </p:cNvSpPr>
          <p:nvPr/>
        </p:nvSpPr>
        <p:spPr bwMode="auto">
          <a:xfrm>
            <a:off x="5842552" y="541570"/>
            <a:ext cx="2565498" cy="954107"/>
          </a:xfrm>
          <a:prstGeom prst="rect">
            <a:avLst/>
          </a:prstGeom>
          <a:noFill/>
          <a:ln w="9525">
            <a:noFill/>
            <a:miter lim="800000"/>
            <a:headEnd/>
            <a:tailEnd/>
          </a:ln>
          <a:effectLst/>
        </p:spPr>
        <p:txBody>
          <a:bodyPr wrap="square">
            <a:spAutoFit/>
          </a:bodyPr>
          <a:lstStyle/>
          <a:p>
            <a:pPr algn="just" fontAlgn="base">
              <a:spcBef>
                <a:spcPct val="0"/>
              </a:spcBef>
              <a:spcAft>
                <a:spcPct val="0"/>
              </a:spcAft>
              <a:defRPr/>
            </a:pPr>
            <a:r>
              <a:rPr lang="es-ES" sz="2800" b="1" dirty="0">
                <a:ln w="11430"/>
                <a:solidFill>
                  <a:schemeClr val="bg1"/>
                </a:solidFill>
                <a:effectLst>
                  <a:outerShdw blurRad="50800" dist="39000" dir="5460000" algn="tl">
                    <a:srgbClr val="000000">
                      <a:alpha val="38000"/>
                    </a:srgbClr>
                  </a:outerShdw>
                </a:effectLst>
                <a:latin typeface="Arial" charset="0"/>
              </a:rPr>
              <a:t>Juan 6, 24-35</a:t>
            </a:r>
            <a:br>
              <a:rPr lang="es-ES" sz="2800" b="1" dirty="0">
                <a:ln w="11430"/>
                <a:solidFill>
                  <a:schemeClr val="bg1"/>
                </a:solidFill>
                <a:effectLst>
                  <a:outerShdw blurRad="50800" dist="39000" dir="5460000" algn="tl">
                    <a:srgbClr val="000000">
                      <a:alpha val="38000"/>
                    </a:srgbClr>
                  </a:outerShdw>
                </a:effectLst>
                <a:latin typeface="Arial" charset="0"/>
              </a:rPr>
            </a:br>
            <a:endParaRPr lang="es-ES" sz="2800" dirty="0">
              <a:solidFill>
                <a:schemeClr val="bg1"/>
              </a:solidFill>
              <a:latin typeface="Arial" charset="0"/>
            </a:endParaRPr>
          </a:p>
        </p:txBody>
      </p:sp>
      <p:sp>
        <p:nvSpPr>
          <p:cNvPr id="10" name="8 Rectángulo"/>
          <p:cNvSpPr/>
          <p:nvPr/>
        </p:nvSpPr>
        <p:spPr>
          <a:xfrm>
            <a:off x="1297086" y="1306452"/>
            <a:ext cx="6174254" cy="1754326"/>
          </a:xfrm>
          <a:prstGeom prst="rect">
            <a:avLst/>
          </a:prstGeom>
          <a:noFill/>
          <a:scene3d>
            <a:camera prst="orthographicFront"/>
            <a:lightRig rig="threePt" dir="t"/>
          </a:scene3d>
          <a:sp3d>
            <a:bevelT prst="angle"/>
          </a:sp3d>
        </p:spPr>
        <p:txBody>
          <a:bodyPr wrap="none" lIns="91440" tIns="45720" rIns="91440" bIns="45720">
            <a:prstTxWarp prst="textDeflateBottom">
              <a:avLst/>
            </a:prstTxWarp>
            <a:spAutoFit/>
          </a:bodyPr>
          <a:lstStyle/>
          <a:p>
            <a:pPr algn="ctr" fontAlgn="base">
              <a:spcBef>
                <a:spcPct val="0"/>
              </a:spcBef>
              <a:spcAft>
                <a:spcPct val="0"/>
              </a:spcAft>
            </a:pPr>
            <a:r>
              <a:rPr lang="es-ES" sz="5400" b="1" dirty="0">
                <a:ln w="12700">
                  <a:solidFill>
                    <a:schemeClr val="accent5"/>
                  </a:solidFill>
                  <a:prstDash val="solid"/>
                </a:ln>
                <a:pattFill prst="ltDnDiag">
                  <a:fgClr>
                    <a:schemeClr val="accent5">
                      <a:lumMod val="60000"/>
                      <a:lumOff val="40000"/>
                    </a:schemeClr>
                  </a:fgClr>
                  <a:bgClr>
                    <a:schemeClr val="bg1"/>
                  </a:bgClr>
                </a:pattFill>
                <a:effectLst>
                  <a:glow rad="101600">
                    <a:schemeClr val="accent4">
                      <a:satMod val="175000"/>
                      <a:alpha val="40000"/>
                    </a:schemeClr>
                  </a:glow>
                </a:effectLst>
              </a:rPr>
              <a:t>PAN QUE DA </a:t>
            </a:r>
          </a:p>
          <a:p>
            <a:pPr algn="ctr" fontAlgn="base">
              <a:spcBef>
                <a:spcPct val="0"/>
              </a:spcBef>
              <a:spcAft>
                <a:spcPct val="0"/>
              </a:spcAft>
            </a:pPr>
            <a:r>
              <a:rPr lang="es-ES" sz="5400" b="1" dirty="0">
                <a:ln w="12700">
                  <a:solidFill>
                    <a:schemeClr val="accent5"/>
                  </a:solidFill>
                  <a:prstDash val="solid"/>
                </a:ln>
                <a:pattFill prst="ltDnDiag">
                  <a:fgClr>
                    <a:schemeClr val="accent5">
                      <a:lumMod val="60000"/>
                      <a:lumOff val="40000"/>
                    </a:schemeClr>
                  </a:fgClr>
                  <a:bgClr>
                    <a:schemeClr val="bg1"/>
                  </a:bgClr>
                </a:pattFill>
                <a:effectLst>
                  <a:glow rad="101600">
                    <a:schemeClr val="accent4">
                      <a:satMod val="175000"/>
                      <a:alpha val="40000"/>
                    </a:schemeClr>
                  </a:glow>
                </a:effectLst>
              </a:rPr>
              <a:t>VIDA AL MUNDO</a:t>
            </a:r>
          </a:p>
        </p:txBody>
      </p:sp>
      <p:sp>
        <p:nvSpPr>
          <p:cNvPr id="11" name="Text Box 12"/>
          <p:cNvSpPr txBox="1">
            <a:spLocks noChangeArrowheads="1"/>
          </p:cNvSpPr>
          <p:nvPr/>
        </p:nvSpPr>
        <p:spPr bwMode="auto">
          <a:xfrm>
            <a:off x="424679" y="5890797"/>
            <a:ext cx="3566296" cy="461665"/>
          </a:xfrm>
          <a:prstGeom prst="rect">
            <a:avLst/>
          </a:prstGeom>
          <a:noFill/>
          <a:ln w="9525">
            <a:noFill/>
            <a:miter lim="800000"/>
            <a:headEnd/>
            <a:tailEnd/>
          </a:ln>
        </p:spPr>
        <p:txBody>
          <a:bodyPr wrap="square">
            <a:spAutoFit/>
            <a:scene3d>
              <a:camera prst="orthographicFront"/>
              <a:lightRig rig="threePt" dir="t"/>
            </a:scene3d>
            <a:sp3d extrusionH="57150">
              <a:bevelT h="25400" prst="softRound"/>
            </a:sp3d>
          </a:bodyPr>
          <a:lstStyle/>
          <a:p>
            <a:pPr algn="ctr" fontAlgn="base">
              <a:spcBef>
                <a:spcPct val="0"/>
              </a:spcBef>
              <a:spcAft>
                <a:spcPct val="0"/>
              </a:spcAft>
              <a:defRPr/>
            </a:pPr>
            <a:r>
              <a:rPr lang="es-ES" sz="2400" dirty="0" smtClean="0">
                <a:solidFill>
                  <a:srgbClr val="FFFFFF"/>
                </a:solidFill>
                <a:effectLst>
                  <a:outerShdw blurRad="50800" dist="38100" dir="18900000" algn="bl" rotWithShape="0">
                    <a:prstClr val="black">
                      <a:alpha val="40000"/>
                    </a:prstClr>
                  </a:outerShdw>
                </a:effectLst>
                <a:latin typeface="Britannic Bold" pitchFamily="34" charset="0"/>
              </a:rPr>
              <a:t>Perú, 4 </a:t>
            </a:r>
            <a:r>
              <a:rPr lang="es-ES" sz="2400" dirty="0">
                <a:solidFill>
                  <a:srgbClr val="FFFFFF"/>
                </a:solidFill>
                <a:effectLst>
                  <a:outerShdw blurRad="50800" dist="38100" dir="18900000" algn="bl" rotWithShape="0">
                    <a:prstClr val="black">
                      <a:alpha val="40000"/>
                    </a:prstClr>
                  </a:outerShdw>
                </a:effectLst>
                <a:latin typeface="Britannic Bold" pitchFamily="34" charset="0"/>
              </a:rPr>
              <a:t>Agosto </a:t>
            </a:r>
            <a:r>
              <a:rPr lang="es-ES" sz="2400" dirty="0" smtClean="0">
                <a:solidFill>
                  <a:srgbClr val="FFFFFF"/>
                </a:solidFill>
                <a:effectLst>
                  <a:outerShdw blurRad="50800" dist="38100" dir="18900000" algn="bl" rotWithShape="0">
                    <a:prstClr val="black">
                      <a:alpha val="40000"/>
                    </a:prstClr>
                  </a:outerShdw>
                </a:effectLst>
                <a:latin typeface="Britannic Bold" pitchFamily="34" charset="0"/>
              </a:rPr>
              <a:t>2024</a:t>
            </a:r>
            <a:endParaRPr lang="es-ES" sz="2400" dirty="0">
              <a:solidFill>
                <a:srgbClr val="FFFFFF"/>
              </a:solidFill>
              <a:effectLst>
                <a:outerShdw blurRad="50800" dist="38100" dir="18900000" algn="bl" rotWithShape="0">
                  <a:prstClr val="black">
                    <a:alpha val="40000"/>
                  </a:prstClr>
                </a:outerShdw>
              </a:effectLst>
              <a:latin typeface="Britannic Bold" pitchFamily="34" charset="0"/>
            </a:endParaRPr>
          </a:p>
        </p:txBody>
      </p:sp>
    </p:spTree>
    <p:extLst>
      <p:ext uri="{BB962C8B-B14F-4D97-AF65-F5344CB8AC3E}">
        <p14:creationId xmlns:p14="http://schemas.microsoft.com/office/powerpoint/2010/main" val="83371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style.rotation</p:attrName>
                                        </p:attrNameLst>
                                      </p:cBhvr>
                                      <p:tavLst>
                                        <p:tav tm="0">
                                          <p:val>
                                            <p:fltVal val="720"/>
                                          </p:val>
                                        </p:tav>
                                        <p:tav tm="100000">
                                          <p:val>
                                            <p:fltVal val="0"/>
                                          </p:val>
                                        </p:tav>
                                      </p:tavLst>
                                    </p:anim>
                                    <p:anim calcmode="lin" valueType="num">
                                      <p:cBhvr>
                                        <p:cTn id="9" dur="1000" fill="hold"/>
                                        <p:tgtEl>
                                          <p:spTgt spid="9"/>
                                        </p:tgtEl>
                                        <p:attrNameLst>
                                          <p:attrName>ppt_h</p:attrName>
                                        </p:attrNameLst>
                                      </p:cBhvr>
                                      <p:tavLst>
                                        <p:tav tm="0">
                                          <p:val>
                                            <p:fltVal val="0"/>
                                          </p:val>
                                        </p:tav>
                                        <p:tav tm="100000">
                                          <p:val>
                                            <p:strVal val="#ppt_h"/>
                                          </p:val>
                                        </p:tav>
                                      </p:tavLst>
                                    </p:anim>
                                    <p:anim calcmode="lin" valueType="num">
                                      <p:cBhvr>
                                        <p:cTn id="10" dur="1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par>
                          <p:cTn id="18" fill="hold">
                            <p:stCondLst>
                              <p:cond delay="3800"/>
                            </p:stCondLst>
                            <p:childTnLst>
                              <p:par>
                                <p:cTn id="19" presetID="47"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4177" t="4544" r="3837" b="3326"/>
          <a:stretch/>
        </p:blipFill>
        <p:spPr>
          <a:xfrm>
            <a:off x="449422" y="423714"/>
            <a:ext cx="8285003" cy="5938986"/>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25" y="954708"/>
            <a:ext cx="6353175" cy="3443596"/>
          </a:xfrm>
          <a:prstGeom prst="rect">
            <a:avLst/>
          </a:prstGeom>
          <a:effectLst>
            <a:softEdge rad="635000"/>
          </a:effectLst>
        </p:spPr>
      </p:pic>
      <p:sp>
        <p:nvSpPr>
          <p:cNvPr id="6" name="2 Marcador de contenido"/>
          <p:cNvSpPr txBox="1">
            <a:spLocks/>
          </p:cNvSpPr>
          <p:nvPr/>
        </p:nvSpPr>
        <p:spPr bwMode="auto">
          <a:xfrm>
            <a:off x="2238549" y="4031179"/>
            <a:ext cx="5148678" cy="1388545"/>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lstStyle/>
          <a:p>
            <a:pPr marL="342900" indent="-342900" algn="ctr" eaLnBrk="0" fontAlgn="base" hangingPunct="0">
              <a:spcBef>
                <a:spcPct val="20000"/>
              </a:spcBef>
              <a:spcAft>
                <a:spcPct val="0"/>
              </a:spcAft>
              <a:buFont typeface="Arial" charset="0"/>
              <a:buNone/>
              <a:defRPr/>
            </a:pPr>
            <a:r>
              <a:rPr lang="es-ES_tradnl" sz="3600" b="1" dirty="0">
                <a:solidFill>
                  <a:schemeClr val="bg1"/>
                </a:solidFill>
                <a:effectLst>
                  <a:outerShdw blurRad="50800" dist="38100" dir="10800000" algn="r" rotWithShape="0">
                    <a:prstClr val="black"/>
                  </a:outerShdw>
                </a:effectLst>
                <a:latin typeface="Schadow BT" panose="02060504050505030204" pitchFamily="18" charset="0"/>
              </a:rPr>
              <a:t>*¿Dónde se </a:t>
            </a:r>
          </a:p>
          <a:p>
            <a:pPr marL="342900" indent="-342900" algn="ctr" eaLnBrk="0" fontAlgn="base" hangingPunct="0">
              <a:spcBef>
                <a:spcPct val="20000"/>
              </a:spcBef>
              <a:spcAft>
                <a:spcPct val="0"/>
              </a:spcAft>
              <a:buFont typeface="Arial" charset="0"/>
              <a:buNone/>
              <a:defRPr/>
            </a:pPr>
            <a:r>
              <a:rPr lang="es-ES_tradnl" sz="3600" b="1" dirty="0">
                <a:solidFill>
                  <a:schemeClr val="bg1"/>
                </a:solidFill>
                <a:effectLst>
                  <a:outerShdw blurRad="50800" dist="38100" dir="10800000" algn="r" rotWithShape="0">
                    <a:prstClr val="black"/>
                  </a:outerShdw>
                </a:effectLst>
                <a:latin typeface="Schadow BT" panose="02060504050505030204" pitchFamily="18" charset="0"/>
              </a:rPr>
              <a:t>desarrolla la escena?</a:t>
            </a:r>
            <a:endParaRPr lang="es-ES" sz="3600" b="1" dirty="0">
              <a:solidFill>
                <a:schemeClr val="bg1"/>
              </a:solidFill>
              <a:effectLst>
                <a:outerShdw blurRad="50800" dist="38100" dir="10800000" algn="r" rotWithShape="0">
                  <a:prstClr val="black"/>
                </a:outerShdw>
              </a:effectLst>
              <a:latin typeface="Schadow BT" panose="02060504050505030204" pitchFamily="18" charset="0"/>
            </a:endParaRPr>
          </a:p>
          <a:p>
            <a:pPr marL="342900" indent="-342900" eaLnBrk="0" fontAlgn="base" hangingPunct="0">
              <a:spcBef>
                <a:spcPct val="20000"/>
              </a:spcBef>
              <a:spcAft>
                <a:spcPct val="0"/>
              </a:spcAft>
              <a:buFont typeface="Arial" charset="0"/>
              <a:buNone/>
              <a:defRPr/>
            </a:pPr>
            <a:r>
              <a:rPr lang="es-ES_tradnl" sz="3600" b="1" dirty="0">
                <a:solidFill>
                  <a:schemeClr val="bg1"/>
                </a:solidFill>
                <a:effectLst>
                  <a:outerShdw blurRad="50800" dist="38100" dir="10800000" algn="r" rotWithShape="0">
                    <a:prstClr val="black"/>
                  </a:outerShdw>
                </a:effectLst>
                <a:latin typeface="Schadow BT" panose="02060504050505030204" pitchFamily="18" charset="0"/>
              </a:rPr>
              <a:t> </a:t>
            </a:r>
            <a:endParaRPr lang="es-ES" sz="3600" b="1" dirty="0">
              <a:solidFill>
                <a:schemeClr val="bg1"/>
              </a:solidFill>
              <a:effectLst>
                <a:outerShdw blurRad="50800" dist="38100" dir="10800000" algn="r" rotWithShape="0">
                  <a:prstClr val="black"/>
                </a:outerShdw>
              </a:effectLst>
              <a:latin typeface="Schadow BT" panose="02060504050505030204" pitchFamily="18" charset="0"/>
            </a:endParaRPr>
          </a:p>
        </p:txBody>
      </p:sp>
      <p:sp>
        <p:nvSpPr>
          <p:cNvPr id="5" name="2 Marcador de contenido"/>
          <p:cNvSpPr>
            <a:spLocks noGrp="1"/>
          </p:cNvSpPr>
          <p:nvPr>
            <p:ph idx="1"/>
          </p:nvPr>
        </p:nvSpPr>
        <p:spPr>
          <a:xfrm>
            <a:off x="1957939" y="678891"/>
            <a:ext cx="5429288" cy="64294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es-ES_tradnl" sz="3600" b="1" spc="50" dirty="0" smtClean="0">
                <a:ln w="11430"/>
                <a:solidFill>
                  <a:schemeClr val="bg1"/>
                </a:solidFill>
                <a:effectLst>
                  <a:outerShdw blurRad="76200" dist="50800" dir="5400000" algn="tl" rotWithShape="0">
                    <a:srgbClr val="000000">
                      <a:alpha val="65000"/>
                    </a:srgbClr>
                  </a:outerShdw>
                </a:effectLst>
              </a:rPr>
              <a:t>Preguntas para la lectura:</a:t>
            </a:r>
            <a:endParaRPr lang="es-ES" sz="3600" b="1" spc="50" dirty="0" smtClean="0">
              <a:ln w="11430"/>
              <a:solidFill>
                <a:schemeClr val="bg1"/>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03031840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2/3*#ppt_w"/>
                                          </p:val>
                                        </p:tav>
                                        <p:tav tm="100000">
                                          <p:val>
                                            <p:strVal val="#ppt_w"/>
                                          </p:val>
                                        </p:tav>
                                      </p:tavLst>
                                    </p:anim>
                                    <p:anim calcmode="lin" valueType="num">
                                      <p:cBhvr>
                                        <p:cTn id="8" dur="20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177" t="4544" r="3837" b="3326"/>
          <a:stretch/>
        </p:blipFill>
        <p:spPr>
          <a:xfrm>
            <a:off x="467544" y="414942"/>
            <a:ext cx="8280920" cy="5966385"/>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859" y="688152"/>
            <a:ext cx="6955527" cy="4448414"/>
          </a:xfrm>
          <a:prstGeom prst="rect">
            <a:avLst/>
          </a:prstGeom>
          <a:effectLst>
            <a:softEdge rad="635000"/>
          </a:effectLst>
        </p:spPr>
      </p:pic>
      <p:sp>
        <p:nvSpPr>
          <p:cNvPr id="7" name="2 Marcador de contenido"/>
          <p:cNvSpPr txBox="1">
            <a:spLocks/>
          </p:cNvSpPr>
          <p:nvPr/>
        </p:nvSpPr>
        <p:spPr bwMode="auto">
          <a:xfrm>
            <a:off x="746655" y="4638978"/>
            <a:ext cx="7168620" cy="1795276"/>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lstStyle/>
          <a:p>
            <a:pPr marL="342900" indent="-342900" algn="ctr" eaLnBrk="0" fontAlgn="base" hangingPunct="0">
              <a:spcBef>
                <a:spcPct val="20000"/>
              </a:spcBef>
              <a:spcAft>
                <a:spcPct val="0"/>
              </a:spcAft>
              <a:buFont typeface="Arial" charset="0"/>
              <a:buNone/>
              <a:defRPr/>
            </a:pPr>
            <a:r>
              <a:rPr lang="es-ES_tradnl" sz="3600" i="1" dirty="0">
                <a:solidFill>
                  <a:schemeClr val="bg2">
                    <a:lumMod val="10000"/>
                  </a:schemeClr>
                </a:solidFill>
                <a:effectLst>
                  <a:outerShdw blurRad="38100" dist="38100" dir="2700000" algn="tl">
                    <a:srgbClr val="000000">
                      <a:alpha val="43137"/>
                    </a:srgbClr>
                  </a:outerShdw>
                </a:effectLst>
                <a:latin typeface="Rockwell" panose="02060603020205020403" pitchFamily="18" charset="0"/>
              </a:rPr>
              <a:t>* ¿Qué reclama Jesús a la gente que ha ido a buscarle?</a:t>
            </a:r>
            <a:endParaRPr lang="es-ES" sz="3600" i="1" dirty="0">
              <a:solidFill>
                <a:schemeClr val="bg2">
                  <a:lumMod val="10000"/>
                </a:schemeClr>
              </a:solidFill>
              <a:effectLst>
                <a:outerShdw blurRad="38100" dist="38100" dir="2700000" algn="tl">
                  <a:srgbClr val="000000">
                    <a:alpha val="43137"/>
                  </a:srgbClr>
                </a:outerShdw>
              </a:effectLst>
              <a:latin typeface="Rockwell" panose="02060603020205020403" pitchFamily="18" charset="0"/>
            </a:endParaRPr>
          </a:p>
          <a:p>
            <a:pPr marL="342900" indent="-342900" algn="ctr" eaLnBrk="0" fontAlgn="base" hangingPunct="0">
              <a:spcBef>
                <a:spcPct val="20000"/>
              </a:spcBef>
              <a:spcAft>
                <a:spcPct val="0"/>
              </a:spcAft>
              <a:buFont typeface="Arial" charset="0"/>
              <a:buNone/>
              <a:defRPr/>
            </a:pPr>
            <a:r>
              <a:rPr lang="es-ES_tradnl" sz="3600" i="1" dirty="0">
                <a:solidFill>
                  <a:schemeClr val="bg2">
                    <a:lumMod val="10000"/>
                  </a:schemeClr>
                </a:solidFill>
                <a:effectLst>
                  <a:outerShdw blurRad="38100" dist="38100" dir="2700000" algn="tl">
                    <a:srgbClr val="000000">
                      <a:alpha val="43137"/>
                    </a:srgbClr>
                  </a:outerShdw>
                </a:effectLst>
                <a:latin typeface="Rockwell" panose="02060603020205020403" pitchFamily="18" charset="0"/>
              </a:rPr>
              <a:t> </a:t>
            </a:r>
            <a:endParaRPr lang="es-ES" sz="3600" i="1" dirty="0">
              <a:solidFill>
                <a:schemeClr val="bg2">
                  <a:lumMod val="10000"/>
                </a:schemeClr>
              </a:solidFill>
              <a:effectLst>
                <a:outerShdw blurRad="38100" dist="38100" dir="2700000" algn="tl">
                  <a:srgbClr val="000000">
                    <a:alpha val="43137"/>
                  </a:srgbClr>
                </a:outerShdw>
              </a:effectLst>
              <a:latin typeface="Rockwell" panose="02060603020205020403" pitchFamily="18" charset="0"/>
            </a:endParaRPr>
          </a:p>
        </p:txBody>
      </p:sp>
    </p:spTree>
    <p:extLst>
      <p:ext uri="{BB962C8B-B14F-4D97-AF65-F5344CB8AC3E}">
        <p14:creationId xmlns:p14="http://schemas.microsoft.com/office/powerpoint/2010/main" val="158594145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4177" t="4544" r="3837" b="3326"/>
          <a:stretch/>
        </p:blipFill>
        <p:spPr>
          <a:xfrm>
            <a:off x="467544" y="430238"/>
            <a:ext cx="8280920" cy="5951089"/>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034" y="1609086"/>
            <a:ext cx="7019925" cy="4168306"/>
          </a:xfrm>
          <a:prstGeom prst="rect">
            <a:avLst/>
          </a:prstGeom>
          <a:effectLst>
            <a:softEdge rad="635000"/>
          </a:effectLst>
        </p:spPr>
      </p:pic>
      <p:sp>
        <p:nvSpPr>
          <p:cNvPr id="10" name="9 Rectángulo"/>
          <p:cNvSpPr/>
          <p:nvPr/>
        </p:nvSpPr>
        <p:spPr>
          <a:xfrm>
            <a:off x="324669" y="699079"/>
            <a:ext cx="8096907" cy="5078313"/>
          </a:xfrm>
          <a:prstGeom prst="rect">
            <a:avLst/>
          </a:prstGeom>
          <a:noFill/>
          <a:scene3d>
            <a:camera prst="orthographicFront"/>
            <a:lightRig rig="threePt" dir="t"/>
          </a:scene3d>
          <a:sp3d>
            <a:bevelT w="152400" h="50800" prst="softRound"/>
          </a:sp3d>
        </p:spPr>
        <p:txBody>
          <a:bodyPr wrap="square">
            <a:spAutoFit/>
          </a:bodyPr>
          <a:lstStyle/>
          <a:p>
            <a:pPr marL="342900" indent="-342900" algn="ctr" eaLnBrk="0" fontAlgn="base" hangingPunct="0">
              <a:spcBef>
                <a:spcPct val="20000"/>
              </a:spcBef>
              <a:spcAft>
                <a:spcPct val="0"/>
              </a:spcAft>
            </a:pPr>
            <a:r>
              <a:rPr lang="es-ES_tradnl" sz="3600" b="1" i="1" dirty="0">
                <a:ln w="6600">
                  <a:solidFill>
                    <a:srgbClr val="6F2927"/>
                  </a:solidFill>
                  <a:prstDash val="solid"/>
                </a:ln>
                <a:solidFill>
                  <a:srgbClr val="FFFFFF"/>
                </a:solidFill>
                <a:effectLst>
                  <a:outerShdw dist="38100" dir="2700000" algn="tl" rotWithShape="0">
                    <a:srgbClr val="C0504D"/>
                  </a:outerShdw>
                </a:effectLst>
                <a:latin typeface="Rockwell" panose="02060603020205020403" pitchFamily="18" charset="0"/>
              </a:rPr>
              <a:t>* La gente pregunta a Jesús qué hacer para actuar como Dios quiere.             </a:t>
            </a:r>
          </a:p>
          <a:p>
            <a:pPr marL="342900" indent="-342900" algn="ctr" eaLnBrk="0" fontAlgn="base" hangingPunct="0">
              <a:spcBef>
                <a:spcPct val="20000"/>
              </a:spcBef>
              <a:spcAft>
                <a:spcPct val="0"/>
              </a:spcAft>
            </a:pPr>
            <a:endParaRPr lang="es-ES_tradnl" sz="3600" b="1" i="1" dirty="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endParaRPr>
          </a:p>
          <a:p>
            <a:pPr marL="342900" indent="-342900" algn="ctr" eaLnBrk="0" fontAlgn="base" hangingPunct="0">
              <a:spcBef>
                <a:spcPct val="20000"/>
              </a:spcBef>
              <a:spcAft>
                <a:spcPct val="0"/>
              </a:spcAft>
            </a:pPr>
            <a:endParaRPr lang="es-ES_tradnl" sz="3600" b="1" i="1" dirty="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endParaRPr>
          </a:p>
          <a:p>
            <a:pPr marL="342900" indent="-342900" algn="ctr" eaLnBrk="0" fontAlgn="base" hangingPunct="0">
              <a:spcBef>
                <a:spcPct val="20000"/>
              </a:spcBef>
              <a:spcAft>
                <a:spcPct val="0"/>
              </a:spcAft>
            </a:pPr>
            <a:endParaRPr lang="es-ES_tradnl" sz="3600" b="1" i="1" dirty="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endParaRPr>
          </a:p>
          <a:p>
            <a:pPr marL="342900" indent="-342900" algn="ctr" eaLnBrk="0" fontAlgn="base" hangingPunct="0">
              <a:spcBef>
                <a:spcPct val="20000"/>
              </a:spcBef>
              <a:spcAft>
                <a:spcPct val="0"/>
              </a:spcAft>
            </a:pPr>
            <a:endParaRPr lang="es-ES_tradnl" sz="3600" b="1" i="1" dirty="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endParaRPr>
          </a:p>
          <a:p>
            <a:pPr marL="342900" indent="-342900" algn="ctr" eaLnBrk="0" fontAlgn="base" hangingPunct="0">
              <a:spcBef>
                <a:spcPct val="20000"/>
              </a:spcBef>
              <a:spcAft>
                <a:spcPct val="0"/>
              </a:spcAft>
            </a:pPr>
            <a:r>
              <a:rPr lang="es-ES_tradnl" sz="3600" b="1" i="1" dirty="0" smtClean="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rPr>
              <a:t>¿</a:t>
            </a:r>
            <a:r>
              <a:rPr lang="es-ES_tradnl" sz="3600" b="1" i="1" dirty="0">
                <a:ln w="6600">
                  <a:solidFill>
                    <a:srgbClr val="060113"/>
                  </a:solidFill>
                  <a:prstDash val="solid"/>
                </a:ln>
                <a:solidFill>
                  <a:srgbClr val="FFFFFF"/>
                </a:solidFill>
                <a:effectLst>
                  <a:outerShdw dist="38100" dir="2700000" algn="tl" rotWithShape="0">
                    <a:srgbClr val="C0504D"/>
                  </a:outerShdw>
                </a:effectLst>
                <a:latin typeface="Rockwell" panose="02060603020205020403" pitchFamily="18" charset="0"/>
              </a:rPr>
              <a:t>Qué responde Jesús?.</a:t>
            </a:r>
            <a:endParaRPr lang="es-ES" sz="3600" b="1" i="1" dirty="0">
              <a:ln w="6600">
                <a:solidFill>
                  <a:srgbClr val="6F2927"/>
                </a:solidFill>
                <a:prstDash val="solid"/>
              </a:ln>
              <a:solidFill>
                <a:srgbClr val="FFFFFF"/>
              </a:solidFill>
              <a:effectLst>
                <a:outerShdw dist="38100" dir="2700000" algn="tl" rotWithShape="0">
                  <a:srgbClr val="C0504D"/>
                </a:outerShdw>
              </a:effectLst>
              <a:latin typeface="Rockwell" panose="02060603020205020403" pitchFamily="18" charset="0"/>
            </a:endParaRPr>
          </a:p>
        </p:txBody>
      </p:sp>
      <p:sp>
        <p:nvSpPr>
          <p:cNvPr id="8" name="7 Rectángulo"/>
          <p:cNvSpPr/>
          <p:nvPr/>
        </p:nvSpPr>
        <p:spPr>
          <a:xfrm>
            <a:off x="2417841" y="4568923"/>
            <a:ext cx="4970650" cy="840309"/>
          </a:xfrm>
          <a:prstGeom prst="rect">
            <a:avLst/>
          </a:prstGeom>
          <a:noFill/>
          <a:scene3d>
            <a:camera prst="orthographicFront"/>
            <a:lightRig rig="threePt" dir="t"/>
          </a:scene3d>
          <a:sp3d>
            <a:bevelT prst="angle"/>
          </a:sp3d>
        </p:spPr>
        <p:txBody>
          <a:bodyPr wrap="square">
            <a:prstTxWarp prst="textDoubleWave1">
              <a:avLst>
                <a:gd name="adj1" fmla="val 6250"/>
                <a:gd name="adj2" fmla="val 318"/>
              </a:avLst>
            </a:prstTxWarp>
            <a:spAutoFit/>
          </a:bodyPr>
          <a:lstStyle/>
          <a:p>
            <a:pPr marL="342900" indent="-342900" eaLnBrk="0" fontAlgn="base" hangingPunct="0">
              <a:spcBef>
                <a:spcPct val="20000"/>
              </a:spcBef>
              <a:spcAft>
                <a:spcPct val="0"/>
              </a:spcAft>
            </a:pPr>
            <a:endParaRPr lang="es-ES" sz="3200" dirty="0">
              <a:solidFill>
                <a:srgbClr val="FFFF00"/>
              </a:solidFill>
              <a:effectLst>
                <a:outerShdw blurRad="38100" dist="38100" dir="2700000" algn="tl">
                  <a:srgbClr val="000000">
                    <a:alpha val="43137"/>
                  </a:srgbClr>
                </a:outerShdw>
              </a:effectLst>
              <a:latin typeface="Script MT Bold" panose="03040602040607080904" pitchFamily="66" charset="0"/>
            </a:endParaRPr>
          </a:p>
        </p:txBody>
      </p:sp>
    </p:spTree>
    <p:extLst>
      <p:ext uri="{BB962C8B-B14F-4D97-AF65-F5344CB8AC3E}">
        <p14:creationId xmlns:p14="http://schemas.microsoft.com/office/powerpoint/2010/main" val="140821940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par>
                          <p:cTn id="10" fill="hold">
                            <p:stCondLst>
                              <p:cond delay="8300"/>
                            </p:stCondLst>
                            <p:childTnLst>
                              <p:par>
                                <p:cTn id="11" presetID="9" presetClass="entr" presetSubtype="0" fill="hold" grpId="0" nodeType="afterEffect" nodePh="1">
                                  <p:stCondLst>
                                    <p:cond delay="0"/>
                                  </p:stCondLst>
                                  <p:endCondLst>
                                    <p:cond evt="begin" delay="0">
                                      <p:tn val="11"/>
                                    </p:cond>
                                  </p:end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4177" t="4544" r="3837" b="3326"/>
          <a:stretch/>
        </p:blipFill>
        <p:spPr>
          <a:xfrm>
            <a:off x="591369" y="395892"/>
            <a:ext cx="8258497" cy="5990699"/>
          </a:xfrm>
          <a:prstGeom prst="rect">
            <a:avLst/>
          </a:prstGeom>
        </p:spPr>
      </p:pic>
      <p:pic>
        <p:nvPicPr>
          <p:cNvPr id="23554"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2516" t="-1597" r="4217" b="3081"/>
          <a:stretch/>
        </p:blipFill>
        <p:spPr bwMode="auto">
          <a:xfrm>
            <a:off x="1434492" y="1105973"/>
            <a:ext cx="6572250" cy="4304315"/>
          </a:xfrm>
          <a:prstGeom prst="rect">
            <a:avLst/>
          </a:prstGeom>
          <a:noFill/>
          <a:effectLst>
            <a:softEdge rad="635000"/>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2 Marcador de contenido"/>
          <p:cNvSpPr>
            <a:spLocks noGrp="1"/>
          </p:cNvSpPr>
          <p:nvPr>
            <p:ph idx="1"/>
          </p:nvPr>
        </p:nvSpPr>
        <p:spPr>
          <a:xfrm>
            <a:off x="953319" y="439134"/>
            <a:ext cx="7514406" cy="1513491"/>
          </a:xfrm>
          <a:noFill/>
          <a:scene3d>
            <a:camera prst="orthographicFront"/>
            <a:lightRig rig="threePt" dir="t"/>
          </a:scene3d>
          <a:sp3d>
            <a:bevelT w="152400" h="50800" prst="softRound"/>
          </a:sp3d>
        </p:spPr>
        <p:txBody>
          <a:bodyPr/>
          <a:lstStyle/>
          <a:p>
            <a:pPr lvl="0" algn="r">
              <a:buFont typeface="Arial" panose="020B0604020202020204" pitchFamily="34" charset="0"/>
              <a:buChar char="•"/>
            </a:pPr>
            <a:r>
              <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Ellos piden una señal. </a:t>
            </a:r>
          </a:p>
          <a:p>
            <a:pPr lvl="0" algn="r">
              <a:buFont typeface="Arial" panose="020B0604020202020204" pitchFamily="34" charset="0"/>
              <a:buChar char="•"/>
            </a:pPr>
            <a:r>
              <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¿Cómo se revela Jesús?</a:t>
            </a:r>
            <a:r>
              <a:rPr lang="es-PE"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 </a:t>
            </a:r>
            <a:endParaRPr lang="es-PE"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ndParaRPr>
          </a:p>
          <a:p>
            <a:pPr marL="0" lvl="0" indent="0" algn="r">
              <a:spcBef>
                <a:spcPts val="0"/>
              </a:spcBef>
              <a:buNone/>
            </a:pPr>
            <a:r>
              <a:rPr lang="es-PE"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	</a:t>
            </a:r>
            <a:endParaRPr lang="es-ES"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ndParaRPr>
          </a:p>
        </p:txBody>
      </p:sp>
      <p:sp>
        <p:nvSpPr>
          <p:cNvPr id="9" name="2 Marcador de contenido"/>
          <p:cNvSpPr txBox="1">
            <a:spLocks/>
          </p:cNvSpPr>
          <p:nvPr/>
        </p:nvSpPr>
        <p:spPr bwMode="auto">
          <a:xfrm>
            <a:off x="1763104" y="4301511"/>
            <a:ext cx="5915025" cy="2085080"/>
          </a:xfrm>
          <a:prstGeom prst="rect">
            <a:avLst/>
          </a:prstGeom>
          <a:noFill/>
          <a:ln w="9525">
            <a:no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s-PE"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¿De qué manera                     </a:t>
            </a:r>
          </a:p>
          <a:p>
            <a:pPr marL="0" indent="0" algn="ctr">
              <a:spcBef>
                <a:spcPts val="0"/>
              </a:spcBef>
              <a:buFont typeface="Arial" charset="0"/>
              <a:buNone/>
            </a:pPr>
            <a:r>
              <a:rPr lang="es-PE"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se da a conocer?</a:t>
            </a:r>
            <a:r>
              <a:rPr lang="es-ES_tradnl" b="1" dirty="0" smtClean="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rPr>
              <a:t> </a:t>
            </a:r>
          </a:p>
          <a:p>
            <a:pPr algn="ctr">
              <a:spcBef>
                <a:spcPts val="0"/>
              </a:spcBef>
              <a:buFont typeface="Arial" charset="0"/>
              <a:buNone/>
            </a:pPr>
            <a:endParaRPr lang="es-ES" b="1" dirty="0">
              <a:ln w="6600">
                <a:solidFill>
                  <a:schemeClr val="accent2"/>
                </a:solidFill>
                <a:prstDash val="solid"/>
              </a:ln>
              <a:solidFill>
                <a:srgbClr val="FFFFFF"/>
              </a:solidFill>
              <a:effectLst>
                <a:outerShdw dist="38100" dir="2700000" algn="tl" rotWithShape="0">
                  <a:schemeClr val="accent2"/>
                </a:outerShdw>
              </a:effectLst>
              <a:latin typeface="Rockwell" panose="02060603020205020403" pitchFamily="18" charset="0"/>
            </a:endParaRPr>
          </a:p>
        </p:txBody>
      </p:sp>
    </p:spTree>
    <p:extLst>
      <p:ext uri="{BB962C8B-B14F-4D97-AF65-F5344CB8AC3E}">
        <p14:creationId xmlns:p14="http://schemas.microsoft.com/office/powerpoint/2010/main" val="251459427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par>
                          <p:cTn id="11" fill="hold">
                            <p:stCondLst>
                              <p:cond delay="47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360"/>
                                          </p:val>
                                        </p:tav>
                                        <p:tav tm="100000">
                                          <p:val>
                                            <p:fltVal val="0"/>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177" t="4544" r="3837" b="3326"/>
          <a:stretch/>
        </p:blipFill>
        <p:spPr>
          <a:xfrm>
            <a:off x="431701" y="404664"/>
            <a:ext cx="8181156" cy="5922722"/>
          </a:xfrm>
          <a:prstGeom prst="rect">
            <a:avLst/>
          </a:prstGeom>
        </p:spPr>
      </p:pic>
      <p:pic>
        <p:nvPicPr>
          <p:cNvPr id="24578"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429" t="1887" r="2480" b="3040"/>
          <a:stretch/>
        </p:blipFill>
        <p:spPr bwMode="auto">
          <a:xfrm>
            <a:off x="1466850" y="1123950"/>
            <a:ext cx="6210300" cy="4086225"/>
          </a:xfrm>
          <a:prstGeom prst="rect">
            <a:avLst/>
          </a:prstGeom>
          <a:noFill/>
          <a:ln>
            <a:noFill/>
          </a:ln>
          <a:effectLst>
            <a:softEdge rad="635000"/>
          </a:effectLst>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bwMode="auto">
          <a:xfrm>
            <a:off x="791580" y="404664"/>
            <a:ext cx="7560840" cy="831701"/>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Inflate">
              <a:avLst/>
            </a:prstTxWarp>
          </a:bodyPr>
          <a:lstStyle/>
          <a:p>
            <a:pPr marL="342900" indent="-342900" algn="ctr" eaLnBrk="0" fontAlgn="base" hangingPunct="0">
              <a:spcBef>
                <a:spcPct val="20000"/>
              </a:spcBef>
              <a:spcAft>
                <a:spcPct val="0"/>
              </a:spcAft>
              <a:buFont typeface="Arial" charset="0"/>
              <a:buNone/>
              <a:defRPr/>
            </a:pPr>
            <a:r>
              <a:rPr lang="es-ES_tradnl" sz="3600" b="1" dirty="0">
                <a:ln w="6600">
                  <a:solidFill>
                    <a:srgbClr val="C0504D"/>
                  </a:solidFill>
                  <a:prstDash val="solid"/>
                </a:ln>
                <a:solidFill>
                  <a:srgbClr val="FFFFFF"/>
                </a:solidFill>
                <a:effectLst>
                  <a:outerShdw dist="38100" dir="2700000" algn="tl" rotWithShape="0">
                    <a:srgbClr val="C0504D"/>
                  </a:outerShdw>
                </a:effectLst>
                <a:latin typeface="Rockwell Condensed" panose="02060603050405020104" pitchFamily="18" charset="0"/>
              </a:rPr>
              <a:t>* ¿Qué certeza da Jesús a los </a:t>
            </a:r>
            <a:r>
              <a:rPr lang="es-ES_tradnl" sz="3600" b="1" dirty="0" smtClean="0">
                <a:ln w="6600">
                  <a:solidFill>
                    <a:srgbClr val="C0504D"/>
                  </a:solidFill>
                  <a:prstDash val="solid"/>
                </a:ln>
                <a:solidFill>
                  <a:srgbClr val="FFFFFF"/>
                </a:solidFill>
                <a:effectLst>
                  <a:outerShdw dist="38100" dir="2700000" algn="tl" rotWithShape="0">
                    <a:srgbClr val="C0504D"/>
                  </a:outerShdw>
                </a:effectLst>
                <a:latin typeface="Rockwell Condensed" panose="02060603050405020104" pitchFamily="18" charset="0"/>
              </a:rPr>
              <a:t>que</a:t>
            </a:r>
            <a:endParaRPr lang="es-ES" sz="3600" b="1" dirty="0">
              <a:ln w="6600">
                <a:solidFill>
                  <a:srgbClr val="C0504D"/>
                </a:solidFill>
                <a:prstDash val="solid"/>
              </a:ln>
              <a:solidFill>
                <a:srgbClr val="FFFFFF"/>
              </a:solidFill>
              <a:effectLst>
                <a:outerShdw dist="38100" dir="2700000" algn="tl" rotWithShape="0">
                  <a:srgbClr val="C0504D"/>
                </a:outerShdw>
              </a:effectLst>
              <a:latin typeface="Rockwell Condensed" panose="02060603050405020104" pitchFamily="18" charset="0"/>
            </a:endParaRPr>
          </a:p>
        </p:txBody>
      </p:sp>
      <p:sp>
        <p:nvSpPr>
          <p:cNvPr id="5" name="2 Marcador de contenido"/>
          <p:cNvSpPr txBox="1">
            <a:spLocks/>
          </p:cNvSpPr>
          <p:nvPr/>
        </p:nvSpPr>
        <p:spPr bwMode="auto">
          <a:xfrm>
            <a:off x="905880" y="5210174"/>
            <a:ext cx="7560840" cy="872931"/>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Inflate">
              <a:avLst/>
            </a:prstTxWarp>
          </a:bodyPr>
          <a:lstStyle/>
          <a:p>
            <a:pPr marL="342900" indent="-342900" algn="ctr" eaLnBrk="0" fontAlgn="base" hangingPunct="0">
              <a:spcBef>
                <a:spcPct val="20000"/>
              </a:spcBef>
              <a:spcAft>
                <a:spcPct val="0"/>
              </a:spcAft>
              <a:buFont typeface="Arial" charset="0"/>
              <a:buNone/>
              <a:defRPr/>
            </a:pPr>
            <a:r>
              <a:rPr lang="es-ES_tradnl" sz="3600" b="1" dirty="0">
                <a:ln w="6600">
                  <a:solidFill>
                    <a:srgbClr val="C0504D"/>
                  </a:solidFill>
                  <a:prstDash val="solid"/>
                </a:ln>
                <a:solidFill>
                  <a:srgbClr val="FFFFFF"/>
                </a:solidFill>
                <a:effectLst>
                  <a:glow rad="139700">
                    <a:schemeClr val="accent4">
                      <a:satMod val="175000"/>
                      <a:alpha val="40000"/>
                    </a:schemeClr>
                  </a:glow>
                  <a:outerShdw dist="38100" dir="2700000" algn="tl" rotWithShape="0">
                    <a:srgbClr val="C0504D"/>
                  </a:outerShdw>
                </a:effectLst>
                <a:latin typeface="Script MT Bold" panose="03040602040607080904" pitchFamily="66" charset="0"/>
              </a:rPr>
              <a:t>* </a:t>
            </a:r>
            <a:r>
              <a:rPr lang="es-ES_tradnl" sz="3600" b="1" dirty="0" smtClean="0">
                <a:ln w="6600">
                  <a:solidFill>
                    <a:srgbClr val="C0504D"/>
                  </a:solidFill>
                  <a:prstDash val="solid"/>
                </a:ln>
                <a:solidFill>
                  <a:srgbClr val="FFFFFF"/>
                </a:solidFill>
                <a:effectLst>
                  <a:glow rad="139700">
                    <a:schemeClr val="accent4">
                      <a:satMod val="175000"/>
                      <a:alpha val="40000"/>
                    </a:schemeClr>
                  </a:glow>
                  <a:outerShdw dist="38100" dir="2700000" algn="tl" rotWithShape="0">
                    <a:srgbClr val="C0504D"/>
                  </a:outerShdw>
                </a:effectLst>
                <a:latin typeface="Rockwell Condensed" panose="02060603050405020104" pitchFamily="18" charset="0"/>
              </a:rPr>
              <a:t>confíen </a:t>
            </a:r>
            <a:r>
              <a:rPr lang="es-ES_tradnl" sz="3600" b="1" dirty="0">
                <a:ln w="6600">
                  <a:solidFill>
                    <a:srgbClr val="C0504D"/>
                  </a:solidFill>
                  <a:prstDash val="solid"/>
                </a:ln>
                <a:solidFill>
                  <a:srgbClr val="FFFFFF"/>
                </a:solidFill>
                <a:effectLst>
                  <a:glow rad="139700">
                    <a:schemeClr val="accent4">
                      <a:satMod val="175000"/>
                      <a:alpha val="40000"/>
                    </a:schemeClr>
                  </a:glow>
                  <a:outerShdw dist="38100" dir="2700000" algn="tl" rotWithShape="0">
                    <a:srgbClr val="C0504D"/>
                  </a:outerShdw>
                </a:effectLst>
                <a:latin typeface="Rockwell Condensed" panose="02060603050405020104" pitchFamily="18" charset="0"/>
              </a:rPr>
              <a:t>plenamente en él?</a:t>
            </a:r>
            <a:endParaRPr lang="es-ES" sz="3600" b="1" dirty="0">
              <a:ln w="6600">
                <a:solidFill>
                  <a:srgbClr val="C0504D"/>
                </a:solidFill>
                <a:prstDash val="solid"/>
              </a:ln>
              <a:solidFill>
                <a:srgbClr val="FFFFFF"/>
              </a:solidFill>
              <a:effectLst>
                <a:glow rad="139700">
                  <a:schemeClr val="accent4">
                    <a:satMod val="175000"/>
                    <a:alpha val="40000"/>
                  </a:schemeClr>
                </a:glow>
                <a:outerShdw dist="38100" dir="2700000" algn="tl" rotWithShape="0">
                  <a:srgbClr val="C0504D"/>
                </a:outerShdw>
              </a:effectLst>
              <a:latin typeface="Rockwell Condensed" panose="02060603050405020104" pitchFamily="18" charset="0"/>
            </a:endParaRPr>
          </a:p>
        </p:txBody>
      </p:sp>
    </p:spTree>
    <p:extLst>
      <p:ext uri="{BB962C8B-B14F-4D97-AF65-F5344CB8AC3E}">
        <p14:creationId xmlns:p14="http://schemas.microsoft.com/office/powerpoint/2010/main" val="3831094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par>
                          <p:cTn id="11" fill="hold">
                            <p:stCondLst>
                              <p:cond delay="3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36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59092" y="423862"/>
            <a:ext cx="8289372" cy="5919788"/>
          </a:xfrm>
          <a:prstGeom prst="rect">
            <a:avLst/>
          </a:prstGeom>
          <a:scene3d>
            <a:camera prst="orthographicFront"/>
            <a:lightRig rig="threePt" dir="t"/>
          </a:scene3d>
          <a:sp3d>
            <a:bevelT w="165100" prst="coolSlant"/>
          </a:sp3d>
        </p:spPr>
      </p:pic>
      <p:sp>
        <p:nvSpPr>
          <p:cNvPr id="6" name="5 CuadroTexto"/>
          <p:cNvSpPr txBox="1"/>
          <p:nvPr/>
        </p:nvSpPr>
        <p:spPr>
          <a:xfrm>
            <a:off x="588435" y="1233050"/>
            <a:ext cx="8289372" cy="4893647"/>
          </a:xfrm>
          <a:prstGeom prst="rect">
            <a:avLst/>
          </a:prstGeom>
          <a:noFill/>
        </p:spPr>
        <p:txBody>
          <a:bodyPr wrap="square" rtlCol="0">
            <a:spAutoFit/>
          </a:bodyPr>
          <a:lstStyle/>
          <a:p>
            <a:pPr fontAlgn="base">
              <a:spcBef>
                <a:spcPct val="0"/>
              </a:spcBef>
              <a:spcAft>
                <a:spcPct val="0"/>
              </a:spcAft>
            </a:pPr>
            <a:r>
              <a:rPr lang="es-ES_tradnl" sz="2400" b="1" i="1" u="sng" dirty="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rPr>
              <a:t>Motivación</a:t>
            </a:r>
            <a:r>
              <a:rPr lang="es-ES_tradnl" sz="2400" i="1" dirty="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rPr>
              <a:t>: </a:t>
            </a:r>
          </a:p>
          <a:p>
            <a:pPr algn="ctr" fontAlgn="base">
              <a:spcBef>
                <a:spcPct val="0"/>
              </a:spcBef>
              <a:spcAft>
                <a:spcPct val="0"/>
              </a:spcAft>
            </a:pPr>
            <a:endParaRPr lang="es-ES_tradnl" sz="2400" i="1" dirty="0" smtClean="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smtClean="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smtClean="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endParaRPr lang="es-ES_tradnl" sz="2400" i="1" dirty="0" smtClean="0">
              <a:solidFill>
                <a:prstClr val="white"/>
              </a:solidFill>
              <a:effectLst>
                <a:glow rad="63500">
                  <a:schemeClr val="bg2">
                    <a:lumMod val="10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a:p>
            <a:pPr algn="ctr" fontAlgn="base">
              <a:spcBef>
                <a:spcPct val="0"/>
              </a:spcBef>
              <a:spcAft>
                <a:spcPct val="0"/>
              </a:spcAft>
            </a:pPr>
            <a:r>
              <a:rPr lang="es-ES_tradnl" sz="2400" i="1" dirty="0" smtClean="0">
                <a:solidFill>
                  <a:prstClr val="white"/>
                </a:solidFill>
                <a:effectLst>
                  <a:glow rad="63500">
                    <a:schemeClr val="tx1">
                      <a:lumMod val="95000"/>
                      <a:lumOff val="5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rPr>
              <a:t>Como </a:t>
            </a:r>
            <a:r>
              <a:rPr lang="es-ES_tradnl" sz="2400" i="1" dirty="0">
                <a:solidFill>
                  <a:prstClr val="white"/>
                </a:solidFill>
                <a:effectLst>
                  <a:glow rad="63500">
                    <a:schemeClr val="tx1">
                      <a:lumMod val="95000"/>
                      <a:lumOff val="5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rPr>
              <a:t>la gente que sigue al Señor, estamos invitados a entrar en diálogo con él, a plantearle nuestras dudas y nuestras esperanzas con respecto a Dios. Él nos pedirá que tengamos fe y que nos dejemos llevar de esa confianza. </a:t>
            </a:r>
            <a:r>
              <a:rPr lang="es-PE" sz="2400" i="1" dirty="0">
                <a:solidFill>
                  <a:prstClr val="white"/>
                </a:solidFill>
                <a:effectLst>
                  <a:glow rad="63500">
                    <a:schemeClr val="tx1">
                      <a:lumMod val="95000"/>
                      <a:lumOff val="5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rPr>
              <a:t>Animados por estos sentimientos, reflexionamos:</a:t>
            </a:r>
            <a:endParaRPr lang="es-ES_tradnl" sz="2400" i="1" dirty="0">
              <a:solidFill>
                <a:prstClr val="white"/>
              </a:solidFill>
              <a:effectLst>
                <a:glow rad="63500">
                  <a:schemeClr val="tx1">
                    <a:lumMod val="95000"/>
                    <a:lumOff val="5000"/>
                    <a:alpha val="40000"/>
                  </a:schemeClr>
                </a:glow>
                <a:outerShdw blurRad="50800" dist="38100" algn="l" rotWithShape="0">
                  <a:prstClr val="black">
                    <a:alpha val="40000"/>
                  </a:prstClr>
                </a:outerShdw>
              </a:effectLst>
              <a:latin typeface="Segoe UI Semibold" panose="020B0702040204020203" pitchFamily="34" charset="0"/>
              <a:cs typeface="Segoe UI Semibold" panose="020B0702040204020203" pitchFamily="34" charset="0"/>
            </a:endParaRPr>
          </a:p>
        </p:txBody>
      </p:sp>
      <p:sp>
        <p:nvSpPr>
          <p:cNvPr id="9" name="Rectángulo redondeado 8"/>
          <p:cNvSpPr>
            <a:spLocks noChangeArrowheads="1"/>
          </p:cNvSpPr>
          <p:nvPr/>
        </p:nvSpPr>
        <p:spPr bwMode="auto">
          <a:xfrm>
            <a:off x="588435" y="528200"/>
            <a:ext cx="2740695" cy="704850"/>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600" b="1">
                <a:solidFill>
                  <a:srgbClr val="C00000"/>
                </a:solidFill>
                <a:latin typeface="Times New Roman" panose="02020603050405020304" pitchFamily="18" charset="0"/>
                <a:ea typeface="Times New Roman" panose="02020603050405020304" pitchFamily="18" charset="0"/>
              </a:rPr>
              <a:t>MEDITATIO</a:t>
            </a:r>
            <a:endParaRPr lang="es-PE" sz="160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1600" b="1">
                <a:solidFill>
                  <a:srgbClr val="880000"/>
                </a:solidFill>
                <a:latin typeface="Times New Roman" panose="02020603050405020304" pitchFamily="18" charset="0"/>
                <a:ea typeface="Times New Roman" panose="02020603050405020304" pitchFamily="18" charset="0"/>
              </a:rPr>
              <a:t>¿Qué ME dice el texto?</a:t>
            </a:r>
            <a:endParaRPr lang="es-PE" sz="160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6883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strVal val="2/3*#ppt_w"/>
                                          </p:val>
                                        </p:tav>
                                        <p:tav tm="100000">
                                          <p:val>
                                            <p:strVal val="#ppt_w"/>
                                          </p:val>
                                        </p:tav>
                                      </p:tavLst>
                                    </p:anim>
                                    <p:anim calcmode="lin" valueType="num">
                                      <p:cBhvr>
                                        <p:cTn id="8" dur="175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55285"/>
            <a:ext cx="8424936" cy="5983194"/>
          </a:xfrm>
          <a:prstGeom prst="rect">
            <a:avLst/>
          </a:prstGeom>
          <a:effectLst>
            <a:softEdge rad="127000"/>
          </a:effectLst>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011" y="704849"/>
            <a:ext cx="3559113" cy="5305426"/>
          </a:xfrm>
          <a:prstGeom prst="rect">
            <a:avLst/>
          </a:prstGeom>
        </p:spPr>
      </p:pic>
      <p:sp>
        <p:nvSpPr>
          <p:cNvPr id="3" name="2 CuadroTexto"/>
          <p:cNvSpPr txBox="1"/>
          <p:nvPr/>
        </p:nvSpPr>
        <p:spPr>
          <a:xfrm>
            <a:off x="812256" y="592282"/>
            <a:ext cx="3770064" cy="5509200"/>
          </a:xfrm>
          <a:prstGeom prst="rect">
            <a:avLst/>
          </a:prstGeom>
          <a:noFill/>
        </p:spPr>
        <p:txBody>
          <a:bodyPr wrap="square" rtlCol="0">
            <a:spAutoFit/>
          </a:bodyPr>
          <a:lstStyle/>
          <a:p>
            <a:pPr algn="ctr" fontAlgn="base">
              <a:spcBef>
                <a:spcPct val="0"/>
              </a:spcBef>
              <a:spcAft>
                <a:spcPct val="0"/>
              </a:spcAft>
            </a:pPr>
            <a:r>
              <a:rPr lang="es-ES_tradnl" sz="3200" b="1" dirty="0">
                <a:latin typeface="Rockwell Condensed" panose="02060603050405020104" pitchFamily="18" charset="0"/>
              </a:rPr>
              <a:t>° Dios espera que creamos en aquel que Él ha enviado.                ¿Qué lugar ocupa la fe en mi vida</a:t>
            </a:r>
            <a:r>
              <a:rPr lang="es-ES_tradnl" sz="3200" b="1" dirty="0" smtClean="0">
                <a:latin typeface="Rockwell Condensed" panose="02060603050405020104" pitchFamily="18" charset="0"/>
              </a:rPr>
              <a:t>?.</a:t>
            </a:r>
          </a:p>
          <a:p>
            <a:pPr algn="ctr" fontAlgn="base">
              <a:spcBef>
                <a:spcPct val="0"/>
              </a:spcBef>
              <a:spcAft>
                <a:spcPct val="0"/>
              </a:spcAft>
            </a:pPr>
            <a:endParaRPr lang="es-MX" sz="3200" b="1" dirty="0" smtClean="0">
              <a:latin typeface="Rockwell Condensed" panose="02060603050405020104" pitchFamily="18" charset="0"/>
            </a:endParaRPr>
          </a:p>
          <a:p>
            <a:pPr algn="ctr" fontAlgn="base">
              <a:spcBef>
                <a:spcPct val="0"/>
              </a:spcBef>
              <a:spcAft>
                <a:spcPct val="0"/>
              </a:spcAft>
            </a:pPr>
            <a:r>
              <a:rPr lang="es-MX" sz="3200" b="1" dirty="0" smtClean="0">
                <a:latin typeface="Rockwell Condensed" panose="02060603050405020104" pitchFamily="18" charset="0"/>
              </a:rPr>
              <a:t>¿</a:t>
            </a:r>
            <a:r>
              <a:rPr lang="es-MX" sz="3200" b="1" dirty="0">
                <a:latin typeface="Rockwell Condensed" panose="02060603050405020104" pitchFamily="18" charset="0"/>
              </a:rPr>
              <a:t>Me compromete totalmente o solo me “sirve” en momentos de dificultad?.</a:t>
            </a:r>
          </a:p>
          <a:p>
            <a:pPr algn="ctr" fontAlgn="base">
              <a:spcBef>
                <a:spcPct val="0"/>
              </a:spcBef>
              <a:spcAft>
                <a:spcPct val="0"/>
              </a:spcAft>
            </a:pPr>
            <a:endParaRPr lang="es-ES" sz="3200" b="1" dirty="0">
              <a:latin typeface="Rockwell Condensed" panose="02060603050405020104" pitchFamily="18" charset="0"/>
            </a:endParaRPr>
          </a:p>
        </p:txBody>
      </p:sp>
    </p:spTree>
    <p:extLst>
      <p:ext uri="{BB962C8B-B14F-4D97-AF65-F5344CB8AC3E}">
        <p14:creationId xmlns:p14="http://schemas.microsoft.com/office/powerpoint/2010/main" val="4024587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67545" y="397297"/>
            <a:ext cx="8209730" cy="5955878"/>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357" y="1966957"/>
            <a:ext cx="5740890" cy="3893766"/>
          </a:xfrm>
          <a:prstGeom prst="rect">
            <a:avLst/>
          </a:prstGeom>
          <a:effectLst>
            <a:softEdge rad="635000"/>
          </a:effectLst>
          <a:scene3d>
            <a:camera prst="orthographicFront"/>
            <a:lightRig rig="threePt" dir="t"/>
          </a:scene3d>
          <a:sp3d>
            <a:bevelT prst="convex"/>
          </a:sp3d>
        </p:spPr>
      </p:pic>
      <p:sp>
        <p:nvSpPr>
          <p:cNvPr id="4" name="3 CuadroTexto"/>
          <p:cNvSpPr txBox="1"/>
          <p:nvPr/>
        </p:nvSpPr>
        <p:spPr>
          <a:xfrm>
            <a:off x="467545" y="397297"/>
            <a:ext cx="8136902" cy="1569660"/>
          </a:xfrm>
          <a:prstGeom prst="rect">
            <a:avLst/>
          </a:prstGeom>
          <a:noFill/>
        </p:spPr>
        <p:txBody>
          <a:bodyPr wrap="square" rtlCol="0">
            <a:spAutoFit/>
          </a:bodyPr>
          <a:lstStyle/>
          <a:p>
            <a:pPr algn="ctr" fontAlgn="base">
              <a:spcBef>
                <a:spcPct val="0"/>
              </a:spcBef>
              <a:spcAft>
                <a:spcPct val="0"/>
              </a:spcAft>
            </a:pPr>
            <a:r>
              <a:rPr lang="es-ES_tradnl" sz="3200" dirty="0">
                <a:solidFill>
                  <a:schemeClr val="bg1"/>
                </a:solidFill>
                <a:effectLst>
                  <a:glow rad="101600">
                    <a:srgbClr val="C0504D">
                      <a:lumMod val="75000"/>
                      <a:alpha val="60000"/>
                    </a:srgbClr>
                  </a:glow>
                  <a:outerShdw blurRad="50800" dist="38100" dir="10800000" algn="r" rotWithShape="0">
                    <a:srgbClr val="421906"/>
                  </a:outerShdw>
                </a:effectLst>
                <a:latin typeface="Tekton Pro" panose="020F0603020208020904" pitchFamily="34" charset="0"/>
              </a:rPr>
              <a:t>° Esfuércense por conseguir el alimento que da la vida eterna. </a:t>
            </a:r>
            <a:r>
              <a:rPr lang="es-ES_tradnl" sz="3200" dirty="0">
                <a:solidFill>
                  <a:schemeClr val="bg1"/>
                </a:solidFill>
                <a:effectLst>
                  <a:glow rad="101600">
                    <a:srgbClr val="C0504D">
                      <a:lumMod val="50000"/>
                      <a:alpha val="60000"/>
                    </a:srgbClr>
                  </a:glow>
                  <a:outerShdw blurRad="50800" dist="38100" dir="10800000" algn="r" rotWithShape="0">
                    <a:srgbClr val="421906"/>
                  </a:outerShdw>
                </a:effectLst>
                <a:latin typeface="Tekton Pro" panose="020F0603020208020904" pitchFamily="34" charset="0"/>
              </a:rPr>
              <a:t>¿Es la Palabra de Dios mi pan cotidiano?   </a:t>
            </a:r>
            <a:r>
              <a:rPr lang="es-PE" sz="3200" dirty="0">
                <a:solidFill>
                  <a:schemeClr val="bg1"/>
                </a:solidFill>
                <a:effectLst>
                  <a:glow rad="101600">
                    <a:srgbClr val="C0504D">
                      <a:lumMod val="50000"/>
                      <a:alpha val="60000"/>
                    </a:srgbClr>
                  </a:glow>
                  <a:outerShdw blurRad="50800" dist="38100" dir="10800000" algn="r" rotWithShape="0">
                    <a:srgbClr val="421906"/>
                  </a:outerShdw>
                </a:effectLst>
                <a:latin typeface="Tekton Pro" panose="020F0603020208020904" pitchFamily="34" charset="0"/>
              </a:rPr>
              <a:t>¿Alimenta mi experiencia de fe?.</a:t>
            </a:r>
            <a:endParaRPr lang="es-ES_tradnl" sz="3200" dirty="0">
              <a:solidFill>
                <a:schemeClr val="bg1"/>
              </a:solidFill>
              <a:effectLst>
                <a:glow rad="101600">
                  <a:srgbClr val="C0504D">
                    <a:lumMod val="75000"/>
                    <a:alpha val="60000"/>
                  </a:srgbClr>
                </a:glow>
                <a:outerShdw blurRad="50800" dist="38100" dir="10800000" algn="r" rotWithShape="0">
                  <a:srgbClr val="421906"/>
                </a:outerShdw>
              </a:effectLst>
              <a:latin typeface="Tekton Pro" panose="020F0603020208020904" pitchFamily="34" charset="0"/>
            </a:endParaRPr>
          </a:p>
        </p:txBody>
      </p:sp>
      <p:sp>
        <p:nvSpPr>
          <p:cNvPr id="6" name="5 CuadroTexto"/>
          <p:cNvSpPr txBox="1"/>
          <p:nvPr/>
        </p:nvSpPr>
        <p:spPr>
          <a:xfrm>
            <a:off x="1376207" y="5445224"/>
            <a:ext cx="6624736" cy="646331"/>
          </a:xfrm>
          <a:prstGeom prst="rect">
            <a:avLst/>
          </a:prstGeom>
          <a:noFill/>
        </p:spPr>
        <p:txBody>
          <a:bodyPr wrap="square" rtlCol="0">
            <a:prstTxWarp prst="textInflateBottom">
              <a:avLst>
                <a:gd name="adj" fmla="val 75941"/>
              </a:avLst>
            </a:prstTxWarp>
            <a:spAutoFit/>
          </a:bodyPr>
          <a:lstStyle/>
          <a:p>
            <a:pPr fontAlgn="base">
              <a:spcBef>
                <a:spcPct val="0"/>
              </a:spcBef>
              <a:spcAft>
                <a:spcPct val="0"/>
              </a:spcAft>
            </a:pPr>
            <a:r>
              <a:rPr lang="es-ES_tradnl" sz="3600" b="1" dirty="0">
                <a:solidFill>
                  <a:srgbClr val="FFFF00"/>
                </a:solidFill>
                <a:effectLst>
                  <a:outerShdw blurRad="38100" dist="38100" dir="2700000" algn="tl">
                    <a:srgbClr val="000000">
                      <a:alpha val="43137"/>
                    </a:srgbClr>
                  </a:outerShdw>
                </a:effectLst>
                <a:latin typeface="Matura MT Script Capitals" pitchFamily="66" charset="0"/>
              </a:rPr>
              <a:t> </a:t>
            </a:r>
            <a:endParaRPr lang="es-ES" sz="3600" b="1" dirty="0">
              <a:solidFill>
                <a:srgbClr val="FFFF00"/>
              </a:solidFill>
              <a:effectLst>
                <a:outerShdw blurRad="38100" dist="38100" dir="2700000" algn="tl">
                  <a:srgbClr val="000000">
                    <a:alpha val="43137"/>
                  </a:srgbClr>
                </a:outerShdw>
              </a:effectLst>
              <a:latin typeface="Matura MT Script Capitals" pitchFamily="66" charset="0"/>
            </a:endParaRPr>
          </a:p>
        </p:txBody>
      </p:sp>
    </p:spTree>
    <p:extLst>
      <p:ext uri="{BB962C8B-B14F-4D97-AF65-F5344CB8AC3E}">
        <p14:creationId xmlns:p14="http://schemas.microsoft.com/office/powerpoint/2010/main" val="3142352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360"/>
                                          </p:val>
                                        </p:tav>
                                        <p:tav tm="100000">
                                          <p:val>
                                            <p:fltVal val="0"/>
                                          </p:val>
                                        </p:tav>
                                      </p:tavLst>
                                    </p:anim>
                                    <p:animEffect transition="in" filter="fade">
                                      <p:cBhvr>
                                        <p:cTn id="10" dur="750"/>
                                        <p:tgtEl>
                                          <p:spTgt spid="4"/>
                                        </p:tgtEl>
                                      </p:cBhvr>
                                    </p:animEffect>
                                  </p:childTnLst>
                                </p:cTn>
                              </p:par>
                            </p:childTnLst>
                          </p:cTn>
                        </p:par>
                        <p:par>
                          <p:cTn id="11" fill="hold">
                            <p:stCondLst>
                              <p:cond delay="91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 calcmode="lin" valueType="num">
                                      <p:cBhvr>
                                        <p:cTn id="16" dur="750" fill="hold"/>
                                        <p:tgtEl>
                                          <p:spTgt spid="6"/>
                                        </p:tgtEl>
                                        <p:attrNameLst>
                                          <p:attrName>style.rotation</p:attrName>
                                        </p:attrNameLst>
                                      </p:cBhvr>
                                      <p:tavLst>
                                        <p:tav tm="0">
                                          <p:val>
                                            <p:fltVal val="360"/>
                                          </p:val>
                                        </p:tav>
                                        <p:tav tm="100000">
                                          <p:val>
                                            <p:fltVal val="0"/>
                                          </p:val>
                                        </p:tav>
                                      </p:tavLst>
                                    </p:anim>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23874" y="447674"/>
            <a:ext cx="8239125" cy="5889267"/>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4" y="1628775"/>
            <a:ext cx="8467725" cy="4543425"/>
          </a:xfrm>
          <a:prstGeom prst="rect">
            <a:avLst/>
          </a:prstGeom>
          <a:effectLst>
            <a:softEdge rad="317500"/>
          </a:effectLst>
        </p:spPr>
      </p:pic>
      <p:sp>
        <p:nvSpPr>
          <p:cNvPr id="3" name="2 CuadroTexto"/>
          <p:cNvSpPr txBox="1"/>
          <p:nvPr/>
        </p:nvSpPr>
        <p:spPr>
          <a:xfrm>
            <a:off x="755515" y="632881"/>
            <a:ext cx="7776526" cy="1200329"/>
          </a:xfrm>
          <a:prstGeom prst="rect">
            <a:avLst/>
          </a:prstGeom>
          <a:noFill/>
        </p:spPr>
        <p:txBody>
          <a:bodyPr wrap="square" rtlCol="0">
            <a:spAutoFit/>
          </a:bodyPr>
          <a:lstStyle/>
          <a:p>
            <a:pPr algn="ctr" fontAlgn="base">
              <a:spcBef>
                <a:spcPct val="0"/>
              </a:spcBef>
              <a:spcAft>
                <a:spcPct val="0"/>
              </a:spcAft>
            </a:pPr>
            <a:r>
              <a:rPr lang="es-ES_tradnl" sz="3600" dirty="0">
                <a:solidFill>
                  <a:srgbClr val="FFFF00"/>
                </a:solidFill>
                <a:effectLst>
                  <a:glow rad="101600">
                    <a:srgbClr val="421906">
                      <a:alpha val="60000"/>
                    </a:srgbClr>
                  </a:glow>
                  <a:outerShdw blurRad="50800" dist="38100" dir="10800000" algn="r" rotWithShape="0">
                    <a:prstClr val="black"/>
                  </a:outerShdw>
                </a:effectLst>
                <a:latin typeface="Script MT Bold" panose="03040602040607080904" pitchFamily="66" charset="0"/>
              </a:rPr>
              <a:t>° ¿Qué debemos hacer para actuar como Dios quiere?</a:t>
            </a:r>
            <a:endParaRPr lang="es-ES" sz="3600" dirty="0">
              <a:solidFill>
                <a:srgbClr val="FFFF00"/>
              </a:solidFill>
              <a:effectLst>
                <a:glow rad="101600">
                  <a:srgbClr val="421906">
                    <a:alpha val="60000"/>
                  </a:srgbClr>
                </a:glow>
                <a:outerShdw blurRad="50800" dist="38100" dir="10800000" algn="r" rotWithShape="0">
                  <a:prstClr val="black"/>
                </a:outerShdw>
              </a:effectLst>
              <a:latin typeface="Script MT Bold" panose="03040602040607080904" pitchFamily="66" charset="0"/>
            </a:endParaRPr>
          </a:p>
        </p:txBody>
      </p:sp>
    </p:spTree>
    <p:extLst>
      <p:ext uri="{BB962C8B-B14F-4D97-AF65-F5344CB8AC3E}">
        <p14:creationId xmlns:p14="http://schemas.microsoft.com/office/powerpoint/2010/main" val="277984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67543" y="471487"/>
            <a:ext cx="8228781" cy="5891213"/>
          </a:xfrm>
          <a:prstGeom prst="rect">
            <a:avLst/>
          </a:prstGeom>
          <a:scene3d>
            <a:camera prst="orthographicFront"/>
            <a:lightRig rig="threePt" dir="t"/>
          </a:scene3d>
          <a:sp3d>
            <a:bevelT prst="relaxedInset"/>
          </a:sp3d>
        </p:spPr>
      </p:pic>
      <p:sp>
        <p:nvSpPr>
          <p:cNvPr id="4" name="3 CuadroTexto"/>
          <p:cNvSpPr txBox="1"/>
          <p:nvPr/>
        </p:nvSpPr>
        <p:spPr>
          <a:xfrm>
            <a:off x="467543" y="419516"/>
            <a:ext cx="7962081" cy="2062103"/>
          </a:xfrm>
          <a:prstGeom prst="rect">
            <a:avLst/>
          </a:prstGeom>
          <a:noFill/>
          <a:effectLst>
            <a:softEdge rad="127000"/>
          </a:effectLst>
        </p:spPr>
        <p:txBody>
          <a:bodyPr wrap="square" rtlCol="0">
            <a:spAutoFit/>
          </a:bodyPr>
          <a:lstStyle/>
          <a:p>
            <a:pPr marL="457200" indent="-457200" algn="ctr" fontAlgn="base">
              <a:spcBef>
                <a:spcPct val="0"/>
              </a:spcBef>
              <a:spcAft>
                <a:spcPct val="0"/>
              </a:spcAft>
              <a:buFont typeface="Arial" panose="020B0604020202020204" pitchFamily="34" charset="0"/>
              <a:buChar char="•"/>
            </a:pPr>
            <a:r>
              <a:rPr lang="es-ES_tradnl" sz="3200" dirty="0">
                <a:solidFill>
                  <a:schemeClr val="bg1"/>
                </a:solidFill>
                <a:effectLst>
                  <a:glow rad="101600">
                    <a:srgbClr val="421906">
                      <a:alpha val="60000"/>
                    </a:srgbClr>
                  </a:glow>
                  <a:outerShdw blurRad="50800" dist="38100" dir="10800000" algn="r" rotWithShape="0">
                    <a:srgbClr val="421906"/>
                  </a:outerShdw>
                </a:effectLst>
                <a:latin typeface="Swis721 Hv BT" panose="020B0804020202020204" pitchFamily="34" charset="0"/>
              </a:rPr>
              <a:t>¿Creo y confío en Jesús que hoy a mí se me revela como Pan de vida para que nunca más tenga hambre ni sed? </a:t>
            </a:r>
            <a:endParaRPr lang="es-ES" sz="3200" dirty="0">
              <a:solidFill>
                <a:schemeClr val="bg1"/>
              </a:solidFill>
              <a:effectLst>
                <a:glow rad="101600">
                  <a:srgbClr val="421906">
                    <a:alpha val="60000"/>
                  </a:srgbClr>
                </a:glow>
                <a:outerShdw blurRad="50800" dist="38100" dir="10800000" algn="r" rotWithShape="0">
                  <a:srgbClr val="421906"/>
                </a:outerShdw>
              </a:effectLst>
              <a:latin typeface="Swis721 Hv BT" panose="020B0804020202020204" pitchFamily="34" charset="0"/>
            </a:endParaRPr>
          </a:p>
        </p:txBody>
      </p:sp>
    </p:spTree>
    <p:extLst>
      <p:ext uri="{BB962C8B-B14F-4D97-AF65-F5344CB8AC3E}">
        <p14:creationId xmlns:p14="http://schemas.microsoft.com/office/powerpoint/2010/main" val="3890207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44925" y="404664"/>
            <a:ext cx="8098999" cy="892552"/>
          </a:xfrm>
          <a:prstGeom prst="rect">
            <a:avLst/>
          </a:prstGeom>
          <a:solidFill>
            <a:srgbClr val="785A14"/>
          </a:solidFill>
          <a:scene3d>
            <a:camera prst="orthographicFront"/>
            <a:lightRig rig="threePt" dir="t"/>
          </a:scene3d>
          <a:sp3d>
            <a:bevelT prst="relaxedInset"/>
          </a:sp3d>
        </p:spPr>
        <p:txBody>
          <a:bodyPr wrap="square" lIns="91440" tIns="45720" rIns="91440" bIns="45720">
            <a:spAutoFit/>
          </a:bodyPr>
          <a:lstStyle/>
          <a:p>
            <a:pPr fontAlgn="base">
              <a:spcBef>
                <a:spcPct val="0"/>
              </a:spcBef>
              <a:spcAft>
                <a:spcPct val="0"/>
              </a:spcAft>
            </a:pPr>
            <a:r>
              <a:rPr lang="es-ES_tradnl" sz="2800" b="1" dirty="0">
                <a:ln w="17780" cmpd="sng">
                  <a:solidFill>
                    <a:srgbClr val="FFFFFF"/>
                  </a:solidFill>
                  <a:prstDash val="solid"/>
                  <a:miter lim="800000"/>
                </a:ln>
                <a:solidFill>
                  <a:srgbClr val="FFFF00"/>
                </a:solidFill>
                <a:effectLst>
                  <a:outerShdw blurRad="50800" algn="tl" rotWithShape="0">
                    <a:srgbClr val="000000"/>
                  </a:outerShdw>
                </a:effectLst>
                <a:latin typeface="Times New Roman" pitchFamily="18" charset="0"/>
              </a:rPr>
              <a:t>Ambientación:</a:t>
            </a:r>
            <a:r>
              <a:rPr lang="es-ES_tradnl" sz="2800" b="1" dirty="0">
                <a:ln w="17780" cmpd="sng">
                  <a:solidFill>
                    <a:srgbClr val="FFFFFF"/>
                  </a:solidFill>
                  <a:prstDash val="solid"/>
                  <a:miter lim="800000"/>
                </a:ln>
                <a:solidFill>
                  <a:srgbClr val="C0504D">
                    <a:lumMod val="60000"/>
                    <a:lumOff val="40000"/>
                  </a:srgbClr>
                </a:solidFill>
                <a:effectLst>
                  <a:outerShdw blurRad="50800" algn="tl" rotWithShape="0">
                    <a:srgbClr val="000000"/>
                  </a:outerShdw>
                </a:effectLst>
                <a:latin typeface="Times New Roman" pitchFamily="18" charset="0"/>
              </a:rPr>
              <a:t> </a:t>
            </a:r>
            <a:r>
              <a:rPr lang="es-PE" sz="2400" dirty="0">
                <a:ln w="17780" cmpd="sng">
                  <a:solidFill>
                    <a:srgbClr val="FFFFFF"/>
                  </a:solidFill>
                  <a:prstDash val="solid"/>
                  <a:miter lim="800000"/>
                </a:ln>
                <a:solidFill>
                  <a:srgbClr val="C0504D">
                    <a:lumMod val="60000"/>
                    <a:lumOff val="40000"/>
                  </a:srgbClr>
                </a:solidFill>
                <a:effectLst>
                  <a:outerShdw blurRad="50800" algn="tl" rotWithShape="0">
                    <a:srgbClr val="000000"/>
                  </a:outerShdw>
                </a:effectLst>
                <a:latin typeface="Times New Roman" pitchFamily="18" charset="0"/>
              </a:rPr>
              <a:t>Al centro: un pan grande, un cirio y la frase: Señor, danos siempre de ese pan</a:t>
            </a:r>
            <a:endParaRPr lang="es-ES" sz="2400" dirty="0">
              <a:ln w="17780" cmpd="sng">
                <a:solidFill>
                  <a:srgbClr val="FFFFFF"/>
                </a:solidFill>
                <a:prstDash val="solid"/>
                <a:miter lim="800000"/>
              </a:ln>
              <a:solidFill>
                <a:srgbClr val="C0504D">
                  <a:lumMod val="60000"/>
                  <a:lumOff val="40000"/>
                </a:srgbClr>
              </a:solidFill>
              <a:effectLst>
                <a:outerShdw blurRad="50800" algn="tl" rotWithShape="0">
                  <a:srgbClr val="000000"/>
                </a:outerShdw>
              </a:effectLst>
              <a:latin typeface="Times New Roman" pitchFamily="18" charset="0"/>
            </a:endParaRPr>
          </a:p>
        </p:txBody>
      </p:sp>
      <p:sp>
        <p:nvSpPr>
          <p:cNvPr id="8" name="7 Rectángulo"/>
          <p:cNvSpPr/>
          <p:nvPr/>
        </p:nvSpPr>
        <p:spPr>
          <a:xfrm>
            <a:off x="1078275" y="5907840"/>
            <a:ext cx="6832298" cy="461665"/>
          </a:xfrm>
          <a:prstGeom prst="rect">
            <a:avLst/>
          </a:prstGeom>
          <a:solidFill>
            <a:srgbClr val="779A1A"/>
          </a:solidFill>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_tradnl" sz="2400" dirty="0">
                <a:solidFill>
                  <a:schemeClr val="bg1"/>
                </a:solidFill>
                <a:effectLst>
                  <a:outerShdw blurRad="38100" dist="38100" dir="2700000" algn="tl">
                    <a:srgbClr val="000000">
                      <a:alpha val="43137"/>
                    </a:srgbClr>
                  </a:outerShdw>
                </a:effectLst>
                <a:latin typeface="Tekton Pro" panose="020F0603020208020904" pitchFamily="34" charset="0"/>
              </a:rPr>
              <a:t>Cantos sugeridos: </a:t>
            </a:r>
            <a:r>
              <a:rPr lang="es-ES_tradnl" sz="2400" b="1" dirty="0">
                <a:solidFill>
                  <a:schemeClr val="bg1"/>
                </a:solidFill>
                <a:effectLst>
                  <a:outerShdw blurRad="38100" dist="38100" dir="2700000" algn="tl">
                    <a:srgbClr val="000000">
                      <a:alpha val="43137"/>
                    </a:srgbClr>
                  </a:outerShdw>
                </a:effectLst>
                <a:latin typeface="Tekton Pro" panose="020F0603020208020904" pitchFamily="34" charset="0"/>
              </a:rPr>
              <a:t>Yo soy el pan de vida; Eucaristía</a:t>
            </a:r>
            <a:endParaRPr lang="es-ES" sz="2400" b="1" dirty="0">
              <a:solidFill>
                <a:schemeClr val="bg1"/>
              </a:solidFill>
              <a:effectLst>
                <a:outerShdw blurRad="38100" dist="38100" dir="2700000" algn="tl">
                  <a:srgbClr val="000000">
                    <a:alpha val="43137"/>
                  </a:srgbClr>
                </a:outerShdw>
              </a:effectLst>
              <a:latin typeface="Tekton Pro" panose="020F0603020208020904" pitchFamily="34" charset="0"/>
            </a:endParaRPr>
          </a:p>
        </p:txBody>
      </p:sp>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backgroundRemoval t="9434" b="89308" l="0" r="100000"/>
                    </a14:imgEffect>
                  </a14:imgLayer>
                </a14:imgProps>
              </a:ext>
            </a:extLst>
          </a:blip>
          <a:stretch>
            <a:fillRect/>
          </a:stretch>
        </p:blipFill>
        <p:spPr>
          <a:xfrm>
            <a:off x="2051434" y="3458018"/>
            <a:ext cx="5364570" cy="2690746"/>
          </a:xfrm>
          <a:prstGeom prst="rect">
            <a:avLst/>
          </a:prstGeom>
        </p:spPr>
      </p:pic>
      <p:sp>
        <p:nvSpPr>
          <p:cNvPr id="11" name="10 Rectángulo"/>
          <p:cNvSpPr/>
          <p:nvPr/>
        </p:nvSpPr>
        <p:spPr>
          <a:xfrm>
            <a:off x="2137160" y="1979622"/>
            <a:ext cx="6017246" cy="1853118"/>
          </a:xfrm>
          <a:prstGeom prst="rect">
            <a:avLst/>
          </a:prstGeom>
          <a:noFill/>
        </p:spPr>
        <p:txBody>
          <a:bodyPr wrap="square" lIns="91440" tIns="45720" rIns="91440" bIns="45720">
            <a:prstTxWarp prst="textStop">
              <a:avLst/>
            </a:prstTxWarp>
            <a:spAutoFit/>
          </a:bodyPr>
          <a:lstStyle/>
          <a:p>
            <a:pPr algn="ctr" fontAlgn="base">
              <a:spcBef>
                <a:spcPct val="0"/>
              </a:spcBef>
              <a:spcAft>
                <a:spcPct val="0"/>
              </a:spcAft>
            </a:pPr>
            <a:r>
              <a:rPr lang="es-ES_tradnl" sz="5400" b="1" i="1" dirty="0">
                <a:ln w="6600">
                  <a:solidFill>
                    <a:srgbClr val="C0504D"/>
                  </a:solidFill>
                  <a:prstDash val="solid"/>
                </a:ln>
                <a:solidFill>
                  <a:srgbClr val="FFFFFF"/>
                </a:solidFill>
                <a:effectLst>
                  <a:outerShdw dist="38100" dir="2700000" algn="tl" rotWithShape="0">
                    <a:srgbClr val="C0504D"/>
                  </a:outerShdw>
                </a:effectLst>
                <a:latin typeface="Square721 Cn BT" panose="020B0406020202050204" pitchFamily="34" charset="0"/>
              </a:rPr>
              <a:t>Señor, danos siempre de ese pan</a:t>
            </a:r>
            <a:endParaRPr lang="es-ES" sz="5400" b="1" dirty="0">
              <a:ln w="6600">
                <a:solidFill>
                  <a:srgbClr val="C0504D"/>
                </a:solidFill>
                <a:prstDash val="solid"/>
              </a:ln>
              <a:solidFill>
                <a:srgbClr val="FFFFFF"/>
              </a:solidFill>
              <a:effectLst>
                <a:outerShdw dist="38100" dir="2700000" algn="tl" rotWithShape="0">
                  <a:srgbClr val="C0504D"/>
                </a:outerShdw>
              </a:effectLst>
              <a:latin typeface="Square721 Cn BT" panose="020B0406020202050204" pitchFamily="34" charset="0"/>
            </a:endParaRPr>
          </a:p>
        </p:txBody>
      </p:sp>
      <p:pic>
        <p:nvPicPr>
          <p:cNvPr id="2056" name="Picture 8" descr="vela encendida icono aislado de dibujos animados 1545999 Vector en Vecteezy"/>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6" b="98163" l="9875" r="89847"/>
                    </a14:imgEffect>
                  </a14:imgLayer>
                </a14:imgProps>
              </a:ext>
              <a:ext uri="{28A0092B-C50C-407E-A947-70E740481C1C}">
                <a14:useLocalDpi xmlns:a14="http://schemas.microsoft.com/office/drawing/2010/main" val="0"/>
              </a:ext>
            </a:extLst>
          </a:blip>
          <a:srcRect/>
          <a:stretch>
            <a:fillRect/>
          </a:stretch>
        </p:blipFill>
        <p:spPr bwMode="auto">
          <a:xfrm>
            <a:off x="444925" y="1445031"/>
            <a:ext cx="1622410" cy="424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90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par>
                          <p:cTn id="11" fill="hold">
                            <p:stCondLst>
                              <p:cond delay="3500"/>
                            </p:stCondLst>
                            <p:childTnLst>
                              <p:par>
                                <p:cTn id="12" presetID="3" presetClass="entr" presetSubtype="1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42912" y="505483"/>
            <a:ext cx="8293109" cy="5904842"/>
          </a:xfrm>
          <a:prstGeom prst="rect">
            <a:avLst/>
          </a:prstGeom>
        </p:spPr>
      </p:pic>
      <p:sp>
        <p:nvSpPr>
          <p:cNvPr id="2" name="1 Rectángulo"/>
          <p:cNvSpPr/>
          <p:nvPr/>
        </p:nvSpPr>
        <p:spPr>
          <a:xfrm>
            <a:off x="664368" y="1444219"/>
            <a:ext cx="7869246" cy="2677656"/>
          </a:xfrm>
          <a:prstGeom prst="rect">
            <a:avLst/>
          </a:prstGeom>
        </p:spPr>
        <p:txBody>
          <a:bodyPr wrap="square">
            <a:spAutoFit/>
          </a:bodyPr>
          <a:lstStyle/>
          <a:p>
            <a:pPr algn="ctr" fontAlgn="base">
              <a:spcBef>
                <a:spcPct val="0"/>
              </a:spcBef>
              <a:spcAft>
                <a:spcPct val="0"/>
              </a:spcAft>
            </a:pPr>
            <a:r>
              <a:rPr lang="es-ES_tradnl" sz="2800" b="1" u="sng" dirty="0">
                <a:solidFill>
                  <a:prstClr val="white"/>
                </a:solidFill>
                <a:effectLst>
                  <a:glow rad="101600">
                    <a:srgbClr val="5D2221">
                      <a:alpha val="60000"/>
                    </a:srgbClr>
                  </a:glow>
                  <a:outerShdw blurRad="38100" dist="38100" dir="2700000" algn="tl">
                    <a:srgbClr val="000000">
                      <a:alpha val="43137"/>
                    </a:srgbClr>
                  </a:outerShdw>
                </a:effectLst>
                <a:latin typeface="Tekton Pro" panose="020F0603020208020904" pitchFamily="34" charset="0"/>
              </a:rPr>
              <a:t>Motivación</a:t>
            </a:r>
            <a:r>
              <a:rPr lang="es-ES_tradnl" sz="2800" b="1" dirty="0">
                <a:solidFill>
                  <a:prstClr val="white"/>
                </a:solidFill>
                <a:effectLst>
                  <a:glow rad="101600">
                    <a:srgbClr val="5D2221">
                      <a:alpha val="60000"/>
                    </a:srgbClr>
                  </a:glow>
                  <a:outerShdw blurRad="38100" dist="38100" dir="2700000" algn="tl">
                    <a:srgbClr val="000000">
                      <a:alpha val="43137"/>
                    </a:srgbClr>
                  </a:outerShdw>
                </a:effectLst>
                <a:latin typeface="Tekton Pro" panose="020F0603020208020904" pitchFamily="34" charset="0"/>
              </a:rPr>
              <a:t>: </a:t>
            </a:r>
          </a:p>
          <a:p>
            <a:pPr algn="ctr" fontAlgn="base">
              <a:spcBef>
                <a:spcPct val="0"/>
              </a:spcBef>
              <a:spcAft>
                <a:spcPct val="0"/>
              </a:spcAft>
            </a:pPr>
            <a:endParaRPr lang="es-ES_tradnl" sz="2800" b="1" dirty="0">
              <a:solidFill>
                <a:prstClr val="white"/>
              </a:solidFill>
              <a:effectLst>
                <a:glow rad="101600">
                  <a:srgbClr val="5D2221">
                    <a:alpha val="60000"/>
                  </a:srgbClr>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r>
              <a:rPr lang="es-PE" sz="2800" b="1" dirty="0">
                <a:solidFill>
                  <a:prstClr val="white"/>
                </a:solidFill>
                <a:effectLst>
                  <a:glow rad="101600">
                    <a:srgbClr val="5D2221">
                      <a:alpha val="60000"/>
                    </a:srgbClr>
                  </a:glow>
                  <a:outerShdw blurRad="38100" dist="38100" dir="2700000" algn="tl">
                    <a:srgbClr val="000000">
                      <a:alpha val="43137"/>
                    </a:srgbClr>
                  </a:outerShdw>
                </a:effectLst>
                <a:latin typeface="Tekton Pro" panose="020F0603020208020904" pitchFamily="34" charset="0"/>
              </a:rPr>
              <a:t>La Palabra de Dios, encarnada en Jesucristo, es un alimento que da la vida eterna. </a:t>
            </a:r>
            <a:r>
              <a:rPr lang="es-PE" sz="2800" b="1" dirty="0">
                <a:solidFill>
                  <a:prstClr val="white"/>
                </a:solidFill>
                <a:effectLst>
                  <a:glow rad="101600">
                    <a:srgbClr val="3E1F00">
                      <a:alpha val="60000"/>
                    </a:srgbClr>
                  </a:glow>
                  <a:outerShdw blurRad="38100" dist="38100" dir="2700000" algn="tl">
                    <a:srgbClr val="000000">
                      <a:alpha val="43137"/>
                    </a:srgbClr>
                  </a:outerShdw>
                </a:effectLst>
                <a:latin typeface="Tekton Pro" panose="020F0603020208020904" pitchFamily="34" charset="0"/>
              </a:rPr>
              <a:t>Inspirándonos en ella expresamos en forma de oración lo que hemos compartido durante este encuentro.</a:t>
            </a:r>
            <a:r>
              <a:rPr lang="es-ES_tradnl" sz="2800" dirty="0">
                <a:solidFill>
                  <a:prstClr val="white"/>
                </a:solidFill>
                <a:effectLst>
                  <a:glow rad="101600">
                    <a:srgbClr val="3E1F00">
                      <a:alpha val="60000"/>
                    </a:srgbClr>
                  </a:glow>
                  <a:outerShdw blurRad="38100" dist="38100" dir="2700000" algn="tl">
                    <a:srgbClr val="000000">
                      <a:alpha val="43137"/>
                    </a:srgbClr>
                  </a:outerShdw>
                </a:effectLst>
                <a:latin typeface="Tekton Pro" panose="020F0603020208020904" pitchFamily="34" charset="0"/>
              </a:rPr>
              <a:t> </a:t>
            </a:r>
          </a:p>
        </p:txBody>
      </p:sp>
      <p:sp>
        <p:nvSpPr>
          <p:cNvPr id="8" name="Rectángulo redondeado 7"/>
          <p:cNvSpPr>
            <a:spLocks noChangeArrowheads="1"/>
          </p:cNvSpPr>
          <p:nvPr/>
        </p:nvSpPr>
        <p:spPr bwMode="auto">
          <a:xfrm>
            <a:off x="593564" y="505483"/>
            <a:ext cx="3502185" cy="1066142"/>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sz="2000" b="1" dirty="0">
              <a:solidFill>
                <a:prstClr val="black"/>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2000" b="1" dirty="0">
                <a:solidFill>
                  <a:srgbClr val="880000"/>
                </a:solidFill>
                <a:latin typeface="Times New Roman" panose="02020603050405020304" pitchFamily="18" charset="0"/>
                <a:ea typeface="Times New Roman" panose="02020603050405020304" pitchFamily="18" charset="0"/>
              </a:rPr>
              <a:t>¿Qué le digo al Señor motivado por su Palabra?</a:t>
            </a:r>
            <a:endParaRPr lang="es-PE" sz="2000" dirty="0">
              <a:solidFill>
                <a:srgbClr val="8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405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32" y="437881"/>
            <a:ext cx="8305844" cy="595004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426032" y="4962652"/>
            <a:ext cx="8305844" cy="1200329"/>
          </a:xfrm>
          <a:prstGeom prst="rect">
            <a:avLst/>
          </a:prstGeom>
          <a:noFill/>
        </p:spPr>
        <p:txBody>
          <a:bodyPr wrap="square" rtlCol="0">
            <a:spAutoFit/>
          </a:bodyPr>
          <a:lstStyle/>
          <a:p>
            <a:pPr algn="ctr" fontAlgn="base">
              <a:spcBef>
                <a:spcPct val="0"/>
              </a:spcBef>
              <a:spcAft>
                <a:spcPct val="0"/>
              </a:spcAft>
            </a:pPr>
            <a:r>
              <a:rPr lang="es-PE" sz="2400" dirty="0">
                <a:solidFill>
                  <a:schemeClr val="bg1"/>
                </a:solidFill>
                <a:effectLst>
                  <a:glow rad="101600">
                    <a:srgbClr val="3E1F00">
                      <a:alpha val="60000"/>
                    </a:srgbClr>
                  </a:glow>
                  <a:outerShdw blurRad="38100" dist="38100" dir="2700000" algn="tl">
                    <a:srgbClr val="000000">
                      <a:alpha val="43137"/>
                    </a:srgbClr>
                  </a:outerShdw>
                </a:effectLst>
                <a:latin typeface="Rockwell Condensed" panose="02060603050405020104" pitchFamily="18" charset="0"/>
              </a:rPr>
              <a:t>•	Luego de un tiempo de oración personal, podemos compartir en voz alta nuestra oración. Se puede, también, recitar el salmo responsorial que corresponde a este domingo </a:t>
            </a:r>
            <a:r>
              <a:rPr lang="es-PE" dirty="0">
                <a:solidFill>
                  <a:schemeClr val="bg1"/>
                </a:solidFill>
                <a:effectLst>
                  <a:glow rad="101600">
                    <a:srgbClr val="3E1F00">
                      <a:alpha val="60000"/>
                    </a:srgbClr>
                  </a:glow>
                  <a:outerShdw blurRad="38100" dist="38100" dir="2700000" algn="tl">
                    <a:srgbClr val="000000">
                      <a:alpha val="43137"/>
                    </a:srgbClr>
                  </a:outerShdw>
                </a:effectLst>
                <a:latin typeface="Rockwell Condensed" panose="02060603050405020104" pitchFamily="18" charset="0"/>
              </a:rPr>
              <a:t>(Salmo 77). </a:t>
            </a:r>
            <a:endParaRPr lang="es-ES" dirty="0">
              <a:solidFill>
                <a:schemeClr val="bg1"/>
              </a:solidFill>
              <a:effectLst>
                <a:glow rad="101600">
                  <a:srgbClr val="3E1F00">
                    <a:alpha val="60000"/>
                  </a:srgbClr>
                </a:glow>
                <a:outerShdw blurRad="38100" dist="38100" dir="2700000" algn="tl">
                  <a:srgbClr val="000000">
                    <a:alpha val="43137"/>
                  </a:srgbClr>
                </a:outerShdw>
              </a:effectLst>
              <a:latin typeface="Rockwell Condensed" panose="02060603050405020104" pitchFamily="18" charset="0"/>
            </a:endParaRPr>
          </a:p>
        </p:txBody>
      </p:sp>
    </p:spTree>
    <p:extLst>
      <p:ext uri="{BB962C8B-B14F-4D97-AF65-F5344CB8AC3E}">
        <p14:creationId xmlns:p14="http://schemas.microsoft.com/office/powerpoint/2010/main" val="113792502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3575"/>
                            </p:stCondLst>
                            <p:childTnLst>
                              <p:par>
                                <p:cTn id="10" presetID="9" presetClass="exit" presetSubtype="0" fill="hold" grpId="1" nodeType="afterEffect">
                                  <p:stCondLst>
                                    <p:cond delay="4000"/>
                                  </p:stCondLst>
                                  <p:iterate type="lt">
                                    <p:tmPct val="0"/>
                                  </p:iterate>
                                  <p:childTnLst>
                                    <p:animEffect transition="out" filter="dissolve">
                                      <p:cBhvr>
                                        <p:cTn id="11" dur="750"/>
                                        <p:tgtEl>
                                          <p:spTgt spid="4"/>
                                        </p:tgtEl>
                                      </p:cBhvr>
                                    </p:animEffect>
                                    <p:set>
                                      <p:cBhvr>
                                        <p:cTn id="12"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12 maneras de entronizar la Biblia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4595" t="1219" r="15610" b="-1219"/>
          <a:stretch/>
        </p:blipFill>
        <p:spPr bwMode="auto">
          <a:xfrm>
            <a:off x="421245" y="407227"/>
            <a:ext cx="8291352" cy="6012623"/>
          </a:xfrm>
          <a:prstGeom prst="rect">
            <a:avLst/>
          </a:prstGeom>
          <a:noFill/>
          <a:extLst>
            <a:ext uri="{909E8E84-426E-40DD-AFC4-6F175D3DCCD1}">
              <a14:hiddenFill xmlns:a14="http://schemas.microsoft.com/office/drawing/2010/main">
                <a:solidFill>
                  <a:srgbClr val="FFFFFF"/>
                </a:solidFill>
              </a14:hiddenFill>
            </a:ext>
          </a:extLst>
        </p:spPr>
      </p:pic>
      <p:pic>
        <p:nvPicPr>
          <p:cNvPr id="33794"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302" y="2133600"/>
            <a:ext cx="4988247" cy="2838450"/>
          </a:xfrm>
          <a:prstGeom prst="rect">
            <a:avLst/>
          </a:prstGeom>
          <a:noFill/>
          <a:effectLst>
            <a:glow rad="63500">
              <a:schemeClr val="accent1">
                <a:satMod val="175000"/>
                <a:alpha val="40000"/>
              </a:schemeClr>
            </a:glow>
            <a:softEdge rad="635000"/>
          </a:effectLst>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634801" y="407227"/>
            <a:ext cx="2908499" cy="58477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fontAlgn="base">
              <a:spcBef>
                <a:spcPct val="0"/>
              </a:spcBef>
              <a:spcAft>
                <a:spcPct val="0"/>
              </a:spcAft>
              <a:defRPr/>
            </a:pPr>
            <a:r>
              <a:rPr lang="ca-ES" sz="3200" dirty="0" err="1">
                <a:solidFill>
                  <a:srgbClr val="FF0000"/>
                </a:solidFill>
                <a:effectLst>
                  <a:glow rad="101600">
                    <a:srgbClr val="FFFFFF"/>
                  </a:glow>
                </a:effectLst>
                <a:latin typeface="Swis721 Hv BT" panose="020B0804020202020204" pitchFamily="34" charset="0"/>
              </a:rPr>
              <a:t>Salmo</a:t>
            </a:r>
            <a:r>
              <a:rPr lang="ca-ES" sz="3200" dirty="0">
                <a:solidFill>
                  <a:srgbClr val="FF0000"/>
                </a:solidFill>
                <a:effectLst>
                  <a:glow rad="101600">
                    <a:srgbClr val="FFFFFF"/>
                  </a:glow>
                </a:effectLst>
                <a:latin typeface="Swis721 Hv BT" panose="020B0804020202020204" pitchFamily="34" charset="0"/>
              </a:rPr>
              <a:t> </a:t>
            </a:r>
            <a:r>
              <a:rPr lang="ca-ES" sz="3200" b="1" dirty="0">
                <a:solidFill>
                  <a:srgbClr val="FF0000"/>
                </a:solidFill>
                <a:effectLst>
                  <a:glow rad="101600">
                    <a:srgbClr val="FFFFFF"/>
                  </a:glow>
                </a:effectLst>
                <a:latin typeface="Swis721 Hv BT" panose="020B0804020202020204" pitchFamily="34" charset="0"/>
              </a:rPr>
              <a:t> 77</a:t>
            </a:r>
            <a:endParaRPr lang="ca-ES" sz="3200" dirty="0">
              <a:solidFill>
                <a:srgbClr val="FF0000"/>
              </a:solidFill>
              <a:effectLst>
                <a:glow rad="101600">
                  <a:srgbClr val="FFFFFF"/>
                </a:glow>
              </a:effectLst>
              <a:latin typeface="Swis721 Hv BT" panose="020B0804020202020204" pitchFamily="34" charset="0"/>
            </a:endParaRPr>
          </a:p>
        </p:txBody>
      </p:sp>
      <p:sp>
        <p:nvSpPr>
          <p:cNvPr id="30725" name="Text Box 5"/>
          <p:cNvSpPr txBox="1">
            <a:spLocks noChangeArrowheads="1"/>
          </p:cNvSpPr>
          <p:nvPr/>
        </p:nvSpPr>
        <p:spPr bwMode="auto">
          <a:xfrm>
            <a:off x="461550" y="1029077"/>
            <a:ext cx="8210742" cy="1477328"/>
          </a:xfrm>
          <a:prstGeom prst="rect">
            <a:avLst/>
          </a:prstGeom>
          <a:noFill/>
          <a:ln w="9525">
            <a:noFill/>
            <a:miter lim="800000"/>
            <a:headEnd/>
            <a:tailEnd/>
          </a:ln>
        </p:spPr>
        <p:txBody>
          <a:bodyPr wrap="square">
            <a:spAutoFit/>
          </a:bodyPr>
          <a:lstStyle/>
          <a:p>
            <a:pPr algn="ctr" fontAlgn="base">
              <a:spcBef>
                <a:spcPct val="0"/>
              </a:spcBef>
              <a:spcAft>
                <a:spcPct val="0"/>
              </a:spcAft>
            </a:pPr>
            <a:r>
              <a:rPr lang="ca-ES" sz="30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rPr>
              <a:t> -</a:t>
            </a:r>
            <a:r>
              <a:rPr lang="es-ES" sz="30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Times New Roman" pitchFamily="18" charset="0"/>
              </a:rPr>
              <a:t>Lo que oímos y aprendimos, lo que nuestros padres nos contaron, lo contaremos a la futura generación: las alabanzas del Señor, su poder.</a:t>
            </a:r>
            <a:r>
              <a:rPr lang="es-PE" sz="30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Times New Roman" pitchFamily="18" charset="0"/>
              </a:rPr>
              <a:t> </a:t>
            </a:r>
            <a:endParaRPr lang="ca-ES" sz="3000" b="1"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ndParaRPr>
          </a:p>
        </p:txBody>
      </p:sp>
      <p:sp>
        <p:nvSpPr>
          <p:cNvPr id="2" name="Rectángulo 1"/>
          <p:cNvSpPr/>
          <p:nvPr/>
        </p:nvSpPr>
        <p:spPr>
          <a:xfrm>
            <a:off x="1488579" y="5498137"/>
            <a:ext cx="6156685" cy="646331"/>
          </a:xfrm>
          <a:prstGeom prst="rect">
            <a:avLst/>
          </a:prstGeom>
        </p:spPr>
        <p:txBody>
          <a:bodyPr wrap="none">
            <a:spAutoFit/>
          </a:bodyPr>
          <a:lstStyle/>
          <a:p>
            <a:pPr fontAlgn="base">
              <a:spcBef>
                <a:spcPct val="0"/>
              </a:spcBef>
              <a:spcAft>
                <a:spcPct val="0"/>
              </a:spcAft>
            </a:pPr>
            <a:r>
              <a:rPr lang="es-PE" sz="3600"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Times New Roman" pitchFamily="18" charset="0"/>
              </a:rPr>
              <a:t>El Señor les dio un trigo del cielo</a:t>
            </a:r>
            <a:endParaRPr lang="ca-ES" sz="3600"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117431785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fltVal val="0"/>
                                          </p:val>
                                        </p:tav>
                                        <p:tav tm="100000">
                                          <p:val>
                                            <p:strVal val="#ppt_h"/>
                                          </p:val>
                                        </p:tav>
                                      </p:tavLst>
                                    </p:anim>
                                    <p:anim calcmode="lin" valueType="num">
                                      <p:cBhvr>
                                        <p:cTn id="9" dur="500" fill="hold"/>
                                        <p:tgtEl>
                                          <p:spTgt spid="30725"/>
                                        </p:tgtEl>
                                        <p:attrNameLst>
                                          <p:attrName>style.rotation</p:attrName>
                                        </p:attrNameLst>
                                      </p:cBhvr>
                                      <p:tavLst>
                                        <p:tav tm="0">
                                          <p:val>
                                            <p:fltVal val="360"/>
                                          </p:val>
                                        </p:tav>
                                        <p:tav tm="100000">
                                          <p:val>
                                            <p:fltVal val="0"/>
                                          </p:val>
                                        </p:tav>
                                      </p:tavLst>
                                    </p:anim>
                                    <p:animEffect transition="in" filter="fade">
                                      <p:cBhvr>
                                        <p:cTn id="10" dur="500"/>
                                        <p:tgtEl>
                                          <p:spTgt spid="30725"/>
                                        </p:tgtEl>
                                      </p:cBhvr>
                                    </p:animEffect>
                                  </p:childTnLst>
                                </p:cTn>
                              </p:par>
                            </p:childTnLst>
                          </p:cTn>
                        </p:par>
                        <p:par>
                          <p:cTn id="11" fill="hold">
                            <p:stCondLst>
                              <p:cond delay="62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2 maneras de entronizar la Biblia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4595" t="1219" r="15610" b="-1219"/>
          <a:stretch/>
        </p:blipFill>
        <p:spPr bwMode="auto">
          <a:xfrm>
            <a:off x="436512" y="486082"/>
            <a:ext cx="8269337" cy="5895246"/>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Resultado de imagen para Dios hizo llover manÃ¡, y trigo del cielo"/>
          <p:cNvPicPr>
            <a:picLocks noChangeAspect="1" noChangeArrowheads="1"/>
          </p:cNvPicPr>
          <p:nvPr/>
        </p:nvPicPr>
        <p:blipFill rotWithShape="1">
          <a:blip r:embed="rId3">
            <a:extLst>
              <a:ext uri="{28A0092B-C50C-407E-A947-70E740481C1C}">
                <a14:useLocalDpi xmlns:a14="http://schemas.microsoft.com/office/drawing/2010/main" val="0"/>
              </a:ext>
            </a:extLst>
          </a:blip>
          <a:srcRect b="44890"/>
          <a:stretch/>
        </p:blipFill>
        <p:spPr bwMode="auto">
          <a:xfrm>
            <a:off x="1669865" y="2134145"/>
            <a:ext cx="5939577" cy="293315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436513" y="429004"/>
            <a:ext cx="8406282" cy="2308324"/>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3200" b="1" dirty="0">
                <a:solidFill>
                  <a:srgbClr val="FFFFFF"/>
                </a:solidFill>
                <a:effectLst>
                  <a:outerShdw blurRad="38100" dist="38100" dir="2700000" algn="tl">
                    <a:srgbClr val="000000"/>
                  </a:outerShdw>
                </a:effectLst>
                <a:latin typeface="Tekton Pro" panose="020F0603020208020904" pitchFamily="34" charset="0"/>
              </a:rPr>
              <a:t> -</a:t>
            </a:r>
            <a:r>
              <a:rPr lang="es-ES" sz="3600" b="1" dirty="0">
                <a:solidFill>
                  <a:srgbClr val="FFFFFF"/>
                </a:solidFill>
                <a:effectLst>
                  <a:outerShdw blurRad="38100" dist="38100" dir="2700000" algn="tl">
                    <a:srgbClr val="000000"/>
                  </a:outerShdw>
                </a:effectLst>
                <a:latin typeface="Tekton Pro" panose="020F0603020208020904" pitchFamily="34" charset="0"/>
                <a:cs typeface="Times New Roman" pitchFamily="18" charset="0"/>
              </a:rPr>
              <a:t>Dio orden a las altas nubes, abrió las compuertas del cielo: hizo llover sobre ellos maná, les dio un trigo </a:t>
            </a:r>
          </a:p>
          <a:p>
            <a:pPr fontAlgn="base">
              <a:spcBef>
                <a:spcPct val="0"/>
              </a:spcBef>
              <a:spcAft>
                <a:spcPct val="0"/>
              </a:spcAft>
              <a:defRPr/>
            </a:pPr>
            <a:r>
              <a:rPr lang="es-ES" sz="3600" b="1" dirty="0">
                <a:solidFill>
                  <a:srgbClr val="FFFFFF"/>
                </a:solidFill>
                <a:effectLst>
                  <a:outerShdw blurRad="38100" dist="38100" dir="2700000" algn="tl">
                    <a:srgbClr val="000000"/>
                  </a:outerShdw>
                </a:effectLst>
                <a:latin typeface="Tekton Pro" panose="020F0603020208020904" pitchFamily="34" charset="0"/>
                <a:cs typeface="Times New Roman" pitchFamily="18" charset="0"/>
              </a:rPr>
              <a:t>del cielo.</a:t>
            </a:r>
            <a:r>
              <a:rPr lang="es-ES" sz="3600" b="1" dirty="0">
                <a:solidFill>
                  <a:srgbClr val="FFFFFF"/>
                </a:solidFill>
                <a:effectLst>
                  <a:outerShdw blurRad="38100" dist="38100" dir="2700000" algn="tl">
                    <a:srgbClr val="000000"/>
                  </a:outerShdw>
                </a:effectLst>
                <a:latin typeface="Tekton Pro" panose="020F0603020208020904" pitchFamily="34" charset="0"/>
              </a:rPr>
              <a:t> </a:t>
            </a:r>
            <a:endParaRPr lang="ca-ES" sz="3600" b="1" dirty="0">
              <a:solidFill>
                <a:srgbClr val="FFFFFF"/>
              </a:solidFill>
              <a:effectLst>
                <a:outerShdw blurRad="38100" dist="38100" dir="2700000" algn="tl">
                  <a:srgbClr val="000000"/>
                </a:outerShdw>
              </a:effectLst>
              <a:latin typeface="Tekton Pro" panose="020F0603020208020904" pitchFamily="34" charset="0"/>
            </a:endParaRPr>
          </a:p>
        </p:txBody>
      </p:sp>
      <p:sp>
        <p:nvSpPr>
          <p:cNvPr id="6" name="Rectángulo 5"/>
          <p:cNvSpPr/>
          <p:nvPr/>
        </p:nvSpPr>
        <p:spPr>
          <a:xfrm>
            <a:off x="1397085" y="4898347"/>
            <a:ext cx="6356265" cy="646331"/>
          </a:xfrm>
          <a:prstGeom prst="rect">
            <a:avLst/>
          </a:prstGeom>
        </p:spPr>
        <p:txBody>
          <a:bodyPr wrap="square">
            <a:spAutoFit/>
          </a:bodyPr>
          <a:lstStyle/>
          <a:p>
            <a:pPr algn="ctr" fontAlgn="base">
              <a:spcBef>
                <a:spcPct val="0"/>
              </a:spcBef>
              <a:spcAft>
                <a:spcPct val="0"/>
              </a:spcAft>
            </a:pPr>
            <a:r>
              <a:rPr lang="es-PE" sz="3600"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Times New Roman" pitchFamily="18" charset="0"/>
              </a:rPr>
              <a:t>El Señor les dio un trigo del cielo</a:t>
            </a:r>
            <a:endParaRPr lang="ca-ES" sz="3600" dirty="0">
              <a:solidFill>
                <a:srgbClr val="FFFF00"/>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059377307"/>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 calcmode="lin" valueType="num">
                                      <p:cBhvr>
                                        <p:cTn id="9" dur="500" fill="hold"/>
                                        <p:tgtEl>
                                          <p:spTgt spid="28676"/>
                                        </p:tgtEl>
                                        <p:attrNameLst>
                                          <p:attrName>style.rotation</p:attrName>
                                        </p:attrNameLst>
                                      </p:cBhvr>
                                      <p:tavLst>
                                        <p:tav tm="0">
                                          <p:val>
                                            <p:fltVal val="360"/>
                                          </p:val>
                                        </p:tav>
                                        <p:tav tm="100000">
                                          <p:val>
                                            <p:fltVal val="0"/>
                                          </p:val>
                                        </p:tav>
                                      </p:tavLst>
                                    </p:anim>
                                    <p:animEffect transition="in" filter="fade">
                                      <p:cBhvr>
                                        <p:cTn id="10" dur="500"/>
                                        <p:tgtEl>
                                          <p:spTgt spid="28676"/>
                                        </p:tgtEl>
                                      </p:cBhvr>
                                    </p:animEffect>
                                  </p:childTnLst>
                                </p:cTn>
                              </p:par>
                            </p:childTnLst>
                          </p:cTn>
                        </p:par>
                        <p:par>
                          <p:cTn id="11" fill="hold">
                            <p:stCondLst>
                              <p:cond delay="53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2 maneras de entronizar la Biblia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14595" t="1219" r="15610" b="-1219"/>
          <a:stretch/>
        </p:blipFill>
        <p:spPr bwMode="auto">
          <a:xfrm>
            <a:off x="425004" y="427298"/>
            <a:ext cx="8345511" cy="605201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3808" y="427298"/>
            <a:ext cx="5162461" cy="3691007"/>
          </a:xfrm>
          <a:prstGeom prst="rect">
            <a:avLst/>
          </a:prstGeom>
          <a:effectLst>
            <a:softEdge rad="635000"/>
          </a:effectLst>
        </p:spPr>
      </p:pic>
      <p:sp>
        <p:nvSpPr>
          <p:cNvPr id="2" name="Text Box 4"/>
          <p:cNvSpPr txBox="1">
            <a:spLocks noChangeArrowheads="1"/>
          </p:cNvSpPr>
          <p:nvPr/>
        </p:nvSpPr>
        <p:spPr bwMode="auto">
          <a:xfrm>
            <a:off x="509723" y="2988909"/>
            <a:ext cx="8176071"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000" b="1" dirty="0">
                <a:solidFill>
                  <a:srgbClr val="FFFFFF"/>
                </a:solidFill>
                <a:effectLst>
                  <a:glow rad="101600">
                    <a:srgbClr val="BBE0E3">
                      <a:lumMod val="10000"/>
                      <a:alpha val="60000"/>
                    </a:srgbClr>
                  </a:glow>
                  <a:outerShdw blurRad="50800" dist="38100" dir="10800000" algn="r" rotWithShape="0">
                    <a:srgbClr val="333399">
                      <a:lumMod val="50000"/>
                    </a:srgbClr>
                  </a:outerShdw>
                </a:effectLst>
                <a:latin typeface="Tekton Pro" panose="020F0603020208020904" pitchFamily="34" charset="0"/>
              </a:rPr>
              <a:t>- Y</a:t>
            </a:r>
            <a:r>
              <a:rPr lang="es-ES" sz="3000" b="1" dirty="0">
                <a:solidFill>
                  <a:srgbClr val="FFFFFF"/>
                </a:solidFill>
                <a:effectLst>
                  <a:glow rad="101600">
                    <a:srgbClr val="BBE0E3">
                      <a:lumMod val="10000"/>
                      <a:alpha val="60000"/>
                    </a:srgbClr>
                  </a:glow>
                  <a:outerShdw blurRad="50800" dist="38100" dir="10800000" algn="r" rotWithShape="0">
                    <a:srgbClr val="333399">
                      <a:lumMod val="50000"/>
                    </a:srgbClr>
                  </a:outerShdw>
                </a:effectLst>
                <a:latin typeface="Tekton Pro" panose="020F0603020208020904" pitchFamily="34" charset="0"/>
                <a:cs typeface="Times New Roman" pitchFamily="18" charset="0"/>
              </a:rPr>
              <a:t> el hombre comió pan de ángeles; les mandó provisiones hasta la hartura.  Los hizo entrar por las santas fronteras,  hasta el monte que su diestra había adquirido.</a:t>
            </a:r>
            <a:endParaRPr lang="ca-ES" sz="3000" b="1" dirty="0">
              <a:solidFill>
                <a:srgbClr val="FFFFFF"/>
              </a:solidFill>
              <a:effectLst>
                <a:glow rad="101600">
                  <a:srgbClr val="BBE0E3">
                    <a:lumMod val="10000"/>
                    <a:alpha val="60000"/>
                  </a:srgbClr>
                </a:glow>
                <a:outerShdw blurRad="50800" dist="38100" dir="10800000" algn="r" rotWithShape="0">
                  <a:srgbClr val="333399">
                    <a:lumMod val="50000"/>
                  </a:srgbClr>
                </a:outerShdw>
              </a:effectLst>
              <a:latin typeface="Tekton Pro" panose="020F0603020208020904" pitchFamily="34" charset="0"/>
              <a:cs typeface="Times New Roman" pitchFamily="18" charset="0"/>
            </a:endParaRPr>
          </a:p>
        </p:txBody>
      </p:sp>
      <p:sp>
        <p:nvSpPr>
          <p:cNvPr id="4" name="Rectángulo 3"/>
          <p:cNvSpPr/>
          <p:nvPr/>
        </p:nvSpPr>
        <p:spPr>
          <a:xfrm>
            <a:off x="896845" y="5146947"/>
            <a:ext cx="7168820" cy="707886"/>
          </a:xfrm>
          <a:prstGeom prst="rect">
            <a:avLst/>
          </a:prstGeom>
        </p:spPr>
        <p:txBody>
          <a:bodyPr wrap="square">
            <a:spAutoFit/>
          </a:bodyPr>
          <a:lstStyle/>
          <a:p>
            <a:pPr algn="ctr" fontAlgn="base">
              <a:spcBef>
                <a:spcPct val="0"/>
              </a:spcBef>
              <a:spcAft>
                <a:spcPct val="0"/>
              </a:spcAft>
            </a:pPr>
            <a:r>
              <a:rPr lang="es-PE" sz="4000"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cs typeface="Times New Roman" pitchFamily="18" charset="0"/>
              </a:rPr>
              <a:t>El Señor les dio un trigo del cielo</a:t>
            </a:r>
            <a:endParaRPr lang="ca-ES" sz="4000" dirty="0">
              <a:solidFill>
                <a:srgbClr val="FFFFFF"/>
              </a:solidFill>
              <a:effectLst>
                <a:glow rad="63500">
                  <a:srgbClr val="000000">
                    <a:satMod val="175000"/>
                    <a:alpha val="40000"/>
                  </a:srgbClr>
                </a:glow>
                <a:outerShdw blurRad="50800" dist="38100" dir="10800000" algn="r"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93105871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72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4570" y="404664"/>
            <a:ext cx="8239338" cy="5976664"/>
          </a:xfrm>
          <a:prstGeom prst="rect">
            <a:avLst/>
          </a:prstGeom>
          <a:scene3d>
            <a:camera prst="orthographicFront"/>
            <a:lightRig rig="threePt" dir="t"/>
          </a:scene3d>
          <a:sp3d>
            <a:bevelT prst="relaxedInset"/>
          </a:sp3d>
        </p:spPr>
      </p:pic>
      <p:sp>
        <p:nvSpPr>
          <p:cNvPr id="8" name="7 Rectángulo"/>
          <p:cNvSpPr/>
          <p:nvPr/>
        </p:nvSpPr>
        <p:spPr>
          <a:xfrm>
            <a:off x="521720" y="4869160"/>
            <a:ext cx="8018481" cy="461665"/>
          </a:xfrm>
          <a:prstGeom prst="rect">
            <a:avLst/>
          </a:prstGeom>
        </p:spPr>
        <p:txBody>
          <a:bodyPr wrap="square">
            <a:spAutoFit/>
          </a:bodyPr>
          <a:lstStyle/>
          <a:p>
            <a:pPr algn="ctr" fontAlgn="base">
              <a:spcBef>
                <a:spcPct val="0"/>
              </a:spcBef>
              <a:spcAft>
                <a:spcPct val="0"/>
              </a:spcAft>
            </a:pPr>
            <a:r>
              <a:rPr lang="es-ES_tradnl" sz="2400" dirty="0">
                <a:solidFill>
                  <a:prstClr val="white"/>
                </a:solidFill>
                <a:effectLst>
                  <a:outerShdw blurRad="38100" dist="38100" dir="2700000" algn="tl">
                    <a:srgbClr val="000000">
                      <a:alpha val="43137"/>
                    </a:srgbClr>
                  </a:outerShdw>
                </a:effectLst>
                <a:latin typeface="Arial Narrow" panose="020B0606020202030204" pitchFamily="34" charset="0"/>
              </a:rPr>
              <a:t> </a:t>
            </a:r>
            <a:endParaRPr lang="es-ES" sz="2400" dirty="0">
              <a:solidFill>
                <a:prstClr val="white"/>
              </a:solidFill>
              <a:effectLst>
                <a:outerShdw blurRad="38100" dist="38100" dir="2700000" algn="tl">
                  <a:srgbClr val="000000">
                    <a:alpha val="43137"/>
                  </a:srgbClr>
                </a:outerShdw>
              </a:effectLst>
              <a:latin typeface="Arial Narrow" panose="020B0606020202030204" pitchFamily="34" charset="0"/>
            </a:endParaRPr>
          </a:p>
        </p:txBody>
      </p:sp>
      <p:sp>
        <p:nvSpPr>
          <p:cNvPr id="4" name="3 Rectángulo"/>
          <p:cNvSpPr/>
          <p:nvPr/>
        </p:nvSpPr>
        <p:spPr>
          <a:xfrm>
            <a:off x="3459355" y="715337"/>
            <a:ext cx="5408259" cy="830997"/>
          </a:xfrm>
          <a:prstGeom prst="rect">
            <a:avLst/>
          </a:prstGeom>
        </p:spPr>
        <p:txBody>
          <a:bodyPr wrap="square">
            <a:spAutoFit/>
          </a:bodyPr>
          <a:lstStyle/>
          <a:p>
            <a:pPr algn="ctr" fontAlgn="base">
              <a:spcBef>
                <a:spcPct val="0"/>
              </a:spcBef>
              <a:spcAft>
                <a:spcPct val="0"/>
              </a:spcAft>
            </a:pPr>
            <a:r>
              <a:rPr lang="es-ES_tradnl" sz="2400" b="1" dirty="0" smtClean="0">
                <a:solidFill>
                  <a:prstClr val="white"/>
                </a:solidFill>
                <a:effectLst>
                  <a:outerShdw blurRad="38100" dist="38100" dir="2700000" algn="tl">
                    <a:srgbClr val="000000">
                      <a:alpha val="43137"/>
                    </a:srgbClr>
                  </a:outerShdw>
                </a:effectLst>
                <a:latin typeface="Arial Narrow" panose="020B0606020202030204" pitchFamily="34" charset="0"/>
              </a:rPr>
              <a:t>Algunos pensamientos y convicciones de san Vicente sobre la Eucaristía:</a:t>
            </a:r>
            <a:endParaRPr lang="es-ES_tradnl" sz="2000" b="1" dirty="0">
              <a:solidFill>
                <a:prstClr val="white"/>
              </a:solidFill>
              <a:effectLst>
                <a:outerShdw blurRad="38100" dist="38100" dir="2700000" algn="tl">
                  <a:srgbClr val="000000">
                    <a:alpha val="43137"/>
                  </a:srgbClr>
                </a:outerShdw>
              </a:effectLst>
              <a:latin typeface="Swis721 Lt BT" pitchFamily="34" charset="0"/>
            </a:endParaRPr>
          </a:p>
        </p:txBody>
      </p:sp>
      <p:sp>
        <p:nvSpPr>
          <p:cNvPr id="10" name="Rectángulo redondeado 9"/>
          <p:cNvSpPr>
            <a:spLocks noChangeArrowheads="1"/>
          </p:cNvSpPr>
          <p:nvPr/>
        </p:nvSpPr>
        <p:spPr bwMode="auto">
          <a:xfrm>
            <a:off x="402569" y="404664"/>
            <a:ext cx="2883556" cy="719286"/>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100" b="1" dirty="0">
                <a:solidFill>
                  <a:srgbClr val="C00000"/>
                </a:solidFill>
                <a:latin typeface="Times New Roman" panose="02020603050405020304" pitchFamily="18" charset="0"/>
                <a:ea typeface="Times New Roman" panose="02020603050405020304" pitchFamily="18" charset="0"/>
              </a:rPr>
              <a:t>CONTEMPLATIO</a:t>
            </a:r>
            <a:endParaRPr lang="es-PE" sz="1200" b="1"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1400" b="1" dirty="0">
                <a:solidFill>
                  <a:srgbClr val="880000"/>
                </a:solidFill>
                <a:latin typeface="Times New Roman" panose="02020603050405020304" pitchFamily="18" charset="0"/>
                <a:ea typeface="Times New Roman" panose="02020603050405020304" pitchFamily="18" charset="0"/>
              </a:rPr>
              <a:t>¿</a:t>
            </a:r>
            <a:r>
              <a:rPr lang="es-ES_tradnl" sz="1600" b="1" dirty="0">
                <a:solidFill>
                  <a:srgbClr val="880000"/>
                </a:solidFill>
                <a:latin typeface="Times New Roman" panose="02020603050405020304" pitchFamily="18" charset="0"/>
                <a:ea typeface="Times New Roman" panose="02020603050405020304" pitchFamily="18" charset="0"/>
              </a:rPr>
              <a:t>Qué me lleva a hacer el texto?</a:t>
            </a:r>
            <a:endParaRPr lang="es-PE" sz="1600" b="1" dirty="0">
              <a:solidFill>
                <a:srgbClr val="880000"/>
              </a:solidFill>
              <a:latin typeface="Times New Roman" panose="02020603050405020304" pitchFamily="18" charset="0"/>
              <a:ea typeface="Times New Roman" panose="02020603050405020304" pitchFamily="18" charset="0"/>
            </a:endParaRPr>
          </a:p>
        </p:txBody>
      </p:sp>
      <p:sp>
        <p:nvSpPr>
          <p:cNvPr id="2" name="Rectángulo 1"/>
          <p:cNvSpPr/>
          <p:nvPr/>
        </p:nvSpPr>
        <p:spPr>
          <a:xfrm>
            <a:off x="4890243" y="373787"/>
            <a:ext cx="1721946" cy="369332"/>
          </a:xfrm>
          <a:prstGeom prst="rect">
            <a:avLst/>
          </a:prstGeom>
        </p:spPr>
        <p:txBody>
          <a:bodyPr wrap="none">
            <a:spAutoFit/>
          </a:bodyPr>
          <a:lstStyle/>
          <a:p>
            <a:r>
              <a:rPr lang="es-ES_tradnl" b="1" dirty="0">
                <a:solidFill>
                  <a:srgbClr val="FFFF75"/>
                </a:solidFill>
                <a:effectLst>
                  <a:outerShdw blurRad="38100" dist="38100" dir="2700000" algn="tl">
                    <a:srgbClr val="000000">
                      <a:alpha val="43137"/>
                    </a:srgbClr>
                  </a:outerShdw>
                </a:effectLst>
                <a:latin typeface="Swis721 Blk BT" panose="020B0904030502020204" pitchFamily="34" charset="0"/>
              </a:rPr>
              <a:t>Motivación: </a:t>
            </a:r>
            <a:endParaRPr lang="es-PE" dirty="0">
              <a:latin typeface="Swis721 Blk BT" panose="020B0904030502020204" pitchFamily="34" charset="0"/>
            </a:endParaRPr>
          </a:p>
        </p:txBody>
      </p:sp>
      <p:sp>
        <p:nvSpPr>
          <p:cNvPr id="12" name="3 Rectángulo"/>
          <p:cNvSpPr/>
          <p:nvPr/>
        </p:nvSpPr>
        <p:spPr>
          <a:xfrm>
            <a:off x="521720" y="1701673"/>
            <a:ext cx="8182188" cy="4524315"/>
          </a:xfrm>
          <a:prstGeom prst="rect">
            <a:avLst/>
          </a:prstGeom>
        </p:spPr>
        <p:txBody>
          <a:bodyPr wrap="square">
            <a:spAutoFit/>
          </a:bodyPr>
          <a:lstStyle/>
          <a:p>
            <a:pPr fontAlgn="base">
              <a:spcBef>
                <a:spcPct val="0"/>
              </a:spcBef>
              <a:spcAft>
                <a:spcPct val="0"/>
              </a:spcAft>
            </a:pPr>
            <a:r>
              <a:rPr lang="es-ES_tradnl"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a:t>
            </a: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Pues bien, como el Hijo de Dios, que en la santa Eucaristía se da a sí mismo, lo deseó con un deseo tan ardiente, ¿no es justo que el alma que desee recibir este soberano bien, lo desee con todo </a:t>
            </a:r>
          </a:p>
          <a:p>
            <a:pPr fontAlgn="base">
              <a:spcBef>
                <a:spcPct val="0"/>
              </a:spcBef>
              <a:spcAft>
                <a:spcPct val="0"/>
              </a:spcAft>
            </a:pP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corazón? </a:t>
            </a:r>
            <a:r>
              <a:rPr lang="es-PE" sz="1600" i="1" dirty="0" smtClean="0">
                <a:solidFill>
                  <a:prstClr val="white"/>
                </a:solidFill>
                <a:effectLst>
                  <a:outerShdw blurRad="38100" dist="38100" dir="2700000" algn="tl">
                    <a:srgbClr val="000000">
                      <a:alpha val="43137"/>
                    </a:srgbClr>
                  </a:outerShdw>
                </a:effectLst>
                <a:latin typeface="Arial Narrow" panose="020B0606020202030204" pitchFamily="34" charset="0"/>
              </a:rPr>
              <a:t>(IX, 312) </a:t>
            </a: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 un medio para adquirir y acrecentar </a:t>
            </a:r>
          </a:p>
          <a:p>
            <a:pPr fontAlgn="base">
              <a:spcBef>
                <a:spcPct val="0"/>
              </a:spcBef>
              <a:spcAft>
                <a:spcPct val="0"/>
              </a:spcAft>
            </a:pP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también el amor a Dios es la recepción de los santos </a:t>
            </a:r>
          </a:p>
          <a:p>
            <a:pPr fontAlgn="base">
              <a:spcBef>
                <a:spcPct val="0"/>
              </a:spcBef>
              <a:spcAft>
                <a:spcPct val="0"/>
              </a:spcAft>
            </a:pP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sacramentos, especialmente de la santa eucaristía.                                           Es imposible que nos acerquemos al fuego sin quemarnos, con tal que lo hagamos con las disposiciones requeridas, esto es, con el deseo de entregarnos enteramente a Dios y de pedirle ardientemente su amor.” </a:t>
            </a:r>
            <a:r>
              <a:rPr lang="es-PE" sz="1600" i="1" dirty="0" smtClean="0">
                <a:solidFill>
                  <a:prstClr val="white"/>
                </a:solidFill>
                <a:effectLst>
                  <a:outerShdw blurRad="38100" dist="38100" dir="2700000" algn="tl">
                    <a:srgbClr val="000000">
                      <a:alpha val="43137"/>
                    </a:srgbClr>
                  </a:outerShdw>
                </a:effectLst>
                <a:latin typeface="Arial Narrow" panose="020B0606020202030204" pitchFamily="34" charset="0"/>
              </a:rPr>
              <a:t>(IX, 430).   </a:t>
            </a:r>
            <a:r>
              <a:rPr lang="es-PE" sz="2400" i="1" dirty="0" smtClean="0">
                <a:solidFill>
                  <a:prstClr val="white"/>
                </a:solidFill>
                <a:effectLst>
                  <a:outerShdw blurRad="38100" dist="38100" dir="2700000" algn="tl">
                    <a:srgbClr val="000000">
                      <a:alpha val="43137"/>
                    </a:srgbClr>
                  </a:outerShdw>
                </a:effectLst>
                <a:latin typeface="Arial Narrow" panose="020B0606020202030204" pitchFamily="34" charset="0"/>
              </a:rPr>
              <a:t>“...la eucaristía era el pan cotidiano que nuestro Señor quiso que se le pidiese y que los primeros cristianos tenían costumbre de comulgar todos los días...” </a:t>
            </a:r>
            <a:r>
              <a:rPr lang="es-PE" sz="1600" i="1" dirty="0" err="1" smtClean="0">
                <a:solidFill>
                  <a:prstClr val="white"/>
                </a:solidFill>
                <a:effectLst>
                  <a:outerShdw blurRad="38100" dist="38100" dir="2700000" algn="tl">
                    <a:srgbClr val="000000">
                      <a:alpha val="43137"/>
                    </a:srgbClr>
                  </a:outerShdw>
                </a:effectLst>
                <a:latin typeface="Arial Narrow" panose="020B0606020202030204" pitchFamily="34" charset="0"/>
              </a:rPr>
              <a:t>S.Vicente</a:t>
            </a:r>
            <a:r>
              <a:rPr lang="es-PE" sz="1600" i="1" dirty="0" smtClean="0">
                <a:solidFill>
                  <a:prstClr val="white"/>
                </a:solidFill>
                <a:effectLst>
                  <a:outerShdw blurRad="38100" dist="38100" dir="2700000" algn="tl">
                    <a:srgbClr val="000000">
                      <a:alpha val="43137"/>
                    </a:srgbClr>
                  </a:outerShdw>
                </a:effectLst>
                <a:latin typeface="Arial Narrow" panose="020B0606020202030204" pitchFamily="34" charset="0"/>
              </a:rPr>
              <a:t> de Paúl (XI, 73)</a:t>
            </a:r>
            <a:endParaRPr lang="es-ES_tradnl" sz="2000" b="1" dirty="0">
              <a:solidFill>
                <a:prstClr val="white"/>
              </a:solidFill>
              <a:effectLst>
                <a:outerShdw blurRad="38100" dist="38100" dir="2700000" algn="tl">
                  <a:srgbClr val="000000">
                    <a:alpha val="43137"/>
                  </a:srgbClr>
                </a:outerShdw>
              </a:effectLst>
              <a:latin typeface="Swis721 Lt BT" pitchFamily="34" charset="0"/>
            </a:endParaRPr>
          </a:p>
        </p:txBody>
      </p:sp>
    </p:spTree>
    <p:extLst>
      <p:ext uri="{BB962C8B-B14F-4D97-AF65-F5344CB8AC3E}">
        <p14:creationId xmlns:p14="http://schemas.microsoft.com/office/powerpoint/2010/main" val="121297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5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525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2"/>
                                        </p:tgtEl>
                                        <p:attrNameLst>
                                          <p:attrName>style.visibility</p:attrName>
                                        </p:attrNameLst>
                                      </p:cBhvr>
                                      <p:to>
                                        <p:strVal val="visible"/>
                                      </p:to>
                                    </p:set>
                                    <p:anim calcmode="lin" valueType="num">
                                      <p:cBhvr>
                                        <p:cTn id="17" dur="1750" fill="hold"/>
                                        <p:tgtEl>
                                          <p:spTgt spid="12"/>
                                        </p:tgtEl>
                                        <p:attrNameLst>
                                          <p:attrName>ppt_w</p:attrName>
                                        </p:attrNameLst>
                                      </p:cBhvr>
                                      <p:tavLst>
                                        <p:tav tm="0">
                                          <p:val>
                                            <p:fltVal val="0"/>
                                          </p:val>
                                        </p:tav>
                                        <p:tav tm="100000">
                                          <p:val>
                                            <p:strVal val="#ppt_w"/>
                                          </p:val>
                                        </p:tav>
                                      </p:tavLst>
                                    </p:anim>
                                    <p:anim calcmode="lin" valueType="num">
                                      <p:cBhvr>
                                        <p:cTn id="18"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s://i.pinimg.com/564x/0c/8f/aa/0c8faa6394630b76cc3db6883d3fe5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04" y="322262"/>
            <a:ext cx="8314192" cy="6003925"/>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bwMode="auto">
          <a:xfrm>
            <a:off x="545999" y="568483"/>
            <a:ext cx="8337752" cy="26241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s-PE" sz="3600" b="1" dirty="0">
                <a:solidFill>
                  <a:prstClr val="white"/>
                </a:solidFill>
                <a:effectLst>
                  <a:glow rad="101600">
                    <a:prstClr val="black">
                      <a:lumMod val="95000"/>
                      <a:lumOff val="5000"/>
                      <a:alpha val="40000"/>
                    </a:prstClr>
                  </a:glow>
                  <a:outerShdw blurRad="50800" dist="38100" algn="l" rotWithShape="0">
                    <a:prstClr val="black">
                      <a:alpha val="40000"/>
                    </a:prstClr>
                  </a:outerShdw>
                </a:effectLst>
                <a:latin typeface="Script MT Bold" panose="03040602040607080904" pitchFamily="66" charset="0"/>
              </a:rPr>
              <a:t>Viendo que Jesús es el Pan de Vida,</a:t>
            </a:r>
          </a:p>
          <a:p>
            <a:pPr eaLnBrk="0" fontAlgn="base" hangingPunct="0">
              <a:spcBef>
                <a:spcPct val="0"/>
              </a:spcBef>
              <a:spcAft>
                <a:spcPct val="0"/>
              </a:spcAft>
              <a:defRPr/>
            </a:pPr>
            <a:r>
              <a:rPr lang="es-PE" sz="3600" b="1" dirty="0">
                <a:solidFill>
                  <a:prstClr val="white"/>
                </a:solidFill>
                <a:effectLst>
                  <a:glow rad="101600">
                    <a:prstClr val="black">
                      <a:lumMod val="95000"/>
                      <a:lumOff val="5000"/>
                      <a:alpha val="40000"/>
                    </a:prstClr>
                  </a:glow>
                  <a:outerShdw blurRad="50800" dist="38100" algn="l" rotWithShape="0">
                    <a:prstClr val="black">
                      <a:alpha val="40000"/>
                    </a:prstClr>
                  </a:outerShdw>
                </a:effectLst>
                <a:latin typeface="Script MT Bold" panose="03040602040607080904" pitchFamily="66" charset="0"/>
              </a:rPr>
              <a:t>¿qué voy a hacer para que mi participación en la Eucaristía sea más vivencial y comprometida?</a:t>
            </a:r>
          </a:p>
        </p:txBody>
      </p:sp>
      <p:sp>
        <p:nvSpPr>
          <p:cNvPr id="2" name="1 Rectángulo"/>
          <p:cNvSpPr/>
          <p:nvPr/>
        </p:nvSpPr>
        <p:spPr>
          <a:xfrm>
            <a:off x="3352202" y="322262"/>
            <a:ext cx="2439596" cy="492443"/>
          </a:xfrm>
          <a:prstGeom prst="rect">
            <a:avLst/>
          </a:prstGeom>
          <a:solidFill>
            <a:schemeClr val="tx1">
              <a:lumMod val="95000"/>
              <a:lumOff val="5000"/>
            </a:schemeClr>
          </a:solidFill>
        </p:spPr>
        <p:txBody>
          <a:bodyPr wrap="square">
            <a:spAutoFit/>
          </a:bodyPr>
          <a:lstStyle/>
          <a:p>
            <a:pPr fontAlgn="base">
              <a:spcBef>
                <a:spcPct val="0"/>
              </a:spcBef>
              <a:spcAft>
                <a:spcPct val="0"/>
              </a:spcAft>
            </a:pPr>
            <a:r>
              <a:rPr lang="es-ES_tradnl" sz="2600" b="1" dirty="0">
                <a:solidFill>
                  <a:srgbClr val="FFFF00"/>
                </a:solidFill>
                <a:effectLst>
                  <a:outerShdw blurRad="38100" dist="38100" dir="2700000" algn="tl">
                    <a:srgbClr val="000000">
                      <a:alpha val="43137"/>
                    </a:srgbClr>
                  </a:outerShdw>
                </a:effectLst>
                <a:latin typeface="Algerian" pitchFamily="82" charset="0"/>
              </a:rPr>
              <a:t>Compromiso:</a:t>
            </a:r>
            <a:endParaRPr lang="es-PE" sz="2600" dirty="0">
              <a:solidFill>
                <a:prstClr val="black"/>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673319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atholic.net - Discurso del Pan de v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85554"/>
            <a:ext cx="8314192" cy="6015246"/>
          </a:xfrm>
          <a:prstGeom prst="rect">
            <a:avLst/>
          </a:prstGeom>
          <a:noFill/>
          <a:extLst>
            <a:ext uri="{909E8E84-426E-40DD-AFC4-6F175D3DCCD1}">
              <a14:hiddenFill xmlns:a14="http://schemas.microsoft.com/office/drawing/2010/main">
                <a:solidFill>
                  <a:srgbClr val="FFFFFF"/>
                </a:solidFill>
              </a14:hiddenFill>
            </a:ext>
          </a:extLst>
        </p:spPr>
      </p:pic>
      <p:sp>
        <p:nvSpPr>
          <p:cNvPr id="8" name="2 Marcador de contenido"/>
          <p:cNvSpPr txBox="1">
            <a:spLocks/>
          </p:cNvSpPr>
          <p:nvPr/>
        </p:nvSpPr>
        <p:spPr>
          <a:xfrm>
            <a:off x="531675" y="3053673"/>
            <a:ext cx="8090098" cy="3328077"/>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r>
              <a:rPr lang="es-PE" sz="2600" b="1" kern="0" dirty="0">
                <a:solidFill>
                  <a:schemeClr val="bg1"/>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rPr>
              <a:t>Señor Jesús, Tú que nos invitas a no quedarnos solo en las cosas superficiales, en las cosas pasajeras, en aquello que hoy está y mañana pasa, </a:t>
            </a:r>
          </a:p>
          <a:p>
            <a:pPr marL="342900" indent="-342900" algn="ctr" eaLnBrk="0" fontAlgn="base" hangingPunct="0">
              <a:spcBef>
                <a:spcPct val="20000"/>
              </a:spcBef>
              <a:spcAft>
                <a:spcPct val="0"/>
              </a:spcAft>
              <a:defRPr/>
            </a:pPr>
            <a:r>
              <a:rPr lang="es-PE" sz="2600" b="1" kern="0" dirty="0">
                <a:solidFill>
                  <a:schemeClr val="bg1"/>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rPr>
              <a:t>para colocarnos en la perspectiva de la vida eterna, haciéndonos ver la necesidad de buscar en ti el alimento que perdura y permanece  para la vida eterna, </a:t>
            </a:r>
            <a:r>
              <a:rPr lang="es-PE" sz="2600" b="1" kern="0" dirty="0" smtClean="0">
                <a:solidFill>
                  <a:schemeClr val="bg1"/>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rPr>
              <a:t>es </a:t>
            </a:r>
            <a:r>
              <a:rPr lang="es-PE" sz="2600" b="1" kern="0" dirty="0">
                <a:solidFill>
                  <a:schemeClr val="bg1"/>
                </a:solidFill>
                <a:effectLst>
                  <a:glow rad="139700">
                    <a:schemeClr val="accent4">
                      <a:satMod val="175000"/>
                      <a:alpha val="40000"/>
                    </a:schemeClr>
                  </a:glow>
                  <a:outerShdw blurRad="50800" dist="38100" dir="10800000" algn="r" rotWithShape="0">
                    <a:prstClr val="black"/>
                  </a:outerShdw>
                </a:effectLst>
                <a:latin typeface="Tekton Pro" panose="020F0603020208020904" pitchFamily="34" charset="0"/>
              </a:rPr>
              <a:t>que te pedimos que nos sensibilices a tu Palabra, </a:t>
            </a:r>
          </a:p>
        </p:txBody>
      </p:sp>
      <p:sp>
        <p:nvSpPr>
          <p:cNvPr id="9" name="2 Marcador de contenido"/>
          <p:cNvSpPr txBox="1">
            <a:spLocks/>
          </p:cNvSpPr>
          <p:nvPr/>
        </p:nvSpPr>
        <p:spPr>
          <a:xfrm>
            <a:off x="539552" y="5013176"/>
            <a:ext cx="8208912" cy="1224136"/>
          </a:xfrm>
          <a:prstGeom prst="rect">
            <a:avLst/>
          </a:prstGeom>
        </p:spPr>
        <p:txBody>
          <a:bodyPr/>
          <a:lstStyle/>
          <a:p>
            <a:pPr marL="342900" indent="-342900" algn="ctr" eaLnBrk="0" fontAlgn="base" hangingPunct="0">
              <a:spcBef>
                <a:spcPct val="20000"/>
              </a:spcBef>
              <a:spcAft>
                <a:spcPct val="0"/>
              </a:spcAft>
              <a:defRPr/>
            </a:pPr>
            <a:endParaRPr lang="es-ES" sz="2800" kern="0" dirty="0">
              <a:solidFill>
                <a:srgbClr val="FFFF00"/>
              </a:solidFill>
              <a:effectLst>
                <a:outerShdw blurRad="38100" dist="38100" dir="2700000" algn="tl">
                  <a:srgbClr val="000000">
                    <a:alpha val="43137"/>
                  </a:srgbClr>
                </a:outerShdw>
              </a:effectLst>
              <a:latin typeface="AR CENA" panose="02000000000000000000" pitchFamily="2" charset="0"/>
            </a:endParaRPr>
          </a:p>
        </p:txBody>
      </p:sp>
      <p:sp>
        <p:nvSpPr>
          <p:cNvPr id="10" name="9 Rectángulo"/>
          <p:cNvSpPr/>
          <p:nvPr/>
        </p:nvSpPr>
        <p:spPr>
          <a:xfrm>
            <a:off x="738450" y="553886"/>
            <a:ext cx="1923925" cy="400110"/>
          </a:xfrm>
          <a:prstGeom prst="rect">
            <a:avLst/>
          </a:prstGeom>
          <a:noFill/>
        </p:spPr>
        <p:txBody>
          <a:bodyPr wrap="none" lIns="91440" tIns="45720" rIns="91440" bIns="45720">
            <a:spAutoFit/>
          </a:bodyPr>
          <a:lstStyle/>
          <a:p>
            <a:pPr algn="ctr" fontAlgn="base">
              <a:spcBef>
                <a:spcPct val="0"/>
              </a:spcBef>
              <a:spcAft>
                <a:spcPct val="0"/>
              </a:spcAft>
            </a:pPr>
            <a:r>
              <a:rPr lang="es-ES_tradnl" sz="2000" b="1" kern="0" dirty="0">
                <a:ln w="17780" cmpd="sng">
                  <a:solidFill>
                    <a:srgbClr val="FFFFFF"/>
                  </a:solidFill>
                  <a:prstDash val="solid"/>
                  <a:miter lim="800000"/>
                </a:ln>
                <a:solidFill>
                  <a:srgbClr val="FFFF75"/>
                </a:solidFill>
                <a:effectLst>
                  <a:outerShdw blurRad="50800" algn="tl" rotWithShape="0">
                    <a:srgbClr val="000000"/>
                  </a:outerShdw>
                </a:effectLst>
                <a:latin typeface="Kristen ITC" panose="03050502040202030202" pitchFamily="66" charset="0"/>
              </a:rPr>
              <a:t>Oración final </a:t>
            </a:r>
            <a:endParaRPr lang="es-ES" sz="2000" b="1" dirty="0">
              <a:ln w="17780" cmpd="sng">
                <a:solidFill>
                  <a:srgbClr val="FFFFFF"/>
                </a:solidFill>
                <a:prstDash val="solid"/>
                <a:miter lim="800000"/>
              </a:ln>
              <a:solidFill>
                <a:srgbClr val="FFFF75"/>
              </a:solidFill>
              <a:effectLst>
                <a:outerShdw blurRad="50800" algn="tl" rotWithShape="0">
                  <a:srgbClr val="000000"/>
                </a:outerShdw>
              </a:effectLst>
              <a:latin typeface="Kristen ITC" panose="03050502040202030202" pitchFamily="66" charset="0"/>
            </a:endParaRPr>
          </a:p>
        </p:txBody>
      </p:sp>
    </p:spTree>
    <p:extLst>
      <p:ext uri="{BB962C8B-B14F-4D97-AF65-F5344CB8AC3E}">
        <p14:creationId xmlns:p14="http://schemas.microsoft.com/office/powerpoint/2010/main" val="854208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29700"/>
                            </p:stCondLst>
                            <p:childTnLst>
                              <p:par>
                                <p:cTn id="11" presetID="40" presetClass="entr" presetSubtype="0" fill="hold" grpId="0" nodeType="afterEffect" nodePh="1">
                                  <p:stCondLst>
                                    <p:cond delay="0"/>
                                  </p:stCondLst>
                                  <p:endCondLst>
                                    <p:cond evt="begin" delay="0">
                                      <p:tn val="11"/>
                                    </p:cond>
                                  </p:end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r="22990"/>
          <a:stretch/>
        </p:blipFill>
        <p:spPr>
          <a:xfrm>
            <a:off x="409575" y="447385"/>
            <a:ext cx="8338889" cy="5956232"/>
          </a:xfrm>
          <a:prstGeom prst="rect">
            <a:avLst/>
          </a:prstGeom>
          <a:scene3d>
            <a:camera prst="orthographicFront"/>
            <a:lightRig rig="threePt" dir="t"/>
          </a:scene3d>
          <a:sp3d>
            <a:bevelT w="152400" h="50800" prst="softRound"/>
          </a:sp3d>
        </p:spPr>
      </p:pic>
      <p:sp>
        <p:nvSpPr>
          <p:cNvPr id="8" name="2 Marcador de contenido"/>
          <p:cNvSpPr txBox="1">
            <a:spLocks/>
          </p:cNvSpPr>
          <p:nvPr/>
        </p:nvSpPr>
        <p:spPr>
          <a:xfrm>
            <a:off x="3645198" y="656785"/>
            <a:ext cx="5103266" cy="4859772"/>
          </a:xfrm>
          <a:prstGeom prst="rect">
            <a:avLst/>
          </a:prstGeom>
        </p:spPr>
        <p:txBody>
          <a:bodyPr>
            <a:scene3d>
              <a:camera prst="orthographicFront"/>
              <a:lightRig rig="threePt" dir="t"/>
            </a:scene3d>
            <a:sp3d extrusionH="57150">
              <a:bevelT h="25400" prst="softRound"/>
            </a:sp3d>
          </a:bodyPr>
          <a:lstStyle/>
          <a:p>
            <a:pPr marL="342900" indent="-342900" algn="ctr" eaLnBrk="0" fontAlgn="base" hangingPunct="0">
              <a:spcBef>
                <a:spcPct val="20000"/>
              </a:spcBef>
              <a:spcAft>
                <a:spcPct val="0"/>
              </a:spcAft>
              <a:defRPr/>
            </a:pPr>
            <a:r>
              <a:rPr lang="es-PE" sz="2600" b="1" kern="0" dirty="0">
                <a:solidFill>
                  <a:schemeClr val="bg1"/>
                </a:solidFill>
                <a:effectLst>
                  <a:outerShdw blurRad="50800" dist="38100" dir="10800000" algn="r" rotWithShape="0">
                    <a:prstClr val="black"/>
                  </a:outerShdw>
                </a:effectLst>
                <a:latin typeface="Tekton Pro" panose="020F0603020208020904" pitchFamily="34" charset="0"/>
              </a:rPr>
              <a:t>a tu acción en nosotros para que así te busquemos y así encontremos en ti la razón y el fundamento de todo lo que somos, </a:t>
            </a:r>
            <a:r>
              <a:rPr lang="es-PE" sz="2600" b="1" kern="0" dirty="0" smtClean="0">
                <a:solidFill>
                  <a:schemeClr val="bg1"/>
                </a:solidFill>
                <a:effectLst>
                  <a:outerShdw blurRad="50800" dist="38100" dir="10800000" algn="r" rotWithShape="0">
                    <a:prstClr val="black"/>
                  </a:outerShdw>
                </a:effectLst>
                <a:latin typeface="Tekton Pro" panose="020F0603020208020904" pitchFamily="34" charset="0"/>
              </a:rPr>
              <a:t>buscando </a:t>
            </a:r>
            <a:r>
              <a:rPr lang="es-PE" sz="2600" b="1" kern="0" dirty="0">
                <a:solidFill>
                  <a:schemeClr val="bg1"/>
                </a:solidFill>
                <a:effectLst>
                  <a:outerShdw blurRad="50800" dist="38100" dir="10800000" algn="r" rotWithShape="0">
                    <a:prstClr val="black"/>
                  </a:outerShdw>
                </a:effectLst>
                <a:latin typeface="Tekton Pro" panose="020F0603020208020904" pitchFamily="34" charset="0"/>
              </a:rPr>
              <a:t>adherirnos a ti para vivir desde ya en unión y comunión</a:t>
            </a:r>
          </a:p>
          <a:p>
            <a:pPr marL="342900" indent="-342900" algn="ctr" eaLnBrk="0" fontAlgn="base" hangingPunct="0">
              <a:spcBef>
                <a:spcPct val="20000"/>
              </a:spcBef>
              <a:spcAft>
                <a:spcPct val="0"/>
              </a:spcAft>
              <a:defRPr/>
            </a:pPr>
            <a:r>
              <a:rPr lang="es-PE" sz="2600" b="1" kern="0" dirty="0">
                <a:solidFill>
                  <a:schemeClr val="bg1"/>
                </a:solidFill>
                <a:effectLst>
                  <a:outerShdw blurRad="50800" dist="38100" dir="10800000" algn="r" rotWithShape="0">
                    <a:prstClr val="black"/>
                  </a:outerShdw>
                </a:effectLst>
                <a:latin typeface="Tekton Pro" panose="020F0603020208020904" pitchFamily="34" charset="0"/>
              </a:rPr>
              <a:t> contigo siendo Tú la razón de todo lo que somos y hacemos. </a:t>
            </a:r>
          </a:p>
          <a:p>
            <a:pPr marL="342900" indent="-342900" algn="ctr" eaLnBrk="0" fontAlgn="base" hangingPunct="0">
              <a:spcBef>
                <a:spcPct val="20000"/>
              </a:spcBef>
              <a:spcAft>
                <a:spcPct val="0"/>
              </a:spcAft>
              <a:defRPr/>
            </a:pPr>
            <a:r>
              <a:rPr lang="es-PE" sz="2600" b="1" kern="0" dirty="0">
                <a:solidFill>
                  <a:schemeClr val="bg1"/>
                </a:solidFill>
                <a:effectLst>
                  <a:outerShdw blurRad="50800" dist="38100" dir="10800000" algn="r" rotWithShape="0">
                    <a:prstClr val="black"/>
                  </a:outerShdw>
                </a:effectLst>
                <a:latin typeface="Tekton Pro" panose="020F0603020208020904" pitchFamily="34" charset="0"/>
              </a:rPr>
              <a:t>Ayúdanos Señor a dejarnos transformar por ti para que Tú nos unas siempre más a ti.  </a:t>
            </a:r>
          </a:p>
          <a:p>
            <a:pPr marL="342900" indent="-342900" algn="ctr" eaLnBrk="0" fontAlgn="base" hangingPunct="0">
              <a:spcBef>
                <a:spcPct val="20000"/>
              </a:spcBef>
              <a:spcAft>
                <a:spcPct val="0"/>
              </a:spcAft>
              <a:defRPr/>
            </a:pPr>
            <a:r>
              <a:rPr lang="es-PE" sz="2600" b="1" kern="0" dirty="0">
                <a:solidFill>
                  <a:schemeClr val="bg1"/>
                </a:solidFill>
                <a:effectLst>
                  <a:outerShdw blurRad="50800" dist="38100" dir="10800000" algn="r" rotWithShape="0">
                    <a:prstClr val="black"/>
                  </a:outerShdw>
                </a:effectLst>
                <a:latin typeface="Tekton Pro" panose="020F0603020208020904" pitchFamily="34" charset="0"/>
              </a:rPr>
              <a:t>Que así sea.</a:t>
            </a:r>
          </a:p>
          <a:p>
            <a:pPr marL="342900" indent="-342900" algn="ctr" eaLnBrk="0" fontAlgn="base" hangingPunct="0">
              <a:spcBef>
                <a:spcPct val="20000"/>
              </a:spcBef>
              <a:spcAft>
                <a:spcPct val="0"/>
              </a:spcAft>
              <a:defRPr/>
            </a:pPr>
            <a:endParaRPr lang="es-PE" sz="2600" b="1" kern="0" dirty="0">
              <a:solidFill>
                <a:schemeClr val="bg1"/>
              </a:solidFill>
              <a:effectLst>
                <a:outerShdw blurRad="50800" dist="38100" dir="10800000" algn="r" rotWithShape="0">
                  <a:prstClr val="black"/>
                </a:outerShdw>
              </a:effectLst>
              <a:latin typeface="Tekton Pro" panose="020F0603020208020904" pitchFamily="34" charset="0"/>
            </a:endParaRPr>
          </a:p>
          <a:p>
            <a:pPr marL="342900" indent="-342900" algn="ctr" eaLnBrk="0" fontAlgn="base" hangingPunct="0">
              <a:spcBef>
                <a:spcPct val="20000"/>
              </a:spcBef>
              <a:spcAft>
                <a:spcPct val="0"/>
              </a:spcAft>
              <a:defRPr/>
            </a:pPr>
            <a:endParaRPr lang="es-PE" sz="2600" b="1" kern="0" dirty="0">
              <a:solidFill>
                <a:schemeClr val="bg1"/>
              </a:solidFill>
              <a:effectLst>
                <a:outerShdw blurRad="50800" dist="38100" dir="10800000" algn="r" rotWithShape="0">
                  <a:prstClr val="black"/>
                </a:outerShdw>
              </a:effectLst>
              <a:latin typeface="Tekton Pro" panose="020F0603020208020904" pitchFamily="34" charset="0"/>
            </a:endParaRPr>
          </a:p>
          <a:p>
            <a:pPr marL="342900" indent="-342900" algn="ctr" eaLnBrk="0" fontAlgn="base" hangingPunct="0">
              <a:spcBef>
                <a:spcPct val="20000"/>
              </a:spcBef>
              <a:spcAft>
                <a:spcPct val="0"/>
              </a:spcAft>
              <a:defRPr/>
            </a:pPr>
            <a:endParaRPr lang="es-PE" sz="2600" b="1" kern="0" dirty="0">
              <a:solidFill>
                <a:schemeClr val="bg1"/>
              </a:solidFill>
              <a:effectLst>
                <a:outerShdw blurRad="50800" dist="38100" dir="10800000" algn="r" rotWithShape="0">
                  <a:prstClr val="black"/>
                </a:outerShdw>
              </a:effectLst>
              <a:latin typeface="Tekton Pro" panose="020F0603020208020904" pitchFamily="34" charset="0"/>
            </a:endParaRPr>
          </a:p>
          <a:p>
            <a:pPr marL="342900" indent="-342900" algn="ctr" eaLnBrk="0" fontAlgn="base" hangingPunct="0">
              <a:spcBef>
                <a:spcPct val="20000"/>
              </a:spcBef>
              <a:spcAft>
                <a:spcPct val="0"/>
              </a:spcAft>
              <a:defRPr/>
            </a:pPr>
            <a:endParaRPr lang="es-PE" sz="2600" b="1" kern="0" dirty="0">
              <a:solidFill>
                <a:schemeClr val="bg1"/>
              </a:solidFill>
              <a:effectLst>
                <a:outerShdw blurRad="50800" dist="38100" dir="10800000" algn="r" rotWithShape="0">
                  <a:prstClr val="black"/>
                </a:outerShdw>
              </a:effectLst>
              <a:latin typeface="Tekton Pro" panose="020F0603020208020904" pitchFamily="34" charset="0"/>
            </a:endParaRPr>
          </a:p>
          <a:p>
            <a:pPr marL="342900" indent="-342900" algn="ctr" eaLnBrk="0" fontAlgn="base" hangingPunct="0">
              <a:spcBef>
                <a:spcPct val="20000"/>
              </a:spcBef>
              <a:spcAft>
                <a:spcPct val="0"/>
              </a:spcAft>
              <a:defRPr/>
            </a:pPr>
            <a:endParaRPr lang="es-ES" sz="2600" b="1" kern="0" dirty="0">
              <a:solidFill>
                <a:schemeClr val="bg1"/>
              </a:solidFill>
              <a:effectLst>
                <a:outerShdw blurRad="50800" dist="38100" dir="10800000" algn="r" rotWithShape="0">
                  <a:prstClr val="black"/>
                </a:outerShdw>
              </a:effectLst>
              <a:latin typeface="Tekton Pro" panose="020F0603020208020904" pitchFamily="34" charset="0"/>
            </a:endParaRPr>
          </a:p>
        </p:txBody>
      </p:sp>
      <p:sp>
        <p:nvSpPr>
          <p:cNvPr id="9" name="2 Marcador de contenido"/>
          <p:cNvSpPr txBox="1">
            <a:spLocks/>
          </p:cNvSpPr>
          <p:nvPr/>
        </p:nvSpPr>
        <p:spPr>
          <a:xfrm>
            <a:off x="539552" y="5013176"/>
            <a:ext cx="8208912" cy="1224136"/>
          </a:xfrm>
          <a:prstGeom prst="rect">
            <a:avLst/>
          </a:prstGeom>
        </p:spPr>
        <p:txBody>
          <a:bodyPr/>
          <a:lstStyle/>
          <a:p>
            <a:pPr marL="342900" indent="-342900" algn="ctr" eaLnBrk="0" fontAlgn="base" hangingPunct="0">
              <a:spcBef>
                <a:spcPct val="20000"/>
              </a:spcBef>
              <a:spcAft>
                <a:spcPct val="0"/>
              </a:spcAft>
              <a:defRPr/>
            </a:pPr>
            <a:endParaRPr lang="es-ES" sz="2800" kern="0" dirty="0">
              <a:solidFill>
                <a:srgbClr val="FFFF00"/>
              </a:solidFill>
              <a:effectLst>
                <a:outerShdw blurRad="38100" dist="38100" dir="2700000" algn="tl">
                  <a:srgbClr val="000000">
                    <a:alpha val="43137"/>
                  </a:srgbClr>
                </a:outerShdw>
              </a:effectLst>
              <a:latin typeface="AR CENA" panose="02000000000000000000" pitchFamily="2" charset="0"/>
            </a:endParaRPr>
          </a:p>
        </p:txBody>
      </p:sp>
    </p:spTree>
    <p:extLst>
      <p:ext uri="{BB962C8B-B14F-4D97-AF65-F5344CB8AC3E}">
        <p14:creationId xmlns:p14="http://schemas.microsoft.com/office/powerpoint/2010/main" val="40824380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1"/>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childTnLst>
                                </p:cTn>
                              </p:par>
                            </p:childTnLst>
                          </p:cTn>
                        </p:par>
                        <p:par>
                          <p:cTn id="10" fill="hold">
                            <p:stCondLst>
                              <p:cond delay="28300"/>
                            </p:stCondLst>
                            <p:childTnLst>
                              <p:par>
                                <p:cTn id="11" presetID="40" presetClass="entr" presetSubtype="0" fill="hold" grpId="0" nodeType="afterEffect" nodePh="1">
                                  <p:stCondLst>
                                    <p:cond delay="0"/>
                                  </p:stCondLst>
                                  <p:endCondLst>
                                    <p:cond evt="begin" delay="0">
                                      <p:tn val="11"/>
                                    </p:cond>
                                  </p:end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1"/>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i.pinimg.com/564x/22/bb/0d/22bb0d93c82d95f52189b99c44f6e8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415924"/>
            <a:ext cx="8274050" cy="5941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
          <p:cNvSpPr txBox="1">
            <a:spLocks noChangeArrowheads="1"/>
          </p:cNvSpPr>
          <p:nvPr/>
        </p:nvSpPr>
        <p:spPr bwMode="auto">
          <a:xfrm>
            <a:off x="2072213" y="6357698"/>
            <a:ext cx="5256584" cy="461665"/>
          </a:xfrm>
          <a:prstGeom prst="rect">
            <a:avLst/>
          </a:prstGeom>
          <a:solidFill>
            <a:srgbClr val="4A641B"/>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0"/>
              </a:spcBef>
              <a:spcAft>
                <a:spcPct val="0"/>
              </a:spcAft>
              <a:defRPr/>
            </a:pPr>
            <a:r>
              <a:rPr lang="es-PE" sz="1200" dirty="0">
                <a:solidFill>
                  <a:prstClr val="white"/>
                </a:solidFill>
                <a:effectLst>
                  <a:outerShdw blurRad="38100" dist="38100" dir="2700000" algn="tl">
                    <a:srgbClr val="000000">
                      <a:alpha val="43137"/>
                    </a:srgbClr>
                  </a:outerShdw>
                </a:effectLst>
                <a:latin typeface="Poor Richard" pitchFamily="18" charset="0"/>
              </a:rPr>
              <a:t>Texto de </a:t>
            </a:r>
            <a:r>
              <a:rPr lang="es-PE" sz="1200" dirty="0" err="1">
                <a:solidFill>
                  <a:prstClr val="white"/>
                </a:solidFill>
                <a:effectLst>
                  <a:outerShdw blurRad="38100" dist="38100" dir="2700000" algn="tl">
                    <a:srgbClr val="000000">
                      <a:alpha val="43137"/>
                    </a:srgbClr>
                  </a:outerShdw>
                </a:effectLst>
                <a:latin typeface="Poor Richard" pitchFamily="18" charset="0"/>
              </a:rPr>
              <a:t>Lectio</a:t>
            </a:r>
            <a:r>
              <a:rPr lang="es-PE" sz="1200" dirty="0">
                <a:solidFill>
                  <a:prstClr val="white"/>
                </a:solidFill>
                <a:effectLst>
                  <a:outerShdw blurRad="38100" dist="38100" dir="2700000" algn="tl">
                    <a:srgbClr val="000000">
                      <a:alpha val="43137"/>
                    </a:srgbClr>
                  </a:outerShdw>
                </a:effectLst>
                <a:latin typeface="Poor Richard" pitchFamily="18" charset="0"/>
              </a:rPr>
              <a:t> Divina:  Padre César Chávez  </a:t>
            </a:r>
            <a:r>
              <a:rPr lang="es-PE" sz="1200" dirty="0" err="1">
                <a:solidFill>
                  <a:prstClr val="white"/>
                </a:solidFill>
                <a:effectLst>
                  <a:outerShdw blurRad="38100" dist="38100" dir="2700000" algn="tl">
                    <a:srgbClr val="000000">
                      <a:alpha val="43137"/>
                    </a:srgbClr>
                  </a:outerShdw>
                </a:effectLst>
                <a:latin typeface="Poor Richard" pitchFamily="18" charset="0"/>
              </a:rPr>
              <a:t>Alva</a:t>
            </a:r>
            <a:r>
              <a:rPr lang="es-PE" sz="1200" dirty="0">
                <a:solidFill>
                  <a:prstClr val="white"/>
                </a:solidFill>
                <a:effectLst>
                  <a:outerShdw blurRad="38100" dist="38100" dir="2700000" algn="tl">
                    <a:srgbClr val="000000">
                      <a:alpha val="43137"/>
                    </a:srgbClr>
                  </a:outerShdw>
                </a:effectLst>
                <a:latin typeface="Poor Richard" pitchFamily="18" charset="0"/>
              </a:rPr>
              <a:t> (Chuno) </a:t>
            </a:r>
            <a:r>
              <a:rPr lang="es-PE" sz="1200" dirty="0" err="1">
                <a:solidFill>
                  <a:prstClr val="white"/>
                </a:solidFill>
                <a:effectLst>
                  <a:outerShdw blurRad="38100" dist="38100" dir="2700000" algn="tl">
                    <a:srgbClr val="000000">
                      <a:alpha val="43137"/>
                    </a:srgbClr>
                  </a:outerShdw>
                </a:effectLst>
                <a:latin typeface="Poor Richard" pitchFamily="18" charset="0"/>
              </a:rPr>
              <a:t>C.ongregación</a:t>
            </a:r>
            <a:r>
              <a:rPr lang="es-PE" sz="1200" dirty="0">
                <a:solidFill>
                  <a:prstClr val="white"/>
                </a:solidFill>
                <a:effectLst>
                  <a:outerShdw blurRad="38100" dist="38100" dir="2700000" algn="tl">
                    <a:srgbClr val="000000">
                      <a:alpha val="43137"/>
                    </a:srgbClr>
                  </a:outerShdw>
                </a:effectLst>
                <a:latin typeface="Poor Richard" pitchFamily="18" charset="0"/>
              </a:rPr>
              <a:t> de la Misión.</a:t>
            </a:r>
          </a:p>
          <a:p>
            <a:pPr algn="ctr" fontAlgn="base">
              <a:spcBef>
                <a:spcPct val="0"/>
              </a:spcBef>
              <a:spcAft>
                <a:spcPct val="0"/>
              </a:spcAft>
              <a:defRPr/>
            </a:pPr>
            <a:r>
              <a:rPr lang="es-PE" sz="1200" dirty="0">
                <a:solidFill>
                  <a:prstClr val="white"/>
                </a:solidFill>
                <a:effectLst>
                  <a:outerShdw blurRad="38100" dist="38100" dir="2700000" algn="tl">
                    <a:srgbClr val="000000">
                      <a:alpha val="43137"/>
                    </a:srgbClr>
                  </a:outerShdw>
                </a:effectLst>
                <a:latin typeface="Poor Richard" pitchFamily="18" charset="0"/>
              </a:rPr>
              <a:t> </a:t>
            </a:r>
            <a:r>
              <a:rPr lang="es-PE" sz="1200" dirty="0" err="1">
                <a:solidFill>
                  <a:prstClr val="white"/>
                </a:solidFill>
                <a:effectLst>
                  <a:outerShdw blurRad="38100" dist="38100" dir="2700000" algn="tl">
                    <a:srgbClr val="000000">
                      <a:alpha val="43137"/>
                    </a:srgbClr>
                  </a:outerShdw>
                </a:effectLst>
                <a:latin typeface="Poor Richard" pitchFamily="18" charset="0"/>
              </a:rPr>
              <a:t>Power</a:t>
            </a:r>
            <a:r>
              <a:rPr lang="es-PE" sz="1200" dirty="0">
                <a:solidFill>
                  <a:prstClr val="white"/>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19563195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2225"/>
                            </p:stCondLst>
                            <p:childTnLst>
                              <p:par>
                                <p:cTn id="10" presetID="9" presetClass="exit" presetSubtype="0" fill="hold" grpId="1" nodeType="afterEffect">
                                  <p:stCondLst>
                                    <p:cond delay="4000"/>
                                  </p:stCondLst>
                                  <p:iterate type="lt">
                                    <p:tmPct val="0"/>
                                  </p:iterate>
                                  <p:childTnLst>
                                    <p:animEffect transition="out" filter="dissolve">
                                      <p:cBhvr>
                                        <p:cTn id="11" dur="750"/>
                                        <p:tgtEl>
                                          <p:spTgt spid="4"/>
                                        </p:tgtEl>
                                      </p:cBhvr>
                                    </p:animEffect>
                                    <p:set>
                                      <p:cBhvr>
                                        <p:cTn id="12" dur="1" fill="hold">
                                          <p:stCondLst>
                                            <p:cond delay="7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219" y="422962"/>
            <a:ext cx="8258631" cy="5958788"/>
          </a:xfrm>
          <a:prstGeom prst="rect">
            <a:avLst/>
          </a:prstGeom>
          <a:scene3d>
            <a:camera prst="orthographicFront"/>
            <a:lightRig rig="threePt" dir="t"/>
          </a:scene3d>
          <a:sp3d>
            <a:bevelT w="139700" prst="cross"/>
          </a:sp3d>
        </p:spPr>
      </p:pic>
      <p:sp>
        <p:nvSpPr>
          <p:cNvPr id="7" name="6 CuadroTexto"/>
          <p:cNvSpPr txBox="1"/>
          <p:nvPr/>
        </p:nvSpPr>
        <p:spPr>
          <a:xfrm>
            <a:off x="447218" y="3342144"/>
            <a:ext cx="8258631" cy="3046988"/>
          </a:xfrm>
          <a:prstGeom prst="rect">
            <a:avLst/>
          </a:prstGeom>
          <a:noFill/>
        </p:spPr>
        <p:txBody>
          <a:bodyPr wrap="square" rtlCol="0">
            <a:spAutoFit/>
          </a:bodyPr>
          <a:lstStyle/>
          <a:p>
            <a:pPr algn="ctr" fontAlgn="base">
              <a:spcBef>
                <a:spcPct val="0"/>
              </a:spcBef>
              <a:spcAft>
                <a:spcPct val="0"/>
              </a:spcAft>
            </a:pPr>
            <a:r>
              <a:rPr lang="es-MX" sz="2400" b="1" dirty="0" smtClean="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Las </a:t>
            </a:r>
            <a:r>
              <a:rPr lang="es-MX" sz="2400" b="1" dirty="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personas humanas estamos buscando, incluso sin saberlo, respuestas a nuestra existencia, sentido a nuestras vidas. Las cosas, por muy importantes que sean, no nos dejan satisfechos. </a:t>
            </a:r>
            <a:r>
              <a:rPr lang="es-MX" sz="2400" b="1" dirty="0" smtClean="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Jesús </a:t>
            </a:r>
            <a:r>
              <a:rPr lang="es-MX" sz="2400" b="1" dirty="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es la respuesta, la solución definitiva; Él así lo afirma: </a:t>
            </a:r>
            <a:r>
              <a:rPr lang="es-MX" sz="2400" b="1" dirty="0" smtClean="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MX" sz="2400" b="1" dirty="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 soy el pan de vida”. Celebremos este encuentro con verdadera hambre y sed de encontrarnos con el Señor</a:t>
            </a:r>
            <a:r>
              <a:rPr lang="es-MX" sz="2400" b="1" dirty="0" smtClean="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s-MX" sz="2400" b="1" dirty="0">
              <a:solidFill>
                <a:schemeClr val="bg1"/>
              </a:solidFill>
              <a:effectLst>
                <a:glow rad="101600">
                  <a:srgbClr val="421906"/>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10 Rectángulo"/>
          <p:cNvSpPr/>
          <p:nvPr/>
        </p:nvSpPr>
        <p:spPr>
          <a:xfrm>
            <a:off x="477826" y="699187"/>
            <a:ext cx="2941511" cy="461665"/>
          </a:xfrm>
          <a:prstGeom prst="rect">
            <a:avLst/>
          </a:prstGeom>
          <a:noFill/>
        </p:spPr>
        <p:txBody>
          <a:bodyPr wrap="none" lIns="91440" tIns="45720" rIns="91440" bIns="45720">
            <a:spAutoFit/>
          </a:bodyPr>
          <a:lstStyle/>
          <a:p>
            <a:pPr algn="ctr" fontAlgn="base">
              <a:spcBef>
                <a:spcPct val="0"/>
              </a:spcBef>
              <a:spcAft>
                <a:spcPct val="0"/>
              </a:spcAft>
            </a:pPr>
            <a:r>
              <a:rPr lang="es-ES_tradnl" sz="2400" b="1" spc="50" dirty="0">
                <a:ln w="12700" cmpd="sng">
                  <a:solidFill>
                    <a:srgbClr val="F79646">
                      <a:satMod val="120000"/>
                      <a:shade val="80000"/>
                    </a:srgbClr>
                  </a:solidFill>
                  <a:prstDash val="solid"/>
                </a:ln>
                <a:solidFill>
                  <a:schemeClr val="bg1"/>
                </a:solidFill>
                <a:effectLst>
                  <a:glow rad="53100">
                    <a:srgbClr val="F79646">
                      <a:satMod val="180000"/>
                      <a:alpha val="30000"/>
                    </a:srgbClr>
                  </a:glow>
                  <a:outerShdw blurRad="50800" dist="38100" dir="10800000" algn="r" rotWithShape="0">
                    <a:prstClr val="black"/>
                  </a:outerShdw>
                </a:effectLst>
                <a:latin typeface="Swis721 Hv BT" panose="020B0804020202020204" pitchFamily="34" charset="0"/>
              </a:rPr>
              <a:t>AMBIENTACIÓN: </a:t>
            </a:r>
            <a:endParaRPr lang="es-ES" sz="2400" b="1" spc="50" dirty="0">
              <a:ln w="12700" cmpd="sng">
                <a:solidFill>
                  <a:srgbClr val="F79646">
                    <a:satMod val="120000"/>
                    <a:shade val="80000"/>
                  </a:srgbClr>
                </a:solidFill>
                <a:prstDash val="solid"/>
              </a:ln>
              <a:solidFill>
                <a:schemeClr val="bg1"/>
              </a:solidFill>
              <a:effectLst>
                <a:glow rad="53100">
                  <a:srgbClr val="F79646">
                    <a:satMod val="180000"/>
                    <a:alpha val="30000"/>
                  </a:srgbClr>
                </a:glow>
                <a:outerShdw blurRad="50800" dist="38100" dir="10800000" algn="r" rotWithShape="0">
                  <a:prstClr val="black"/>
                </a:outerShdw>
              </a:effectLst>
              <a:latin typeface="Swis721 Hv BT" panose="020B0804020202020204" pitchFamily="34" charset="0"/>
            </a:endParaRPr>
          </a:p>
        </p:txBody>
      </p:sp>
    </p:spTree>
    <p:extLst>
      <p:ext uri="{BB962C8B-B14F-4D97-AF65-F5344CB8AC3E}">
        <p14:creationId xmlns:p14="http://schemas.microsoft.com/office/powerpoint/2010/main" val="32162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Jesus y el pan que d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93" y="491906"/>
            <a:ext cx="8280920" cy="588984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533118" y="4111406"/>
            <a:ext cx="8280920" cy="2156044"/>
          </a:xfrm>
        </p:spPr>
        <p:txBody>
          <a:bodyPr/>
          <a:lstStyle/>
          <a:p>
            <a:pPr algn="ctr">
              <a:buNone/>
            </a:pPr>
            <a:r>
              <a:rPr lang="es-ES_tradnl" sz="2400" i="1"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a:t>
            </a:r>
            <a:r>
              <a:rPr lang="es-ES"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Nuestros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padres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tomaron el maná en el desierto</a:t>
            </a:r>
          </a:p>
          <a:p>
            <a:pPr algn="ctr">
              <a:buNone/>
            </a:pP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pero nosotros te confesamos a ti, oh Cristo</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como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el verdadero pan que baja del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cielo. Te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confesamos y te elegimos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sólo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a ti</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como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alimento verdadero</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capaz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de saciar a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fondo nuestra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hambre infinita de Dios. </a:t>
            </a:r>
          </a:p>
        </p:txBody>
      </p:sp>
      <p:sp>
        <p:nvSpPr>
          <p:cNvPr id="2" name="1 Rectángulo"/>
          <p:cNvSpPr/>
          <p:nvPr/>
        </p:nvSpPr>
        <p:spPr>
          <a:xfrm>
            <a:off x="3232611" y="491906"/>
            <a:ext cx="3042821" cy="584775"/>
          </a:xfrm>
          <a:prstGeom prst="rect">
            <a:avLst/>
          </a:prstGeom>
        </p:spPr>
        <p:txBody>
          <a:bodyPr wrap="none">
            <a:spAutoFit/>
          </a:bodyPr>
          <a:lstStyle/>
          <a:p>
            <a:pPr fontAlgn="base">
              <a:spcBef>
                <a:spcPct val="0"/>
              </a:spcBef>
              <a:spcAft>
                <a:spcPct val="0"/>
              </a:spcAft>
            </a:pPr>
            <a:r>
              <a:rPr lang="es-ES_tradnl" sz="3200" b="1" dirty="0">
                <a:solidFill>
                  <a:srgbClr val="FFFF00"/>
                </a:solidFill>
                <a:effectLst>
                  <a:glow rad="101600">
                    <a:srgbClr val="C0504D">
                      <a:satMod val="175000"/>
                      <a:alpha val="40000"/>
                    </a:srgbClr>
                  </a:glow>
                  <a:outerShdw blurRad="38100" dist="38100" dir="2700000" algn="tl">
                    <a:srgbClr val="000000">
                      <a:alpha val="43137"/>
                    </a:srgbClr>
                  </a:outerShdw>
                </a:effectLst>
                <a:latin typeface="Berlin Sans FB" pitchFamily="34" charset="0"/>
              </a:rPr>
              <a:t>Oración inicial</a:t>
            </a:r>
            <a:endParaRPr lang="es-ES" sz="3200" dirty="0">
              <a:solidFill>
                <a:srgbClr val="FFFF00"/>
              </a:solidFill>
              <a:effectLst>
                <a:glow rad="101600">
                  <a:srgbClr val="C0504D">
                    <a:satMod val="175000"/>
                    <a:alpha val="40000"/>
                  </a:srgbClr>
                </a:glow>
                <a:outerShdw blurRad="38100" dist="38100" dir="2700000" algn="tl">
                  <a:srgbClr val="000000">
                    <a:alpha val="43137"/>
                  </a:srgbClr>
                </a:outerShdw>
              </a:effectLst>
              <a:latin typeface="Berlin Sans FB" pitchFamily="34" charset="0"/>
            </a:endParaRPr>
          </a:p>
        </p:txBody>
      </p:sp>
    </p:spTree>
    <p:extLst>
      <p:ext uri="{BB962C8B-B14F-4D97-AF65-F5344CB8AC3E}">
        <p14:creationId xmlns:p14="http://schemas.microsoft.com/office/powerpoint/2010/main" val="18179305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Jesus y el pan que d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18" y="444281"/>
            <a:ext cx="8280920" cy="592794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2 Marcador de contenido"/>
          <p:cNvSpPr>
            <a:spLocks noGrp="1"/>
          </p:cNvSpPr>
          <p:nvPr>
            <p:ph idx="1"/>
          </p:nvPr>
        </p:nvSpPr>
        <p:spPr>
          <a:xfrm>
            <a:off x="333094" y="444281"/>
            <a:ext cx="8442844" cy="5775544"/>
          </a:xfrm>
        </p:spPr>
        <p:txBody>
          <a:bodyPr/>
          <a:lstStyle/>
          <a:p>
            <a:pPr algn="ctr">
              <a:buNone/>
            </a:pP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Ten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compasión de nosotros</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que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nos acercamos a tu misterio:</a:t>
            </a:r>
          </a:p>
          <a:p>
            <a:pPr algn="ctr">
              <a:buNone/>
            </a:pP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y renuévanos según tu imagen</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oh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Cristo, hombre nuevo,</a:t>
            </a:r>
          </a:p>
          <a:p>
            <a:pPr algn="ctr">
              <a:buNone/>
            </a:pP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en la justicia y en la santidad.</a:t>
            </a:r>
          </a:p>
          <a:p>
            <a:pPr algn="ctr">
              <a:buNone/>
            </a:pPr>
            <a:endPar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endPar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endPar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endPar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endPar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endPar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a:p>
            <a:pPr algn="ctr">
              <a:buNone/>
            </a:pP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Y al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recibirte en la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Eucaristía que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nuestro corazón desborde de aquel fruto</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 de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aquel bien que acá nos regalas:</a:t>
            </a:r>
          </a:p>
          <a:p>
            <a:pPr algn="ctr">
              <a:buNone/>
            </a:pP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El amor que nos acerca a </a:t>
            </a:r>
            <a:r>
              <a:rPr lang="es-MX"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todos y </a:t>
            </a: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nos hace hermanos de todos</a:t>
            </a:r>
          </a:p>
          <a:p>
            <a:pPr algn="ctr">
              <a:buNone/>
            </a:pPr>
            <a:r>
              <a:rPr lang="es-MX" sz="2500" dirty="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rPr>
              <a:t>en la comunión de tu cuerpo y sangre. Amén.</a:t>
            </a:r>
          </a:p>
          <a:p>
            <a:pPr algn="ctr">
              <a:buNone/>
            </a:pPr>
            <a:endParaRPr lang="es-ES" sz="2500" dirty="0" smtClean="0">
              <a:solidFill>
                <a:schemeClr val="bg1"/>
              </a:solidFill>
              <a:effectLst>
                <a:glow rad="139700">
                  <a:srgbClr val="040404">
                    <a:alpha val="40000"/>
                  </a:srgbClr>
                </a:glow>
                <a:outerShdw blurRad="50800" dist="38100" algn="l" rotWithShape="0">
                  <a:prstClr val="black">
                    <a:alpha val="36000"/>
                  </a:prstClr>
                </a:outerShdw>
              </a:effectLst>
              <a:latin typeface="Berlin Sans FB" pitchFamily="34" charset="0"/>
            </a:endParaRPr>
          </a:p>
        </p:txBody>
      </p:sp>
    </p:spTree>
    <p:extLst>
      <p:ext uri="{BB962C8B-B14F-4D97-AF65-F5344CB8AC3E}">
        <p14:creationId xmlns:p14="http://schemas.microsoft.com/office/powerpoint/2010/main" val="3289833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72" y="437534"/>
            <a:ext cx="8266135" cy="5915641"/>
          </a:xfrm>
          <a:prstGeom prst="rect">
            <a:avLst/>
          </a:prstGeom>
          <a:scene3d>
            <a:camera prst="orthographicFront"/>
            <a:lightRig rig="threePt" dir="t"/>
          </a:scene3d>
          <a:sp3d>
            <a:bevelT w="139700" prst="cross"/>
          </a:sp3d>
        </p:spPr>
      </p:pic>
      <p:sp>
        <p:nvSpPr>
          <p:cNvPr id="2" name="1 Rectángulo"/>
          <p:cNvSpPr/>
          <p:nvPr/>
        </p:nvSpPr>
        <p:spPr>
          <a:xfrm>
            <a:off x="382165" y="3771284"/>
            <a:ext cx="8123660" cy="2492990"/>
          </a:xfrm>
          <a:prstGeom prst="rect">
            <a:avLst/>
          </a:prstGeom>
        </p:spPr>
        <p:txBody>
          <a:bodyPr wrap="square">
            <a:spAutoFit/>
          </a:bodyPr>
          <a:lstStyle/>
          <a:p>
            <a:pPr algn="ctr" fontAlgn="base">
              <a:spcBef>
                <a:spcPct val="0"/>
              </a:spcBef>
              <a:spcAft>
                <a:spcPct val="0"/>
              </a:spcAft>
            </a:pPr>
            <a:r>
              <a:rPr lang="es-PE" sz="2600" b="1" dirty="0" smtClean="0">
                <a:solidFill>
                  <a:prstClr val="white"/>
                </a:solidFill>
                <a:effectLst>
                  <a:outerShdw blurRad="38100" dist="38100" dir="2700000" algn="tl">
                    <a:srgbClr val="000000">
                      <a:alpha val="43137"/>
                    </a:srgbClr>
                  </a:outerShdw>
                </a:effectLst>
                <a:latin typeface="Tekton Pro" panose="020F0603020208020904" pitchFamily="34" charset="0"/>
                <a:cs typeface="Raavi" pitchFamily="2"/>
              </a:rPr>
              <a:t>Jesús </a:t>
            </a:r>
            <a:r>
              <a:rPr lang="es-MX" sz="2600" b="1" dirty="0">
                <a:solidFill>
                  <a:prstClr val="white"/>
                </a:solidFill>
                <a:effectLst>
                  <a:outerShdw blurRad="38100" dist="38100" dir="2700000" algn="tl">
                    <a:srgbClr val="000000">
                      <a:alpha val="43137"/>
                    </a:srgbClr>
                  </a:outerShdw>
                </a:effectLst>
                <a:latin typeface="Tekton Pro" panose="020F0603020208020904" pitchFamily="34" charset="0"/>
                <a:cs typeface="Raavi" pitchFamily="2"/>
              </a:rPr>
              <a:t>se va revelando progresivamente como el verdadero pan del cielo del que debe alimentarse el mundo entero. Dios ha preparado en Cristo, una manera especial de atender a las necesidades y proporcionar la vida al ser humano. Él nos nutre de su mismo amor y de su entrega. Escuchemos. </a:t>
            </a:r>
            <a:endParaRPr lang="es-ES_tradnl" sz="2600" dirty="0">
              <a:solidFill>
                <a:prstClr val="white"/>
              </a:solidFill>
              <a:effectLst>
                <a:outerShdw blurRad="38100" dist="38100" dir="2700000" algn="tl">
                  <a:srgbClr val="000000">
                    <a:alpha val="43137"/>
                  </a:srgbClr>
                </a:outerShdw>
              </a:effectLst>
              <a:latin typeface="Tekton Pro" panose="020F0603020208020904" pitchFamily="34" charset="0"/>
              <a:cs typeface="Raavi" pitchFamily="2"/>
            </a:endParaRPr>
          </a:p>
        </p:txBody>
      </p:sp>
      <p:sp>
        <p:nvSpPr>
          <p:cNvPr id="8" name="Rectángulo redondeado 7"/>
          <p:cNvSpPr>
            <a:spLocks noChangeArrowheads="1"/>
          </p:cNvSpPr>
          <p:nvPr/>
        </p:nvSpPr>
        <p:spPr bwMode="auto">
          <a:xfrm>
            <a:off x="382165" y="399433"/>
            <a:ext cx="3865985" cy="1218778"/>
          </a:xfrm>
          <a:prstGeom prst="roundRect">
            <a:avLst>
              <a:gd name="adj" fmla="val 16667"/>
            </a:avLst>
          </a:prstGeom>
          <a:solidFill>
            <a:srgbClr val="9EDD97"/>
          </a:solid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2400" b="1" dirty="0">
                <a:solidFill>
                  <a:srgbClr val="C00000"/>
                </a:solidFill>
                <a:latin typeface="Times New Roman" panose="02020603050405020304" pitchFamily="18" charset="0"/>
                <a:ea typeface="Times New Roman" panose="02020603050405020304" pitchFamily="18" charset="0"/>
              </a:rPr>
              <a:t>LECTIO</a:t>
            </a:r>
            <a:endParaRPr lang="es-PE" sz="2400" b="1" dirty="0">
              <a:solidFill>
                <a:srgbClr val="880000"/>
              </a:solidFill>
              <a:latin typeface="Times New Roman" panose="02020603050405020304" pitchFamily="18" charset="0"/>
              <a:ea typeface="Times New Roman" panose="02020603050405020304" pitchFamily="18" charset="0"/>
            </a:endParaRPr>
          </a:p>
          <a:p>
            <a:pPr indent="19050" algn="ctr" fontAlgn="base">
              <a:spcBef>
                <a:spcPct val="0"/>
              </a:spcBef>
            </a:pPr>
            <a:r>
              <a:rPr lang="es-ES_tradnl" sz="2400" b="1" dirty="0">
                <a:solidFill>
                  <a:srgbClr val="010914"/>
                </a:solidFill>
                <a:latin typeface="Times New Roman" panose="02020603050405020304" pitchFamily="18" charset="0"/>
                <a:ea typeface="Times New Roman" panose="02020603050405020304" pitchFamily="18" charset="0"/>
              </a:rPr>
              <a:t>¿Qué dice el texto? </a:t>
            </a:r>
            <a:r>
              <a:rPr lang="es-ES_tradnl" sz="2400" b="1" dirty="0" smtClean="0">
                <a:solidFill>
                  <a:srgbClr val="010914"/>
                </a:solidFill>
                <a:latin typeface="Times New Roman" panose="02020603050405020304" pitchFamily="18" charset="0"/>
                <a:ea typeface="Times New Roman" panose="02020603050405020304" pitchFamily="18" charset="0"/>
              </a:rPr>
              <a:t>                    Juan </a:t>
            </a:r>
            <a:r>
              <a:rPr lang="es-ES_tradnl" sz="2400" b="1" dirty="0">
                <a:solidFill>
                  <a:srgbClr val="010914"/>
                </a:solidFill>
                <a:latin typeface="Times New Roman" panose="02020603050405020304" pitchFamily="18" charset="0"/>
                <a:ea typeface="Times New Roman" panose="02020603050405020304" pitchFamily="18" charset="0"/>
              </a:rPr>
              <a:t>6, 24-35</a:t>
            </a:r>
            <a:endParaRPr lang="es-PE" sz="2400" b="1" dirty="0">
              <a:solidFill>
                <a:srgbClr val="010914"/>
              </a:solidFill>
              <a:latin typeface="Times New Roman" panose="02020603050405020304" pitchFamily="18" charset="0"/>
              <a:ea typeface="Times New Roman" panose="02020603050405020304" pitchFamily="18" charset="0"/>
            </a:endParaRPr>
          </a:p>
        </p:txBody>
      </p:sp>
      <p:sp>
        <p:nvSpPr>
          <p:cNvPr id="6" name="Rectángulo 5"/>
          <p:cNvSpPr/>
          <p:nvPr/>
        </p:nvSpPr>
        <p:spPr>
          <a:xfrm>
            <a:off x="6462316" y="747212"/>
            <a:ext cx="1969963" cy="523220"/>
          </a:xfrm>
          <a:prstGeom prst="rect">
            <a:avLst/>
          </a:prstGeom>
        </p:spPr>
        <p:txBody>
          <a:bodyPr wrap="none">
            <a:spAutoFit/>
          </a:bodyPr>
          <a:lstStyle/>
          <a:p>
            <a:r>
              <a:rPr lang="es-ES_tradnl" sz="2800" b="1" dirty="0">
                <a:solidFill>
                  <a:schemeClr val="bg1"/>
                </a:solidFill>
                <a:latin typeface="Tekton Pro" panose="020F0603020208020904" pitchFamily="34" charset="0"/>
                <a:cs typeface="Raavi" pitchFamily="2"/>
              </a:rPr>
              <a:t>Motivación</a:t>
            </a:r>
            <a:r>
              <a:rPr lang="es-ES_tradnl" sz="2800" b="1" dirty="0" smtClean="0">
                <a:solidFill>
                  <a:schemeClr val="bg1"/>
                </a:solidFill>
                <a:latin typeface="Tekton Pro" panose="020F0603020208020904" pitchFamily="34" charset="0"/>
                <a:cs typeface="Raavi" pitchFamily="2"/>
              </a:rPr>
              <a:t>:</a:t>
            </a:r>
            <a:endParaRPr lang="es-PE" sz="2800" dirty="0">
              <a:solidFill>
                <a:schemeClr val="bg1"/>
              </a:solidFill>
            </a:endParaRPr>
          </a:p>
        </p:txBody>
      </p:sp>
    </p:spTree>
    <p:extLst>
      <p:ext uri="{BB962C8B-B14F-4D97-AF65-F5344CB8AC3E}">
        <p14:creationId xmlns:p14="http://schemas.microsoft.com/office/powerpoint/2010/main" val="4051291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49" y="421033"/>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1767" t="8181" r="20180" b="17632"/>
          <a:stretch/>
        </p:blipFill>
        <p:spPr>
          <a:xfrm>
            <a:off x="4724400" y="863932"/>
            <a:ext cx="2819399" cy="439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3"/>
          <p:cNvSpPr>
            <a:spLocks noChangeArrowheads="1"/>
          </p:cNvSpPr>
          <p:nvPr/>
        </p:nvSpPr>
        <p:spPr bwMode="auto">
          <a:xfrm>
            <a:off x="1660411" y="1726568"/>
            <a:ext cx="2825864" cy="34163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400"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En aquel tiempo, cuando la gente vio que ni Jesús ni sus </a:t>
            </a:r>
            <a:r>
              <a:rPr lang="es-ES" sz="2400" dirty="0" smtClean="0">
                <a:solidFill>
                  <a:schemeClr val="tx1">
                    <a:lumMod val="95000"/>
                    <a:lumOff val="5000"/>
                  </a:schemeClr>
                </a:solidFill>
                <a:effectLst>
                  <a:outerShdw blurRad="38100" dist="38100" dir="2700000" algn="tl">
                    <a:srgbClr val="000000">
                      <a:alpha val="43137"/>
                    </a:srgbClr>
                  </a:outerShdw>
                </a:effectLst>
                <a:latin typeface="Eras Demi ITC" pitchFamily="34" charset="0"/>
              </a:rPr>
              <a:t>discípulos </a:t>
            </a:r>
            <a:r>
              <a:rPr lang="es-ES" sz="2400"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estaban allí,                                                                       se embarcaron y fueron a </a:t>
            </a:r>
            <a:r>
              <a:rPr lang="es-ES" sz="2400" dirty="0" err="1">
                <a:solidFill>
                  <a:schemeClr val="tx1">
                    <a:lumMod val="95000"/>
                    <a:lumOff val="5000"/>
                  </a:schemeClr>
                </a:solidFill>
                <a:effectLst>
                  <a:outerShdw blurRad="38100" dist="38100" dir="2700000" algn="tl">
                    <a:srgbClr val="000000">
                      <a:alpha val="43137"/>
                    </a:srgbClr>
                  </a:outerShdw>
                </a:effectLst>
                <a:latin typeface="Eras Demi ITC" pitchFamily="34" charset="0"/>
              </a:rPr>
              <a:t>Cafarnaum</a:t>
            </a:r>
            <a:r>
              <a:rPr lang="es-ES" sz="2400"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 en busca de Jesús. </a:t>
            </a:r>
            <a:endParaRPr lang="es-ES" sz="2400" i="1" dirty="0">
              <a:solidFill>
                <a:schemeClr val="tx1">
                  <a:lumMod val="95000"/>
                  <a:lumOff val="5000"/>
                </a:schemeClr>
              </a:solidFill>
              <a:effectLst>
                <a:outerShdw blurRad="38100" dist="38100" dir="2700000" algn="tl">
                  <a:srgbClr val="000000">
                    <a:alpha val="43137"/>
                  </a:srgbClr>
                </a:outerShdw>
              </a:effectLst>
              <a:latin typeface="Eras Demi ITC" pitchFamily="34" charset="0"/>
            </a:endParaRPr>
          </a:p>
        </p:txBody>
      </p:sp>
      <p:sp>
        <p:nvSpPr>
          <p:cNvPr id="8" name="7 Rectángulo"/>
          <p:cNvSpPr/>
          <p:nvPr/>
        </p:nvSpPr>
        <p:spPr>
          <a:xfrm>
            <a:off x="1822206" y="863932"/>
            <a:ext cx="2815194" cy="584775"/>
          </a:xfrm>
          <a:prstGeom prst="rect">
            <a:avLst/>
          </a:prstGeom>
        </p:spPr>
        <p:txBody>
          <a:bodyPr wrap="none">
            <a:spAutoFit/>
          </a:bodyPr>
          <a:lstStyle/>
          <a:p>
            <a:pPr fontAlgn="base">
              <a:spcBef>
                <a:spcPct val="0"/>
              </a:spcBef>
              <a:spcAft>
                <a:spcPct val="0"/>
              </a:spcAft>
              <a:defRPr/>
            </a:pPr>
            <a:r>
              <a:rPr lang="es-ES" sz="3200" b="1" dirty="0">
                <a:solidFill>
                  <a:srgbClr val="C00000"/>
                </a:solidFill>
                <a:effectLst>
                  <a:outerShdw blurRad="38100" dist="38100" dir="2700000" algn="tl">
                    <a:srgbClr val="000000"/>
                  </a:outerShdw>
                </a:effectLst>
                <a:latin typeface="Arial Unicode MS" pitchFamily="34" charset="-128"/>
                <a:ea typeface="Arial Unicode MS" pitchFamily="34" charset="-128"/>
                <a:cs typeface="Arial Unicode MS" pitchFamily="34" charset="-128"/>
              </a:rPr>
              <a:t>Juan 6, 24-35 </a:t>
            </a:r>
            <a:endParaRPr lang="es-ES" sz="3200" dirty="0">
              <a:solidFill>
                <a:srgbClr val="C00000"/>
              </a:solidFill>
              <a:latin typeface="Times New Roman" pitchFamily="18" charset="0"/>
            </a:endParaRPr>
          </a:p>
        </p:txBody>
      </p:sp>
    </p:spTree>
    <p:extLst>
      <p:ext uri="{BB962C8B-B14F-4D97-AF65-F5344CB8AC3E}">
        <p14:creationId xmlns:p14="http://schemas.microsoft.com/office/powerpoint/2010/main" val="282352187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iblia abierta imágenes de stock de arte vectorial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49" y="421033"/>
            <a:ext cx="8296902" cy="593214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l="11767" t="8181" r="20180" b="17632"/>
          <a:stretch/>
        </p:blipFill>
        <p:spPr>
          <a:xfrm>
            <a:off x="4724400" y="863932"/>
            <a:ext cx="2819399" cy="4393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3"/>
          <p:cNvSpPr>
            <a:spLocks noChangeArrowheads="1"/>
          </p:cNvSpPr>
          <p:nvPr/>
        </p:nvSpPr>
        <p:spPr bwMode="auto">
          <a:xfrm>
            <a:off x="1660411" y="1726568"/>
            <a:ext cx="2825864"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MX" sz="2400" b="1" dirty="0" smtClean="0">
                <a:solidFill>
                  <a:schemeClr val="tx1">
                    <a:lumMod val="95000"/>
                    <a:lumOff val="5000"/>
                  </a:schemeClr>
                </a:solidFill>
                <a:effectLst>
                  <a:outerShdw blurRad="38100" dist="38100" dir="2700000" algn="tl">
                    <a:srgbClr val="000000">
                      <a:alpha val="43137"/>
                    </a:srgbClr>
                  </a:outerShdw>
                </a:effectLst>
                <a:latin typeface="Eras Demi ITC" pitchFamily="34" charset="0"/>
              </a:rPr>
              <a:t>Al </a:t>
            </a:r>
            <a:r>
              <a:rPr lang="es-MX" sz="2400" b="1"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encontrarlo en la otra orilla, le preguntaron</a:t>
            </a:r>
            <a:r>
              <a:rPr lang="es-MX" sz="2400" b="1" dirty="0" smtClean="0">
                <a:solidFill>
                  <a:schemeClr val="tx1">
                    <a:lumMod val="95000"/>
                    <a:lumOff val="5000"/>
                  </a:schemeClr>
                </a:solidFill>
                <a:effectLst>
                  <a:outerShdw blurRad="38100" dist="38100" dir="2700000" algn="tl">
                    <a:srgbClr val="000000">
                      <a:alpha val="43137"/>
                    </a:srgbClr>
                  </a:outerShdw>
                </a:effectLst>
                <a:latin typeface="Eras Demi ITC" pitchFamily="34" charset="0"/>
              </a:rPr>
              <a:t>:</a:t>
            </a:r>
          </a:p>
          <a:p>
            <a:pPr algn="ctr" fontAlgn="base">
              <a:spcBef>
                <a:spcPct val="0"/>
              </a:spcBef>
              <a:spcAft>
                <a:spcPct val="0"/>
              </a:spcAft>
              <a:defRPr/>
            </a:pPr>
            <a:endParaRPr lang="es-MX" sz="2400" b="1" dirty="0">
              <a:solidFill>
                <a:schemeClr val="tx1">
                  <a:lumMod val="95000"/>
                  <a:lumOff val="5000"/>
                </a:schemeClr>
              </a:solidFill>
              <a:effectLst>
                <a:outerShdw blurRad="38100" dist="38100" dir="2700000" algn="tl">
                  <a:srgbClr val="000000">
                    <a:alpha val="43137"/>
                  </a:srgbClr>
                </a:outerShdw>
              </a:effectLst>
              <a:latin typeface="Eras Demi ITC" pitchFamily="34" charset="0"/>
            </a:endParaRPr>
          </a:p>
          <a:p>
            <a:pPr algn="ctr" fontAlgn="base">
              <a:spcBef>
                <a:spcPct val="0"/>
              </a:spcBef>
              <a:spcAft>
                <a:spcPct val="0"/>
              </a:spcAft>
              <a:defRPr/>
            </a:pPr>
            <a:r>
              <a:rPr lang="es-MX" sz="2400" b="1" dirty="0">
                <a:solidFill>
                  <a:schemeClr val="tx1">
                    <a:lumMod val="95000"/>
                    <a:lumOff val="5000"/>
                  </a:schemeClr>
                </a:solidFill>
                <a:effectLst>
                  <a:outerShdw blurRad="38100" dist="38100" dir="2700000" algn="tl">
                    <a:srgbClr val="000000">
                      <a:alpha val="43137"/>
                    </a:srgbClr>
                  </a:outerShdw>
                </a:effectLst>
                <a:latin typeface="Eras Demi ITC" pitchFamily="34" charset="0"/>
              </a:rPr>
              <a:t> “Maestro, ¿cuándo has venido aquí?”</a:t>
            </a:r>
          </a:p>
          <a:p>
            <a:pPr algn="ctr" fontAlgn="base">
              <a:spcBef>
                <a:spcPct val="0"/>
              </a:spcBef>
              <a:spcAft>
                <a:spcPct val="0"/>
              </a:spcAft>
              <a:defRPr/>
            </a:pPr>
            <a:endParaRPr lang="es-ES" sz="2400" b="1" dirty="0">
              <a:solidFill>
                <a:schemeClr val="tx1">
                  <a:lumMod val="95000"/>
                  <a:lumOff val="5000"/>
                </a:schemeClr>
              </a:solidFill>
              <a:effectLst>
                <a:outerShdw blurRad="38100" dist="38100" dir="2700000" algn="tl">
                  <a:srgbClr val="000000">
                    <a:alpha val="43137"/>
                  </a:srgbClr>
                </a:outerShdw>
              </a:effectLst>
              <a:latin typeface="Eras Demi ITC" pitchFamily="34" charset="0"/>
            </a:endParaRPr>
          </a:p>
        </p:txBody>
      </p:sp>
    </p:spTree>
    <p:extLst>
      <p:ext uri="{BB962C8B-B14F-4D97-AF65-F5344CB8AC3E}">
        <p14:creationId xmlns:p14="http://schemas.microsoft.com/office/powerpoint/2010/main" val="65574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TotalTime>
  <Words>1730</Words>
  <Application>Microsoft Office PowerPoint</Application>
  <PresentationFormat>Presentación en pantalla (4:3)</PresentationFormat>
  <Paragraphs>134</Paragraphs>
  <Slides>39</Slides>
  <Notes>2</Notes>
  <HiddenSlides>0</HiddenSlides>
  <MMClips>1</MMClips>
  <ScaleCrop>false</ScaleCrop>
  <HeadingPairs>
    <vt:vector size="6" baseType="variant">
      <vt:variant>
        <vt:lpstr>Fuentes usadas</vt:lpstr>
      </vt:variant>
      <vt:variant>
        <vt:i4>28</vt:i4>
      </vt:variant>
      <vt:variant>
        <vt:lpstr>Tema</vt:lpstr>
      </vt:variant>
      <vt:variant>
        <vt:i4>5</vt:i4>
      </vt:variant>
      <vt:variant>
        <vt:lpstr>Títulos de diapositiva</vt:lpstr>
      </vt:variant>
      <vt:variant>
        <vt:i4>39</vt:i4>
      </vt:variant>
    </vt:vector>
  </HeadingPairs>
  <TitlesOfParts>
    <vt:vector size="72" baseType="lpstr">
      <vt:lpstr>Algerian</vt:lpstr>
      <vt:lpstr>AR CENA</vt:lpstr>
      <vt:lpstr>Arial</vt:lpstr>
      <vt:lpstr>Arial Narrow</vt:lpstr>
      <vt:lpstr>Arial Rounded MT Bold</vt:lpstr>
      <vt:lpstr>Arial Unicode MS</vt:lpstr>
      <vt:lpstr>Berlin Sans FB</vt:lpstr>
      <vt:lpstr>Bodoni MT</vt:lpstr>
      <vt:lpstr>Britannic Bold</vt:lpstr>
      <vt:lpstr>Calibri</vt:lpstr>
      <vt:lpstr>Eras Demi ITC</vt:lpstr>
      <vt:lpstr>Kristen ITC</vt:lpstr>
      <vt:lpstr>Matura MT Script Capitals</vt:lpstr>
      <vt:lpstr>Poor Richard</vt:lpstr>
      <vt:lpstr>Raavi</vt:lpstr>
      <vt:lpstr>Rockwell</vt:lpstr>
      <vt:lpstr>Rockwell Condensed</vt:lpstr>
      <vt:lpstr>Schadow BT</vt:lpstr>
      <vt:lpstr>Script MT Bold</vt:lpstr>
      <vt:lpstr>Segoe UI Semibold</vt:lpstr>
      <vt:lpstr>Square721 Cn BT</vt:lpstr>
      <vt:lpstr>Swis721 Blk BT</vt:lpstr>
      <vt:lpstr>Swis721 Hv BT</vt:lpstr>
      <vt:lpstr>Swis721 Lt BT</vt:lpstr>
      <vt:lpstr>Tahoma</vt:lpstr>
      <vt:lpstr>Tekton Pro</vt:lpstr>
      <vt:lpstr>Times</vt:lpstr>
      <vt:lpstr>Times New Roman</vt:lpstr>
      <vt:lpstr>Diseño predeterminado</vt:lpstr>
      <vt:lpstr>1_Tema de Office</vt:lpstr>
      <vt:lpstr>2_Tema de Office</vt:lpstr>
      <vt:lpstr>En blanco</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44</cp:revision>
  <dcterms:created xsi:type="dcterms:W3CDTF">2018-07-30T15:24:22Z</dcterms:created>
  <dcterms:modified xsi:type="dcterms:W3CDTF">2024-07-31T14:37:23Z</dcterms:modified>
</cp:coreProperties>
</file>