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92" r:id="rId3"/>
    <p:sldId id="259" r:id="rId4"/>
    <p:sldId id="260" r:id="rId5"/>
    <p:sldId id="261" r:id="rId6"/>
    <p:sldId id="295"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94"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6" r:id="rId34"/>
    <p:sldId id="291" r:id="rId35"/>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00"/>
    <a:srgbClr val="FFFFFF"/>
    <a:srgbClr val="5F791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865" autoAdjust="0"/>
  </p:normalViewPr>
  <p:slideViewPr>
    <p:cSldViewPr snapToGrid="0">
      <p:cViewPr>
        <p:scale>
          <a:sx n="70" d="100"/>
          <a:sy n="70" d="100"/>
        </p:scale>
        <p:origin x="1838" y="264"/>
      </p:cViewPr>
      <p:guideLst/>
    </p:cSldViewPr>
  </p:slideViewPr>
  <p:notesTextViewPr>
    <p:cViewPr>
      <p:scale>
        <a:sx n="1" d="1"/>
        <a:sy n="1" d="1"/>
      </p:scale>
      <p:origin x="0" y="0"/>
    </p:cViewPr>
  </p:notesTextViewPr>
  <p:sorterViewPr>
    <p:cViewPr>
      <p:scale>
        <a:sx n="100" d="100"/>
        <a:sy n="100" d="100"/>
      </p:scale>
      <p:origin x="0" y="-492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2CBE03B8-B870-4F67-B699-16C379095C39}" type="datetimeFigureOut">
              <a:rPr lang="es-PE" smtClean="0">
                <a:solidFill>
                  <a:prstClr val="black">
                    <a:tint val="75000"/>
                  </a:prstClr>
                </a:solidFill>
              </a:rPr>
              <a:pPr/>
              <a:t>15/07/2024</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5390CFE-21BD-4049-9D11-7F3D1E71A937}"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623516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CBE03B8-B870-4F67-B699-16C379095C39}" type="datetimeFigureOut">
              <a:rPr lang="es-PE" smtClean="0">
                <a:solidFill>
                  <a:prstClr val="black">
                    <a:tint val="75000"/>
                  </a:prstClr>
                </a:solidFill>
              </a:rPr>
              <a:pPr/>
              <a:t>15/07/2024</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5390CFE-21BD-4049-9D11-7F3D1E71A937}"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57111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CBE03B8-B870-4F67-B699-16C379095C39}" type="datetimeFigureOut">
              <a:rPr lang="es-PE" smtClean="0">
                <a:solidFill>
                  <a:prstClr val="black">
                    <a:tint val="75000"/>
                  </a:prstClr>
                </a:solidFill>
              </a:rPr>
              <a:pPr/>
              <a:t>15/07/2024</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5390CFE-21BD-4049-9D11-7F3D1E71A937}"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61689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CBE03B8-B870-4F67-B699-16C379095C39}" type="datetimeFigureOut">
              <a:rPr lang="es-PE" smtClean="0">
                <a:solidFill>
                  <a:prstClr val="black">
                    <a:tint val="75000"/>
                  </a:prstClr>
                </a:solidFill>
              </a:rPr>
              <a:pPr/>
              <a:t>15/07/2024</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5390CFE-21BD-4049-9D11-7F3D1E71A937}"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59835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CBE03B8-B870-4F67-B699-16C379095C39}" type="datetimeFigureOut">
              <a:rPr lang="es-PE" smtClean="0">
                <a:solidFill>
                  <a:prstClr val="black">
                    <a:tint val="75000"/>
                  </a:prstClr>
                </a:solidFill>
              </a:rPr>
              <a:pPr/>
              <a:t>15/07/2024</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5390CFE-21BD-4049-9D11-7F3D1E71A937}"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7516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2CBE03B8-B870-4F67-B699-16C379095C39}" type="datetimeFigureOut">
              <a:rPr lang="es-PE" smtClean="0">
                <a:solidFill>
                  <a:prstClr val="black">
                    <a:tint val="75000"/>
                  </a:prstClr>
                </a:solidFill>
              </a:rPr>
              <a:pPr/>
              <a:t>15/07/2024</a:t>
            </a:fld>
            <a:endParaRPr lang="es-PE">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PE">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5390CFE-21BD-4049-9D11-7F3D1E71A937}"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43246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2CBE03B8-B870-4F67-B699-16C379095C39}" type="datetimeFigureOut">
              <a:rPr lang="es-PE" smtClean="0">
                <a:solidFill>
                  <a:prstClr val="black">
                    <a:tint val="75000"/>
                  </a:prstClr>
                </a:solidFill>
              </a:rPr>
              <a:pPr/>
              <a:t>15/07/2024</a:t>
            </a:fld>
            <a:endParaRPr lang="es-PE">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PE">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5390CFE-21BD-4049-9D11-7F3D1E71A937}"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26055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2CBE03B8-B870-4F67-B699-16C379095C39}" type="datetimeFigureOut">
              <a:rPr lang="es-PE" smtClean="0">
                <a:solidFill>
                  <a:prstClr val="black">
                    <a:tint val="75000"/>
                  </a:prstClr>
                </a:solidFill>
              </a:rPr>
              <a:pPr/>
              <a:t>15/07/2024</a:t>
            </a:fld>
            <a:endParaRPr lang="es-PE">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PE">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5390CFE-21BD-4049-9D11-7F3D1E71A937}"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98766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CBE03B8-B870-4F67-B699-16C379095C39}" type="datetimeFigureOut">
              <a:rPr lang="es-PE" smtClean="0">
                <a:solidFill>
                  <a:prstClr val="black">
                    <a:tint val="75000"/>
                  </a:prstClr>
                </a:solidFill>
              </a:rPr>
              <a:pPr/>
              <a:t>15/07/2024</a:t>
            </a:fld>
            <a:endParaRPr lang="es-PE">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PE">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5390CFE-21BD-4049-9D11-7F3D1E71A937}"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37934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BE03B8-B870-4F67-B699-16C379095C39}" type="datetimeFigureOut">
              <a:rPr lang="es-PE" smtClean="0">
                <a:solidFill>
                  <a:prstClr val="black">
                    <a:tint val="75000"/>
                  </a:prstClr>
                </a:solidFill>
              </a:rPr>
              <a:pPr/>
              <a:t>15/07/2024</a:t>
            </a:fld>
            <a:endParaRPr lang="es-PE">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PE">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5390CFE-21BD-4049-9D11-7F3D1E71A937}"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432477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BE03B8-B870-4F67-B699-16C379095C39}" type="datetimeFigureOut">
              <a:rPr lang="es-PE" smtClean="0">
                <a:solidFill>
                  <a:prstClr val="black">
                    <a:tint val="75000"/>
                  </a:prstClr>
                </a:solidFill>
              </a:rPr>
              <a:pPr/>
              <a:t>15/07/2024</a:t>
            </a:fld>
            <a:endParaRPr lang="es-PE">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PE">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5390CFE-21BD-4049-9D11-7F3D1E71A937}"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76848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E03B8-B870-4F67-B699-16C379095C39}" type="datetimeFigureOut">
              <a:rPr lang="es-PE" smtClean="0">
                <a:solidFill>
                  <a:prstClr val="black">
                    <a:tint val="75000"/>
                  </a:prstClr>
                </a:solidFill>
              </a:rPr>
              <a:pPr/>
              <a:t>15/07/2024</a:t>
            </a:fld>
            <a:endParaRPr lang="es-PE">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90CFE-21BD-4049-9D11-7F3D1E71A937}"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653315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08793" y="432593"/>
            <a:ext cx="8124825" cy="5991225"/>
          </a:xfrm>
          <a:prstGeom prst="rect">
            <a:avLst/>
          </a:prstGeom>
          <a:scene3d>
            <a:camera prst="orthographicFront"/>
            <a:lightRig rig="threePt" dir="t"/>
          </a:scene3d>
          <a:sp3d>
            <a:bevelT w="165100" prst="coolSlant"/>
          </a:sp3d>
        </p:spPr>
      </p:pic>
      <p:pic>
        <p:nvPicPr>
          <p:cNvPr id="2" name="07 Nostalgia de Deu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
        <p:nvSpPr>
          <p:cNvPr id="5" name="Rectángulo 4"/>
          <p:cNvSpPr/>
          <p:nvPr/>
        </p:nvSpPr>
        <p:spPr>
          <a:xfrm>
            <a:off x="897322" y="6121842"/>
            <a:ext cx="1104423" cy="338554"/>
          </a:xfrm>
          <a:prstGeom prst="rect">
            <a:avLst/>
          </a:prstGeom>
        </p:spPr>
        <p:txBody>
          <a:bodyPr wrap="square">
            <a:spAutoFit/>
          </a:bodyPr>
          <a:lstStyle/>
          <a:p>
            <a:pPr algn="ctr"/>
            <a:r>
              <a:rPr lang="es-PE" sz="800" dirty="0">
                <a:solidFill>
                  <a:srgbClr val="00CC99">
                    <a:lumMod val="75000"/>
                  </a:srgbClr>
                </a:solidFill>
                <a:latin typeface="Bodoni MT" panose="02070603080606020203" pitchFamily="18" charset="0"/>
              </a:rPr>
              <a:t>Imagen: </a:t>
            </a:r>
          </a:p>
          <a:p>
            <a:pPr algn="ctr"/>
            <a:r>
              <a:rPr lang="es-PE" sz="800" dirty="0">
                <a:solidFill>
                  <a:srgbClr val="00CC99">
                    <a:lumMod val="75000"/>
                  </a:srgbClr>
                </a:solidFill>
                <a:latin typeface="Bodoni MT" panose="02070603080606020203" pitchFamily="18" charset="0"/>
              </a:rPr>
              <a:t>P. Erick Félix</a:t>
            </a:r>
          </a:p>
        </p:txBody>
      </p:sp>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337" y="6113172"/>
            <a:ext cx="1414395" cy="225572"/>
          </a:xfrm>
          <a:prstGeom prst="rect">
            <a:avLst/>
          </a:prstGeom>
        </p:spPr>
      </p:pic>
    </p:spTree>
    <p:extLst>
      <p:ext uri="{BB962C8B-B14F-4D97-AF65-F5344CB8AC3E}">
        <p14:creationId xmlns:p14="http://schemas.microsoft.com/office/powerpoint/2010/main" val="134311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56762" y="454985"/>
            <a:ext cx="8312767" cy="5917240"/>
          </a:xfrm>
          <a:prstGeom prst="rect">
            <a:avLst/>
          </a:prstGeom>
        </p:spPr>
      </p:pic>
      <p:sp>
        <p:nvSpPr>
          <p:cNvPr id="3" name="Rectangle 2"/>
          <p:cNvSpPr>
            <a:spLocks noChangeArrowheads="1"/>
          </p:cNvSpPr>
          <p:nvPr/>
        </p:nvSpPr>
        <p:spPr bwMode="auto">
          <a:xfrm>
            <a:off x="580587" y="454985"/>
            <a:ext cx="4104724" cy="2062103"/>
          </a:xfrm>
          <a:prstGeom prst="rect">
            <a:avLst/>
          </a:prstGeom>
          <a:noFill/>
          <a:ln w="9525">
            <a:noFill/>
            <a:miter lim="800000"/>
            <a:headEnd/>
            <a:tailEnd/>
          </a:ln>
          <a:effectLst/>
        </p:spPr>
        <p:txBody>
          <a:bodyPr wrap="square">
            <a:spAutoFit/>
          </a:bodyPr>
          <a:lstStyle/>
          <a:p>
            <a:pPr>
              <a:defRPr/>
            </a:pPr>
            <a:r>
              <a:rPr lang="es-ES" sz="3200" b="1" dirty="0">
                <a:solidFill>
                  <a:srgbClr val="FFFF00"/>
                </a:solidFill>
                <a:effectLst>
                  <a:glow rad="228600">
                    <a:schemeClr val="accent4">
                      <a:satMod val="175000"/>
                      <a:alpha val="40000"/>
                    </a:schemeClr>
                  </a:glow>
                  <a:outerShdw blurRad="38100" dist="38100" dir="2700000" algn="tl">
                    <a:srgbClr val="000000"/>
                  </a:outerShdw>
                </a:effectLst>
                <a:latin typeface="Arial" panose="020B0604020202020204" pitchFamily="34" charset="0"/>
                <a:cs typeface="Arial" panose="020B0604020202020204" pitchFamily="34" charset="0"/>
              </a:rPr>
              <a:t>Se fueron en la barca a un sitio tranquilo y apartado.</a:t>
            </a:r>
          </a:p>
        </p:txBody>
      </p:sp>
    </p:spTree>
    <p:extLst>
      <p:ext uri="{BB962C8B-B14F-4D97-AF65-F5344CB8AC3E}">
        <p14:creationId xmlns:p14="http://schemas.microsoft.com/office/powerpoint/2010/main" val="8218663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b7/ca/d7/b7cad7618e3bddcf2468b18a1df2a1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38" y="491603"/>
            <a:ext cx="8133262" cy="5937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420188" y="491603"/>
            <a:ext cx="8157755" cy="1815882"/>
          </a:xfrm>
          <a:prstGeom prst="rect">
            <a:avLst/>
          </a:prstGeom>
          <a:noFill/>
          <a:ln w="9525">
            <a:noFill/>
            <a:miter lim="800000"/>
            <a:headEnd/>
            <a:tailEnd/>
          </a:ln>
          <a:effectLst/>
        </p:spPr>
        <p:txBody>
          <a:bodyPr wrap="square">
            <a:spAutoFit/>
          </a:bodyPr>
          <a:lstStyle/>
          <a:p>
            <a:pPr algn="ctr">
              <a:defRPr/>
            </a:pPr>
            <a:r>
              <a:rPr lang="es-E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Muchos los vieron marcharse  y  los reconocieron; entonces de todos los pueblos fueron corriendo por tierra a aquel sitio y se les adelantaron.</a:t>
            </a:r>
          </a:p>
        </p:txBody>
      </p:sp>
    </p:spTree>
    <p:extLst>
      <p:ext uri="{BB962C8B-B14F-4D97-AF65-F5344CB8AC3E}">
        <p14:creationId xmlns:p14="http://schemas.microsoft.com/office/powerpoint/2010/main" val="35173088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val="0"/>
              </a:ext>
            </a:extLst>
          </a:blip>
          <a:srcRect r="-1036"/>
          <a:stretch/>
        </p:blipFill>
        <p:spPr>
          <a:xfrm>
            <a:off x="480955" y="465897"/>
            <a:ext cx="8360664" cy="5906328"/>
          </a:xfrm>
          <a:prstGeom prst="rect">
            <a:avLst/>
          </a:prstGeom>
        </p:spPr>
      </p:pic>
      <p:sp>
        <p:nvSpPr>
          <p:cNvPr id="3" name="Rectangle 2"/>
          <p:cNvSpPr>
            <a:spLocks noChangeArrowheads="1"/>
          </p:cNvSpPr>
          <p:nvPr/>
        </p:nvSpPr>
        <p:spPr bwMode="auto">
          <a:xfrm>
            <a:off x="347605" y="4609272"/>
            <a:ext cx="8210093" cy="1815882"/>
          </a:xfrm>
          <a:prstGeom prst="rect">
            <a:avLst/>
          </a:prstGeom>
          <a:noFill/>
          <a:ln w="9525">
            <a:noFill/>
            <a:miter lim="800000"/>
            <a:headEnd/>
            <a:tailEnd/>
          </a:ln>
          <a:effectLst/>
        </p:spPr>
        <p:txBody>
          <a:bodyPr wrap="square">
            <a:spAutoFit/>
          </a:bodyPr>
          <a:lstStyle/>
          <a:p>
            <a:pPr algn="ctr">
              <a:defRPr/>
            </a:pPr>
            <a:r>
              <a:rPr lang="es-ES" sz="2800" b="1" dirty="0">
                <a:solidFill>
                  <a:prstClr val="white"/>
                </a:solidFill>
                <a:effectLst>
                  <a:glow rad="228600">
                    <a:schemeClr val="tx1">
                      <a:lumMod val="95000"/>
                      <a:lumOff val="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Al desembarcar, </a:t>
            </a:r>
            <a:r>
              <a:rPr lang="es-ES" sz="2800" b="1" dirty="0" smtClean="0">
                <a:solidFill>
                  <a:prstClr val="white"/>
                </a:solidFill>
                <a:effectLst>
                  <a:glow rad="228600">
                    <a:schemeClr val="tx1">
                      <a:lumMod val="95000"/>
                      <a:lumOff val="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Jesús </a:t>
            </a:r>
            <a:r>
              <a:rPr lang="es-ES" sz="2800" b="1" dirty="0">
                <a:solidFill>
                  <a:prstClr val="white"/>
                </a:solidFill>
                <a:effectLst>
                  <a:glow rad="228600">
                    <a:schemeClr val="tx1">
                      <a:lumMod val="95000"/>
                      <a:lumOff val="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vio una multitud y sintió compasión de ellos, porque andaban como ovejas sin </a:t>
            </a:r>
            <a:r>
              <a:rPr lang="es-ES" sz="2800" b="1" dirty="0" smtClean="0">
                <a:solidFill>
                  <a:prstClr val="white"/>
                </a:solidFill>
                <a:effectLst>
                  <a:glow rad="228600">
                    <a:schemeClr val="tx1">
                      <a:lumMod val="95000"/>
                      <a:lumOff val="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pastor </a:t>
            </a:r>
            <a:r>
              <a:rPr lang="es-PE" sz="2800" b="1" dirty="0" smtClean="0">
                <a:solidFill>
                  <a:prstClr val="white"/>
                </a:solidFill>
                <a:effectLst>
                  <a:glow rad="228600">
                    <a:schemeClr val="tx1">
                      <a:lumMod val="95000"/>
                      <a:lumOff val="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y </a:t>
            </a:r>
            <a:r>
              <a:rPr lang="es-PE" sz="2800" b="1" dirty="0">
                <a:solidFill>
                  <a:prstClr val="white"/>
                </a:solidFill>
                <a:effectLst>
                  <a:glow rad="228600">
                    <a:schemeClr val="tx1">
                      <a:lumMod val="95000"/>
                      <a:lumOff val="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se puso a enseñarles </a:t>
            </a:r>
            <a:r>
              <a:rPr lang="es-PE" sz="2800" b="1" dirty="0" smtClean="0">
                <a:solidFill>
                  <a:prstClr val="white"/>
                </a:solidFill>
                <a:effectLst>
                  <a:glow rad="228600">
                    <a:schemeClr val="tx1">
                      <a:lumMod val="95000"/>
                      <a:lumOff val="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muchas cosas.</a:t>
            </a:r>
            <a:endParaRPr lang="es-ES" sz="2800" b="1" dirty="0">
              <a:solidFill>
                <a:prstClr val="white"/>
              </a:solidFill>
              <a:effectLst>
                <a:glow rad="228600">
                  <a:schemeClr val="tx1">
                    <a:lumMod val="95000"/>
                    <a:lumOff val="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42547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56" y="421277"/>
            <a:ext cx="8204780" cy="5978435"/>
          </a:xfrm>
          <a:prstGeom prst="rect">
            <a:avLst/>
          </a:prstGeom>
        </p:spPr>
      </p:pic>
      <p:sp>
        <p:nvSpPr>
          <p:cNvPr id="3" name="2 Rectángulo"/>
          <p:cNvSpPr/>
          <p:nvPr/>
        </p:nvSpPr>
        <p:spPr>
          <a:xfrm>
            <a:off x="1178719" y="535577"/>
            <a:ext cx="6785255" cy="646331"/>
          </a:xfrm>
          <a:prstGeom prst="rect">
            <a:avLst/>
          </a:prstGeom>
        </p:spPr>
        <p:txBody>
          <a:bodyPr wrap="none">
            <a:spAutoFit/>
          </a:bodyPr>
          <a:lstStyle/>
          <a:p>
            <a:r>
              <a:rPr lang="es-ES_tradnl" sz="36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Preguntas para la lectura:</a:t>
            </a:r>
            <a:endParaRPr lang="es-ES" sz="36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
        <p:nvSpPr>
          <p:cNvPr id="4" name="3 Rectángulo"/>
          <p:cNvSpPr/>
          <p:nvPr/>
        </p:nvSpPr>
        <p:spPr>
          <a:xfrm>
            <a:off x="1214977" y="4773577"/>
            <a:ext cx="7084292" cy="1323439"/>
          </a:xfrm>
          <a:prstGeom prst="rect">
            <a:avLst/>
          </a:prstGeom>
        </p:spPr>
        <p:txBody>
          <a:bodyPr wrap="square">
            <a:prstTxWarp prst="textTriangle">
              <a:avLst/>
            </a:prstTxWarp>
            <a:spAutoFit/>
          </a:bodyPr>
          <a:lstStyle/>
          <a:p>
            <a:pPr marL="571500" indent="-571500" algn="ctr">
              <a:buFont typeface="Arial" panose="020B0604020202020204" pitchFamily="34" charset="0"/>
              <a:buChar char="•"/>
            </a:pPr>
            <a:r>
              <a:rPr lang="es-PE" sz="4000" b="1" dirty="0">
                <a:ln w="6600">
                  <a:solidFill>
                    <a:srgbClr val="C0504D"/>
                  </a:solidFill>
                  <a:prstDash val="solid"/>
                </a:ln>
                <a:solidFill>
                  <a:srgbClr val="FFFFFF"/>
                </a:solidFill>
                <a:effectLst>
                  <a:glow rad="101600">
                    <a:schemeClr val="tx2">
                      <a:lumMod val="50000"/>
                      <a:alpha val="60000"/>
                    </a:schemeClr>
                  </a:glow>
                  <a:outerShdw dist="38100" dir="2700000" algn="tl" rotWithShape="0">
                    <a:srgbClr val="C0504D"/>
                  </a:outerShdw>
                </a:effectLst>
                <a:latin typeface="Berlin Sans FB" pitchFamily="34" charset="0"/>
              </a:rPr>
              <a:t>¿De dónde regresan los Apóstoles?</a:t>
            </a:r>
            <a:endParaRPr lang="es-ES" sz="4000" b="1" dirty="0">
              <a:ln w="6600">
                <a:solidFill>
                  <a:srgbClr val="C0504D"/>
                </a:solidFill>
                <a:prstDash val="solid"/>
              </a:ln>
              <a:solidFill>
                <a:srgbClr val="FFFFFF"/>
              </a:solidFill>
              <a:effectLst>
                <a:glow rad="101600">
                  <a:schemeClr val="tx2">
                    <a:lumMod val="50000"/>
                    <a:alpha val="60000"/>
                  </a:schemeClr>
                </a:glow>
                <a:outerShdw dist="38100" dir="2700000" algn="tl" rotWithShape="0">
                  <a:srgbClr val="C0504D"/>
                </a:outerShdw>
              </a:effectLst>
              <a:latin typeface="Berlin Sans FB" pitchFamily="34" charset="0"/>
            </a:endParaRPr>
          </a:p>
        </p:txBody>
      </p:sp>
    </p:spTree>
    <p:extLst>
      <p:ext uri="{BB962C8B-B14F-4D97-AF65-F5344CB8AC3E}">
        <p14:creationId xmlns:p14="http://schemas.microsoft.com/office/powerpoint/2010/main" val="213141078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52/ea/8c/52ea8c4c2346cb42cef8b52aba2899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4" y="379412"/>
            <a:ext cx="8074025" cy="5973763"/>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696685" y="4695374"/>
            <a:ext cx="7460057" cy="769441"/>
          </a:xfrm>
          <a:prstGeom prst="rect">
            <a:avLst/>
          </a:prstGeom>
          <a:noFill/>
          <a:scene3d>
            <a:camera prst="orthographicFront"/>
            <a:lightRig rig="threePt" dir="t"/>
          </a:scene3d>
          <a:sp3d>
            <a:bevelT w="152400" h="50800" prst="softRound"/>
          </a:sp3d>
        </p:spPr>
        <p:txBody>
          <a:bodyPr wrap="square">
            <a:prstTxWarp prst="textChevronInverted">
              <a:avLst/>
            </a:prstTxWarp>
            <a:spAutoFit/>
            <a:sp3d extrusionH="57150">
              <a:bevelT w="50800" h="38100" prst="riblet"/>
            </a:sp3d>
          </a:bodyPr>
          <a:lstStyle/>
          <a:p>
            <a:pPr marL="571500" indent="-571500" algn="ctr">
              <a:buFont typeface="Arial" panose="020B0604020202020204" pitchFamily="34" charset="0"/>
              <a:buChar char="•"/>
            </a:pPr>
            <a:r>
              <a:rPr lang="es-PE" sz="4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erlin Sans FB Demi" panose="020E0802020502020306" pitchFamily="34" charset="0"/>
              </a:rPr>
              <a:t>¿Qué le </a:t>
            </a:r>
            <a:r>
              <a:rPr lang="es-PE" sz="44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erlin Sans FB Demi" panose="020E0802020502020306" pitchFamily="34" charset="0"/>
              </a:rPr>
              <a:t>cuentan a </a:t>
            </a:r>
            <a:r>
              <a:rPr lang="es-PE" sz="4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erlin Sans FB Demi" panose="020E0802020502020306" pitchFamily="34" charset="0"/>
              </a:rPr>
              <a:t>Jesús?</a:t>
            </a:r>
            <a:endParaRPr lang="es-ES" sz="4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322854749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48601" y="438150"/>
            <a:ext cx="8161999" cy="5924549"/>
          </a:xfrm>
          <a:prstGeom prst="rect">
            <a:avLst/>
          </a:prstGeom>
          <a:scene3d>
            <a:camera prst="orthographicFront"/>
            <a:lightRig rig="threePt" dir="t"/>
          </a:scene3d>
          <a:sp3d>
            <a:bevelT prst="relaxedInset"/>
          </a:sp3d>
        </p:spPr>
      </p:pic>
      <p:sp>
        <p:nvSpPr>
          <p:cNvPr id="4" name="3 Rectángulo"/>
          <p:cNvSpPr/>
          <p:nvPr/>
        </p:nvSpPr>
        <p:spPr>
          <a:xfrm>
            <a:off x="739789" y="523875"/>
            <a:ext cx="6967297" cy="1390650"/>
          </a:xfrm>
          <a:prstGeom prst="rect">
            <a:avLst/>
          </a:prstGeom>
        </p:spPr>
        <p:txBody>
          <a:bodyPr wrap="square">
            <a:prstTxWarp prst="textStop">
              <a:avLst/>
            </a:prstTxWarp>
            <a:spAutoFit/>
          </a:bodyPr>
          <a:lstStyle/>
          <a:p>
            <a:pPr algn="ctr"/>
            <a:r>
              <a:rPr lang="es-PE" sz="4000" b="1" dirty="0" smtClean="0">
                <a:ln w="6600">
                  <a:solidFill>
                    <a:srgbClr val="C0504D"/>
                  </a:solidFill>
                  <a:prstDash val="solid"/>
                </a:ln>
                <a:solidFill>
                  <a:schemeClr val="accent3">
                    <a:lumMod val="20000"/>
                    <a:lumOff val="80000"/>
                  </a:schemeClr>
                </a:solidFill>
                <a:effectLst>
                  <a:glow rad="101600">
                    <a:schemeClr val="tx1">
                      <a:lumMod val="95000"/>
                      <a:lumOff val="5000"/>
                      <a:alpha val="60000"/>
                    </a:schemeClr>
                  </a:glow>
                  <a:outerShdw dist="38100" dir="2700000" algn="tl" rotWithShape="0">
                    <a:srgbClr val="C0504D"/>
                  </a:outerShdw>
                </a:effectLst>
                <a:latin typeface="Berlin Sans FB Demi" panose="020E0802020502020306" pitchFamily="34" charset="0"/>
              </a:rPr>
              <a:t>. ¿</a:t>
            </a:r>
            <a:r>
              <a:rPr lang="es-PE" sz="4000" b="1" dirty="0">
                <a:ln w="6600">
                  <a:solidFill>
                    <a:srgbClr val="C0504D"/>
                  </a:solidFill>
                  <a:prstDash val="solid"/>
                </a:ln>
                <a:solidFill>
                  <a:schemeClr val="accent3">
                    <a:lumMod val="20000"/>
                    <a:lumOff val="80000"/>
                  </a:schemeClr>
                </a:solidFill>
                <a:effectLst>
                  <a:glow rad="101600">
                    <a:schemeClr val="tx1">
                      <a:lumMod val="95000"/>
                      <a:lumOff val="5000"/>
                      <a:alpha val="60000"/>
                    </a:schemeClr>
                  </a:glow>
                  <a:outerShdw dist="38100" dir="2700000" algn="tl" rotWithShape="0">
                    <a:srgbClr val="C0504D"/>
                  </a:outerShdw>
                </a:effectLst>
                <a:latin typeface="Berlin Sans FB Demi" panose="020E0802020502020306" pitchFamily="34" charset="0"/>
              </a:rPr>
              <a:t>Cómo responde Jesús</a:t>
            </a:r>
            <a:r>
              <a:rPr lang="es-PE" sz="4000" b="1" dirty="0" smtClean="0">
                <a:ln w="6600">
                  <a:solidFill>
                    <a:srgbClr val="C0504D"/>
                  </a:solidFill>
                  <a:prstDash val="solid"/>
                </a:ln>
                <a:solidFill>
                  <a:schemeClr val="accent3">
                    <a:lumMod val="20000"/>
                    <a:lumOff val="80000"/>
                  </a:schemeClr>
                </a:solidFill>
                <a:effectLst>
                  <a:glow rad="101600">
                    <a:schemeClr val="tx1">
                      <a:lumMod val="95000"/>
                      <a:lumOff val="5000"/>
                      <a:alpha val="60000"/>
                    </a:schemeClr>
                  </a:glow>
                  <a:outerShdw dist="38100" dir="2700000" algn="tl" rotWithShape="0">
                    <a:srgbClr val="C0504D"/>
                  </a:outerShdw>
                </a:effectLst>
                <a:latin typeface="Berlin Sans FB Demi" panose="020E0802020502020306" pitchFamily="34" charset="0"/>
              </a:rPr>
              <a:t>?</a:t>
            </a:r>
          </a:p>
          <a:p>
            <a:pPr algn="ctr"/>
            <a:r>
              <a:rPr lang="es-PE" sz="4000" b="1" dirty="0" smtClean="0">
                <a:ln w="6600">
                  <a:solidFill>
                    <a:srgbClr val="C0504D"/>
                  </a:solidFill>
                  <a:prstDash val="solid"/>
                </a:ln>
                <a:solidFill>
                  <a:schemeClr val="accent3">
                    <a:lumMod val="20000"/>
                    <a:lumOff val="80000"/>
                  </a:schemeClr>
                </a:solidFill>
                <a:effectLst>
                  <a:glow rad="101600">
                    <a:schemeClr val="tx1">
                      <a:lumMod val="95000"/>
                      <a:lumOff val="5000"/>
                      <a:alpha val="60000"/>
                    </a:schemeClr>
                  </a:glow>
                  <a:outerShdw dist="38100" dir="2700000" algn="tl" rotWithShape="0">
                    <a:srgbClr val="C0504D"/>
                  </a:outerShdw>
                </a:effectLst>
                <a:latin typeface="Berlin Sans FB Demi" panose="020E0802020502020306" pitchFamily="34" charset="0"/>
              </a:rPr>
              <a:t>                        </a:t>
            </a:r>
            <a:endParaRPr lang="es-ES" sz="4000" b="1" dirty="0">
              <a:ln w="6600">
                <a:solidFill>
                  <a:srgbClr val="C0504D"/>
                </a:solidFill>
                <a:prstDash val="solid"/>
              </a:ln>
              <a:solidFill>
                <a:schemeClr val="accent3">
                  <a:lumMod val="20000"/>
                  <a:lumOff val="80000"/>
                </a:schemeClr>
              </a:solidFill>
              <a:effectLst>
                <a:glow rad="101600">
                  <a:schemeClr val="tx1">
                    <a:lumMod val="95000"/>
                    <a:lumOff val="5000"/>
                    <a:alpha val="60000"/>
                  </a:schemeClr>
                </a:glow>
                <a:outerShdw dist="38100" dir="2700000" algn="tl" rotWithShape="0">
                  <a:srgbClr val="C0504D"/>
                </a:outerShdw>
              </a:effectLst>
              <a:latin typeface="Berlin Sans FB Demi" panose="020E0802020502020306" pitchFamily="34" charset="0"/>
            </a:endParaRPr>
          </a:p>
        </p:txBody>
      </p:sp>
      <p:sp>
        <p:nvSpPr>
          <p:cNvPr id="5" name="3 Rectángulo"/>
          <p:cNvSpPr/>
          <p:nvPr/>
        </p:nvSpPr>
        <p:spPr>
          <a:xfrm>
            <a:off x="1210269" y="4789714"/>
            <a:ext cx="6714308" cy="1318039"/>
          </a:xfrm>
          <a:prstGeom prst="rect">
            <a:avLst/>
          </a:prstGeom>
        </p:spPr>
        <p:txBody>
          <a:bodyPr wrap="square">
            <a:prstTxWarp prst="textStop">
              <a:avLst/>
            </a:prstTxWarp>
            <a:spAutoFit/>
          </a:bodyPr>
          <a:lstStyle/>
          <a:p>
            <a:pPr algn="ctr"/>
            <a:r>
              <a:rPr lang="es-PE" sz="4000" b="1" dirty="0" smtClean="0">
                <a:ln w="6600">
                  <a:solidFill>
                    <a:srgbClr val="C0504D"/>
                  </a:solidFill>
                  <a:prstDash val="solid"/>
                </a:ln>
                <a:solidFill>
                  <a:srgbClr val="FFFFFF"/>
                </a:solidFill>
                <a:effectLst>
                  <a:glow rad="101600">
                    <a:schemeClr val="tx1">
                      <a:lumMod val="85000"/>
                      <a:lumOff val="15000"/>
                      <a:alpha val="60000"/>
                    </a:schemeClr>
                  </a:glow>
                  <a:outerShdw dist="38100" dir="2700000" algn="tl" rotWithShape="0">
                    <a:srgbClr val="C0504D"/>
                  </a:outerShdw>
                </a:effectLst>
                <a:latin typeface="Bahnschrift SemiBold" panose="020B0502040204020203" pitchFamily="34" charset="0"/>
              </a:rPr>
              <a:t>¿A </a:t>
            </a:r>
            <a:r>
              <a:rPr lang="es-PE" sz="4000" b="1" dirty="0">
                <a:ln w="6600">
                  <a:solidFill>
                    <a:srgbClr val="C0504D"/>
                  </a:solidFill>
                  <a:prstDash val="solid"/>
                </a:ln>
                <a:solidFill>
                  <a:srgbClr val="FFFFFF"/>
                </a:solidFill>
                <a:effectLst>
                  <a:glow rad="101600">
                    <a:schemeClr val="tx1">
                      <a:lumMod val="85000"/>
                      <a:lumOff val="15000"/>
                      <a:alpha val="60000"/>
                    </a:schemeClr>
                  </a:glow>
                  <a:outerShdw dist="38100" dir="2700000" algn="tl" rotWithShape="0">
                    <a:srgbClr val="C0504D"/>
                  </a:outerShdw>
                </a:effectLst>
                <a:latin typeface="Bahnschrift SemiBold" panose="020B0502040204020203" pitchFamily="34" charset="0"/>
              </a:rPr>
              <a:t>qué los invita? </a:t>
            </a:r>
            <a:r>
              <a:rPr lang="es-PE" sz="4000" b="1" dirty="0" smtClean="0">
                <a:ln w="6600">
                  <a:solidFill>
                    <a:srgbClr val="C0504D"/>
                  </a:solidFill>
                  <a:prstDash val="solid"/>
                </a:ln>
                <a:solidFill>
                  <a:srgbClr val="FFFFFF"/>
                </a:solidFill>
                <a:effectLst>
                  <a:glow rad="101600">
                    <a:schemeClr val="tx1">
                      <a:lumMod val="85000"/>
                      <a:lumOff val="15000"/>
                      <a:alpha val="60000"/>
                    </a:schemeClr>
                  </a:glow>
                  <a:outerShdw dist="38100" dir="2700000" algn="tl" rotWithShape="0">
                    <a:srgbClr val="C0504D"/>
                  </a:outerShdw>
                </a:effectLst>
                <a:latin typeface="Bahnschrift SemiBold" panose="020B0502040204020203" pitchFamily="34" charset="0"/>
              </a:rPr>
              <a:t>                    ¿</a:t>
            </a:r>
            <a:r>
              <a:rPr lang="es-PE" sz="4000" b="1" dirty="0">
                <a:ln w="6600">
                  <a:solidFill>
                    <a:srgbClr val="C0504D"/>
                  </a:solidFill>
                  <a:prstDash val="solid"/>
                </a:ln>
                <a:solidFill>
                  <a:srgbClr val="FFFFFF"/>
                </a:solidFill>
                <a:effectLst>
                  <a:glow rad="101600">
                    <a:schemeClr val="tx1">
                      <a:lumMod val="85000"/>
                      <a:lumOff val="15000"/>
                      <a:alpha val="60000"/>
                    </a:schemeClr>
                  </a:glow>
                  <a:outerShdw dist="38100" dir="2700000" algn="tl" rotWithShape="0">
                    <a:srgbClr val="C0504D"/>
                  </a:outerShdw>
                </a:effectLst>
                <a:latin typeface="Bahnschrift SemiBold" panose="020B0502040204020203" pitchFamily="34" charset="0"/>
              </a:rPr>
              <a:t>Por qué razón</a:t>
            </a:r>
            <a:r>
              <a:rPr lang="es-PE" sz="4000" b="1" dirty="0" smtClean="0">
                <a:ln w="6600">
                  <a:solidFill>
                    <a:srgbClr val="C0504D"/>
                  </a:solidFill>
                  <a:prstDash val="solid"/>
                </a:ln>
                <a:solidFill>
                  <a:srgbClr val="FFFFFF"/>
                </a:solidFill>
                <a:effectLst>
                  <a:glow rad="101600">
                    <a:schemeClr val="tx1">
                      <a:lumMod val="85000"/>
                      <a:lumOff val="15000"/>
                      <a:alpha val="60000"/>
                    </a:schemeClr>
                  </a:glow>
                  <a:outerShdw dist="38100" dir="2700000" algn="tl" rotWithShape="0">
                    <a:srgbClr val="C0504D"/>
                  </a:outerShdw>
                </a:effectLst>
                <a:latin typeface="Bahnschrift SemiBold" panose="020B0502040204020203" pitchFamily="34" charset="0"/>
              </a:rPr>
              <a:t>?</a:t>
            </a:r>
            <a:endParaRPr lang="es-ES" sz="4000" b="1" dirty="0">
              <a:ln w="6600">
                <a:solidFill>
                  <a:srgbClr val="C0504D"/>
                </a:solidFill>
                <a:prstDash val="solid"/>
              </a:ln>
              <a:solidFill>
                <a:srgbClr val="FFFFFF"/>
              </a:solidFill>
              <a:effectLst>
                <a:glow rad="101600">
                  <a:schemeClr val="tx1">
                    <a:lumMod val="85000"/>
                    <a:lumOff val="15000"/>
                    <a:alpha val="60000"/>
                  </a:schemeClr>
                </a:glow>
                <a:outerShdw dist="38100" dir="2700000" algn="tl" rotWithShape="0">
                  <a:srgbClr val="C0504D"/>
                </a:outerShdw>
              </a:effectLst>
              <a:latin typeface="Bahnschrift SemiBold" panose="020B0502040204020203" pitchFamily="34" charset="0"/>
            </a:endParaRPr>
          </a:p>
        </p:txBody>
      </p:sp>
    </p:spTree>
    <p:extLst>
      <p:ext uri="{BB962C8B-B14F-4D97-AF65-F5344CB8AC3E}">
        <p14:creationId xmlns:p14="http://schemas.microsoft.com/office/powerpoint/2010/main" val="211424638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45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13123" y="428624"/>
            <a:ext cx="8143876" cy="5915025"/>
          </a:xfrm>
          <a:prstGeom prst="rect">
            <a:avLst/>
          </a:prstGeom>
          <a:scene3d>
            <a:camera prst="orthographicFront"/>
            <a:lightRig rig="threePt" dir="t"/>
          </a:scene3d>
          <a:sp3d>
            <a:bevelT/>
          </a:sp3d>
        </p:spPr>
      </p:pic>
      <p:sp>
        <p:nvSpPr>
          <p:cNvPr id="5" name="2 Rectángulo"/>
          <p:cNvSpPr/>
          <p:nvPr/>
        </p:nvSpPr>
        <p:spPr>
          <a:xfrm>
            <a:off x="576528" y="564881"/>
            <a:ext cx="7669874" cy="646331"/>
          </a:xfrm>
          <a:prstGeom prst="rect">
            <a:avLst/>
          </a:prstGeom>
          <a:noFill/>
          <a:scene3d>
            <a:camera prst="orthographicFront"/>
            <a:lightRig rig="threePt" dir="t"/>
          </a:scene3d>
          <a:sp3d>
            <a:bevelT w="152400" h="50800" prst="softRound"/>
          </a:sp3d>
        </p:spPr>
        <p:txBody>
          <a:bodyPr wrap="square">
            <a:prstTxWarp prst="textChevron">
              <a:avLst/>
            </a:prstTxWarp>
            <a:spAutoFit/>
            <a:sp3d extrusionH="57150">
              <a:bevelT w="50800" h="38100" prst="riblet"/>
            </a:sp3d>
          </a:bodyPr>
          <a:lstStyle/>
          <a:p>
            <a:pPr marL="571500" indent="-571500" algn="ctr">
              <a:buFont typeface="Arial" panose="020B0604020202020204" pitchFamily="34" charset="0"/>
              <a:buChar char="•"/>
            </a:pPr>
            <a:r>
              <a:rPr lang="es-PE" sz="3600" dirty="0">
                <a:solidFill>
                  <a:schemeClr val="bg1"/>
                </a:solidFill>
                <a:effectLst>
                  <a:glow rad="101600">
                    <a:schemeClr val="tx1">
                      <a:alpha val="60000"/>
                    </a:schemeClr>
                  </a:glow>
                  <a:outerShdw blurRad="38100" dist="38100" dir="2700000" algn="tl">
                    <a:srgbClr val="000000">
                      <a:alpha val="43137"/>
                    </a:srgbClr>
                  </a:outerShdw>
                </a:effectLst>
                <a:latin typeface="Berlin Sans FB" pitchFamily="34" charset="0"/>
              </a:rPr>
              <a:t>¿Qué hace Jesús al darse </a:t>
            </a:r>
            <a:r>
              <a:rPr lang="es-PE" sz="3600" dirty="0" smtClean="0">
                <a:solidFill>
                  <a:schemeClr val="bg1"/>
                </a:solidFill>
                <a:effectLst>
                  <a:glow rad="101600">
                    <a:schemeClr val="tx1">
                      <a:alpha val="60000"/>
                    </a:schemeClr>
                  </a:glow>
                  <a:outerShdw blurRad="38100" dist="38100" dir="2700000" algn="tl">
                    <a:srgbClr val="000000">
                      <a:alpha val="43137"/>
                    </a:srgbClr>
                  </a:outerShdw>
                </a:effectLst>
                <a:latin typeface="Berlin Sans FB" pitchFamily="34" charset="0"/>
              </a:rPr>
              <a:t>cuenta</a:t>
            </a:r>
            <a:endParaRPr lang="es-ES" sz="3600" dirty="0">
              <a:solidFill>
                <a:schemeClr val="bg1"/>
              </a:solidFill>
              <a:effectLst>
                <a:glow rad="101600">
                  <a:schemeClr val="tx1">
                    <a:alpha val="60000"/>
                  </a:schemeClr>
                </a:glow>
                <a:outerShdw blurRad="38100" dist="38100" dir="2700000" algn="tl">
                  <a:srgbClr val="000000">
                    <a:alpha val="43137"/>
                  </a:srgbClr>
                </a:outerShdw>
              </a:effectLst>
              <a:latin typeface="Berlin Sans FB" pitchFamily="34" charset="0"/>
            </a:endParaRPr>
          </a:p>
        </p:txBody>
      </p:sp>
      <p:sp>
        <p:nvSpPr>
          <p:cNvPr id="6" name="2 Rectángulo"/>
          <p:cNvSpPr/>
          <p:nvPr/>
        </p:nvSpPr>
        <p:spPr>
          <a:xfrm>
            <a:off x="1176945" y="1328419"/>
            <a:ext cx="2833080" cy="1929131"/>
          </a:xfrm>
          <a:prstGeom prst="rect">
            <a:avLst/>
          </a:prstGeom>
          <a:noFill/>
          <a:scene3d>
            <a:camera prst="orthographicFront"/>
            <a:lightRig rig="threePt" dir="t"/>
          </a:scene3d>
          <a:sp3d>
            <a:bevelT w="152400" h="50800" prst="softRound"/>
          </a:sp3d>
        </p:spPr>
        <p:txBody>
          <a:bodyPr wrap="square">
            <a:prstTxWarp prst="textInflate">
              <a:avLst/>
            </a:prstTxWarp>
            <a:spAutoFit/>
            <a:sp3d extrusionH="57150">
              <a:bevelT w="50800" h="38100" prst="riblet"/>
            </a:sp3d>
          </a:bodyPr>
          <a:lstStyle/>
          <a:p>
            <a:pPr algn="ctr"/>
            <a:r>
              <a:rPr lang="es-PE" sz="3600" dirty="0" smtClean="0">
                <a:solidFill>
                  <a:schemeClr val="bg1"/>
                </a:solidFill>
                <a:effectLst>
                  <a:glow rad="101600">
                    <a:schemeClr val="tx1">
                      <a:lumMod val="95000"/>
                      <a:lumOff val="5000"/>
                      <a:alpha val="40000"/>
                    </a:schemeClr>
                  </a:glow>
                  <a:outerShdw blurRad="38100" dist="38100" dir="2700000" algn="tl">
                    <a:srgbClr val="000000">
                      <a:alpha val="43137"/>
                    </a:srgbClr>
                  </a:outerShdw>
                </a:effectLst>
                <a:latin typeface="Berlin Sans FB" pitchFamily="34" charset="0"/>
              </a:rPr>
              <a:t>de </a:t>
            </a:r>
            <a:r>
              <a:rPr lang="es-PE" sz="3600" dirty="0">
                <a:solidFill>
                  <a:schemeClr val="bg1"/>
                </a:solidFill>
                <a:effectLst>
                  <a:glow rad="101600">
                    <a:schemeClr val="tx1">
                      <a:lumMod val="95000"/>
                      <a:lumOff val="5000"/>
                      <a:alpha val="40000"/>
                    </a:schemeClr>
                  </a:glow>
                  <a:outerShdw blurRad="38100" dist="38100" dir="2700000" algn="tl">
                    <a:srgbClr val="000000">
                      <a:alpha val="43137"/>
                    </a:srgbClr>
                  </a:outerShdw>
                </a:effectLst>
                <a:latin typeface="Berlin Sans FB" pitchFamily="34" charset="0"/>
              </a:rPr>
              <a:t>que hay gente </a:t>
            </a:r>
            <a:r>
              <a:rPr lang="es-PE" sz="3600" dirty="0" smtClean="0">
                <a:solidFill>
                  <a:schemeClr val="bg1"/>
                </a:solidFill>
                <a:effectLst>
                  <a:glow rad="101600">
                    <a:schemeClr val="tx1">
                      <a:lumMod val="95000"/>
                      <a:lumOff val="5000"/>
                      <a:alpha val="40000"/>
                    </a:schemeClr>
                  </a:glow>
                  <a:outerShdw blurRad="38100" dist="38100" dir="2700000" algn="tl">
                    <a:srgbClr val="000000">
                      <a:alpha val="43137"/>
                    </a:srgbClr>
                  </a:outerShdw>
                </a:effectLst>
                <a:latin typeface="Berlin Sans FB" pitchFamily="34" charset="0"/>
              </a:rPr>
              <a:t> que</a:t>
            </a:r>
          </a:p>
          <a:p>
            <a:pPr algn="ctr"/>
            <a:endParaRPr lang="es-ES" sz="3600" dirty="0">
              <a:solidFill>
                <a:schemeClr val="bg1"/>
              </a:solidFill>
              <a:effectLst>
                <a:glow rad="101600">
                  <a:schemeClr val="tx1">
                    <a:lumMod val="95000"/>
                    <a:lumOff val="5000"/>
                    <a:alpha val="40000"/>
                  </a:schemeClr>
                </a:glow>
                <a:outerShdw blurRad="38100" dist="38100" dir="2700000" algn="tl">
                  <a:srgbClr val="000000">
                    <a:alpha val="43137"/>
                  </a:srgbClr>
                </a:outerShdw>
              </a:effectLst>
              <a:latin typeface="Berlin Sans FB" pitchFamily="34" charset="0"/>
            </a:endParaRPr>
          </a:p>
        </p:txBody>
      </p:sp>
      <p:sp>
        <p:nvSpPr>
          <p:cNvPr id="7" name="2 Rectángulo"/>
          <p:cNvSpPr/>
          <p:nvPr/>
        </p:nvSpPr>
        <p:spPr>
          <a:xfrm rot="204367">
            <a:off x="950325" y="4481842"/>
            <a:ext cx="7269472" cy="1111709"/>
          </a:xfrm>
          <a:prstGeom prst="rect">
            <a:avLst/>
          </a:prstGeom>
          <a:noFill/>
          <a:scene3d>
            <a:camera prst="orthographicFront"/>
            <a:lightRig rig="threePt" dir="t"/>
          </a:scene3d>
          <a:sp3d>
            <a:bevelT w="152400" h="50800" prst="softRound"/>
          </a:sp3d>
        </p:spPr>
        <p:txBody>
          <a:bodyPr wrap="square">
            <a:prstTxWarp prst="textArchDown">
              <a:avLst>
                <a:gd name="adj" fmla="val 21599998"/>
              </a:avLst>
            </a:prstTxWarp>
            <a:spAutoFit/>
            <a:sp3d extrusionH="57150">
              <a:bevelT w="50800" h="38100" prst="riblet"/>
            </a:sp3d>
          </a:bodyPr>
          <a:lstStyle/>
          <a:p>
            <a:pPr algn="ctr"/>
            <a:r>
              <a:rPr lang="es-PE" sz="6000" dirty="0" smtClean="0">
                <a:solidFill>
                  <a:schemeClr val="bg1"/>
                </a:solidFill>
                <a:effectLst>
                  <a:glow rad="139700">
                    <a:schemeClr val="tx1">
                      <a:lumMod val="95000"/>
                      <a:lumOff val="5000"/>
                      <a:alpha val="40000"/>
                    </a:schemeClr>
                  </a:glow>
                  <a:outerShdw blurRad="38100" dist="38100" dir="2700000" algn="tl">
                    <a:srgbClr val="000000">
                      <a:alpha val="43137"/>
                    </a:srgbClr>
                  </a:outerShdw>
                </a:effectLst>
                <a:latin typeface="Berlin Sans FB" pitchFamily="34" charset="0"/>
              </a:rPr>
              <a:t>busca </a:t>
            </a:r>
            <a:r>
              <a:rPr lang="es-PE" sz="6000" dirty="0">
                <a:solidFill>
                  <a:schemeClr val="bg1"/>
                </a:solidFill>
                <a:effectLst>
                  <a:glow rad="139700">
                    <a:schemeClr val="tx1">
                      <a:lumMod val="95000"/>
                      <a:lumOff val="5000"/>
                      <a:alpha val="40000"/>
                    </a:schemeClr>
                  </a:glow>
                  <a:outerShdw blurRad="38100" dist="38100" dir="2700000" algn="tl">
                    <a:srgbClr val="000000">
                      <a:alpha val="43137"/>
                    </a:srgbClr>
                  </a:outerShdw>
                </a:effectLst>
                <a:latin typeface="Berlin Sans FB" pitchFamily="34" charset="0"/>
              </a:rPr>
              <a:t>y necesita algo</a:t>
            </a:r>
            <a:r>
              <a:rPr lang="es-PE" sz="6000" dirty="0" smtClean="0">
                <a:solidFill>
                  <a:schemeClr val="bg1"/>
                </a:solidFill>
                <a:effectLst>
                  <a:glow rad="139700">
                    <a:schemeClr val="tx1">
                      <a:lumMod val="95000"/>
                      <a:lumOff val="5000"/>
                      <a:alpha val="40000"/>
                    </a:schemeClr>
                  </a:glow>
                  <a:outerShdw blurRad="38100" dist="38100" dir="2700000" algn="tl">
                    <a:srgbClr val="000000">
                      <a:alpha val="43137"/>
                    </a:srgbClr>
                  </a:outerShdw>
                </a:effectLst>
                <a:latin typeface="Berlin Sans FB" pitchFamily="34" charset="0"/>
              </a:rPr>
              <a:t>?</a:t>
            </a:r>
            <a:endParaRPr lang="es-ES" sz="6000" dirty="0">
              <a:solidFill>
                <a:schemeClr val="bg1"/>
              </a:solidFill>
              <a:effectLst>
                <a:glow rad="139700">
                  <a:schemeClr val="tx1">
                    <a:lumMod val="95000"/>
                    <a:lumOff val="5000"/>
                    <a:alpha val="40000"/>
                  </a:schemeClr>
                </a:glow>
                <a:outerShdw blurRad="38100" dist="38100" dir="2700000" algn="tl">
                  <a:srgbClr val="000000">
                    <a:alpha val="43137"/>
                  </a:srgbClr>
                </a:outerShdw>
              </a:effectLst>
              <a:latin typeface="Berlin Sans FB" pitchFamily="34" charset="0"/>
            </a:endParaRPr>
          </a:p>
        </p:txBody>
      </p:sp>
    </p:spTree>
    <p:extLst>
      <p:ext uri="{BB962C8B-B14F-4D97-AF65-F5344CB8AC3E}">
        <p14:creationId xmlns:p14="http://schemas.microsoft.com/office/powerpoint/2010/main" val="354142970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75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829" y="422147"/>
            <a:ext cx="8100765" cy="5969127"/>
          </a:xfrm>
          <a:prstGeom prst="rect">
            <a:avLst/>
          </a:prstGeom>
        </p:spPr>
      </p:pic>
      <p:sp>
        <p:nvSpPr>
          <p:cNvPr id="4" name="2 Rectángulo"/>
          <p:cNvSpPr/>
          <p:nvPr/>
        </p:nvSpPr>
        <p:spPr>
          <a:xfrm>
            <a:off x="755857" y="746995"/>
            <a:ext cx="7595658" cy="515748"/>
          </a:xfrm>
          <a:prstGeom prst="rect">
            <a:avLst/>
          </a:prstGeom>
          <a:noFill/>
          <a:scene3d>
            <a:camera prst="orthographicFront"/>
            <a:lightRig rig="threePt" dir="t"/>
          </a:scene3d>
          <a:sp3d>
            <a:bevelT w="152400" h="50800" prst="softRound"/>
          </a:sp3d>
        </p:spPr>
        <p:txBody>
          <a:bodyPr wrap="square">
            <a:prstTxWarp prst="textChevron">
              <a:avLst/>
            </a:prstTxWarp>
            <a:spAutoFit/>
            <a:sp3d extrusionH="57150">
              <a:bevelT w="50800" h="38100" prst="riblet"/>
            </a:sp3d>
          </a:bodyPr>
          <a:lstStyle/>
          <a:p>
            <a:pPr marL="571500" indent="-571500" algn="ctr">
              <a:buFont typeface="Arial" panose="020B0604020202020204" pitchFamily="34" charset="0"/>
              <a:buChar char="•"/>
            </a:pPr>
            <a:r>
              <a:rPr lang="es-PE" sz="3600" b="1" dirty="0">
                <a:solidFill>
                  <a:schemeClr val="bg1"/>
                </a:solidFill>
                <a:effectLst>
                  <a:glow rad="101600">
                    <a:srgbClr val="000000">
                      <a:alpha val="60000"/>
                    </a:srgbClr>
                  </a:glow>
                  <a:outerShdw blurRad="38100" dist="38100" dir="2700000" algn="tl">
                    <a:srgbClr val="000000">
                      <a:alpha val="43137"/>
                    </a:srgbClr>
                  </a:outerShdw>
                </a:effectLst>
                <a:latin typeface="Berlin Sans FB" pitchFamily="34" charset="0"/>
              </a:rPr>
              <a:t>¿Qué sentimientos de </a:t>
            </a:r>
            <a:r>
              <a:rPr lang="es-PE" sz="3600" b="1" dirty="0" smtClean="0">
                <a:solidFill>
                  <a:schemeClr val="bg1"/>
                </a:solidFill>
                <a:effectLst>
                  <a:glow rad="101600">
                    <a:srgbClr val="000000">
                      <a:alpha val="60000"/>
                    </a:srgbClr>
                  </a:glow>
                  <a:outerShdw blurRad="38100" dist="38100" dir="2700000" algn="tl">
                    <a:srgbClr val="000000">
                      <a:alpha val="43137"/>
                    </a:srgbClr>
                  </a:outerShdw>
                </a:effectLst>
                <a:latin typeface="Berlin Sans FB" pitchFamily="34" charset="0"/>
              </a:rPr>
              <a:t>Jesús</a:t>
            </a:r>
            <a:endParaRPr lang="es-ES" sz="3600" b="1" dirty="0">
              <a:solidFill>
                <a:schemeClr val="bg1"/>
              </a:solidFill>
              <a:effectLst>
                <a:glow rad="101600">
                  <a:srgbClr val="000000">
                    <a:alpha val="60000"/>
                  </a:srgbClr>
                </a:glow>
                <a:outerShdw blurRad="38100" dist="38100" dir="2700000" algn="tl">
                  <a:srgbClr val="000000">
                    <a:alpha val="43137"/>
                  </a:srgbClr>
                </a:outerShdw>
              </a:effectLst>
              <a:latin typeface="Berlin Sans FB" pitchFamily="34" charset="0"/>
            </a:endParaRPr>
          </a:p>
        </p:txBody>
      </p:sp>
      <p:sp>
        <p:nvSpPr>
          <p:cNvPr id="5" name="2 Rectángulo"/>
          <p:cNvSpPr/>
          <p:nvPr/>
        </p:nvSpPr>
        <p:spPr>
          <a:xfrm>
            <a:off x="755857" y="4807131"/>
            <a:ext cx="7595658" cy="741187"/>
          </a:xfrm>
          <a:prstGeom prst="rect">
            <a:avLst/>
          </a:prstGeom>
          <a:noFill/>
          <a:scene3d>
            <a:camera prst="orthographicFront"/>
            <a:lightRig rig="threePt" dir="t"/>
          </a:scene3d>
          <a:sp3d>
            <a:bevelT w="152400" h="50800" prst="softRound"/>
          </a:sp3d>
        </p:spPr>
        <p:txBody>
          <a:bodyPr wrap="square">
            <a:prstTxWarp prst="textArchDown">
              <a:avLst/>
            </a:prstTxWarp>
            <a:spAutoFit/>
            <a:sp3d extrusionH="57150">
              <a:bevelT w="50800" h="38100" prst="riblet"/>
            </a:sp3d>
          </a:bodyPr>
          <a:lstStyle/>
          <a:p>
            <a:pPr algn="ctr"/>
            <a:r>
              <a:rPr lang="es-PE" sz="3600" b="1" dirty="0" smtClean="0">
                <a:solidFill>
                  <a:schemeClr val="bg1"/>
                </a:solidFill>
                <a:effectLst>
                  <a:glow rad="101600">
                    <a:srgbClr val="000000">
                      <a:alpha val="60000"/>
                    </a:srgbClr>
                  </a:glow>
                  <a:outerShdw blurRad="38100" dist="38100" dir="2700000" algn="tl">
                    <a:srgbClr val="000000">
                      <a:alpha val="43137"/>
                    </a:srgbClr>
                  </a:outerShdw>
                </a:effectLst>
                <a:latin typeface="Berlin Sans FB" pitchFamily="34" charset="0"/>
              </a:rPr>
              <a:t> deben </a:t>
            </a:r>
            <a:r>
              <a:rPr lang="es-PE" sz="3600" b="1" dirty="0">
                <a:solidFill>
                  <a:schemeClr val="bg1"/>
                </a:solidFill>
                <a:effectLst>
                  <a:glow rad="101600">
                    <a:srgbClr val="000000">
                      <a:alpha val="60000"/>
                    </a:srgbClr>
                  </a:glow>
                  <a:outerShdw blurRad="38100" dist="38100" dir="2700000" algn="tl">
                    <a:srgbClr val="000000">
                      <a:alpha val="43137"/>
                    </a:srgbClr>
                  </a:outerShdw>
                </a:effectLst>
                <a:latin typeface="Berlin Sans FB" pitchFamily="34" charset="0"/>
              </a:rPr>
              <a:t>encarnar los discípulos?</a:t>
            </a:r>
            <a:endParaRPr lang="es-ES" sz="3600" b="1" dirty="0">
              <a:solidFill>
                <a:schemeClr val="bg1"/>
              </a:solidFill>
              <a:effectLst>
                <a:glow rad="101600">
                  <a:srgbClr val="000000">
                    <a:alpha val="60000"/>
                  </a:srgbClr>
                </a:glow>
                <a:outerShdw blurRad="38100" dist="38100" dir="2700000" algn="tl">
                  <a:srgbClr val="000000">
                    <a:alpha val="43137"/>
                  </a:srgbClr>
                </a:outerShdw>
              </a:effectLst>
              <a:latin typeface="Berlin Sans FB" pitchFamily="34" charset="0"/>
            </a:endParaRPr>
          </a:p>
        </p:txBody>
      </p:sp>
    </p:spTree>
    <p:extLst>
      <p:ext uri="{BB962C8B-B14F-4D97-AF65-F5344CB8AC3E}">
        <p14:creationId xmlns:p14="http://schemas.microsoft.com/office/powerpoint/2010/main" val="53782622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6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923" y="406255"/>
            <a:ext cx="8136853" cy="5985836"/>
          </a:xfrm>
          <a:prstGeom prst="rect">
            <a:avLst/>
          </a:prstGeom>
        </p:spPr>
      </p:pic>
      <p:sp>
        <p:nvSpPr>
          <p:cNvPr id="8" name="7 CuadroTexto"/>
          <p:cNvSpPr txBox="1"/>
          <p:nvPr/>
        </p:nvSpPr>
        <p:spPr>
          <a:xfrm>
            <a:off x="475922" y="1481585"/>
            <a:ext cx="8136853" cy="2492990"/>
          </a:xfrm>
          <a:prstGeom prst="rect">
            <a:avLst/>
          </a:prstGeom>
          <a:noFill/>
        </p:spPr>
        <p:txBody>
          <a:bodyPr wrap="square" rtlCol="0">
            <a:spAutoFit/>
          </a:bodyPr>
          <a:lstStyle/>
          <a:p>
            <a:pPr algn="ctr"/>
            <a:r>
              <a:rPr lang="es-MX" sz="2600" b="1" dirty="0" smtClean="0">
                <a:solidFill>
                  <a:schemeClr val="bg1"/>
                </a:solidFill>
                <a:effectLst>
                  <a:glow rad="139700">
                    <a:srgbClr val="000000">
                      <a:alpha val="40000"/>
                    </a:srgbClr>
                  </a:glow>
                  <a:outerShdw blurRad="50800" dist="38100" algn="l" rotWithShape="0">
                    <a:prstClr val="black">
                      <a:alpha val="40000"/>
                    </a:prstClr>
                  </a:outerShdw>
                </a:effectLst>
                <a:latin typeface="Bahnschrift" panose="020B0502040204020203" pitchFamily="34" charset="0"/>
              </a:rPr>
              <a:t>Jesús </a:t>
            </a:r>
            <a:r>
              <a:rPr lang="es-MX" sz="2600" b="1" dirty="0">
                <a:solidFill>
                  <a:schemeClr val="bg1"/>
                </a:solidFill>
                <a:effectLst>
                  <a:glow rad="139700">
                    <a:srgbClr val="000000">
                      <a:alpha val="40000"/>
                    </a:srgbClr>
                  </a:glow>
                  <a:outerShdw blurRad="50800" dist="38100" algn="l" rotWithShape="0">
                    <a:prstClr val="black">
                      <a:alpha val="40000"/>
                    </a:prstClr>
                  </a:outerShdw>
                </a:effectLst>
                <a:latin typeface="Bahnschrift" panose="020B0502040204020203" pitchFamily="34" charset="0"/>
              </a:rPr>
              <a:t>reúne a sus discípulos para descansar y es para ellos modelo de solicitud hacia la gente. También nosotros estamos llamados y hemos sido enviados con una misión que es continuación de la de Jesús. Debemos, pues, fijarnos en todos los detalles del Maestro y aprender de cada uno de ellos. </a:t>
            </a:r>
            <a:r>
              <a:rPr lang="es-PE" sz="2600" b="1" dirty="0" smtClean="0">
                <a:solidFill>
                  <a:schemeClr val="bg1"/>
                </a:solidFill>
                <a:effectLst>
                  <a:glow rad="139700">
                    <a:srgbClr val="000000">
                      <a:alpha val="40000"/>
                    </a:srgbClr>
                  </a:glow>
                  <a:outerShdw blurRad="50800" dist="38100" algn="l" rotWithShape="0">
                    <a:prstClr val="black">
                      <a:alpha val="40000"/>
                    </a:prstClr>
                  </a:outerShdw>
                </a:effectLst>
                <a:latin typeface="Bahnschrift" panose="020B0502040204020203" pitchFamily="34" charset="0"/>
              </a:rPr>
              <a:t> </a:t>
            </a:r>
            <a:endParaRPr lang="es-ES_tradnl" sz="2600" b="1" dirty="0">
              <a:solidFill>
                <a:schemeClr val="bg1"/>
              </a:solidFill>
              <a:effectLst>
                <a:glow rad="139700">
                  <a:srgbClr val="000000">
                    <a:alpha val="40000"/>
                  </a:srgbClr>
                </a:glow>
                <a:outerShdw blurRad="50800" dist="38100" algn="l" rotWithShape="0">
                  <a:prstClr val="black">
                    <a:alpha val="40000"/>
                  </a:prstClr>
                </a:outerShdw>
              </a:effectLst>
              <a:latin typeface="Bahnschrift" panose="020B0502040204020203" pitchFamily="34" charset="0"/>
            </a:endParaRPr>
          </a:p>
        </p:txBody>
      </p:sp>
      <p:sp>
        <p:nvSpPr>
          <p:cNvPr id="2" name="Rectángulo 1"/>
          <p:cNvSpPr/>
          <p:nvPr/>
        </p:nvSpPr>
        <p:spPr>
          <a:xfrm>
            <a:off x="4935300" y="636794"/>
            <a:ext cx="2129109" cy="523220"/>
          </a:xfrm>
          <a:prstGeom prst="rect">
            <a:avLst/>
          </a:prstGeom>
        </p:spPr>
        <p:txBody>
          <a:bodyPr wrap="none">
            <a:spAutoFit/>
          </a:bodyPr>
          <a:lstStyle/>
          <a:p>
            <a:r>
              <a:rPr lang="es-PE" sz="2800" b="1" u="sng" dirty="0">
                <a:solidFill>
                  <a:schemeClr val="bg1"/>
                </a:solidFill>
                <a:effectLst>
                  <a:glow rad="139700">
                    <a:srgbClr val="000000">
                      <a:alpha val="40000"/>
                    </a:srgbClr>
                  </a:glow>
                  <a:outerShdw blurRad="50800" dist="38100" algn="l" rotWithShape="0">
                    <a:prstClr val="black">
                      <a:alpha val="40000"/>
                    </a:prstClr>
                  </a:outerShdw>
                </a:effectLst>
                <a:latin typeface="Adobe Caslon Pro Bold" pitchFamily="18" charset="0"/>
              </a:rPr>
              <a:t>Motivación</a:t>
            </a:r>
            <a:r>
              <a:rPr lang="es-PE" sz="2800" b="1" dirty="0">
                <a:solidFill>
                  <a:schemeClr val="bg1"/>
                </a:solidFill>
                <a:effectLst>
                  <a:glow rad="139700">
                    <a:srgbClr val="000000">
                      <a:alpha val="40000"/>
                    </a:srgbClr>
                  </a:glow>
                  <a:outerShdw blurRad="50800" dist="38100" algn="l" rotWithShape="0">
                    <a:prstClr val="black">
                      <a:alpha val="40000"/>
                    </a:prstClr>
                  </a:outerShdw>
                </a:effectLst>
                <a:latin typeface="Adobe Caslon Pro Bold" pitchFamily="18" charset="0"/>
              </a:rPr>
              <a:t>: </a:t>
            </a:r>
            <a:endParaRPr lang="en-US" sz="2800" b="1"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06" y="438272"/>
            <a:ext cx="3373266" cy="920265"/>
          </a:xfrm>
          <a:prstGeom prst="roundRect">
            <a:avLst/>
          </a:prstGeom>
        </p:spPr>
      </p:pic>
      <p:sp>
        <p:nvSpPr>
          <p:cNvPr id="5" name="Text Box 3"/>
          <p:cNvSpPr txBox="1">
            <a:spLocks noChangeArrowheads="1"/>
          </p:cNvSpPr>
          <p:nvPr/>
        </p:nvSpPr>
        <p:spPr bwMode="auto">
          <a:xfrm>
            <a:off x="1134674" y="493029"/>
            <a:ext cx="2096330" cy="392909"/>
          </a:xfrm>
          <a:prstGeom prst="rect">
            <a:avLst/>
          </a:prstGeom>
          <a:noFill/>
          <a:ln w="9525">
            <a:no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ES" sz="1600" b="1" dirty="0" smtClean="0">
                <a:effectLst>
                  <a:outerShdw blurRad="38100" dist="38100" dir="2700000" algn="tl">
                    <a:srgbClr val="000000">
                      <a:alpha val="43137"/>
                    </a:srgbClr>
                  </a:outerShdw>
                </a:effectLst>
                <a:latin typeface="Verdana" pitchFamily="34" charset="0"/>
              </a:rPr>
              <a:t> </a:t>
            </a:r>
            <a:r>
              <a:rPr lang="es-ES" sz="1600" b="1" dirty="0">
                <a:effectLst>
                  <a:outerShdw blurRad="38100" dist="38100" dir="2700000" algn="tl">
                    <a:srgbClr val="000000">
                      <a:alpha val="43137"/>
                    </a:srgbClr>
                  </a:outerShdw>
                </a:effectLst>
                <a:latin typeface="Verdana" pitchFamily="34" charset="0"/>
              </a:rPr>
              <a:t>MEDITATIO</a:t>
            </a:r>
            <a:endParaRPr lang="es-ES" sz="1600" dirty="0">
              <a:effectLst>
                <a:outerShdw blurRad="38100" dist="38100" dir="2700000" algn="tl">
                  <a:srgbClr val="000000">
                    <a:alpha val="43137"/>
                  </a:srgbClr>
                </a:outerShdw>
              </a:effectLst>
              <a:latin typeface="Arial" pitchFamily="34" charset="0"/>
            </a:endParaRPr>
          </a:p>
        </p:txBody>
      </p:sp>
      <p:sp>
        <p:nvSpPr>
          <p:cNvPr id="4" name="Text Box 4"/>
          <p:cNvSpPr txBox="1">
            <a:spLocks noChangeArrowheads="1"/>
          </p:cNvSpPr>
          <p:nvPr/>
        </p:nvSpPr>
        <p:spPr bwMode="auto">
          <a:xfrm>
            <a:off x="625271" y="750379"/>
            <a:ext cx="3115136" cy="392909"/>
          </a:xfrm>
          <a:prstGeom prst="rect">
            <a:avLst/>
          </a:prstGeom>
          <a:noFill/>
          <a:ln w="9525">
            <a:no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000" b="1" dirty="0">
                <a:solidFill>
                  <a:prstClr val="black"/>
                </a:solidFill>
                <a:effectLst>
                  <a:outerShdw blurRad="38100" dist="38100" dir="2700000" algn="tl">
                    <a:srgbClr val="000000">
                      <a:alpha val="43137"/>
                    </a:srgbClr>
                  </a:outerShdw>
                </a:effectLst>
                <a:latin typeface="Arial" pitchFamily="34" charset="0"/>
              </a:rPr>
              <a:t>¿Qué me </a:t>
            </a:r>
            <a:r>
              <a:rPr lang="es-ES" sz="2000" b="1" dirty="0" smtClean="0">
                <a:solidFill>
                  <a:prstClr val="black"/>
                </a:solidFill>
                <a:effectLst>
                  <a:outerShdw blurRad="38100" dist="38100" dir="2700000" algn="tl">
                    <a:srgbClr val="000000">
                      <a:alpha val="43137"/>
                    </a:srgbClr>
                  </a:outerShdw>
                </a:effectLst>
                <a:latin typeface="Arial" pitchFamily="34" charset="0"/>
              </a:rPr>
              <a:t>dice </a:t>
            </a:r>
            <a:r>
              <a:rPr lang="es-ES" sz="2000" b="1" dirty="0">
                <a:solidFill>
                  <a:prstClr val="black"/>
                </a:solidFill>
                <a:effectLst>
                  <a:outerShdw blurRad="38100" dist="38100" dir="2700000" algn="tl">
                    <a:srgbClr val="000000">
                      <a:alpha val="43137"/>
                    </a:srgbClr>
                  </a:outerShdw>
                </a:effectLst>
                <a:latin typeface="Arial" pitchFamily="34" charset="0"/>
              </a:rPr>
              <a:t>el Texto?</a:t>
            </a:r>
            <a:endParaRPr lang="es-ES" sz="2000" dirty="0">
              <a:solidFill>
                <a:prstClr val="black"/>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828437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3" presetClass="entr" presetSubtype="272" fill="hold" grpId="0" nodeType="afterEffect">
                                  <p:stCondLst>
                                    <p:cond delay="0"/>
                                  </p:stCondLst>
                                  <p:iterate type="wd">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750" fill="hold"/>
                                        <p:tgtEl>
                                          <p:spTgt spid="8"/>
                                        </p:tgtEl>
                                        <p:attrNameLst>
                                          <p:attrName>ppt_w</p:attrName>
                                        </p:attrNameLst>
                                      </p:cBhvr>
                                      <p:tavLst>
                                        <p:tav tm="0">
                                          <p:val>
                                            <p:strVal val="2/3*#ppt_w"/>
                                          </p:val>
                                        </p:tav>
                                        <p:tav tm="100000">
                                          <p:val>
                                            <p:strVal val="#ppt_w"/>
                                          </p:val>
                                        </p:tav>
                                      </p:tavLst>
                                    </p:anim>
                                    <p:anim calcmode="lin" valueType="num">
                                      <p:cBhvr>
                                        <p:cTn id="15" dur="175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15/81/5e/15815e102dc18a9b3a7a282c34c6a1cd.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517524" y="468521"/>
            <a:ext cx="8178801" cy="5903703"/>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260348" y="4335671"/>
            <a:ext cx="8178801" cy="1938992"/>
          </a:xfrm>
          <a:prstGeom prst="rect">
            <a:avLst/>
          </a:prstGeom>
          <a:noFill/>
          <a:ln>
            <a:noFill/>
          </a:ln>
        </p:spPr>
        <p:txBody>
          <a:bodyPr wrap="square">
            <a:spAutoFit/>
          </a:bodyPr>
          <a:lstStyle/>
          <a:p>
            <a:pPr marL="571500" indent="-571500" algn="ctr" eaLnBrk="0" hangingPunct="0">
              <a:spcBef>
                <a:spcPct val="20000"/>
              </a:spcBef>
              <a:buFont typeface="Wingdings" panose="05000000000000000000" pitchFamily="2" charset="2"/>
              <a:buChar char="v"/>
              <a:defRPr/>
            </a:pPr>
            <a:r>
              <a:rPr lang="es-PE" sz="4000" b="1" kern="0" dirty="0">
                <a:solidFill>
                  <a:schemeClr val="accent6">
                    <a:lumMod val="20000"/>
                    <a:lumOff val="80000"/>
                  </a:schemeClr>
                </a:solidFill>
                <a:effectLst>
                  <a:glow rad="101600">
                    <a:prstClr val="black">
                      <a:lumMod val="95000"/>
                      <a:lumOff val="5000"/>
                      <a:alpha val="60000"/>
                    </a:prstClr>
                  </a:glow>
                  <a:outerShdw blurRad="38100" dist="38100" dir="2700000" algn="tl">
                    <a:srgbClr val="000000">
                      <a:alpha val="43137"/>
                    </a:srgbClr>
                  </a:outerShdw>
                </a:effectLst>
                <a:latin typeface="Bahnschrift SemiLight SemiConde" panose="020B0502040204020203" pitchFamily="34" charset="0"/>
              </a:rPr>
              <a:t>¿Busco </a:t>
            </a:r>
            <a:r>
              <a:rPr lang="es-PE" sz="4000" b="1" kern="0" dirty="0" smtClean="0">
                <a:solidFill>
                  <a:schemeClr val="accent6">
                    <a:lumMod val="20000"/>
                    <a:lumOff val="80000"/>
                  </a:schemeClr>
                </a:solidFill>
                <a:effectLst>
                  <a:glow rad="101600">
                    <a:prstClr val="black">
                      <a:lumMod val="95000"/>
                      <a:lumOff val="5000"/>
                      <a:alpha val="60000"/>
                    </a:prstClr>
                  </a:glow>
                  <a:outerShdw blurRad="38100" dist="38100" dir="2700000" algn="tl">
                    <a:srgbClr val="000000">
                      <a:alpha val="43137"/>
                    </a:srgbClr>
                  </a:outerShdw>
                </a:effectLst>
                <a:latin typeface="Bahnschrift SemiLight SemiConde" panose="020B0502040204020203" pitchFamily="34" charset="0"/>
              </a:rPr>
              <a:t> momentos </a:t>
            </a:r>
            <a:r>
              <a:rPr lang="es-PE" sz="4000" b="1" kern="0" dirty="0">
                <a:solidFill>
                  <a:schemeClr val="accent6">
                    <a:lumMod val="20000"/>
                    <a:lumOff val="80000"/>
                  </a:schemeClr>
                </a:solidFill>
                <a:effectLst>
                  <a:glow rad="101600">
                    <a:prstClr val="black">
                      <a:lumMod val="95000"/>
                      <a:lumOff val="5000"/>
                      <a:alpha val="60000"/>
                    </a:prstClr>
                  </a:glow>
                  <a:outerShdw blurRad="38100" dist="38100" dir="2700000" algn="tl">
                    <a:srgbClr val="000000">
                      <a:alpha val="43137"/>
                    </a:srgbClr>
                  </a:outerShdw>
                </a:effectLst>
                <a:latin typeface="Bahnschrift SemiLight SemiConde" panose="020B0502040204020203" pitchFamily="34" charset="0"/>
              </a:rPr>
              <a:t>de soledad al lado del Maestro? </a:t>
            </a:r>
            <a:r>
              <a:rPr lang="es-PE" sz="4000" b="1" kern="0" dirty="0" smtClean="0">
                <a:solidFill>
                  <a:schemeClr val="accent6">
                    <a:lumMod val="20000"/>
                    <a:lumOff val="80000"/>
                  </a:schemeClr>
                </a:solidFill>
                <a:effectLst>
                  <a:glow rad="101600">
                    <a:prstClr val="black">
                      <a:lumMod val="95000"/>
                      <a:lumOff val="5000"/>
                      <a:alpha val="60000"/>
                    </a:prstClr>
                  </a:glow>
                  <a:outerShdw blurRad="38100" dist="38100" dir="2700000" algn="tl">
                    <a:srgbClr val="000000">
                      <a:alpha val="43137"/>
                    </a:srgbClr>
                  </a:outerShdw>
                </a:effectLst>
                <a:latin typeface="Bahnschrift SemiLight SemiConde" panose="020B0502040204020203" pitchFamily="34" charset="0"/>
              </a:rPr>
              <a:t>                                            ¿</a:t>
            </a:r>
            <a:r>
              <a:rPr lang="es-PE" sz="4000" b="1" kern="0" dirty="0">
                <a:solidFill>
                  <a:schemeClr val="accent6">
                    <a:lumMod val="20000"/>
                    <a:lumOff val="80000"/>
                  </a:schemeClr>
                </a:solidFill>
                <a:effectLst>
                  <a:glow rad="101600">
                    <a:prstClr val="black">
                      <a:lumMod val="95000"/>
                      <a:lumOff val="5000"/>
                      <a:alpha val="60000"/>
                    </a:prstClr>
                  </a:glow>
                  <a:outerShdw blurRad="38100" dist="38100" dir="2700000" algn="tl">
                    <a:srgbClr val="000000">
                      <a:alpha val="43137"/>
                    </a:srgbClr>
                  </a:outerShdw>
                </a:effectLst>
                <a:latin typeface="Bahnschrift SemiLight SemiConde" panose="020B0502040204020203" pitchFamily="34" charset="0"/>
              </a:rPr>
              <a:t>Soy capaz de descansar “en” Jesús?</a:t>
            </a:r>
          </a:p>
        </p:txBody>
      </p:sp>
    </p:spTree>
    <p:extLst>
      <p:ext uri="{BB962C8B-B14F-4D97-AF65-F5344CB8AC3E}">
        <p14:creationId xmlns:p14="http://schemas.microsoft.com/office/powerpoint/2010/main" val="679657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esus anuncia su muerte, Marcos 10:32-34,Lucas 18:31-34 D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55" y="480755"/>
            <a:ext cx="8147195" cy="5872419"/>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9" name="Text Box 2"/>
          <p:cNvSpPr txBox="1">
            <a:spLocks noChangeArrowheads="1"/>
          </p:cNvSpPr>
          <p:nvPr/>
        </p:nvSpPr>
        <p:spPr bwMode="auto">
          <a:xfrm>
            <a:off x="5843451" y="480756"/>
            <a:ext cx="2664445" cy="954107"/>
          </a:xfrm>
          <a:prstGeom prst="rect">
            <a:avLst/>
          </a:prstGeom>
          <a:noFill/>
          <a:ln w="9525">
            <a:noFill/>
            <a:miter lim="800000"/>
            <a:headEnd/>
            <a:tailEnd/>
          </a:ln>
          <a:effectLst/>
        </p:spPr>
        <p:txBody>
          <a:bodyPr wrap="square">
            <a:spAutoFit/>
          </a:bodyPr>
          <a:lstStyle/>
          <a:p>
            <a:pPr algn="ctr">
              <a:defRPr/>
            </a:pPr>
            <a:r>
              <a:rPr lang="es-ES" sz="2800" b="1" dirty="0" smtClean="0">
                <a:solidFill>
                  <a:schemeClr val="bg1"/>
                </a:solidFill>
                <a:effectLst>
                  <a:outerShdw blurRad="38100" dist="38100" dir="2700000" algn="tl">
                    <a:srgbClr val="000000">
                      <a:alpha val="43137"/>
                    </a:srgbClr>
                  </a:outerShdw>
                </a:effectLst>
                <a:latin typeface="Arial Black" panose="020B0A04020102020204" pitchFamily="34" charset="0"/>
              </a:rPr>
              <a:t>Marcos </a:t>
            </a:r>
            <a:r>
              <a:rPr lang="es-ES" sz="2800" b="1" dirty="0">
                <a:solidFill>
                  <a:schemeClr val="bg1"/>
                </a:solidFill>
                <a:effectLst>
                  <a:outerShdw blurRad="38100" dist="38100" dir="2700000" algn="tl">
                    <a:srgbClr val="000000">
                      <a:alpha val="43137"/>
                    </a:srgbClr>
                  </a:outerShdw>
                </a:effectLst>
                <a:latin typeface="Arial Black" panose="020B0A04020102020204" pitchFamily="34" charset="0"/>
              </a:rPr>
              <a:t>6, </a:t>
            </a:r>
            <a:r>
              <a:rPr lang="es-ES" sz="2800" b="1" dirty="0" smtClean="0">
                <a:solidFill>
                  <a:schemeClr val="bg1"/>
                </a:solidFill>
                <a:effectLst>
                  <a:outerShdw blurRad="38100" dist="38100" dir="2700000" algn="tl">
                    <a:srgbClr val="000000">
                      <a:alpha val="43137"/>
                    </a:srgbClr>
                  </a:outerShdw>
                </a:effectLst>
                <a:latin typeface="Arial Black" panose="020B0A04020102020204" pitchFamily="34" charset="0"/>
              </a:rPr>
              <a:t>30-34</a:t>
            </a:r>
            <a:endParaRPr lang="es-ES" sz="28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1" name="Text Box 12"/>
          <p:cNvSpPr txBox="1">
            <a:spLocks noChangeArrowheads="1"/>
          </p:cNvSpPr>
          <p:nvPr/>
        </p:nvSpPr>
        <p:spPr bwMode="auto">
          <a:xfrm>
            <a:off x="6115839" y="5879154"/>
            <a:ext cx="2392057" cy="461665"/>
          </a:xfrm>
          <a:prstGeom prst="rect">
            <a:avLst/>
          </a:prstGeom>
          <a:noFill/>
          <a:ln w="9525">
            <a:noFill/>
            <a:miter lim="800000"/>
            <a:headEnd/>
            <a:tailEnd/>
          </a:ln>
        </p:spPr>
        <p:txBody>
          <a:bodyPr wrap="square">
            <a:spAutoFit/>
          </a:bodyPr>
          <a:lstStyle/>
          <a:p>
            <a:pPr algn="r">
              <a:defRPr/>
            </a:pPr>
            <a:r>
              <a:rPr lang="es-ES" sz="2400" b="1" dirty="0" smtClean="0">
                <a:ln w="6600">
                  <a:solidFill>
                    <a:schemeClr val="accent2"/>
                  </a:solidFill>
                  <a:prstDash val="solid"/>
                </a:ln>
                <a:solidFill>
                  <a:srgbClr val="FFFFFF"/>
                </a:solidFill>
                <a:effectLst>
                  <a:outerShdw dist="38100" dir="2700000" algn="tl" rotWithShape="0">
                    <a:schemeClr val="accent2"/>
                  </a:outerShdw>
                </a:effectLst>
                <a:latin typeface="Britannic Bold" pitchFamily="34" charset="0"/>
              </a:rPr>
              <a:t>21 </a:t>
            </a:r>
            <a:r>
              <a:rPr lang="es-ES" sz="2400" b="1" dirty="0">
                <a:ln w="6600">
                  <a:solidFill>
                    <a:schemeClr val="accent2"/>
                  </a:solidFill>
                  <a:prstDash val="solid"/>
                </a:ln>
                <a:solidFill>
                  <a:srgbClr val="FFFFFF"/>
                </a:solidFill>
                <a:effectLst>
                  <a:outerShdw dist="38100" dir="2700000" algn="tl" rotWithShape="0">
                    <a:schemeClr val="accent2"/>
                  </a:outerShdw>
                </a:effectLst>
                <a:latin typeface="Britannic Bold" pitchFamily="34" charset="0"/>
              </a:rPr>
              <a:t>Julio </a:t>
            </a:r>
            <a:r>
              <a:rPr lang="es-ES" sz="2400" b="1" dirty="0" smtClean="0">
                <a:ln w="6600">
                  <a:solidFill>
                    <a:schemeClr val="accent2"/>
                  </a:solidFill>
                  <a:prstDash val="solid"/>
                </a:ln>
                <a:solidFill>
                  <a:srgbClr val="FFFFFF"/>
                </a:solidFill>
                <a:effectLst>
                  <a:outerShdw dist="38100" dir="2700000" algn="tl" rotWithShape="0">
                    <a:schemeClr val="accent2"/>
                  </a:outerShdw>
                </a:effectLst>
                <a:latin typeface="Britannic Bold" pitchFamily="34" charset="0"/>
              </a:rPr>
              <a:t>2024</a:t>
            </a:r>
            <a:endParaRPr lang="es-ES" sz="2400" b="1" dirty="0">
              <a:ln w="6600">
                <a:solidFill>
                  <a:schemeClr val="accent2"/>
                </a:solidFill>
                <a:prstDash val="solid"/>
              </a:ln>
              <a:solidFill>
                <a:srgbClr val="FFFFFF"/>
              </a:solidFill>
              <a:effectLst>
                <a:outerShdw dist="38100" dir="2700000" algn="tl" rotWithShape="0">
                  <a:schemeClr val="accent2"/>
                </a:outerShdw>
              </a:effectLst>
              <a:latin typeface="Britannic Bold"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55" y="470235"/>
            <a:ext cx="4165995" cy="670588"/>
          </a:xfrm>
          <a:prstGeom prst="roundRect">
            <a:avLst>
              <a:gd name="adj" fmla="val 22596"/>
            </a:avLst>
          </a:prstGeom>
        </p:spPr>
      </p:pic>
      <p:sp>
        <p:nvSpPr>
          <p:cNvPr id="13" name="Text Box 136"/>
          <p:cNvSpPr txBox="1">
            <a:spLocks noChangeArrowheads="1"/>
          </p:cNvSpPr>
          <p:nvPr/>
        </p:nvSpPr>
        <p:spPr bwMode="auto">
          <a:xfrm>
            <a:off x="1239131" y="553942"/>
            <a:ext cx="3273340" cy="461633"/>
          </a:xfrm>
          <a:prstGeom prst="rect">
            <a:avLst/>
          </a:prstGeom>
          <a:solidFill>
            <a:schemeClr val="bg1"/>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fontAlgn="base">
              <a:spcBef>
                <a:spcPct val="0"/>
              </a:spcBef>
              <a:spcAft>
                <a:spcPct val="0"/>
              </a:spcAft>
            </a:pPr>
            <a:r>
              <a:rPr lang="es-ES_tradnl" sz="1000" b="1" dirty="0">
                <a:solidFill>
                  <a:srgbClr val="4C0000"/>
                </a:solidFill>
                <a:latin typeface="Arial Rounded MT Bold" panose="020F0704030504030204" pitchFamily="34" charset="0"/>
                <a:ea typeface="Times New Roman" panose="02020603050405020304" pitchFamily="18" charset="0"/>
              </a:rPr>
              <a:t>LECTIO  DIVINA –  DOMINGO 16° TO- Ciclo  “B”</a:t>
            </a:r>
            <a:endParaRPr lang="es-PE" sz="1200" b="1" dirty="0">
              <a:solidFill>
                <a:srgbClr val="4C0000"/>
              </a:solidFill>
              <a:ea typeface="Times New Roman" panose="02020603050405020304" pitchFamily="18" charset="0"/>
            </a:endParaRPr>
          </a:p>
          <a:p>
            <a:pPr indent="19050" algn="r" fontAlgn="base">
              <a:spcBef>
                <a:spcPct val="0"/>
              </a:spcBef>
              <a:spcAft>
                <a:spcPct val="0"/>
              </a:spcAft>
            </a:pPr>
            <a:r>
              <a:rPr lang="es-PE" sz="1100" b="1" dirty="0">
                <a:ln/>
                <a:solidFill>
                  <a:srgbClr val="C00000"/>
                </a:solidFill>
                <a:effectLst>
                  <a:outerShdw blurRad="38100" dist="19050" dir="2700000" algn="tl" rotWithShape="0">
                    <a:srgbClr val="000000">
                      <a:lumMod val="50000"/>
                      <a:alpha val="40000"/>
                    </a:srgbClr>
                  </a:outerShdw>
                </a:effectLst>
                <a:ea typeface="Times New Roman" panose="02020603050405020304" pitchFamily="18" charset="0"/>
              </a:rPr>
              <a:t>“Y SE  PUSO A ENSEÑARLES CON CALMA”</a:t>
            </a:r>
            <a:r>
              <a:rPr lang="es-ES_tradnl" sz="800" b="1" dirty="0">
                <a:solidFill>
                  <a:srgbClr val="8A2100"/>
                </a:solidFill>
                <a:latin typeface="Arial Rounded MT Bold" panose="020F0704030504030204" pitchFamily="34" charset="0"/>
                <a:ea typeface="Times New Roman" panose="02020603050405020304" pitchFamily="18" charset="0"/>
              </a:rPr>
              <a:t> </a:t>
            </a:r>
            <a:endParaRPr lang="es-PE" sz="900" b="1" dirty="0">
              <a:solidFill>
                <a:srgbClr val="8A2100"/>
              </a:solidFill>
              <a:ea typeface="Times New Roman" panose="02020603050405020304" pitchFamily="18" charset="0"/>
            </a:endParaRPr>
          </a:p>
        </p:txBody>
      </p:sp>
      <p:pic>
        <p:nvPicPr>
          <p:cNvPr id="14" name="Picture 137" descr="lectio"/>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89991" y="533174"/>
            <a:ext cx="556706" cy="503171"/>
          </a:xfrm>
          <a:prstGeom prst="rect">
            <a:avLst/>
          </a:prstGeom>
          <a:solidFill>
            <a:srgbClr val="2D6D11"/>
          </a:solidFill>
          <a:ln>
            <a:noFill/>
          </a:ln>
          <a:scene3d>
            <a:camera prst="orthographicFront"/>
            <a:lightRig rig="threePt" dir="t"/>
          </a:scene3d>
          <a:sp3d>
            <a:bevelT prst="convex"/>
          </a:sp3d>
          <a:extLst>
            <a:ext uri="{91240B29-F687-4F45-9708-019B960494DF}">
              <a14:hiddenLine xmlns:a14="http://schemas.microsoft.com/office/drawing/2010/main" w="9525">
                <a:solidFill>
                  <a:srgbClr val="000000"/>
                </a:solidFill>
                <a:miter lim="800000"/>
                <a:headEnd/>
                <a:tailEnd/>
              </a14:hiddenLine>
            </a:ext>
          </a:extLst>
        </p:spPr>
      </p:pic>
      <p:sp>
        <p:nvSpPr>
          <p:cNvPr id="15" name="Text Box 2"/>
          <p:cNvSpPr txBox="1">
            <a:spLocks noChangeArrowheads="1"/>
          </p:cNvSpPr>
          <p:nvPr/>
        </p:nvSpPr>
        <p:spPr bwMode="auto">
          <a:xfrm>
            <a:off x="152399" y="4024519"/>
            <a:ext cx="7934325" cy="1754326"/>
          </a:xfrm>
          <a:prstGeom prst="rect">
            <a:avLst/>
          </a:prstGeom>
          <a:noFill/>
          <a:ln w="9525">
            <a:noFill/>
            <a:miter lim="800000"/>
            <a:headEnd/>
            <a:tailEnd/>
          </a:ln>
          <a:effectLst/>
        </p:spPr>
        <p:txBody>
          <a:bodyPr wrap="square">
            <a:spAutoFit/>
          </a:bodyPr>
          <a:lstStyle/>
          <a:p>
            <a:pPr algn="ctr">
              <a:defRPr/>
            </a:pPr>
            <a:r>
              <a:rPr lang="es-ES" sz="3600"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Black" panose="020B0A04020102020204" pitchFamily="34" charset="0"/>
              </a:rPr>
              <a:t>“Y SE PUSO A </a:t>
            </a:r>
          </a:p>
          <a:p>
            <a:pPr algn="ctr">
              <a:defRPr/>
            </a:pPr>
            <a:r>
              <a:rPr lang="es-ES" sz="3600"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Black" panose="020B0A04020102020204" pitchFamily="34" charset="0"/>
              </a:rPr>
              <a:t>ENSEÑALES CON</a:t>
            </a:r>
          </a:p>
          <a:p>
            <a:pPr algn="ctr">
              <a:defRPr/>
            </a:pPr>
            <a:r>
              <a:rPr lang="es-ES" sz="3600"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Black" panose="020B0A04020102020204" pitchFamily="34" charset="0"/>
              </a:rPr>
              <a:t>CALMA”</a:t>
            </a:r>
            <a:endParaRPr lang="es-ES" sz="36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7802013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style.rotation</p:attrName>
                                        </p:attrNameLst>
                                      </p:cBhvr>
                                      <p:tavLst>
                                        <p:tav tm="0">
                                          <p:val>
                                            <p:fltVal val="720"/>
                                          </p:val>
                                        </p:tav>
                                        <p:tav tm="100000">
                                          <p:val>
                                            <p:fltVal val="0"/>
                                          </p:val>
                                        </p:tav>
                                      </p:tavLst>
                                    </p:anim>
                                    <p:anim calcmode="lin" valueType="num">
                                      <p:cBhvr>
                                        <p:cTn id="9" dur="1000" fill="hold"/>
                                        <p:tgtEl>
                                          <p:spTgt spid="9"/>
                                        </p:tgtEl>
                                        <p:attrNameLst>
                                          <p:attrName>ppt_h</p:attrName>
                                        </p:attrNameLst>
                                      </p:cBhvr>
                                      <p:tavLst>
                                        <p:tav tm="0">
                                          <p:val>
                                            <p:fltVal val="0"/>
                                          </p:val>
                                        </p:tav>
                                        <p:tav tm="100000">
                                          <p:val>
                                            <p:strVal val="#ppt_h"/>
                                          </p:val>
                                        </p:tav>
                                      </p:tavLst>
                                    </p:anim>
                                    <p:anim calcmode="lin" valueType="num">
                                      <p:cBhvr>
                                        <p:cTn id="10" dur="1000" fill="hold"/>
                                        <p:tgtEl>
                                          <p:spTgt spid="9"/>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by="(-#ppt_w*2)" calcmode="lin" valueType="num">
                                      <p:cBhvr rctx="PPT">
                                        <p:cTn id="20" dur="500" autoRev="1" fill="hold">
                                          <p:stCondLst>
                                            <p:cond delay="0"/>
                                          </p:stCondLst>
                                        </p:cTn>
                                        <p:tgtEl>
                                          <p:spTgt spid="15"/>
                                        </p:tgtEl>
                                        <p:attrNameLst>
                                          <p:attrName>ppt_w</p:attrName>
                                        </p:attrNameLst>
                                      </p:cBhvr>
                                    </p:anim>
                                    <p:anim by="(#ppt_w*0.50)" calcmode="lin" valueType="num">
                                      <p:cBhvr>
                                        <p:cTn id="21" dur="500" decel="50000" autoRev="1" fill="hold">
                                          <p:stCondLst>
                                            <p:cond delay="0"/>
                                          </p:stCondLst>
                                        </p:cTn>
                                        <p:tgtEl>
                                          <p:spTgt spid="15"/>
                                        </p:tgtEl>
                                        <p:attrNameLst>
                                          <p:attrName>ppt_x</p:attrName>
                                        </p:attrNameLst>
                                      </p:cBhvr>
                                    </p:anim>
                                    <p:anim from="(-#ppt_h/2)" to="(#ppt_y)" calcmode="lin" valueType="num">
                                      <p:cBhvr>
                                        <p:cTn id="22" dur="1000" fill="hold">
                                          <p:stCondLst>
                                            <p:cond delay="0"/>
                                          </p:stCondLst>
                                        </p:cTn>
                                        <p:tgtEl>
                                          <p:spTgt spid="15"/>
                                        </p:tgtEl>
                                        <p:attrNameLst>
                                          <p:attrName>ppt_y</p:attrName>
                                        </p:attrNameLst>
                                      </p:cBhvr>
                                    </p:anim>
                                    <p:animRot by="21600000">
                                      <p:cBhvr>
                                        <p:cTn id="23"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6b/ed/d3/6bedd308e110bb0a8373a7499b05f5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10" y="438150"/>
            <a:ext cx="8194015" cy="5972175"/>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10" name="2 Rectángulo"/>
          <p:cNvSpPr/>
          <p:nvPr/>
        </p:nvSpPr>
        <p:spPr>
          <a:xfrm>
            <a:off x="700578" y="916926"/>
            <a:ext cx="4558038" cy="317009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ctr">
              <a:buFont typeface="Wingdings" panose="05000000000000000000" pitchFamily="2" charset="2"/>
              <a:buChar char="v"/>
            </a:pPr>
            <a:r>
              <a:rPr lang="es-PE" sz="4000" b="1" dirty="0">
                <a:ln w="11430"/>
                <a:solidFill>
                  <a:srgbClr val="FFFF00"/>
                </a:solidFill>
                <a:effectLst>
                  <a:glow rad="101600">
                    <a:srgbClr val="000066">
                      <a:alpha val="60000"/>
                    </a:srgbClr>
                  </a:glow>
                  <a:outerShdw blurRad="50800" dist="39000" dir="5460000" algn="tl">
                    <a:srgbClr val="000000">
                      <a:alpha val="38000"/>
                    </a:srgbClr>
                  </a:outerShdw>
                </a:effectLst>
                <a:latin typeface="Script MT Bold" pitchFamily="66" charset="0"/>
              </a:rPr>
              <a:t>No tenía ni tiempo para comer</a:t>
            </a:r>
            <a:r>
              <a:rPr lang="es-PE" sz="4000" b="1" dirty="0" smtClean="0">
                <a:ln w="11430"/>
                <a:solidFill>
                  <a:srgbClr val="FFFF00"/>
                </a:solidFill>
                <a:effectLst>
                  <a:glow rad="101600">
                    <a:srgbClr val="000066">
                      <a:alpha val="60000"/>
                    </a:srgbClr>
                  </a:glow>
                  <a:outerShdw blurRad="50800" dist="39000" dir="5460000" algn="tl">
                    <a:srgbClr val="000000">
                      <a:alpha val="38000"/>
                    </a:srgbClr>
                  </a:outerShdw>
                </a:effectLst>
                <a:latin typeface="Script MT Bold" pitchFamily="66" charset="0"/>
              </a:rPr>
              <a:t>… </a:t>
            </a:r>
            <a:r>
              <a:rPr lang="es-PE" sz="4000" dirty="0" smtClean="0">
                <a:solidFill>
                  <a:prstClr val="white"/>
                </a:solidFill>
                <a:effectLst>
                  <a:glow rad="101600">
                    <a:srgbClr val="000000">
                      <a:alpha val="60000"/>
                    </a:srgbClr>
                  </a:glow>
                  <a:outerShdw blurRad="50800" dist="38100" dir="10800000" algn="r" rotWithShape="0">
                    <a:prstClr val="black"/>
                  </a:outerShdw>
                </a:effectLst>
                <a:latin typeface="Script MT Bold" pitchFamily="66" charset="0"/>
              </a:rPr>
              <a:t>¿</a:t>
            </a:r>
            <a:r>
              <a:rPr lang="es-PE" sz="4000" dirty="0">
                <a:solidFill>
                  <a:prstClr val="white"/>
                </a:solidFill>
                <a:effectLst>
                  <a:glow rad="101600">
                    <a:srgbClr val="000000">
                      <a:alpha val="60000"/>
                    </a:srgbClr>
                  </a:glow>
                  <a:outerShdw blurRad="50800" dist="38100" dir="10800000" algn="r" rotWithShape="0">
                    <a:prstClr val="black"/>
                  </a:outerShdw>
                </a:effectLst>
                <a:latin typeface="Script MT Bold" pitchFamily="66" charset="0"/>
              </a:rPr>
              <a:t>doy mi tiempo para ayudar al que necesita?</a:t>
            </a:r>
            <a:r>
              <a:rPr lang="es-PE" sz="4000" b="1" dirty="0">
                <a:ln w="11430"/>
                <a:solidFill>
                  <a:srgbClr val="FFFF00"/>
                </a:solidFill>
                <a:effectLst>
                  <a:glow rad="101600">
                    <a:srgbClr val="000066">
                      <a:alpha val="60000"/>
                    </a:srgbClr>
                  </a:glow>
                  <a:outerShdw blurRad="50800" dist="39000" dir="5460000" algn="tl">
                    <a:srgbClr val="000000">
                      <a:alpha val="38000"/>
                    </a:srgbClr>
                  </a:outerShdw>
                </a:effectLst>
                <a:latin typeface="Script MT Bold" pitchFamily="66" charset="0"/>
              </a:rPr>
              <a:t> </a:t>
            </a:r>
            <a:endParaRPr lang="es-ES" sz="4000" b="1" dirty="0">
              <a:ln w="11430"/>
              <a:solidFill>
                <a:srgbClr val="FFFF00"/>
              </a:solidFill>
              <a:effectLst>
                <a:glow rad="101600">
                  <a:srgbClr val="000066">
                    <a:alpha val="60000"/>
                  </a:srgbClr>
                </a:glow>
                <a:outerShdw blurRad="50800" dist="39000" dir="5460000" algn="tl">
                  <a:srgbClr val="000000">
                    <a:alpha val="38000"/>
                  </a:srgbClr>
                </a:outerShdw>
              </a:effectLst>
              <a:latin typeface="Script MT Bold" pitchFamily="66" charset="0"/>
            </a:endParaRPr>
          </a:p>
        </p:txBody>
      </p:sp>
    </p:spTree>
    <p:extLst>
      <p:ext uri="{BB962C8B-B14F-4D97-AF65-F5344CB8AC3E}">
        <p14:creationId xmlns:p14="http://schemas.microsoft.com/office/powerpoint/2010/main" val="22598954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452641"/>
            <a:ext cx="8356037" cy="5939449"/>
          </a:xfrm>
          <a:prstGeom prst="rect">
            <a:avLst/>
          </a:prstGeom>
          <a:scene3d>
            <a:camera prst="orthographicFront"/>
            <a:lightRig rig="threePt" dir="t"/>
          </a:scene3d>
          <a:sp3d>
            <a:bevelT prst="convex"/>
          </a:sp3d>
        </p:spPr>
      </p:pic>
      <p:sp>
        <p:nvSpPr>
          <p:cNvPr id="4" name="3 Rectángulo"/>
          <p:cNvSpPr/>
          <p:nvPr/>
        </p:nvSpPr>
        <p:spPr>
          <a:xfrm>
            <a:off x="787426" y="5264677"/>
            <a:ext cx="7600997" cy="646331"/>
          </a:xfrm>
          <a:prstGeom prst="rect">
            <a:avLst/>
          </a:prstGeom>
        </p:spPr>
        <p:txBody>
          <a:bodyPr wrap="square">
            <a:spAutoFit/>
          </a:bodyPr>
          <a:lstStyle/>
          <a:p>
            <a:pPr algn="ctr"/>
            <a:endParaRPr lang="es-ES" sz="3600" b="1" dirty="0">
              <a:solidFill>
                <a:srgbClr val="8064A2">
                  <a:lumMod val="20000"/>
                  <a:lumOff val="80000"/>
                </a:srgbClr>
              </a:solidFill>
              <a:effectLst>
                <a:outerShdw blurRad="38100" dist="38100" dir="2700000" algn="tl">
                  <a:srgbClr val="000000">
                    <a:alpha val="43137"/>
                  </a:srgbClr>
                </a:outerShdw>
              </a:effectLst>
              <a:latin typeface="Poor Richard" pitchFamily="18" charset="0"/>
              <a:cs typeface="Raavi" pitchFamily="2"/>
            </a:endParaRPr>
          </a:p>
        </p:txBody>
      </p:sp>
      <p:sp>
        <p:nvSpPr>
          <p:cNvPr id="5" name="2 Rectángulo"/>
          <p:cNvSpPr/>
          <p:nvPr/>
        </p:nvSpPr>
        <p:spPr>
          <a:xfrm>
            <a:off x="578630" y="452641"/>
            <a:ext cx="7489045" cy="1754326"/>
          </a:xfrm>
          <a:prstGeom prst="rect">
            <a:avLst/>
          </a:prstGeom>
          <a:noFill/>
          <a:scene3d>
            <a:camera prst="orthographicFront"/>
            <a:lightRig rig="threePt" dir="t"/>
          </a:scene3d>
          <a:sp3d>
            <a:bevelT w="152400" h="50800" prst="softRound"/>
          </a:sp3d>
        </p:spPr>
        <p:txBody>
          <a:bodyPr wrap="square">
            <a:spAutoFit/>
            <a:sp3d extrusionH="57150">
              <a:bevelT w="50800" h="38100" prst="riblet"/>
            </a:sp3d>
          </a:bodyPr>
          <a:lstStyle/>
          <a:p>
            <a:pPr marL="571500" indent="-571500">
              <a:buFont typeface="Arial" panose="020B0604020202020204" pitchFamily="34" charset="0"/>
              <a:buChar char="•"/>
            </a:pPr>
            <a:r>
              <a:rPr lang="es-PE" sz="3600" b="1" i="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ritannic Bold" panose="020B0903060703020204" pitchFamily="34" charset="0"/>
              </a:rPr>
              <a:t>El Señor tenía  c</a:t>
            </a:r>
            <a:r>
              <a:rPr lang="es-MX" sz="3600" b="1" i="1" dirty="0" err="1"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ritannic Bold" panose="020B0903060703020204" pitchFamily="34" charset="0"/>
              </a:rPr>
              <a:t>ompasión</a:t>
            </a:r>
            <a:r>
              <a:rPr lang="es-MX" sz="36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ritannic Bold" panose="020B0903060703020204" pitchFamily="34" charset="0"/>
              </a:rPr>
              <a:t>… porque los veía como ovejas sin pastor. </a:t>
            </a:r>
            <a:endParaRPr lang="es-MX" sz="3600" b="1" i="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Britannic Bold" panose="020B0903060703020204" pitchFamily="34" charset="0"/>
            </a:endParaRPr>
          </a:p>
        </p:txBody>
      </p:sp>
      <p:sp>
        <p:nvSpPr>
          <p:cNvPr id="10" name="2 Rectángulo"/>
          <p:cNvSpPr/>
          <p:nvPr/>
        </p:nvSpPr>
        <p:spPr>
          <a:xfrm>
            <a:off x="2923795" y="4253362"/>
            <a:ext cx="5464628" cy="1754326"/>
          </a:xfrm>
          <a:prstGeom prst="rect">
            <a:avLst/>
          </a:prstGeom>
          <a:noFill/>
          <a:scene3d>
            <a:camera prst="orthographicFront"/>
            <a:lightRig rig="threePt" dir="t"/>
          </a:scene3d>
          <a:sp3d>
            <a:bevelT w="152400" h="50800" prst="softRound"/>
          </a:sp3d>
        </p:spPr>
        <p:txBody>
          <a:bodyPr wrap="square">
            <a:spAutoFit/>
            <a:sp3d extrusionH="57150">
              <a:bevelT w="50800" h="38100" prst="riblet"/>
            </a:sp3d>
          </a:bodyPr>
          <a:lstStyle/>
          <a:p>
            <a:pPr algn="ctr"/>
            <a:r>
              <a:rPr lang="es-PE" sz="3600" b="1" dirty="0" smtClean="0">
                <a:solidFill>
                  <a:schemeClr val="bg1"/>
                </a:solidFill>
                <a:effectLst>
                  <a:glow rad="101600">
                    <a:schemeClr val="bg2">
                      <a:lumMod val="10000"/>
                      <a:alpha val="60000"/>
                    </a:schemeClr>
                  </a:glow>
                  <a:outerShdw blurRad="38100" dist="38100" dir="2700000" algn="tl">
                    <a:srgbClr val="000000">
                      <a:alpha val="43137"/>
                    </a:srgbClr>
                  </a:outerShdw>
                </a:effectLst>
                <a:latin typeface="Britannic Bold" panose="020B0903060703020204" pitchFamily="34" charset="0"/>
              </a:rPr>
              <a:t>¿</a:t>
            </a:r>
            <a:r>
              <a:rPr lang="es-PE" sz="3600" b="1" dirty="0">
                <a:solidFill>
                  <a:schemeClr val="bg1"/>
                </a:solidFill>
                <a:effectLst>
                  <a:glow rad="101600">
                    <a:schemeClr val="bg2">
                      <a:lumMod val="10000"/>
                      <a:alpha val="60000"/>
                    </a:schemeClr>
                  </a:glow>
                  <a:outerShdw blurRad="38100" dist="38100" dir="2700000" algn="tl">
                    <a:srgbClr val="000000">
                      <a:alpha val="43137"/>
                    </a:srgbClr>
                  </a:outerShdw>
                </a:effectLst>
                <a:latin typeface="Britannic Bold" panose="020B0903060703020204" pitchFamily="34" charset="0"/>
              </a:rPr>
              <a:t>Tengo los mismos  sentimientos </a:t>
            </a:r>
            <a:r>
              <a:rPr lang="es-PE" sz="3600" b="1" dirty="0" smtClean="0">
                <a:solidFill>
                  <a:schemeClr val="bg1"/>
                </a:solidFill>
                <a:effectLst>
                  <a:glow rad="101600">
                    <a:schemeClr val="bg2">
                      <a:lumMod val="10000"/>
                      <a:alpha val="60000"/>
                    </a:schemeClr>
                  </a:glow>
                  <a:outerShdw blurRad="38100" dist="38100" dir="2700000" algn="tl">
                    <a:srgbClr val="000000">
                      <a:alpha val="43137"/>
                    </a:srgbClr>
                  </a:outerShdw>
                </a:effectLst>
                <a:latin typeface="Britannic Bold" panose="020B0903060703020204" pitchFamily="34" charset="0"/>
              </a:rPr>
              <a:t>que </a:t>
            </a:r>
            <a:r>
              <a:rPr lang="es-PE" sz="3600" b="1" dirty="0">
                <a:solidFill>
                  <a:schemeClr val="bg1"/>
                </a:solidFill>
                <a:effectLst>
                  <a:glow rad="101600">
                    <a:schemeClr val="bg2">
                      <a:lumMod val="10000"/>
                      <a:alpha val="60000"/>
                    </a:schemeClr>
                  </a:glow>
                  <a:outerShdw blurRad="38100" dist="38100" dir="2700000" algn="tl">
                    <a:srgbClr val="000000">
                      <a:alpha val="43137"/>
                    </a:srgbClr>
                  </a:outerShdw>
                </a:effectLst>
                <a:latin typeface="Britannic Bold" panose="020B0903060703020204" pitchFamily="34" charset="0"/>
              </a:rPr>
              <a:t>tenía Jesús por la gente</a:t>
            </a:r>
            <a:r>
              <a:rPr lang="es-PE" sz="3600" b="1" dirty="0" smtClean="0">
                <a:solidFill>
                  <a:schemeClr val="bg1"/>
                </a:solidFill>
                <a:effectLst>
                  <a:glow rad="101600">
                    <a:schemeClr val="bg2">
                      <a:lumMod val="10000"/>
                      <a:alpha val="60000"/>
                    </a:schemeClr>
                  </a:glow>
                  <a:outerShdw blurRad="38100" dist="38100" dir="2700000" algn="tl">
                    <a:srgbClr val="000000">
                      <a:alpha val="43137"/>
                    </a:srgbClr>
                  </a:outerShdw>
                </a:effectLst>
                <a:latin typeface="Britannic Bold" panose="020B0903060703020204" pitchFamily="34" charset="0"/>
              </a:rPr>
              <a:t>?</a:t>
            </a:r>
            <a:endParaRPr lang="es-ES" sz="3600" b="1" dirty="0">
              <a:solidFill>
                <a:schemeClr val="bg1"/>
              </a:solidFill>
              <a:effectLst>
                <a:glow rad="101600">
                  <a:schemeClr val="bg2">
                    <a:lumMod val="10000"/>
                    <a:alpha val="60000"/>
                  </a:schemeClr>
                </a:glow>
                <a:outerShdw blurRad="38100" dist="38100" dir="2700000" algn="tl">
                  <a:srgbClr val="000000">
                    <a:alpha val="43137"/>
                  </a:srgbClr>
                </a:outerShdw>
              </a:effectLst>
              <a:latin typeface="Britannic Bold" panose="020B0903060703020204" pitchFamily="34" charset="0"/>
            </a:endParaRPr>
          </a:p>
        </p:txBody>
      </p:sp>
    </p:spTree>
    <p:extLst>
      <p:ext uri="{BB962C8B-B14F-4D97-AF65-F5344CB8AC3E}">
        <p14:creationId xmlns:p14="http://schemas.microsoft.com/office/powerpoint/2010/main" val="30640004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7400"/>
                            </p:stCondLst>
                            <p:childTnLst>
                              <p:par>
                                <p:cTn id="19" presetID="15" presetClass="entr" presetSubtype="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val="0"/>
              </a:ext>
            </a:extLst>
          </a:blip>
          <a:srcRect l="3568"/>
          <a:stretch/>
        </p:blipFill>
        <p:spPr>
          <a:xfrm>
            <a:off x="542925" y="436507"/>
            <a:ext cx="8029575" cy="5968857"/>
          </a:xfrm>
          <a:prstGeom prst="rect">
            <a:avLst/>
          </a:prstGeom>
          <a:scene3d>
            <a:camera prst="orthographicFront"/>
            <a:lightRig rig="threePt" dir="t"/>
          </a:scene3d>
          <a:sp3d>
            <a:bevelT w="152400" h="50800" prst="softRound"/>
          </a:sp3d>
        </p:spPr>
      </p:pic>
      <p:sp>
        <p:nvSpPr>
          <p:cNvPr id="5" name="2 Rectángulo"/>
          <p:cNvSpPr/>
          <p:nvPr/>
        </p:nvSpPr>
        <p:spPr>
          <a:xfrm>
            <a:off x="744473" y="360307"/>
            <a:ext cx="8016350" cy="2308324"/>
          </a:xfrm>
          <a:prstGeom prst="rect">
            <a:avLst/>
          </a:prstGeom>
          <a:noFill/>
          <a:scene3d>
            <a:camera prst="orthographicFront"/>
            <a:lightRig rig="threePt" dir="t"/>
          </a:scene3d>
          <a:sp3d>
            <a:bevelT w="152400" h="50800" prst="softRound"/>
          </a:sp3d>
        </p:spPr>
        <p:txBody>
          <a:bodyPr wrap="square">
            <a:spAutoFit/>
            <a:sp3d extrusionH="57150">
              <a:bevelT w="50800" h="38100" prst="riblet"/>
            </a:sp3d>
          </a:bodyPr>
          <a:lstStyle/>
          <a:p>
            <a:pPr marL="571500" indent="-571500">
              <a:buFont typeface="Arial" panose="020B0604020202020204" pitchFamily="34" charset="0"/>
              <a:buChar char="•"/>
            </a:pPr>
            <a:r>
              <a:rPr lang="es-PE" sz="3600" b="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a:t>
            </a:r>
            <a:r>
              <a:rPr lang="es-PE" sz="3600" b="1" dirty="0">
                <a:solidFill>
                  <a:srgbClr val="FFFF00"/>
                </a:solidFill>
                <a:effectLst>
                  <a:glow rad="139700">
                    <a:schemeClr val="tx1">
                      <a:lumMod val="95000"/>
                      <a:lumOff val="5000"/>
                      <a:alpha val="40000"/>
                    </a:schemeClr>
                  </a:glow>
                  <a:outerShdw blurRad="38100" dist="38100" dir="2700000" algn="tl">
                    <a:srgbClr val="000000">
                      <a:alpha val="43137"/>
                    </a:srgbClr>
                  </a:outerShdw>
                </a:effectLst>
                <a:latin typeface="Arial Rounded MT Bold" panose="020F0704030504030204" pitchFamily="34" charset="0"/>
              </a:rPr>
              <a:t>Qué</a:t>
            </a:r>
            <a:r>
              <a:rPr lang="es-PE" sz="3600" b="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 puedo hacer </a:t>
            </a:r>
            <a:r>
              <a:rPr lang="es-PE" sz="3600" b="1" dirty="0" smtClean="0">
                <a:solidFill>
                  <a:srgbClr val="FFFF00"/>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para parecerme </a:t>
            </a:r>
            <a:r>
              <a:rPr lang="es-PE" sz="3600" b="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al </a:t>
            </a:r>
            <a:endParaRPr lang="es-PE" sz="3600" b="1" dirty="0" smtClean="0">
              <a:solidFill>
                <a:srgbClr val="FFFF00"/>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ndParaRPr>
          </a:p>
          <a:p>
            <a:r>
              <a:rPr lang="es-PE" sz="3600" b="1" dirty="0" smtClean="0">
                <a:solidFill>
                  <a:srgbClr val="FFFF00"/>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modelo </a:t>
            </a:r>
            <a:r>
              <a:rPr lang="es-PE" sz="3600" b="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que es </a:t>
            </a:r>
            <a:r>
              <a:rPr lang="es-PE" sz="3600" b="1" dirty="0" smtClean="0">
                <a:solidFill>
                  <a:srgbClr val="FFFF00"/>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             </a:t>
            </a:r>
          </a:p>
          <a:p>
            <a:r>
              <a:rPr lang="es-PE" sz="3600" b="1" dirty="0" smtClean="0">
                <a:solidFill>
                  <a:srgbClr val="FFFF00"/>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                Jesús?</a:t>
            </a:r>
            <a:endParaRPr lang="es-ES" sz="3600" b="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3950235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54" y="468697"/>
            <a:ext cx="8230421" cy="5894003"/>
          </a:xfrm>
          <a:prstGeom prst="rect">
            <a:avLst/>
          </a:prstGeom>
          <a:scene3d>
            <a:camera prst="orthographicFront"/>
            <a:lightRig rig="threePt" dir="t"/>
          </a:scene3d>
          <a:sp3d>
            <a:bevelT prst="relaxedInset"/>
          </a:sp3d>
        </p:spPr>
      </p:pic>
      <p:sp>
        <p:nvSpPr>
          <p:cNvPr id="8" name="7 Rectángulo"/>
          <p:cNvSpPr/>
          <p:nvPr/>
        </p:nvSpPr>
        <p:spPr>
          <a:xfrm>
            <a:off x="596131" y="1575210"/>
            <a:ext cx="2301448" cy="523220"/>
          </a:xfrm>
          <a:prstGeom prst="rect">
            <a:avLst/>
          </a:prstGeom>
          <a:noFill/>
          <a:scene3d>
            <a:camera prst="orthographicFront"/>
            <a:lightRig rig="threePt" dir="t"/>
          </a:scene3d>
          <a:sp3d>
            <a:bevelT prst="convex"/>
          </a:sp3d>
        </p:spPr>
        <p:txBody>
          <a:bodyPr wrap="square">
            <a:spAutoFit/>
          </a:bodyPr>
          <a:lstStyle/>
          <a:p>
            <a:pPr algn="ctr"/>
            <a:r>
              <a:rPr lang="es-ES_tradnl" sz="2800" b="1" i="1" dirty="0">
                <a:solidFill>
                  <a:prstClr val="white"/>
                </a:solidFill>
                <a:effectLst>
                  <a:outerShdw blurRad="38100" dist="38100" dir="2700000" algn="tl">
                    <a:srgbClr val="000000">
                      <a:alpha val="43137"/>
                    </a:srgbClr>
                  </a:outerShdw>
                </a:effectLst>
                <a:latin typeface="Arial Narrow" panose="020B0606020202030204" pitchFamily="34" charset="0"/>
              </a:rPr>
              <a:t>Motivación</a:t>
            </a:r>
            <a:r>
              <a:rPr lang="es-ES_tradnl" sz="2800" b="1" i="1" dirty="0" smtClean="0">
                <a:solidFill>
                  <a:prstClr val="white"/>
                </a:solidFill>
                <a:effectLst>
                  <a:outerShdw blurRad="38100" dist="38100" dir="2700000" algn="tl">
                    <a:srgbClr val="000000">
                      <a:alpha val="43137"/>
                    </a:srgbClr>
                  </a:outerShdw>
                </a:effectLst>
                <a:latin typeface="Arial Narrow" panose="020B0606020202030204" pitchFamily="34" charset="0"/>
              </a:rPr>
              <a:t>:</a:t>
            </a:r>
            <a:endParaRPr lang="es-ES_tradnl" sz="2800" b="1" i="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6" name="7 Rectángulo"/>
          <p:cNvSpPr/>
          <p:nvPr/>
        </p:nvSpPr>
        <p:spPr>
          <a:xfrm>
            <a:off x="395395" y="3238260"/>
            <a:ext cx="8227601" cy="3108543"/>
          </a:xfrm>
          <a:prstGeom prst="rect">
            <a:avLst/>
          </a:prstGeom>
          <a:noFill/>
          <a:scene3d>
            <a:camera prst="orthographicFront"/>
            <a:lightRig rig="threePt" dir="t"/>
          </a:scene3d>
          <a:sp3d>
            <a:bevelT prst="convex"/>
          </a:sp3d>
        </p:spPr>
        <p:txBody>
          <a:bodyPr wrap="square">
            <a:spAutoFit/>
          </a:bodyPr>
          <a:lstStyle/>
          <a:p>
            <a:pPr algn="ctr"/>
            <a:r>
              <a:rPr lang="es-PE" sz="2800" b="1" i="1" dirty="0" smtClean="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 La Palabra de Dios nos ha mostrado aspectos importantes:  necesidad de la oración, de la soledad, del encuentro con el Señor que nos envía, el diálogo con él, la contemplación de su rostro y de sus sentimientos… Todo esto es necesario para que nuestra misión no sea un trabajo agotador sin corazón. Dirijamos nuestra oración a Jesús el pastor compasivo.</a:t>
            </a:r>
            <a:endParaRPr lang="es-ES_tradnl" sz="2800" b="1"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86" y="468698"/>
            <a:ext cx="3438013" cy="1106512"/>
          </a:xfrm>
          <a:prstGeom prst="roundRect">
            <a:avLst/>
          </a:prstGeom>
        </p:spPr>
      </p:pic>
      <p:sp>
        <p:nvSpPr>
          <p:cNvPr id="7" name="Rectángulo redondeado 6"/>
          <p:cNvSpPr>
            <a:spLocks noChangeArrowheads="1"/>
          </p:cNvSpPr>
          <p:nvPr/>
        </p:nvSpPr>
        <p:spPr bwMode="auto">
          <a:xfrm>
            <a:off x="467544" y="509951"/>
            <a:ext cx="3581942" cy="1089879"/>
          </a:xfrm>
          <a:prstGeom prst="roundRect">
            <a:avLst>
              <a:gd name="adj" fmla="val 16667"/>
            </a:avLst>
          </a:prstGeom>
          <a:noFill/>
          <a:ln>
            <a:noFill/>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a:r>
              <a:rPr lang="es-ES_tradnl" b="1" dirty="0">
                <a:solidFill>
                  <a:schemeClr val="tx1"/>
                </a:solidFill>
                <a:latin typeface="Times New Roman" panose="02020603050405020304" pitchFamily="18" charset="0"/>
                <a:ea typeface="Times New Roman" panose="02020603050405020304" pitchFamily="18" charset="0"/>
              </a:rPr>
              <a:t>ORATIO</a:t>
            </a:r>
            <a:endParaRPr lang="es-PE" dirty="0">
              <a:solidFill>
                <a:schemeClr val="tx1"/>
              </a:solidFill>
              <a:latin typeface="Times New Roman" panose="02020603050405020304" pitchFamily="18" charset="0"/>
              <a:ea typeface="Times New Roman" panose="02020603050405020304" pitchFamily="18" charset="0"/>
            </a:endParaRPr>
          </a:p>
          <a:p>
            <a:pPr indent="19050" algn="ctr"/>
            <a:r>
              <a:rPr lang="es-ES_tradnl" b="1" dirty="0">
                <a:solidFill>
                  <a:schemeClr val="tx1"/>
                </a:solidFill>
                <a:latin typeface="Times New Roman" panose="02020603050405020304" pitchFamily="18" charset="0"/>
                <a:ea typeface="Times New Roman" panose="02020603050405020304" pitchFamily="18" charset="0"/>
              </a:rPr>
              <a:t>¿Qué le digo al Señor motivado por su Palabra?</a:t>
            </a:r>
            <a:endParaRPr lang="es-PE" sz="28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9579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40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1+#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das Santas: Evangelio Diciembre 2,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67751"/>
            <a:ext cx="8189554" cy="5915632"/>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265714" y="371957"/>
            <a:ext cx="5221358" cy="1631216"/>
          </a:xfrm>
          <a:prstGeom prst="rect">
            <a:avLst/>
          </a:prstGeom>
          <a:noFill/>
        </p:spPr>
        <p:txBody>
          <a:bodyPr wrap="square" rtlCol="0">
            <a:spAutoFit/>
          </a:bodyPr>
          <a:lstStyle/>
          <a:p>
            <a:pPr algn="r"/>
            <a:r>
              <a:rPr lang="es-PE" sz="2000" b="1" dirty="0">
                <a:solidFill>
                  <a:schemeClr val="bg1"/>
                </a:solidFill>
                <a:effectLst>
                  <a:glow rad="101600">
                    <a:srgbClr val="000000">
                      <a:alpha val="60000"/>
                    </a:srgbClr>
                  </a:glow>
                  <a:outerShdw blurRad="38100" dist="38100" dir="2700000" algn="tl">
                    <a:srgbClr val="000000">
                      <a:alpha val="43137"/>
                    </a:srgbClr>
                  </a:outerShdw>
                </a:effectLst>
                <a:latin typeface="Rockwell Condensed" panose="02060603050405020104" pitchFamily="18" charset="0"/>
              </a:rPr>
              <a:t>•	Luego de un tiempo de oración personal, podemos compartir en voz alta nuestra oración, siempre dirigiéndonos a Dios mediante la alabanza, la acción </a:t>
            </a:r>
            <a:r>
              <a:rPr lang="es-PE" sz="2000" b="1" dirty="0" smtClean="0">
                <a:solidFill>
                  <a:schemeClr val="bg1"/>
                </a:solidFill>
                <a:effectLst>
                  <a:glow rad="101600">
                    <a:srgbClr val="000000">
                      <a:alpha val="60000"/>
                    </a:srgbClr>
                  </a:glow>
                  <a:outerShdw blurRad="38100" dist="38100" dir="2700000" algn="tl">
                    <a:srgbClr val="000000">
                      <a:alpha val="43137"/>
                    </a:srgbClr>
                  </a:outerShdw>
                </a:effectLst>
                <a:latin typeface="Rockwell Condensed" panose="02060603050405020104" pitchFamily="18" charset="0"/>
              </a:rPr>
              <a:t>                         de </a:t>
            </a:r>
            <a:r>
              <a:rPr lang="es-PE" sz="2000" b="1" dirty="0">
                <a:solidFill>
                  <a:schemeClr val="bg1"/>
                </a:solidFill>
                <a:effectLst>
                  <a:glow rad="101600">
                    <a:srgbClr val="000000">
                      <a:alpha val="60000"/>
                    </a:srgbClr>
                  </a:glow>
                  <a:outerShdw blurRad="38100" dist="38100" dir="2700000" algn="tl">
                    <a:srgbClr val="000000">
                      <a:alpha val="43137"/>
                    </a:srgbClr>
                  </a:outerShdw>
                </a:effectLst>
                <a:latin typeface="Rockwell Condensed" panose="02060603050405020104" pitchFamily="18" charset="0"/>
              </a:rPr>
              <a:t>gracias o la súplica confiada.</a:t>
            </a:r>
            <a:endParaRPr lang="es-ES" sz="2000" b="1" dirty="0">
              <a:solidFill>
                <a:schemeClr val="bg1"/>
              </a:solidFill>
              <a:effectLst>
                <a:glow rad="101600">
                  <a:srgbClr val="000000">
                    <a:alpha val="60000"/>
                  </a:srgbClr>
                </a:glow>
                <a:outerShdw blurRad="38100" dist="38100" dir="2700000" algn="tl">
                  <a:srgbClr val="000000">
                    <a:alpha val="43137"/>
                  </a:srgbClr>
                </a:outerShdw>
              </a:effectLst>
              <a:latin typeface="Rockwell Condensed" panose="02060603050405020104" pitchFamily="18" charset="0"/>
            </a:endParaRPr>
          </a:p>
        </p:txBody>
      </p:sp>
    </p:spTree>
    <p:extLst>
      <p:ext uri="{BB962C8B-B14F-4D97-AF65-F5344CB8AC3E}">
        <p14:creationId xmlns:p14="http://schemas.microsoft.com/office/powerpoint/2010/main" val="3874234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xit" presetSubtype="0" fill="hold" grpId="1" nodeType="clickEffect">
                                  <p:stCondLst>
                                    <p:cond delay="0"/>
                                  </p:stCondLst>
                                  <p:childTnLst>
                                    <p:anim calcmode="lin" valueType="num">
                                      <p:cBhvr>
                                        <p:cTn id="11" dur="600" decel="50000">
                                          <p:stCondLst>
                                            <p:cond delay="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 dur="400">
                                          <p:stCondLst>
                                            <p:cond delay="600"/>
                                          </p:stCondLst>
                                        </p:cTn>
                                        <p:tgtEl>
                                          <p:spTgt spid="3"/>
                                        </p:tgtEl>
                                        <p:attrNameLst>
                                          <p:attrName>ppt_x</p:attrName>
                                        </p:attrNameLst>
                                      </p:cBhvr>
                                      <p:tavLst>
                                        <p:tav tm="0">
                                          <p:val>
                                            <p:strVal val="ppt_x"/>
                                          </p:val>
                                        </p:tav>
                                        <p:tav tm="100000">
                                          <p:val>
                                            <p:strVal val="ppt_x"/>
                                          </p:val>
                                        </p:tav>
                                      </p:tavLst>
                                    </p:anim>
                                    <p:anim calcmode="lin" valueType="num">
                                      <p:cBhvr>
                                        <p:cTn id="13" dur="600" decel="50000">
                                          <p:stCondLst>
                                            <p:cond delay="0"/>
                                          </p:stCondLst>
                                        </p:cTn>
                                        <p:tgtEl>
                                          <p:spTgt spid="3"/>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4" dur="400">
                                          <p:stCondLst>
                                            <p:cond delay="600"/>
                                          </p:stCondLst>
                                        </p:cTn>
                                        <p:tgtEl>
                                          <p:spTgt spid="3"/>
                                        </p:tgtEl>
                                        <p:attrNameLst>
                                          <p:attrName>ppt_y</p:attrName>
                                        </p:attrNameLst>
                                      </p:cBhvr>
                                      <p:tavLst>
                                        <p:tav tm="0">
                                          <p:val>
                                            <p:strVal val="ppt_y"/>
                                          </p:val>
                                        </p:tav>
                                        <p:tav tm="100000">
                                          <p:val>
                                            <p:strVal val="ppt_y"/>
                                          </p:val>
                                        </p:tav>
                                      </p:tavLst>
                                    </p:anim>
                                    <p:animEffect transition="out" filter="fade">
                                      <p:cBhvr>
                                        <p:cTn id="15" dur="100">
                                          <p:stCondLst>
                                            <p:cond delay="900"/>
                                          </p:stCondLst>
                                        </p:cTn>
                                        <p:tgtEl>
                                          <p:spTgt spid="3"/>
                                        </p:tgtEl>
                                      </p:cBhvr>
                                    </p:animEffect>
                                    <p:set>
                                      <p:cBhvr>
                                        <p:cTn id="16"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70/56/2b/70562b0450ce31d0c95f8d2a5b691761.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501303" y="468927"/>
            <a:ext cx="8127816" cy="5931874"/>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2877369" y="279640"/>
            <a:ext cx="1928733" cy="646331"/>
          </a:xfrm>
          <a:prstGeom prst="rect">
            <a:avLst/>
          </a:prstGeom>
          <a:noFill/>
          <a:ln w="9525">
            <a:noFill/>
            <a:miter lim="800000"/>
            <a:headEnd/>
            <a:tailEnd/>
          </a:ln>
          <a:effectLst/>
        </p:spPr>
        <p:txBody>
          <a:bodyPr wrap="none">
            <a:spAutoFit/>
          </a:bodyPr>
          <a:lstStyle/>
          <a:p>
            <a:r>
              <a:rPr lang="ca-ES" sz="3600" b="1" i="1" dirty="0">
                <a:solidFill>
                  <a:srgbClr val="FFFF00"/>
                </a:solidFill>
                <a:effectLst>
                  <a:outerShdw blurRad="38100" dist="38100" dir="2700000" algn="tl">
                    <a:srgbClr val="000000">
                      <a:alpha val="43137"/>
                    </a:srgbClr>
                  </a:outerShdw>
                </a:effectLst>
              </a:rPr>
              <a:t> </a:t>
            </a:r>
            <a:r>
              <a:rPr lang="ca-ES" sz="3600" b="1" i="1" dirty="0" err="1">
                <a:solidFill>
                  <a:srgbClr val="FFFF00"/>
                </a:solidFill>
                <a:effectLst>
                  <a:outerShdw blurRad="38100" dist="38100" dir="2700000" algn="tl">
                    <a:srgbClr val="000000">
                      <a:alpha val="43137"/>
                    </a:srgbClr>
                  </a:outerShdw>
                </a:effectLst>
              </a:rPr>
              <a:t>Salmo</a:t>
            </a:r>
            <a:r>
              <a:rPr lang="ca-ES" sz="3600" b="1" i="1" dirty="0">
                <a:solidFill>
                  <a:srgbClr val="FFFF00"/>
                </a:solidFill>
                <a:effectLst>
                  <a:outerShdw blurRad="38100" dist="38100" dir="2700000" algn="tl">
                    <a:srgbClr val="000000">
                      <a:alpha val="43137"/>
                    </a:srgbClr>
                  </a:outerShdw>
                </a:effectLst>
              </a:rPr>
              <a:t> </a:t>
            </a:r>
            <a:r>
              <a:rPr lang="ca-ES" sz="2800" b="1" i="1" dirty="0">
                <a:solidFill>
                  <a:srgbClr val="FFFF00"/>
                </a:solidFill>
                <a:effectLst>
                  <a:outerShdw blurRad="38100" dist="38100" dir="2700000" algn="tl">
                    <a:srgbClr val="000000">
                      <a:alpha val="43137"/>
                    </a:srgbClr>
                  </a:outerShdw>
                </a:effectLst>
              </a:rPr>
              <a:t>22</a:t>
            </a:r>
            <a:endParaRPr lang="ca-ES" sz="6600" b="1" i="1" dirty="0">
              <a:solidFill>
                <a:srgbClr val="FFFF00"/>
              </a:solidFill>
              <a:effectLst>
                <a:outerShdw blurRad="38100" dist="38100" dir="2700000" algn="tl">
                  <a:srgbClr val="000000">
                    <a:alpha val="43137"/>
                  </a:srgbClr>
                </a:outerShdw>
              </a:effectLst>
            </a:endParaRPr>
          </a:p>
        </p:txBody>
      </p:sp>
      <p:sp>
        <p:nvSpPr>
          <p:cNvPr id="4" name="Text Box 7"/>
          <p:cNvSpPr txBox="1">
            <a:spLocks noChangeArrowheads="1"/>
          </p:cNvSpPr>
          <p:nvPr/>
        </p:nvSpPr>
        <p:spPr bwMode="auto">
          <a:xfrm>
            <a:off x="4211960" y="659873"/>
            <a:ext cx="4248472" cy="523220"/>
          </a:xfrm>
          <a:prstGeom prst="rect">
            <a:avLst/>
          </a:prstGeom>
          <a:noFill/>
          <a:ln>
            <a:noFill/>
          </a:ln>
          <a:effectLst>
            <a:outerShdw dist="35921" dir="2700000" algn="ctr" rotWithShape="0">
              <a:srgbClr val="090CE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algn="ctr"/>
            <a:r>
              <a:rPr lang="ca-ES" sz="2800" dirty="0">
                <a:solidFill>
                  <a:srgbClr val="FFFF00"/>
                </a:solidFill>
              </a:rPr>
              <a:t> </a:t>
            </a:r>
            <a:endParaRPr lang="ca-ES" sz="2800" b="1" i="1" dirty="0">
              <a:solidFill>
                <a:srgbClr val="FFFF00"/>
              </a:solidFill>
            </a:endParaRPr>
          </a:p>
        </p:txBody>
      </p:sp>
      <p:sp>
        <p:nvSpPr>
          <p:cNvPr id="8" name="Rectangle 2"/>
          <p:cNvSpPr>
            <a:spLocks noChangeArrowheads="1"/>
          </p:cNvSpPr>
          <p:nvPr/>
        </p:nvSpPr>
        <p:spPr bwMode="auto">
          <a:xfrm>
            <a:off x="468645" y="795533"/>
            <a:ext cx="8127816" cy="1661993"/>
          </a:xfrm>
          <a:prstGeom prst="rect">
            <a:avLst/>
          </a:prstGeom>
          <a:noFill/>
          <a:ln w="9525">
            <a:noFill/>
            <a:miter lim="800000"/>
            <a:headEnd/>
            <a:tailEnd/>
          </a:ln>
          <a:effectLst/>
        </p:spPr>
        <p:txBody>
          <a:bodyPr wrap="square">
            <a:spAutoFit/>
          </a:bodyPr>
          <a:lstStyle/>
          <a:p>
            <a:pPr algn="ctr">
              <a:defRPr/>
            </a:pPr>
            <a:r>
              <a:rPr lang="es-PE" sz="3400" b="1" dirty="0">
                <a:solidFill>
                  <a:schemeClr val="bg1"/>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rPr>
              <a:t>El Señor es mi pastor, nada me falta: en verdes praderas me hace recostar; me conduce hacia fuentes tranquilas y repara mis fuerzas. </a:t>
            </a:r>
            <a:endParaRPr lang="es-ES" sz="3400" b="1" dirty="0">
              <a:solidFill>
                <a:schemeClr val="bg1"/>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endParaRPr>
          </a:p>
        </p:txBody>
      </p:sp>
      <p:sp>
        <p:nvSpPr>
          <p:cNvPr id="7" name="Rectangle 2"/>
          <p:cNvSpPr>
            <a:spLocks noChangeArrowheads="1"/>
          </p:cNvSpPr>
          <p:nvPr/>
        </p:nvSpPr>
        <p:spPr bwMode="auto">
          <a:xfrm>
            <a:off x="731839" y="5556408"/>
            <a:ext cx="7670042" cy="707886"/>
          </a:xfrm>
          <a:prstGeom prst="rect">
            <a:avLst/>
          </a:prstGeom>
          <a:noFill/>
          <a:ln w="9525">
            <a:noFill/>
            <a:miter lim="800000"/>
            <a:headEnd/>
            <a:tailEnd/>
          </a:ln>
          <a:effectLst/>
        </p:spPr>
        <p:txBody>
          <a:bodyPr wrap="square">
            <a:spAutoFit/>
          </a:bodyPr>
          <a:lstStyle/>
          <a:p>
            <a:pPr algn="ctr">
              <a:defRPr/>
            </a:pPr>
            <a:r>
              <a:rPr lang="es-PE" sz="4000" b="1" dirty="0">
                <a:solidFill>
                  <a:schemeClr val="bg1"/>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rPr>
              <a:t>El Señor es mi pastor, nada me </a:t>
            </a:r>
            <a:r>
              <a:rPr lang="es-PE" sz="4000" b="1" dirty="0" smtClean="0">
                <a:solidFill>
                  <a:schemeClr val="bg1"/>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rPr>
              <a:t>falta.</a:t>
            </a:r>
            <a:endParaRPr lang="es-ES" sz="4000" b="1" dirty="0">
              <a:solidFill>
                <a:schemeClr val="bg1"/>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605740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19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i.pinimg.com/564x/ff/65/6b/ff656b7e005ec8818766df27b182ac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99" y="438149"/>
            <a:ext cx="8177711" cy="59452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399415" y="438761"/>
            <a:ext cx="8125460" cy="2185214"/>
          </a:xfrm>
          <a:prstGeom prst="rect">
            <a:avLst/>
          </a:prstGeom>
          <a:noFill/>
          <a:ln w="9525">
            <a:noFill/>
            <a:miter lim="800000"/>
            <a:headEnd/>
            <a:tailEnd/>
          </a:ln>
          <a:effectLst/>
        </p:spPr>
        <p:txBody>
          <a:bodyPr wrap="square">
            <a:spAutoFit/>
          </a:bodyPr>
          <a:lstStyle/>
          <a:p>
            <a:pPr algn="ctr">
              <a:defRPr/>
            </a:pPr>
            <a:r>
              <a:rPr lang="es-ES" sz="3400" b="1" dirty="0">
                <a:solidFill>
                  <a:schemeClr val="bg1"/>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rPr>
              <a:t>Me guía por el sendero </a:t>
            </a:r>
            <a:r>
              <a:rPr lang="es-ES" sz="3400" b="1" dirty="0" smtClean="0">
                <a:solidFill>
                  <a:schemeClr val="bg1"/>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rPr>
              <a:t>justo </a:t>
            </a:r>
            <a:r>
              <a:rPr lang="es-ES" sz="3400" b="1" dirty="0">
                <a:solidFill>
                  <a:schemeClr val="bg1"/>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rPr>
              <a:t>por el honor de  su nombre. Aunque camine por cañadas oscuras, nada temo, porque tú vas conmigo: tu vara y tu cayado me </a:t>
            </a:r>
            <a:r>
              <a:rPr lang="es-ES" sz="3400" b="1" dirty="0" smtClean="0">
                <a:solidFill>
                  <a:schemeClr val="bg1"/>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rPr>
              <a:t>sosiegan. </a:t>
            </a:r>
            <a:endParaRPr lang="es-ES" sz="3400" b="1" dirty="0">
              <a:solidFill>
                <a:schemeClr val="bg1"/>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endParaRPr>
          </a:p>
        </p:txBody>
      </p:sp>
      <p:sp>
        <p:nvSpPr>
          <p:cNvPr id="7" name="Rectangle 2"/>
          <p:cNvSpPr>
            <a:spLocks noChangeArrowheads="1"/>
          </p:cNvSpPr>
          <p:nvPr/>
        </p:nvSpPr>
        <p:spPr bwMode="auto">
          <a:xfrm>
            <a:off x="3910149" y="5059944"/>
            <a:ext cx="4737462" cy="1323439"/>
          </a:xfrm>
          <a:prstGeom prst="rect">
            <a:avLst/>
          </a:prstGeom>
          <a:noFill/>
          <a:ln w="9525">
            <a:noFill/>
            <a:miter lim="800000"/>
            <a:headEnd/>
            <a:tailEnd/>
          </a:ln>
          <a:effectLst/>
        </p:spPr>
        <p:txBody>
          <a:bodyPr wrap="square">
            <a:spAutoFit/>
          </a:bodyPr>
          <a:lstStyle/>
          <a:p>
            <a:pPr algn="ctr">
              <a:defRPr/>
            </a:pPr>
            <a:r>
              <a:rPr lang="es-PE" sz="4000" b="1" dirty="0">
                <a:solidFill>
                  <a:schemeClr val="bg1"/>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rPr>
              <a:t>El Señor es mi pastor, nada me </a:t>
            </a:r>
            <a:r>
              <a:rPr lang="es-PE" sz="4000" b="1" dirty="0" smtClean="0">
                <a:solidFill>
                  <a:schemeClr val="bg1"/>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rPr>
              <a:t>falta.</a:t>
            </a:r>
            <a:endParaRPr lang="es-ES" sz="4000" b="1" dirty="0">
              <a:solidFill>
                <a:schemeClr val="bg1"/>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662966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37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52" y="444137"/>
            <a:ext cx="8126298" cy="5939246"/>
          </a:xfrm>
          <a:prstGeom prst="rect">
            <a:avLst/>
          </a:prstGeom>
          <a:scene3d>
            <a:camera prst="orthographicFront"/>
            <a:lightRig rig="threePt" dir="t"/>
          </a:scene3d>
          <a:sp3d>
            <a:bevelT prst="convex"/>
          </a:sp3d>
        </p:spPr>
      </p:pic>
      <p:sp>
        <p:nvSpPr>
          <p:cNvPr id="5" name="Rectangle 2"/>
          <p:cNvSpPr>
            <a:spLocks noChangeArrowheads="1"/>
          </p:cNvSpPr>
          <p:nvPr/>
        </p:nvSpPr>
        <p:spPr bwMode="auto">
          <a:xfrm>
            <a:off x="2151019" y="405436"/>
            <a:ext cx="6505301" cy="2185214"/>
          </a:xfrm>
          <a:prstGeom prst="rect">
            <a:avLst/>
          </a:prstGeom>
          <a:noFill/>
          <a:ln w="9525">
            <a:noFill/>
            <a:miter lim="800000"/>
            <a:headEnd/>
            <a:tailEnd/>
          </a:ln>
          <a:effectLst/>
        </p:spPr>
        <p:txBody>
          <a:bodyPr wrap="square">
            <a:spAutoFit/>
          </a:bodyPr>
          <a:lstStyle/>
          <a:p>
            <a:pPr algn="ctr">
              <a:defRPr/>
            </a:pPr>
            <a:r>
              <a:rPr lang="es-PE" sz="3400" b="1" dirty="0">
                <a:ln w="6600">
                  <a:solidFill>
                    <a:sysClr val="windowText" lastClr="000000"/>
                  </a:solidFill>
                  <a:prstDash val="solid"/>
                </a:ln>
                <a:solidFill>
                  <a:schemeClr val="accent6">
                    <a:lumMod val="75000"/>
                  </a:schemeClr>
                </a:solidFill>
                <a:effectLst>
                  <a:outerShdw dist="38100" dir="2700000" algn="tl" rotWithShape="0">
                    <a:schemeClr val="accent2"/>
                  </a:outerShdw>
                </a:effectLst>
                <a:latin typeface="Arial Narrow" panose="020B0606020202030204" pitchFamily="34" charset="0"/>
              </a:rPr>
              <a:t>Preparas una mesa ante mí, enfrente de mis enemigos; me unges </a:t>
            </a:r>
            <a:r>
              <a:rPr lang="es-PE" sz="3400" b="1" dirty="0" smtClean="0">
                <a:ln w="6600">
                  <a:solidFill>
                    <a:sysClr val="windowText" lastClr="000000"/>
                  </a:solidFill>
                  <a:prstDash val="solid"/>
                </a:ln>
                <a:solidFill>
                  <a:schemeClr val="accent6">
                    <a:lumMod val="75000"/>
                  </a:schemeClr>
                </a:solidFill>
                <a:effectLst>
                  <a:outerShdw dist="38100" dir="2700000" algn="tl" rotWithShape="0">
                    <a:schemeClr val="accent2"/>
                  </a:outerShdw>
                </a:effectLst>
                <a:latin typeface="Arial Narrow" panose="020B0606020202030204" pitchFamily="34" charset="0"/>
              </a:rPr>
              <a:t>la </a:t>
            </a:r>
            <a:r>
              <a:rPr lang="es-PE" sz="3400" b="1" dirty="0">
                <a:ln w="6600">
                  <a:solidFill>
                    <a:sysClr val="windowText" lastClr="000000"/>
                  </a:solidFill>
                  <a:prstDash val="solid"/>
                </a:ln>
                <a:solidFill>
                  <a:schemeClr val="accent6">
                    <a:lumMod val="75000"/>
                  </a:schemeClr>
                </a:solidFill>
                <a:effectLst>
                  <a:outerShdw dist="38100" dir="2700000" algn="tl" rotWithShape="0">
                    <a:schemeClr val="accent2"/>
                  </a:outerShdw>
                </a:effectLst>
                <a:latin typeface="Arial Narrow" panose="020B0606020202030204" pitchFamily="34" charset="0"/>
              </a:rPr>
              <a:t>cabeza con </a:t>
            </a:r>
            <a:r>
              <a:rPr lang="es-PE" sz="3400" b="1" dirty="0" smtClean="0">
                <a:ln w="6600">
                  <a:solidFill>
                    <a:sysClr val="windowText" lastClr="000000"/>
                  </a:solidFill>
                  <a:prstDash val="solid"/>
                </a:ln>
                <a:solidFill>
                  <a:schemeClr val="accent6">
                    <a:lumMod val="75000"/>
                  </a:schemeClr>
                </a:solidFill>
                <a:effectLst>
                  <a:outerShdw dist="38100" dir="2700000" algn="tl" rotWithShape="0">
                    <a:schemeClr val="accent2"/>
                  </a:outerShdw>
                </a:effectLst>
                <a:latin typeface="Arial Narrow" panose="020B0606020202030204" pitchFamily="34" charset="0"/>
              </a:rPr>
              <a:t> perfume y                                         mi </a:t>
            </a:r>
            <a:r>
              <a:rPr lang="es-PE" sz="3400" b="1" dirty="0">
                <a:ln w="6600">
                  <a:solidFill>
                    <a:sysClr val="windowText" lastClr="000000"/>
                  </a:solidFill>
                  <a:prstDash val="solid"/>
                </a:ln>
                <a:solidFill>
                  <a:schemeClr val="accent6">
                    <a:lumMod val="75000"/>
                  </a:schemeClr>
                </a:solidFill>
                <a:effectLst>
                  <a:outerShdw dist="38100" dir="2700000" algn="tl" rotWithShape="0">
                    <a:schemeClr val="accent2"/>
                  </a:outerShdw>
                </a:effectLst>
                <a:latin typeface="Arial Narrow" panose="020B0606020202030204" pitchFamily="34" charset="0"/>
              </a:rPr>
              <a:t>copa rebosa. </a:t>
            </a:r>
            <a:endParaRPr lang="es-ES" sz="3400" b="1" dirty="0">
              <a:ln w="6600">
                <a:solidFill>
                  <a:sysClr val="windowText" lastClr="000000"/>
                </a:solidFill>
                <a:prstDash val="solid"/>
              </a:ln>
              <a:solidFill>
                <a:schemeClr val="accent6">
                  <a:lumMod val="75000"/>
                </a:schemeClr>
              </a:solidFill>
              <a:effectLst>
                <a:outerShdw dist="38100" dir="2700000" algn="tl" rotWithShape="0">
                  <a:schemeClr val="accent2"/>
                </a:outerShdw>
              </a:effectLst>
              <a:latin typeface="Arial Narrow" panose="020B0606020202030204" pitchFamily="34" charset="0"/>
            </a:endParaRPr>
          </a:p>
        </p:txBody>
      </p:sp>
      <p:sp>
        <p:nvSpPr>
          <p:cNvPr id="6" name="Rectangle 2"/>
          <p:cNvSpPr>
            <a:spLocks noChangeArrowheads="1"/>
          </p:cNvSpPr>
          <p:nvPr/>
        </p:nvSpPr>
        <p:spPr bwMode="auto">
          <a:xfrm>
            <a:off x="4014652" y="4572001"/>
            <a:ext cx="4641668" cy="1323439"/>
          </a:xfrm>
          <a:prstGeom prst="rect">
            <a:avLst/>
          </a:prstGeom>
          <a:noFill/>
          <a:ln w="9525">
            <a:noFill/>
            <a:miter lim="800000"/>
            <a:headEnd/>
            <a:tailEnd/>
          </a:ln>
          <a:effectLst/>
        </p:spPr>
        <p:txBody>
          <a:bodyPr wrap="square">
            <a:spAutoFit/>
          </a:bodyPr>
          <a:lstStyle/>
          <a:p>
            <a:pPr algn="ctr">
              <a:defRPr/>
            </a:pPr>
            <a:r>
              <a:rPr lang="es-PE" sz="4000" b="1" dirty="0">
                <a:solidFill>
                  <a:srgbClr val="FFFF00"/>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rPr>
              <a:t>El Señor es mi pastor, nada me </a:t>
            </a:r>
            <a:r>
              <a:rPr lang="es-PE" sz="4000" b="1" dirty="0" smtClean="0">
                <a:solidFill>
                  <a:srgbClr val="FFFF00"/>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rPr>
              <a:t>falta.</a:t>
            </a:r>
            <a:endParaRPr lang="es-ES" sz="4000" b="1" dirty="0">
              <a:solidFill>
                <a:srgbClr val="FFFF00"/>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374920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92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50" y="478847"/>
            <a:ext cx="8134300" cy="5893378"/>
          </a:xfrm>
          <a:prstGeom prst="rect">
            <a:avLst/>
          </a:prstGeom>
        </p:spPr>
      </p:pic>
      <p:sp>
        <p:nvSpPr>
          <p:cNvPr id="7" name="Rectangle 2"/>
          <p:cNvSpPr>
            <a:spLocks noChangeArrowheads="1"/>
          </p:cNvSpPr>
          <p:nvPr/>
        </p:nvSpPr>
        <p:spPr bwMode="auto">
          <a:xfrm>
            <a:off x="495350" y="2511986"/>
            <a:ext cx="3413759" cy="3785652"/>
          </a:xfrm>
          <a:prstGeom prst="rect">
            <a:avLst/>
          </a:prstGeom>
          <a:noFill/>
          <a:ln w="9525">
            <a:noFill/>
            <a:miter lim="800000"/>
            <a:headEnd/>
            <a:tailEnd/>
          </a:ln>
          <a:effectLst/>
        </p:spPr>
        <p:txBody>
          <a:bodyPr wrap="square">
            <a:spAutoFit/>
          </a:bodyPr>
          <a:lstStyle/>
          <a:p>
            <a:pPr algn="ctr">
              <a:defRPr/>
            </a:pPr>
            <a:r>
              <a:rPr lang="es-ES" sz="3400" b="1" dirty="0" smtClean="0">
                <a:ln w="6600">
                  <a:solidFill>
                    <a:sysClr val="windowText" lastClr="000000"/>
                  </a:solidFill>
                  <a:prstDash val="solid"/>
                </a:ln>
                <a:solidFill>
                  <a:schemeClr val="bg1"/>
                </a:solidFill>
                <a:effectLst>
                  <a:glow rad="101600">
                    <a:schemeClr val="tx1">
                      <a:lumMod val="95000"/>
                      <a:lumOff val="5000"/>
                      <a:alpha val="60000"/>
                    </a:schemeClr>
                  </a:glow>
                  <a:outerShdw dist="38100" dir="2700000" algn="tl" rotWithShape="0">
                    <a:schemeClr val="accent2"/>
                  </a:outerShdw>
                </a:effectLst>
                <a:latin typeface="Arial Narrow" panose="020B0606020202030204" pitchFamily="34" charset="0"/>
              </a:rPr>
              <a:t>Tu </a:t>
            </a:r>
            <a:r>
              <a:rPr lang="es-ES" sz="3400" b="1" dirty="0">
                <a:ln w="6600">
                  <a:solidFill>
                    <a:sysClr val="windowText" lastClr="000000"/>
                  </a:solidFill>
                  <a:prstDash val="solid"/>
                </a:ln>
                <a:solidFill>
                  <a:schemeClr val="bg1"/>
                </a:solidFill>
                <a:effectLst>
                  <a:glow rad="101600">
                    <a:schemeClr val="tx1">
                      <a:lumMod val="95000"/>
                      <a:lumOff val="5000"/>
                      <a:alpha val="60000"/>
                    </a:schemeClr>
                  </a:glow>
                  <a:outerShdw dist="38100" dir="2700000" algn="tl" rotWithShape="0">
                    <a:schemeClr val="accent2"/>
                  </a:outerShdw>
                </a:effectLst>
                <a:latin typeface="Arial Narrow" panose="020B0606020202030204" pitchFamily="34" charset="0"/>
              </a:rPr>
              <a:t>bondad y tu misericordia me </a:t>
            </a:r>
            <a:endParaRPr lang="es-ES" sz="3400" b="1" dirty="0" smtClean="0">
              <a:ln w="6600">
                <a:solidFill>
                  <a:sysClr val="windowText" lastClr="000000"/>
                </a:solidFill>
                <a:prstDash val="solid"/>
              </a:ln>
              <a:solidFill>
                <a:schemeClr val="bg1"/>
              </a:solidFill>
              <a:effectLst>
                <a:glow rad="101600">
                  <a:schemeClr val="tx1">
                    <a:lumMod val="95000"/>
                    <a:lumOff val="5000"/>
                    <a:alpha val="60000"/>
                  </a:schemeClr>
                </a:glow>
                <a:outerShdw dist="38100" dir="2700000" algn="tl" rotWithShape="0">
                  <a:schemeClr val="accent2"/>
                </a:outerShdw>
              </a:effectLst>
              <a:latin typeface="Arial Narrow" panose="020B0606020202030204" pitchFamily="34" charset="0"/>
            </a:endParaRPr>
          </a:p>
          <a:p>
            <a:pPr algn="ctr">
              <a:defRPr/>
            </a:pPr>
            <a:r>
              <a:rPr lang="es-ES" sz="3400" b="1" dirty="0" smtClean="0">
                <a:ln w="6600">
                  <a:solidFill>
                    <a:sysClr val="windowText" lastClr="000000"/>
                  </a:solidFill>
                  <a:prstDash val="solid"/>
                </a:ln>
                <a:solidFill>
                  <a:schemeClr val="bg1"/>
                </a:solidFill>
                <a:effectLst>
                  <a:glow rad="101600">
                    <a:schemeClr val="tx1">
                      <a:lumMod val="95000"/>
                      <a:lumOff val="5000"/>
                      <a:alpha val="60000"/>
                    </a:schemeClr>
                  </a:glow>
                  <a:outerShdw dist="38100" dir="2700000" algn="tl" rotWithShape="0">
                    <a:schemeClr val="accent2"/>
                  </a:outerShdw>
                </a:effectLst>
                <a:latin typeface="Arial Narrow" panose="020B0606020202030204" pitchFamily="34" charset="0"/>
              </a:rPr>
              <a:t>acompañan </a:t>
            </a:r>
            <a:r>
              <a:rPr lang="es-ES" sz="3400" b="1" dirty="0">
                <a:ln w="6600">
                  <a:solidFill>
                    <a:sysClr val="windowText" lastClr="000000"/>
                  </a:solidFill>
                  <a:prstDash val="solid"/>
                </a:ln>
                <a:solidFill>
                  <a:schemeClr val="bg1"/>
                </a:solidFill>
                <a:effectLst>
                  <a:glow rad="101600">
                    <a:schemeClr val="tx1">
                      <a:lumMod val="95000"/>
                      <a:lumOff val="5000"/>
                      <a:alpha val="60000"/>
                    </a:schemeClr>
                  </a:glow>
                  <a:outerShdw dist="38100" dir="2700000" algn="tl" rotWithShape="0">
                    <a:schemeClr val="accent2"/>
                  </a:outerShdw>
                </a:effectLst>
                <a:latin typeface="Arial Narrow" panose="020B0606020202030204" pitchFamily="34" charset="0"/>
              </a:rPr>
              <a:t>todos los días de mi vida y habitaré en la casa del Señor por años sin termino. </a:t>
            </a:r>
          </a:p>
        </p:txBody>
      </p:sp>
      <p:sp>
        <p:nvSpPr>
          <p:cNvPr id="8" name="Rectangle 2"/>
          <p:cNvSpPr>
            <a:spLocks noChangeArrowheads="1"/>
          </p:cNvSpPr>
          <p:nvPr/>
        </p:nvSpPr>
        <p:spPr bwMode="auto">
          <a:xfrm>
            <a:off x="5233851" y="4162698"/>
            <a:ext cx="3187337" cy="1754326"/>
          </a:xfrm>
          <a:prstGeom prst="rect">
            <a:avLst/>
          </a:prstGeom>
          <a:noFill/>
          <a:ln w="9525">
            <a:noFill/>
            <a:miter lim="800000"/>
            <a:headEnd/>
            <a:tailEnd/>
          </a:ln>
          <a:effectLst/>
        </p:spPr>
        <p:txBody>
          <a:bodyPr wrap="square">
            <a:spAutoFit/>
          </a:bodyPr>
          <a:lstStyle/>
          <a:p>
            <a:pPr algn="ctr">
              <a:defRPr/>
            </a:pPr>
            <a:r>
              <a:rPr lang="es-PE" sz="3600" b="1" dirty="0">
                <a:solidFill>
                  <a:schemeClr val="bg1"/>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rPr>
              <a:t>El Señor es mi pastor, nada me </a:t>
            </a:r>
            <a:r>
              <a:rPr lang="es-PE" sz="3600" b="1" dirty="0" smtClean="0">
                <a:solidFill>
                  <a:schemeClr val="bg1"/>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rPr>
              <a:t>falta.</a:t>
            </a:r>
            <a:endParaRPr lang="es-ES" sz="3600" b="1" dirty="0">
              <a:solidFill>
                <a:schemeClr val="bg1"/>
              </a:solidFill>
              <a:effectLst>
                <a:glow rad="101600">
                  <a:schemeClr val="bg2">
                    <a:lumMod val="10000"/>
                    <a:alpha val="60000"/>
                  </a:scheme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100838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6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b3/41/20/b34120e04ed73ce196ffd9a9cbbc99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93105" y="449679"/>
            <a:ext cx="8184163" cy="592254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8" name="7 Rectángulo"/>
          <p:cNvSpPr/>
          <p:nvPr/>
        </p:nvSpPr>
        <p:spPr>
          <a:xfrm>
            <a:off x="493106" y="2422941"/>
            <a:ext cx="8079394" cy="3785652"/>
          </a:xfrm>
          <a:prstGeom prst="rect">
            <a:avLst/>
          </a:prstGeom>
        </p:spPr>
        <p:txBody>
          <a:bodyPr wrap="square">
            <a:spAutoFit/>
          </a:bodyPr>
          <a:lstStyle/>
          <a:p>
            <a:r>
              <a:rPr lang="es-PE" sz="2400" dirty="0">
                <a:solidFill>
                  <a:prstClr val="white"/>
                </a:solidFill>
                <a:effectLst>
                  <a:glow rad="101600">
                    <a:schemeClr val="tx1">
                      <a:lumMod val="95000"/>
                      <a:lumOff val="5000"/>
                      <a:alpha val="60000"/>
                    </a:schemeClr>
                  </a:glow>
                  <a:outerShdw blurRad="38100" dist="38100" dir="2700000" algn="tl">
                    <a:srgbClr val="000000">
                      <a:alpha val="43137"/>
                    </a:srgbClr>
                  </a:outerShdw>
                </a:effectLst>
              </a:rPr>
              <a:t>“Pidámosle, pues, a Dios, hermanos míos, que nos dé este espíritu de compasión y de misericordia, que nos llene de él, que nos lo conserve, de forma que quienes vean a un misionero puedan decir: "He aquí un hombre lleno de </a:t>
            </a:r>
            <a:r>
              <a:rPr lang="es-PE" sz="2400" dirty="0" smtClean="0">
                <a:solidFill>
                  <a:prstClr val="white"/>
                </a:solidFill>
                <a:effectLst>
                  <a:glow rad="101600">
                    <a:schemeClr val="tx1">
                      <a:lumMod val="95000"/>
                      <a:lumOff val="5000"/>
                      <a:alpha val="60000"/>
                    </a:schemeClr>
                  </a:glow>
                  <a:outerShdw blurRad="38100" dist="38100" dir="2700000" algn="tl">
                    <a:srgbClr val="000000">
                      <a:alpha val="43137"/>
                    </a:srgbClr>
                  </a:outerShdw>
                </a:effectLst>
              </a:rPr>
              <a:t>                                                     misericordia</a:t>
            </a:r>
            <a:r>
              <a:rPr lang="es-PE" sz="2400" dirty="0">
                <a:solidFill>
                  <a:prstClr val="white"/>
                </a:solidFill>
                <a:effectLst>
                  <a:glow rad="101600">
                    <a:schemeClr val="tx1">
                      <a:lumMod val="95000"/>
                      <a:lumOff val="5000"/>
                      <a:alpha val="60000"/>
                    </a:schemeClr>
                  </a:glow>
                  <a:outerShdw blurRad="38100" dist="38100" dir="2700000" algn="tl">
                    <a:srgbClr val="000000">
                      <a:alpha val="43137"/>
                    </a:srgbClr>
                  </a:outerShdw>
                </a:effectLst>
              </a:rPr>
              <a:t>". Pensemos un poco en la </a:t>
            </a:r>
            <a:r>
              <a:rPr lang="es-PE" sz="2400" dirty="0" smtClean="0">
                <a:solidFill>
                  <a:prstClr val="white"/>
                </a:solidFill>
                <a:effectLst>
                  <a:glow rad="101600">
                    <a:schemeClr val="tx1">
                      <a:lumMod val="95000"/>
                      <a:lumOff val="5000"/>
                      <a:alpha val="60000"/>
                    </a:schemeClr>
                  </a:glow>
                  <a:outerShdw blurRad="38100" dist="38100" dir="2700000" algn="tl">
                    <a:srgbClr val="000000">
                      <a:alpha val="43137"/>
                    </a:srgbClr>
                  </a:outerShdw>
                </a:effectLst>
              </a:rPr>
              <a:t>                                                     necesidad </a:t>
            </a:r>
            <a:r>
              <a:rPr lang="es-PE" sz="2400" dirty="0">
                <a:solidFill>
                  <a:prstClr val="white"/>
                </a:solidFill>
                <a:effectLst>
                  <a:glow rad="101600">
                    <a:schemeClr val="tx1">
                      <a:lumMod val="95000"/>
                      <a:lumOff val="5000"/>
                      <a:alpha val="60000"/>
                    </a:schemeClr>
                  </a:glow>
                  <a:outerShdw blurRad="38100" dist="38100" dir="2700000" algn="tl">
                    <a:srgbClr val="000000">
                      <a:alpha val="43137"/>
                    </a:srgbClr>
                  </a:outerShdw>
                </a:effectLst>
              </a:rPr>
              <a:t>que tenemos de misericordia, </a:t>
            </a:r>
            <a:r>
              <a:rPr lang="es-PE" sz="2400" dirty="0" smtClean="0">
                <a:solidFill>
                  <a:prstClr val="white"/>
                </a:solidFill>
                <a:effectLst>
                  <a:glow rad="101600">
                    <a:schemeClr val="tx1">
                      <a:lumMod val="95000"/>
                      <a:lumOff val="5000"/>
                      <a:alpha val="60000"/>
                    </a:schemeClr>
                  </a:glow>
                  <a:outerShdw blurRad="38100" dist="38100" dir="2700000" algn="tl">
                    <a:srgbClr val="000000">
                      <a:alpha val="43137"/>
                    </a:srgbClr>
                  </a:outerShdw>
                </a:effectLst>
              </a:rPr>
              <a:t>                                                  nosotros </a:t>
            </a:r>
            <a:r>
              <a:rPr lang="es-PE" sz="2400" dirty="0">
                <a:solidFill>
                  <a:prstClr val="white"/>
                </a:solidFill>
                <a:effectLst>
                  <a:glow rad="101600">
                    <a:schemeClr val="tx1">
                      <a:lumMod val="95000"/>
                      <a:lumOff val="5000"/>
                      <a:alpha val="60000"/>
                    </a:schemeClr>
                  </a:glow>
                  <a:outerShdw blurRad="38100" dist="38100" dir="2700000" algn="tl">
                    <a:srgbClr val="000000">
                      <a:alpha val="43137"/>
                    </a:srgbClr>
                  </a:outerShdw>
                </a:effectLst>
              </a:rPr>
              <a:t>que debemos ejercitarla con </a:t>
            </a:r>
            <a:r>
              <a:rPr lang="es-PE" sz="2400" dirty="0" smtClean="0">
                <a:solidFill>
                  <a:prstClr val="white"/>
                </a:solidFill>
                <a:effectLst>
                  <a:glow rad="101600">
                    <a:schemeClr val="tx1">
                      <a:lumMod val="95000"/>
                      <a:lumOff val="5000"/>
                      <a:alpha val="60000"/>
                    </a:schemeClr>
                  </a:glow>
                  <a:outerShdw blurRad="38100" dist="38100" dir="2700000" algn="tl">
                    <a:srgbClr val="000000">
                      <a:alpha val="43137"/>
                    </a:srgbClr>
                  </a:outerShdw>
                </a:effectLst>
              </a:rPr>
              <a:t>                                                                   los </a:t>
            </a:r>
            <a:r>
              <a:rPr lang="es-PE" sz="2400" dirty="0">
                <a:solidFill>
                  <a:prstClr val="white"/>
                </a:solidFill>
                <a:effectLst>
                  <a:glow rad="101600">
                    <a:schemeClr val="tx1">
                      <a:lumMod val="95000"/>
                      <a:lumOff val="5000"/>
                      <a:alpha val="60000"/>
                    </a:schemeClr>
                  </a:glow>
                  <a:outerShdw blurRad="38100" dist="38100" dir="2700000" algn="tl">
                    <a:srgbClr val="000000">
                      <a:alpha val="43137"/>
                    </a:srgbClr>
                  </a:outerShdw>
                </a:effectLst>
              </a:rPr>
              <a:t>demás y </a:t>
            </a:r>
            <a:r>
              <a:rPr lang="es-PE" sz="2400" dirty="0" smtClean="0">
                <a:solidFill>
                  <a:prstClr val="white"/>
                </a:solidFill>
                <a:effectLst>
                  <a:glow rad="101600">
                    <a:schemeClr val="tx1">
                      <a:lumMod val="95000"/>
                      <a:lumOff val="5000"/>
                      <a:alpha val="60000"/>
                    </a:schemeClr>
                  </a:glow>
                  <a:outerShdw blurRad="38100" dist="38100" dir="2700000" algn="tl">
                    <a:srgbClr val="000000">
                      <a:alpha val="43137"/>
                    </a:srgbClr>
                  </a:outerShdw>
                </a:effectLst>
              </a:rPr>
              <a:t>llevar </a:t>
            </a:r>
            <a:r>
              <a:rPr lang="es-PE" sz="2400" dirty="0">
                <a:solidFill>
                  <a:prstClr val="white"/>
                </a:solidFill>
                <a:effectLst>
                  <a:glow rad="101600">
                    <a:schemeClr val="tx1">
                      <a:lumMod val="95000"/>
                      <a:lumOff val="5000"/>
                      <a:alpha val="60000"/>
                    </a:schemeClr>
                  </a:glow>
                  <a:outerShdw blurRad="38100" dist="38100" dir="2700000" algn="tl">
                    <a:srgbClr val="000000">
                      <a:alpha val="43137"/>
                    </a:srgbClr>
                  </a:outerShdw>
                </a:effectLst>
              </a:rPr>
              <a:t>esa misericordia a toda </a:t>
            </a:r>
            <a:r>
              <a:rPr lang="es-PE" sz="2400" dirty="0" smtClean="0">
                <a:solidFill>
                  <a:prstClr val="white"/>
                </a:solidFill>
                <a:effectLst>
                  <a:glow rad="101600">
                    <a:schemeClr val="tx1">
                      <a:lumMod val="95000"/>
                      <a:lumOff val="5000"/>
                      <a:alpha val="60000"/>
                    </a:schemeClr>
                  </a:glow>
                  <a:outerShdw blurRad="38100" dist="38100" dir="2700000" algn="tl">
                    <a:srgbClr val="000000">
                      <a:alpha val="43137"/>
                    </a:srgbClr>
                  </a:outerShdw>
                </a:effectLst>
              </a:rPr>
              <a:t>                                                            clase </a:t>
            </a:r>
            <a:r>
              <a:rPr lang="es-PE" sz="2400" dirty="0">
                <a:solidFill>
                  <a:prstClr val="white"/>
                </a:solidFill>
                <a:effectLst>
                  <a:glow rad="101600">
                    <a:schemeClr val="tx1">
                      <a:lumMod val="95000"/>
                      <a:lumOff val="5000"/>
                      <a:alpha val="60000"/>
                    </a:schemeClr>
                  </a:glow>
                  <a:outerShdw blurRad="38100" dist="38100" dir="2700000" algn="tl">
                    <a:srgbClr val="000000">
                      <a:alpha val="43137"/>
                    </a:srgbClr>
                  </a:outerShdw>
                </a:effectLst>
              </a:rPr>
              <a:t>de </a:t>
            </a:r>
            <a:r>
              <a:rPr lang="es-PE" sz="2400" dirty="0" smtClean="0">
                <a:solidFill>
                  <a:prstClr val="white"/>
                </a:solidFill>
                <a:effectLst>
                  <a:glow rad="101600">
                    <a:schemeClr val="tx1">
                      <a:lumMod val="95000"/>
                      <a:lumOff val="5000"/>
                      <a:alpha val="60000"/>
                    </a:schemeClr>
                  </a:glow>
                  <a:outerShdw blurRad="38100" dist="38100" dir="2700000" algn="tl">
                    <a:srgbClr val="000000">
                      <a:alpha val="43137"/>
                    </a:srgbClr>
                  </a:outerShdw>
                </a:effectLst>
              </a:rPr>
              <a:t>lugares sufriéndolo </a:t>
            </a:r>
            <a:r>
              <a:rPr lang="es-PE" sz="2400" dirty="0">
                <a:solidFill>
                  <a:prstClr val="white"/>
                </a:solidFill>
                <a:effectLst>
                  <a:glow rad="101600">
                    <a:schemeClr val="tx1">
                      <a:lumMod val="95000"/>
                      <a:lumOff val="5000"/>
                      <a:alpha val="60000"/>
                    </a:schemeClr>
                  </a:glow>
                  <a:outerShdw blurRad="38100" dist="38100" dir="2700000" algn="tl">
                    <a:srgbClr val="000000">
                      <a:alpha val="43137"/>
                    </a:srgbClr>
                  </a:outerShdw>
                </a:effectLst>
              </a:rPr>
              <a:t>todo por </a:t>
            </a:r>
            <a:r>
              <a:rPr lang="es-PE" sz="2400" dirty="0" smtClean="0">
                <a:solidFill>
                  <a:prstClr val="white"/>
                </a:solidFill>
                <a:effectLst>
                  <a:glow rad="101600">
                    <a:schemeClr val="tx1">
                      <a:lumMod val="95000"/>
                      <a:lumOff val="5000"/>
                      <a:alpha val="60000"/>
                    </a:schemeClr>
                  </a:glow>
                  <a:outerShdw blurRad="38100" dist="38100" dir="2700000" algn="tl">
                    <a:srgbClr val="000000">
                      <a:alpha val="43137"/>
                    </a:srgbClr>
                  </a:outerShdw>
                </a:effectLst>
              </a:rPr>
              <a:t>                                                   misericordia</a:t>
            </a:r>
            <a:r>
              <a:rPr lang="es-PE" sz="2400" dirty="0" smtClean="0">
                <a:solidFill>
                  <a:prstClr val="white"/>
                </a:solidFill>
                <a:effectLst>
                  <a:glow rad="101600">
                    <a:schemeClr val="tx1">
                      <a:lumMod val="95000"/>
                      <a:lumOff val="5000"/>
                      <a:alpha val="60000"/>
                    </a:schemeClr>
                  </a:glow>
                  <a:outerShdw blurRad="38100" dist="38100" dir="2700000" algn="tl">
                    <a:srgbClr val="000000">
                      <a:alpha val="43137"/>
                    </a:srgbClr>
                  </a:outerShdw>
                </a:effectLst>
              </a:rPr>
              <a:t>.</a:t>
            </a:r>
            <a:endParaRPr lang="es-PE" sz="2400" dirty="0">
              <a:solidFill>
                <a:prstClr val="white"/>
              </a:solidFill>
              <a:effectLst>
                <a:glow rad="101600">
                  <a:schemeClr val="tx1">
                    <a:lumMod val="95000"/>
                    <a:lumOff val="5000"/>
                    <a:alpha val="60000"/>
                  </a:schemeClr>
                </a:glow>
                <a:outerShdw blurRad="38100" dist="38100" dir="2700000" algn="tl">
                  <a:srgbClr val="000000">
                    <a:alpha val="43137"/>
                  </a:srgbClr>
                </a:outerShdw>
              </a:effectLst>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12" y="536599"/>
            <a:ext cx="3591208" cy="836182"/>
          </a:xfrm>
          <a:prstGeom prst="roundRect">
            <a:avLst/>
          </a:prstGeom>
        </p:spPr>
      </p:pic>
      <p:sp>
        <p:nvSpPr>
          <p:cNvPr id="7" name="6 CuadroTexto"/>
          <p:cNvSpPr txBox="1"/>
          <p:nvPr/>
        </p:nvSpPr>
        <p:spPr>
          <a:xfrm>
            <a:off x="4724398" y="586114"/>
            <a:ext cx="2551839" cy="461665"/>
          </a:xfrm>
          <a:prstGeom prst="rect">
            <a:avLst/>
          </a:prstGeom>
          <a:noFill/>
        </p:spPr>
        <p:txBody>
          <a:bodyPr wrap="square" rtlCol="0">
            <a:spAutoFit/>
          </a:bodyPr>
          <a:lstStyle/>
          <a:p>
            <a:pPr algn="ctr"/>
            <a:r>
              <a:rPr lang="es-ES_tradnl" sz="2400" b="1" dirty="0">
                <a:solidFill>
                  <a:prstClr val="white"/>
                </a:solidFill>
                <a:effectLst>
                  <a:glow rad="101600">
                    <a:srgbClr val="221100"/>
                  </a:glow>
                  <a:outerShdw blurRad="38100" dist="38100" dir="2700000" algn="tl">
                    <a:srgbClr val="000000">
                      <a:alpha val="43137"/>
                    </a:srgbClr>
                  </a:outerShdw>
                </a:effectLst>
              </a:rPr>
              <a:t>Motivación: </a:t>
            </a:r>
            <a:endParaRPr lang="es-ES_tradnl" sz="2400" b="1" dirty="0" smtClean="0">
              <a:solidFill>
                <a:prstClr val="white"/>
              </a:solidFill>
              <a:effectLst>
                <a:glow rad="101600">
                  <a:srgbClr val="221100"/>
                </a:glow>
                <a:outerShdw blurRad="38100" dist="38100" dir="2700000" algn="tl">
                  <a:srgbClr val="000000">
                    <a:alpha val="43137"/>
                  </a:srgbClr>
                </a:outerShdw>
              </a:effectLst>
            </a:endParaRPr>
          </a:p>
        </p:txBody>
      </p:sp>
      <p:sp>
        <p:nvSpPr>
          <p:cNvPr id="9" name="Rectángulo redondeado 8"/>
          <p:cNvSpPr>
            <a:spLocks noChangeArrowheads="1"/>
          </p:cNvSpPr>
          <p:nvPr/>
        </p:nvSpPr>
        <p:spPr bwMode="auto">
          <a:xfrm>
            <a:off x="419085" y="496123"/>
            <a:ext cx="3756674" cy="761549"/>
          </a:xfrm>
          <a:prstGeom prst="roundRect">
            <a:avLst>
              <a:gd name="adj" fmla="val 16667"/>
            </a:avLst>
          </a:prstGeom>
          <a:no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a:r>
              <a:rPr lang="es-ES_tradnl" b="1" dirty="0">
                <a:solidFill>
                  <a:schemeClr val="tx1"/>
                </a:solidFill>
                <a:ea typeface="Times New Roman" panose="02020603050405020304" pitchFamily="18" charset="0"/>
              </a:rPr>
              <a:t>CONTEMPLATIO</a:t>
            </a:r>
            <a:endParaRPr lang="es-PE" sz="2000" dirty="0">
              <a:solidFill>
                <a:schemeClr val="tx1"/>
              </a:solidFill>
              <a:ea typeface="Times New Roman" panose="02020603050405020304" pitchFamily="18" charset="0"/>
            </a:endParaRPr>
          </a:p>
          <a:p>
            <a:pPr indent="19050" algn="ctr"/>
            <a:r>
              <a:rPr lang="es-ES_tradnl" sz="2000" b="1" dirty="0">
                <a:solidFill>
                  <a:schemeClr val="tx1"/>
                </a:solidFill>
                <a:ea typeface="Times New Roman" panose="02020603050405020304" pitchFamily="18" charset="0"/>
              </a:rPr>
              <a:t>¿Qué me lleva a hacer el texto?</a:t>
            </a:r>
            <a:endParaRPr lang="es-PE" sz="2000" dirty="0">
              <a:solidFill>
                <a:schemeClr val="tx1"/>
              </a:solidFill>
              <a:ea typeface="Times New Roman" panose="02020603050405020304" pitchFamily="18" charset="0"/>
            </a:endParaRPr>
          </a:p>
        </p:txBody>
      </p:sp>
      <p:sp>
        <p:nvSpPr>
          <p:cNvPr id="10" name="6 CuadroTexto"/>
          <p:cNvSpPr txBox="1"/>
          <p:nvPr/>
        </p:nvSpPr>
        <p:spPr>
          <a:xfrm>
            <a:off x="493106" y="1506175"/>
            <a:ext cx="7974619" cy="830997"/>
          </a:xfrm>
          <a:prstGeom prst="rect">
            <a:avLst/>
          </a:prstGeom>
          <a:noFill/>
        </p:spPr>
        <p:txBody>
          <a:bodyPr wrap="square" rtlCol="0">
            <a:spAutoFit/>
          </a:bodyPr>
          <a:lstStyle/>
          <a:p>
            <a:pPr algn="ctr"/>
            <a:r>
              <a:rPr lang="es-PE" sz="2400" i="1" dirty="0" smtClean="0">
                <a:solidFill>
                  <a:prstClr val="white"/>
                </a:solidFill>
                <a:effectLst>
                  <a:glow rad="101600">
                    <a:srgbClr val="221100"/>
                  </a:glow>
                  <a:outerShdw blurRad="38100" dist="38100" dir="2700000" algn="tl">
                    <a:srgbClr val="000000">
                      <a:alpha val="43137"/>
                    </a:srgbClr>
                  </a:outerShdw>
                </a:effectLst>
              </a:rPr>
              <a:t>San </a:t>
            </a:r>
            <a:r>
              <a:rPr lang="es-PE" sz="2400" i="1" dirty="0">
                <a:solidFill>
                  <a:prstClr val="white"/>
                </a:solidFill>
                <a:effectLst>
                  <a:glow rad="101600">
                    <a:srgbClr val="221100"/>
                  </a:glow>
                  <a:outerShdw blurRad="38100" dist="38100" dir="2700000" algn="tl">
                    <a:srgbClr val="000000">
                      <a:alpha val="43137"/>
                    </a:srgbClr>
                  </a:outerShdw>
                </a:effectLst>
              </a:rPr>
              <a:t>Vicente, hablando a los misioneros sobre el espíritu de compasión y de misericordia les dice: </a:t>
            </a:r>
            <a:endParaRPr lang="es-ES" sz="2400" i="1" dirty="0">
              <a:solidFill>
                <a:prstClr val="white"/>
              </a:solidFill>
              <a:effectLst>
                <a:glow rad="101600">
                  <a:srgbClr val="2211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300540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par>
                          <p:cTn id="10" fill="hold">
                            <p:stCondLst>
                              <p:cond delay="4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
                                        </p:tgtEl>
                                        <p:attrNameLst>
                                          <p:attrName>fillcolor</p:attrName>
                                        </p:attrNameLst>
                                      </p:cBhvr>
                                      <p:tavLst>
                                        <p:tav tm="0">
                                          <p:val>
                                            <p:clrVal>
                                              <a:schemeClr val="accent2"/>
                                            </p:clrVal>
                                          </p:val>
                                        </p:tav>
                                        <p:tav tm="50000">
                                          <p:val>
                                            <p:clrVal>
                                              <a:schemeClr val="hlink"/>
                                            </p:clrVal>
                                          </p:val>
                                        </p:tav>
                                      </p:tavLst>
                                    </p:anim>
                                    <p:set>
                                      <p:cBhvr>
                                        <p:cTn id="15" dur="80"/>
                                        <p:tgtEl>
                                          <p:spTgt spid="10"/>
                                        </p:tgtEl>
                                        <p:attrNameLst>
                                          <p:attrName>fill.type</p:attrName>
                                        </p:attrNameLst>
                                      </p:cBhvr>
                                      <p:to>
                                        <p:strVal val="solid"/>
                                      </p:to>
                                    </p:set>
                                  </p:childTnLst>
                                </p:cTn>
                              </p:par>
                            </p:childTnLst>
                          </p:cTn>
                        </p:par>
                        <p:par>
                          <p:cTn id="16" fill="hold">
                            <p:stCondLst>
                              <p:cond delay="38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anim calcmode="discrete" valueType="clr">
                                      <p:cBhvr override="childStyle">
                                        <p:cTn id="19" dur="25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0" dur="250"/>
                                        <p:tgtEl>
                                          <p:spTgt spid="8"/>
                                        </p:tgtEl>
                                        <p:attrNameLst>
                                          <p:attrName>fillcolor</p:attrName>
                                        </p:attrNameLst>
                                      </p:cBhvr>
                                      <p:tavLst>
                                        <p:tav tm="0">
                                          <p:val>
                                            <p:clrVal>
                                              <a:schemeClr val="accent2"/>
                                            </p:clrVal>
                                          </p:val>
                                        </p:tav>
                                        <p:tav tm="50000">
                                          <p:val>
                                            <p:clrVal>
                                              <a:schemeClr val="hlink"/>
                                            </p:clrVal>
                                          </p:val>
                                        </p:tav>
                                      </p:tavLst>
                                    </p:anim>
                                    <p:set>
                                      <p:cBhvr>
                                        <p:cTn id="21" dur="25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56/e3/31/56e3314640c95af8aa404d41353a09ee.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466725" y="438150"/>
            <a:ext cx="8172450" cy="5887648"/>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6312856" y="1409196"/>
            <a:ext cx="1706880" cy="584775"/>
          </a:xfrm>
          <a:prstGeom prst="rect">
            <a:avLst/>
          </a:prstGeom>
          <a:scene3d>
            <a:camera prst="orthographicFront"/>
            <a:lightRig rig="threePt" dir="t"/>
          </a:scene3d>
          <a:sp3d>
            <a:bevelT prst="slope"/>
          </a:sp3d>
        </p:spPr>
        <p:txBody>
          <a:bodyPr wrap="square">
            <a:spAutoFit/>
          </a:bodyPr>
          <a:lstStyle/>
          <a:p>
            <a:pPr>
              <a:defRPr/>
            </a:pPr>
            <a:r>
              <a:rPr lang="es-ES_tradnl" sz="3200" b="1" i="1" kern="0" dirty="0">
                <a:ln w="6600">
                  <a:solidFill>
                    <a:schemeClr val="accent2"/>
                  </a:solidFill>
                  <a:prstDash val="solid"/>
                </a:ln>
                <a:solidFill>
                  <a:schemeClr val="accent6">
                    <a:lumMod val="50000"/>
                  </a:schemeClr>
                </a:solidFill>
                <a:effectLst>
                  <a:outerShdw dist="38100" dir="2700000" algn="tl" rotWithShape="0">
                    <a:schemeClr val="accent2"/>
                  </a:outerShdw>
                </a:effectLst>
                <a:latin typeface="Tekton Pro Ext" pitchFamily="34" charset="0"/>
              </a:rPr>
              <a:t>Frase:</a:t>
            </a:r>
          </a:p>
        </p:txBody>
      </p:sp>
      <p:sp>
        <p:nvSpPr>
          <p:cNvPr id="5" name="4 Rectángulo"/>
          <p:cNvSpPr/>
          <p:nvPr/>
        </p:nvSpPr>
        <p:spPr>
          <a:xfrm>
            <a:off x="338044" y="578198"/>
            <a:ext cx="3437709" cy="2246769"/>
          </a:xfrm>
          <a:prstGeom prst="rect">
            <a:avLst/>
          </a:prstGeom>
        </p:spPr>
        <p:txBody>
          <a:bodyPr wrap="square">
            <a:spAutoFit/>
          </a:bodyPr>
          <a:lstStyle/>
          <a:p>
            <a:pPr algn="ctr"/>
            <a:r>
              <a:rPr lang="es-ES_tradnl" sz="2800" b="1" u="sng" dirty="0">
                <a:solidFill>
                  <a:srgbClr val="FFFF00"/>
                </a:solidFill>
                <a:effectLst>
                  <a:glow rad="63500">
                    <a:prstClr val="black">
                      <a:lumMod val="95000"/>
                      <a:lumOff val="5000"/>
                      <a:alpha val="40000"/>
                    </a:prstClr>
                  </a:glow>
                  <a:outerShdw blurRad="50800" dist="88900" algn="l" rotWithShape="0">
                    <a:prstClr val="black">
                      <a:alpha val="23000"/>
                    </a:prstClr>
                  </a:outerShdw>
                </a:effectLst>
                <a:latin typeface="Adobe Heiti Std R" panose="020B0400000000000000" pitchFamily="34" charset="-128"/>
                <a:ea typeface="Adobe Heiti Std R" panose="020B0400000000000000" pitchFamily="34" charset="-128"/>
              </a:rPr>
              <a:t>Ambientación</a:t>
            </a:r>
            <a:r>
              <a:rPr lang="es-ES_tradnl" sz="2800" b="1" dirty="0">
                <a:solidFill>
                  <a:srgbClr val="FFFF00"/>
                </a:solidFill>
                <a:effectLst>
                  <a:glow rad="63500">
                    <a:prstClr val="black">
                      <a:lumMod val="95000"/>
                      <a:lumOff val="5000"/>
                      <a:alpha val="40000"/>
                    </a:prstClr>
                  </a:glow>
                  <a:outerShdw blurRad="50800" dist="88900" algn="l" rotWithShape="0">
                    <a:prstClr val="black">
                      <a:alpha val="23000"/>
                    </a:prstClr>
                  </a:outerShdw>
                </a:effectLst>
                <a:latin typeface="Adobe Heiti Std R" panose="020B0400000000000000" pitchFamily="34" charset="-128"/>
                <a:ea typeface="Adobe Heiti Std R" panose="020B0400000000000000" pitchFamily="34" charset="-128"/>
              </a:rPr>
              <a:t>: </a:t>
            </a:r>
            <a:r>
              <a:rPr lang="es-ES_tradnl" sz="2800" b="1" dirty="0">
                <a:solidFill>
                  <a:srgbClr val="FFFF00"/>
                </a:solidFill>
                <a:effectLst>
                  <a:glow rad="63500">
                    <a:prstClr val="black">
                      <a:lumMod val="95000"/>
                      <a:lumOff val="5000"/>
                      <a:alpha val="40000"/>
                    </a:prstClr>
                  </a:glow>
                  <a:outerShdw blurRad="50800" dist="88900" algn="l" rotWithShape="0">
                    <a:prstClr val="black">
                      <a:alpha val="23000"/>
                    </a:prstClr>
                  </a:outerShdw>
                </a:effectLst>
                <a:latin typeface="Arial Narrow" panose="020B0606020202030204" pitchFamily="34" charset="0"/>
                <a:ea typeface="Adobe Heiti Std R" panose="020B0400000000000000" pitchFamily="34" charset="-128"/>
              </a:rPr>
              <a:t>Imagen del Buen Pastor;  </a:t>
            </a:r>
            <a:r>
              <a:rPr lang="es-ES_tradnl" sz="2800" b="1" dirty="0" smtClean="0">
                <a:solidFill>
                  <a:srgbClr val="FFFF00"/>
                </a:solidFill>
                <a:effectLst>
                  <a:glow rad="63500">
                    <a:prstClr val="black">
                      <a:lumMod val="95000"/>
                      <a:lumOff val="5000"/>
                      <a:alpha val="40000"/>
                    </a:prstClr>
                  </a:glow>
                  <a:outerShdw blurRad="50800" dist="88900" algn="l" rotWithShape="0">
                    <a:prstClr val="black">
                      <a:alpha val="23000"/>
                    </a:prstClr>
                  </a:outerShdw>
                </a:effectLst>
                <a:latin typeface="Arial Narrow" panose="020B0606020202030204" pitchFamily="34" charset="0"/>
                <a:ea typeface="Adobe Heiti Std R" panose="020B0400000000000000" pitchFamily="34" charset="-128"/>
              </a:rPr>
              <a:t>Biblia, cirio; Frase: </a:t>
            </a:r>
            <a:r>
              <a:rPr lang="es-ES_tradnl" sz="2800" b="1" dirty="0" smtClean="0">
                <a:solidFill>
                  <a:schemeClr val="bg1"/>
                </a:solidFill>
                <a:effectLst>
                  <a:glow rad="63500">
                    <a:prstClr val="black">
                      <a:lumMod val="95000"/>
                      <a:lumOff val="5000"/>
                      <a:alpha val="40000"/>
                    </a:prstClr>
                  </a:glow>
                  <a:outerShdw blurRad="50800" dist="88900" algn="l" rotWithShape="0">
                    <a:prstClr val="black">
                      <a:alpha val="23000"/>
                    </a:prstClr>
                  </a:outerShdw>
                </a:effectLst>
                <a:latin typeface="Arial Narrow" panose="020B0606020202030204" pitchFamily="34" charset="0"/>
                <a:ea typeface="Adobe Heiti Std R" panose="020B0400000000000000" pitchFamily="34" charset="-128"/>
              </a:rPr>
              <a:t>“Sintió compasión de ellos”.</a:t>
            </a:r>
            <a:endParaRPr lang="es-PE" sz="2800" b="1" dirty="0">
              <a:solidFill>
                <a:schemeClr val="bg1"/>
              </a:solidFill>
              <a:effectLst>
                <a:glow rad="63500">
                  <a:prstClr val="black">
                    <a:lumMod val="95000"/>
                    <a:lumOff val="5000"/>
                    <a:alpha val="40000"/>
                  </a:prstClr>
                </a:glow>
                <a:outerShdw blurRad="50800" dist="88900" algn="l" rotWithShape="0">
                  <a:prstClr val="black">
                    <a:alpha val="23000"/>
                  </a:prstClr>
                </a:outerShdw>
              </a:effectLst>
              <a:latin typeface="Arial Narrow" panose="020B0606020202030204" pitchFamily="34" charset="0"/>
              <a:ea typeface="Adobe Heiti Std R" panose="020B0400000000000000" pitchFamily="34" charset="-128"/>
            </a:endParaRPr>
          </a:p>
        </p:txBody>
      </p:sp>
      <p:sp>
        <p:nvSpPr>
          <p:cNvPr id="13" name="12 Rectángulo"/>
          <p:cNvSpPr/>
          <p:nvPr/>
        </p:nvSpPr>
        <p:spPr>
          <a:xfrm rot="21178269">
            <a:off x="5353915" y="2647266"/>
            <a:ext cx="3619751" cy="1754326"/>
          </a:xfrm>
          <a:prstGeom prst="rect">
            <a:avLst/>
          </a:prstGeom>
          <a:noFill/>
          <a:ln>
            <a:noFill/>
          </a:ln>
          <a:scene3d>
            <a:camera prst="perspectiveHeroicExtremeLeftFacing"/>
            <a:lightRig rig="threePt" dir="t"/>
          </a:scene3d>
          <a:sp3d>
            <a:bevelT prst="slope"/>
          </a:sp3d>
        </p:spPr>
        <p:txBody>
          <a:bodyPr wrap="square">
            <a:spAutoFit/>
          </a:bodyPr>
          <a:lstStyle/>
          <a:p>
            <a:pPr algn="ctr"/>
            <a:r>
              <a:rPr lang="es-ES_tradnl" sz="3600" i="1" dirty="0">
                <a:solidFill>
                  <a:prstClr val="white"/>
                </a:solidFill>
                <a:effectLst>
                  <a:outerShdw blurRad="50800" dist="38100" dir="10800000" algn="r" rotWithShape="0">
                    <a:prstClr val="black"/>
                  </a:outerShdw>
                </a:effectLst>
                <a:latin typeface="Segoe UI Black" panose="020B0A02040204020203" pitchFamily="34" charset="0"/>
                <a:ea typeface="Segoe UI Black" panose="020B0A02040204020203" pitchFamily="34" charset="0"/>
              </a:rPr>
              <a:t> </a:t>
            </a:r>
            <a:r>
              <a:rPr lang="es-ES_tradnl" sz="3600" i="1" dirty="0">
                <a:solidFill>
                  <a:prstClr val="white"/>
                </a:solidFill>
                <a:effectLst>
                  <a:glow rad="139700">
                    <a:schemeClr val="accent4">
                      <a:satMod val="175000"/>
                      <a:alpha val="40000"/>
                    </a:schemeClr>
                  </a:glow>
                  <a:outerShdw blurRad="50800" dist="38100" dir="10800000" algn="r" rotWithShape="0">
                    <a:prstClr val="black"/>
                  </a:outerShdw>
                </a:effectLst>
                <a:latin typeface="Segoe UI Black" panose="020B0A02040204020203" pitchFamily="34" charset="0"/>
                <a:ea typeface="Segoe UI Black" panose="020B0A02040204020203" pitchFamily="34" charset="0"/>
              </a:rPr>
              <a:t>“</a:t>
            </a:r>
            <a:r>
              <a:rPr lang="es-ES_tradnl" sz="3600" i="1" dirty="0" smtClean="0">
                <a:solidFill>
                  <a:prstClr val="white"/>
                </a:solidFill>
                <a:effectLst>
                  <a:glow rad="139700">
                    <a:schemeClr val="accent4">
                      <a:satMod val="175000"/>
                      <a:alpha val="40000"/>
                    </a:schemeClr>
                  </a:glow>
                  <a:outerShdw blurRad="50800" dist="38100" dir="10800000" algn="r" rotWithShape="0">
                    <a:prstClr val="black"/>
                  </a:outerShdw>
                </a:effectLst>
                <a:latin typeface="Segoe UI Black" panose="020B0A02040204020203" pitchFamily="34" charset="0"/>
                <a:ea typeface="Segoe UI Black" panose="020B0A02040204020203" pitchFamily="34" charset="0"/>
              </a:rPr>
              <a:t>Sintió</a:t>
            </a:r>
          </a:p>
          <a:p>
            <a:pPr algn="ctr"/>
            <a:r>
              <a:rPr lang="es-ES_tradnl" sz="3600" i="1" dirty="0" smtClean="0">
                <a:solidFill>
                  <a:prstClr val="white"/>
                </a:solidFill>
                <a:effectLst>
                  <a:glow rad="139700">
                    <a:schemeClr val="accent4">
                      <a:satMod val="175000"/>
                      <a:alpha val="40000"/>
                    </a:schemeClr>
                  </a:glow>
                  <a:outerShdw blurRad="50800" dist="38100" dir="10800000" algn="r" rotWithShape="0">
                    <a:prstClr val="black"/>
                  </a:outerShdw>
                </a:effectLst>
                <a:latin typeface="Segoe UI Black" panose="020B0A02040204020203" pitchFamily="34" charset="0"/>
                <a:ea typeface="Segoe UI Black" panose="020B0A02040204020203" pitchFamily="34" charset="0"/>
              </a:rPr>
              <a:t> </a:t>
            </a:r>
            <a:r>
              <a:rPr lang="es-ES_tradnl" sz="3600" i="1" dirty="0">
                <a:solidFill>
                  <a:prstClr val="white"/>
                </a:solidFill>
                <a:effectLst>
                  <a:glow rad="139700">
                    <a:schemeClr val="accent4">
                      <a:satMod val="175000"/>
                      <a:alpha val="40000"/>
                    </a:schemeClr>
                  </a:glow>
                  <a:outerShdw blurRad="50800" dist="38100" dir="10800000" algn="r" rotWithShape="0">
                    <a:prstClr val="black"/>
                  </a:outerShdw>
                </a:effectLst>
                <a:latin typeface="Segoe UI Black" panose="020B0A02040204020203" pitchFamily="34" charset="0"/>
                <a:ea typeface="Segoe UI Black" panose="020B0A02040204020203" pitchFamily="34" charset="0"/>
              </a:rPr>
              <a:t>Compasión  </a:t>
            </a:r>
          </a:p>
          <a:p>
            <a:pPr algn="ctr"/>
            <a:r>
              <a:rPr lang="es-ES_tradnl" sz="3600" i="1" dirty="0">
                <a:solidFill>
                  <a:prstClr val="white"/>
                </a:solidFill>
                <a:effectLst>
                  <a:glow rad="139700">
                    <a:schemeClr val="accent4">
                      <a:satMod val="175000"/>
                      <a:alpha val="40000"/>
                    </a:schemeClr>
                  </a:glow>
                  <a:outerShdw blurRad="50800" dist="38100" dir="10800000" algn="r" rotWithShape="0">
                    <a:prstClr val="black"/>
                  </a:outerShdw>
                </a:effectLst>
                <a:latin typeface="Segoe UI Black" panose="020B0A02040204020203" pitchFamily="34" charset="0"/>
                <a:ea typeface="Segoe UI Black" panose="020B0A02040204020203" pitchFamily="34" charset="0"/>
              </a:rPr>
              <a:t>de ellos”</a:t>
            </a:r>
            <a:endParaRPr lang="es-ES" sz="3600" dirty="0">
              <a:solidFill>
                <a:prstClr val="white"/>
              </a:solidFill>
              <a:effectLst>
                <a:glow rad="139700">
                  <a:schemeClr val="accent4">
                    <a:satMod val="175000"/>
                    <a:alpha val="40000"/>
                  </a:schemeClr>
                </a:glow>
                <a:outerShdw blurRad="50800" dist="38100" dir="10800000" algn="r" rotWithShape="0">
                  <a:prstClr val="black"/>
                </a:outerShdw>
              </a:effectLst>
              <a:latin typeface="Segoe UI Black" panose="020B0A02040204020203" pitchFamily="34" charset="0"/>
              <a:ea typeface="Segoe UI Black" panose="020B0A02040204020203" pitchFamily="34" charset="0"/>
            </a:endParaRPr>
          </a:p>
        </p:txBody>
      </p:sp>
      <p:sp>
        <p:nvSpPr>
          <p:cNvPr id="14" name="13 Rectángulo"/>
          <p:cNvSpPr/>
          <p:nvPr/>
        </p:nvSpPr>
        <p:spPr>
          <a:xfrm>
            <a:off x="2224223" y="5802578"/>
            <a:ext cx="5738949" cy="523220"/>
          </a:xfrm>
          <a:prstGeom prst="rect">
            <a:avLst/>
          </a:prstGeom>
        </p:spPr>
        <p:txBody>
          <a:bodyPr wrap="square">
            <a:spAutoFit/>
          </a:bodyPr>
          <a:lstStyle/>
          <a:p>
            <a:r>
              <a:rPr lang="es-ES_tradnl" sz="2800" b="1" u="sng" dirty="0">
                <a:solidFill>
                  <a:schemeClr val="bg1"/>
                </a:solidFill>
                <a:effectLst>
                  <a:glow rad="101600">
                    <a:srgbClr val="8064A2">
                      <a:satMod val="175000"/>
                      <a:alpha val="40000"/>
                    </a:srgbClr>
                  </a:glow>
                  <a:outerShdw blurRad="38100" dist="38100" dir="2700000" algn="tl">
                    <a:srgbClr val="000000">
                      <a:alpha val="43137"/>
                    </a:srgbClr>
                  </a:outerShdw>
                </a:effectLst>
              </a:rPr>
              <a:t>Canto sugerido</a:t>
            </a:r>
            <a:r>
              <a:rPr lang="es-ES_tradnl" sz="2800" b="1" dirty="0">
                <a:solidFill>
                  <a:schemeClr val="bg1"/>
                </a:solidFill>
                <a:effectLst>
                  <a:glow rad="101600">
                    <a:srgbClr val="8064A2">
                      <a:satMod val="175000"/>
                      <a:alpha val="40000"/>
                    </a:srgbClr>
                  </a:glow>
                  <a:outerShdw blurRad="38100" dist="38100" dir="2700000" algn="tl">
                    <a:srgbClr val="000000">
                      <a:alpha val="43137"/>
                    </a:srgbClr>
                  </a:outerShdw>
                </a:effectLst>
              </a:rPr>
              <a:t>: </a:t>
            </a:r>
            <a:r>
              <a:rPr lang="es-PE" sz="2800" b="1" dirty="0">
                <a:solidFill>
                  <a:schemeClr val="bg1"/>
                </a:solidFill>
                <a:effectLst>
                  <a:glow rad="101600">
                    <a:srgbClr val="8064A2">
                      <a:satMod val="175000"/>
                      <a:alpha val="40000"/>
                    </a:srgbClr>
                  </a:glow>
                  <a:outerShdw blurRad="38100" dist="38100" dir="2700000" algn="tl">
                    <a:srgbClr val="000000">
                      <a:alpha val="43137"/>
                    </a:srgbClr>
                  </a:outerShdw>
                </a:effectLst>
              </a:rPr>
              <a:t>El Señor es mi </a:t>
            </a:r>
            <a:r>
              <a:rPr lang="es-PE" sz="2800" b="1" dirty="0" smtClean="0">
                <a:solidFill>
                  <a:schemeClr val="bg1"/>
                </a:solidFill>
                <a:effectLst>
                  <a:glow rad="101600">
                    <a:srgbClr val="8064A2">
                      <a:satMod val="175000"/>
                      <a:alpha val="40000"/>
                    </a:srgbClr>
                  </a:glow>
                  <a:outerShdw blurRad="38100" dist="38100" dir="2700000" algn="tl">
                    <a:srgbClr val="000000">
                      <a:alpha val="43137"/>
                    </a:srgbClr>
                  </a:outerShdw>
                </a:effectLst>
              </a:rPr>
              <a:t>pastor.</a:t>
            </a:r>
            <a:endParaRPr lang="es-PE" sz="2800" b="1" dirty="0">
              <a:solidFill>
                <a:schemeClr val="bg1"/>
              </a:solidFill>
              <a:effectLst>
                <a:glow rad="101600">
                  <a:srgbClr val="8064A2">
                    <a:satMod val="175000"/>
                    <a:alpha val="40000"/>
                  </a:srgbClr>
                </a:glow>
                <a:outerShdw blurRad="38100" dist="38100" dir="2700000" algn="tl">
                  <a:srgbClr val="000000">
                    <a:alpha val="43137"/>
                  </a:srgbClr>
                </a:outerShdw>
              </a:effectLst>
            </a:endParaRPr>
          </a:p>
        </p:txBody>
      </p:sp>
      <p:pic>
        <p:nvPicPr>
          <p:cNvPr id="1028" name="Picture 4" descr="https://i.pinimg.com/564x/1e/d5/2b/1ed52bef5dfa5bab17e72fe2fb0a5a5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5079" y="927737"/>
            <a:ext cx="4337685" cy="37944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i.pinimg.com/564x/12/65/38/1265380b3c16532d81b34fdcb292f839.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43741" y="3132340"/>
            <a:ext cx="839439" cy="2601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06536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49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2"/>
                                        </p:tgtEl>
                                        <p:attrNameLst>
                                          <p:attrName>style.visibility</p:attrName>
                                        </p:attrNameLst>
                                      </p:cBhvr>
                                      <p:to>
                                        <p:strVal val="visible"/>
                                      </p:to>
                                    </p:set>
                                    <p:anim calcmode="lin" valueType="num">
                                      <p:cBhvr>
                                        <p:cTn id="12" dur="1750" fill="hold"/>
                                        <p:tgtEl>
                                          <p:spTgt spid="12"/>
                                        </p:tgtEl>
                                        <p:attrNameLst>
                                          <p:attrName>ppt_w</p:attrName>
                                        </p:attrNameLst>
                                      </p:cBhvr>
                                      <p:tavLst>
                                        <p:tav tm="0">
                                          <p:val>
                                            <p:fltVal val="0"/>
                                          </p:val>
                                        </p:tav>
                                        <p:tav tm="100000">
                                          <p:val>
                                            <p:strVal val="#ppt_w"/>
                                          </p:val>
                                        </p:tav>
                                      </p:tavLst>
                                    </p:anim>
                                    <p:anim calcmode="lin" valueType="num">
                                      <p:cBhvr>
                                        <p:cTn id="13" dur="175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682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1750" fill="hold"/>
                                        <p:tgtEl>
                                          <p:spTgt spid="13"/>
                                        </p:tgtEl>
                                        <p:attrNameLst>
                                          <p:attrName>ppt_w</p:attrName>
                                        </p:attrNameLst>
                                      </p:cBhvr>
                                      <p:tavLst>
                                        <p:tav tm="0">
                                          <p:val>
                                            <p:fltVal val="0"/>
                                          </p:val>
                                        </p:tav>
                                        <p:tav tm="100000">
                                          <p:val>
                                            <p:strVal val="#ppt_w"/>
                                          </p:val>
                                        </p:tav>
                                      </p:tavLst>
                                    </p:anim>
                                    <p:anim calcmode="lin" valueType="num">
                                      <p:cBhvr>
                                        <p:cTn id="18" dur="1750" fill="hold"/>
                                        <p:tgtEl>
                                          <p:spTgt spid="13"/>
                                        </p:tgtEl>
                                        <p:attrNameLst>
                                          <p:attrName>ppt_h</p:attrName>
                                        </p:attrNameLst>
                                      </p:cBhvr>
                                      <p:tavLst>
                                        <p:tav tm="0">
                                          <p:val>
                                            <p:fltVal val="0"/>
                                          </p:val>
                                        </p:tav>
                                        <p:tav tm="100000">
                                          <p:val>
                                            <p:strVal val="#ppt_h"/>
                                          </p:val>
                                        </p:tav>
                                      </p:tavLst>
                                    </p:anim>
                                  </p:childTnLst>
                                </p:cTn>
                              </p:par>
                            </p:childTnLst>
                          </p:cTn>
                        </p:par>
                        <p:par>
                          <p:cTn id="19" fill="hold">
                            <p:stCondLst>
                              <p:cond delay="9800"/>
                            </p:stCondLst>
                            <p:childTnLst>
                              <p:par>
                                <p:cTn id="20" presetID="23" presetClass="entr" presetSubtype="16" fill="hold" grpId="0" nodeType="afterEffect">
                                  <p:stCondLst>
                                    <p:cond delay="0"/>
                                  </p:stCondLst>
                                  <p:iterate type="wd">
                                    <p:tmPct val="10000"/>
                                  </p:iterate>
                                  <p:childTnLst>
                                    <p:set>
                                      <p:cBhvr>
                                        <p:cTn id="21" dur="1" fill="hold">
                                          <p:stCondLst>
                                            <p:cond delay="0"/>
                                          </p:stCondLst>
                                        </p:cTn>
                                        <p:tgtEl>
                                          <p:spTgt spid="14"/>
                                        </p:tgtEl>
                                        <p:attrNameLst>
                                          <p:attrName>style.visibility</p:attrName>
                                        </p:attrNameLst>
                                      </p:cBhvr>
                                      <p:to>
                                        <p:strVal val="visible"/>
                                      </p:to>
                                    </p:set>
                                    <p:anim calcmode="lin" valueType="num">
                                      <p:cBhvr>
                                        <p:cTn id="22" dur="1750" fill="hold"/>
                                        <p:tgtEl>
                                          <p:spTgt spid="14"/>
                                        </p:tgtEl>
                                        <p:attrNameLst>
                                          <p:attrName>ppt_w</p:attrName>
                                        </p:attrNameLst>
                                      </p:cBhvr>
                                      <p:tavLst>
                                        <p:tav tm="0">
                                          <p:val>
                                            <p:fltVal val="0"/>
                                          </p:val>
                                        </p:tav>
                                        <p:tav tm="100000">
                                          <p:val>
                                            <p:strVal val="#ppt_w"/>
                                          </p:val>
                                        </p:tav>
                                      </p:tavLst>
                                    </p:anim>
                                    <p:anim calcmode="lin" valueType="num">
                                      <p:cBhvr>
                                        <p:cTn id="23" dur="175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i.pinimg.com/564x/b3/41/20/b34120e04ed73ce196ffd9a9cbbc9936.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flipH="1">
            <a:off x="472151" y="504825"/>
            <a:ext cx="8184163" cy="591502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 name="7 Rectángulo"/>
          <p:cNvSpPr/>
          <p:nvPr/>
        </p:nvSpPr>
        <p:spPr>
          <a:xfrm>
            <a:off x="3413760" y="4624480"/>
            <a:ext cx="5242559" cy="461665"/>
          </a:xfrm>
          <a:prstGeom prst="rect">
            <a:avLst/>
          </a:prstGeom>
        </p:spPr>
        <p:txBody>
          <a:bodyPr wrap="square">
            <a:spAutoFit/>
          </a:bodyPr>
          <a:lstStyle/>
          <a:p>
            <a:pPr algn="ctr"/>
            <a:r>
              <a:rPr lang="es-PE" sz="2400" b="1" i="1" dirty="0" smtClean="0">
                <a:solidFill>
                  <a:srgbClr val="000000"/>
                </a:solidFill>
              </a:rPr>
              <a:t> </a:t>
            </a:r>
            <a:endParaRPr lang="es-PE" sz="1600" b="1" i="1" dirty="0">
              <a:solidFill>
                <a:srgbClr val="000000"/>
              </a:solidFill>
            </a:endParaRPr>
          </a:p>
        </p:txBody>
      </p:sp>
      <p:sp>
        <p:nvSpPr>
          <p:cNvPr id="9" name="6 CuadroTexto"/>
          <p:cNvSpPr txBox="1"/>
          <p:nvPr/>
        </p:nvSpPr>
        <p:spPr>
          <a:xfrm>
            <a:off x="472146" y="1200179"/>
            <a:ext cx="5138068" cy="4524315"/>
          </a:xfrm>
          <a:prstGeom prst="rect">
            <a:avLst/>
          </a:prstGeom>
          <a:noFill/>
        </p:spPr>
        <p:txBody>
          <a:bodyPr wrap="square" rtlCol="0">
            <a:spAutoFit/>
          </a:bodyPr>
          <a:lstStyle/>
          <a:p>
            <a:pPr algn="ctr"/>
            <a:r>
              <a:rPr lang="es-PE" sz="2400" i="1" dirty="0" smtClean="0">
                <a:solidFill>
                  <a:prstClr val="white"/>
                </a:solidFill>
                <a:effectLst>
                  <a:glow rad="101600">
                    <a:srgbClr val="221100"/>
                  </a:glow>
                  <a:outerShdw blurRad="38100" dist="38100" dir="2700000" algn="tl">
                    <a:srgbClr val="000000">
                      <a:alpha val="43137"/>
                    </a:srgbClr>
                  </a:outerShdw>
                </a:effectLst>
              </a:rPr>
              <a:t> </a:t>
            </a:r>
            <a:r>
              <a:rPr lang="es-MX" sz="2400" i="1" dirty="0">
                <a:solidFill>
                  <a:prstClr val="white"/>
                </a:solidFill>
                <a:effectLst>
                  <a:glow rad="101600">
                    <a:srgbClr val="221100"/>
                  </a:glow>
                  <a:outerShdw blurRad="38100" dist="38100" dir="2700000" algn="tl">
                    <a:srgbClr val="000000">
                      <a:alpha val="43137"/>
                    </a:srgbClr>
                  </a:outerShdw>
                </a:effectLst>
              </a:rPr>
              <a:t>Así pues, tengamos misericordia, hermanos míos, y ejercitemos con toda nuestra compasión, de forma que nunca encontremos un pobre sin consolarlo, si podemos, ni a un </a:t>
            </a:r>
            <a:r>
              <a:rPr lang="es-MX" sz="2400" i="1" dirty="0" smtClean="0">
                <a:solidFill>
                  <a:prstClr val="white"/>
                </a:solidFill>
                <a:effectLst>
                  <a:glow rad="101600">
                    <a:srgbClr val="221100"/>
                  </a:glow>
                  <a:outerShdw blurRad="38100" dist="38100" dir="2700000" algn="tl">
                    <a:srgbClr val="000000">
                      <a:alpha val="43137"/>
                    </a:srgbClr>
                  </a:outerShdw>
                </a:effectLst>
              </a:rPr>
              <a:t>hombre </a:t>
            </a:r>
            <a:r>
              <a:rPr lang="es-MX" sz="2400" i="1" dirty="0">
                <a:solidFill>
                  <a:prstClr val="white"/>
                </a:solidFill>
                <a:effectLst>
                  <a:glow rad="101600">
                    <a:srgbClr val="221100"/>
                  </a:glow>
                  <a:outerShdw blurRad="38100" dist="38100" dir="2700000" algn="tl">
                    <a:srgbClr val="000000">
                      <a:alpha val="43137"/>
                    </a:srgbClr>
                  </a:outerShdw>
                </a:effectLst>
              </a:rPr>
              <a:t>ignorante sin enseñarle </a:t>
            </a:r>
            <a:r>
              <a:rPr lang="es-MX" sz="2400" i="1" dirty="0" smtClean="0">
                <a:solidFill>
                  <a:prstClr val="white"/>
                </a:solidFill>
                <a:effectLst>
                  <a:glow rad="101600">
                    <a:srgbClr val="221100"/>
                  </a:glow>
                  <a:outerShdw blurRad="38100" dist="38100" dir="2700000" algn="tl">
                    <a:srgbClr val="000000">
                      <a:alpha val="43137"/>
                    </a:srgbClr>
                  </a:outerShdw>
                </a:effectLst>
              </a:rPr>
              <a:t>en </a:t>
            </a:r>
            <a:r>
              <a:rPr lang="es-MX" sz="2400" i="1" dirty="0">
                <a:solidFill>
                  <a:prstClr val="white"/>
                </a:solidFill>
                <a:effectLst>
                  <a:glow rad="101600">
                    <a:srgbClr val="221100"/>
                  </a:glow>
                  <a:outerShdw blurRad="38100" dist="38100" dir="2700000" algn="tl">
                    <a:srgbClr val="000000">
                      <a:alpha val="43137"/>
                    </a:srgbClr>
                  </a:outerShdw>
                </a:effectLst>
              </a:rPr>
              <a:t>pocas palabras las </a:t>
            </a:r>
            <a:r>
              <a:rPr lang="es-MX" sz="2400" i="1" dirty="0" smtClean="0">
                <a:solidFill>
                  <a:prstClr val="white"/>
                </a:solidFill>
                <a:effectLst>
                  <a:glow rad="101600">
                    <a:srgbClr val="221100"/>
                  </a:glow>
                  <a:outerShdw blurRad="38100" dist="38100" dir="2700000" algn="tl">
                    <a:srgbClr val="000000">
                      <a:alpha val="43137"/>
                    </a:srgbClr>
                  </a:outerShdw>
                </a:effectLst>
              </a:rPr>
              <a:t>cosas </a:t>
            </a:r>
            <a:r>
              <a:rPr lang="es-MX" sz="2400" i="1" dirty="0">
                <a:solidFill>
                  <a:prstClr val="white"/>
                </a:solidFill>
                <a:effectLst>
                  <a:glow rad="101600">
                    <a:srgbClr val="221100"/>
                  </a:glow>
                  <a:outerShdw blurRad="38100" dist="38100" dir="2700000" algn="tl">
                    <a:srgbClr val="000000">
                      <a:alpha val="43137"/>
                    </a:srgbClr>
                  </a:outerShdw>
                </a:effectLst>
              </a:rPr>
              <a:t>que necesita </a:t>
            </a:r>
            <a:r>
              <a:rPr lang="es-MX" sz="2400" i="1" dirty="0" smtClean="0">
                <a:solidFill>
                  <a:prstClr val="white"/>
                </a:solidFill>
                <a:effectLst>
                  <a:glow rad="101600">
                    <a:srgbClr val="221100"/>
                  </a:glow>
                  <a:outerShdw blurRad="38100" dist="38100" dir="2700000" algn="tl">
                    <a:srgbClr val="000000">
                      <a:alpha val="43137"/>
                    </a:srgbClr>
                  </a:outerShdw>
                </a:effectLst>
              </a:rPr>
              <a:t>creer y</a:t>
            </a:r>
            <a:endParaRPr lang="es-MX" sz="2400" i="1" dirty="0">
              <a:solidFill>
                <a:prstClr val="white"/>
              </a:solidFill>
              <a:effectLst>
                <a:glow rad="101600">
                  <a:srgbClr val="221100"/>
                </a:glow>
                <a:outerShdw blurRad="38100" dist="38100" dir="2700000" algn="tl">
                  <a:srgbClr val="000000">
                    <a:alpha val="43137"/>
                  </a:srgbClr>
                </a:outerShdw>
              </a:effectLst>
            </a:endParaRPr>
          </a:p>
          <a:p>
            <a:pPr algn="ctr"/>
            <a:r>
              <a:rPr lang="es-MX" sz="2400" i="1" dirty="0">
                <a:solidFill>
                  <a:prstClr val="white"/>
                </a:solidFill>
                <a:effectLst>
                  <a:glow rad="101600">
                    <a:srgbClr val="221100"/>
                  </a:glow>
                  <a:outerShdw blurRad="38100" dist="38100" dir="2700000" algn="tl">
                    <a:srgbClr val="000000">
                      <a:alpha val="43137"/>
                    </a:srgbClr>
                  </a:outerShdw>
                </a:effectLst>
              </a:rPr>
              <a:t>hacer para su salvación. ¡Oh Salvador, no permitas que abusemos de nuestra vocación ni quites de esta compañía el espíritu de misericordia!” (San Vicente de Paúl XI, 234</a:t>
            </a:r>
            <a:r>
              <a:rPr lang="es-MX" sz="2400" i="1" dirty="0" smtClean="0">
                <a:solidFill>
                  <a:prstClr val="white"/>
                </a:solidFill>
                <a:effectLst>
                  <a:glow rad="101600">
                    <a:srgbClr val="221100"/>
                  </a:glow>
                  <a:outerShdw blurRad="38100" dist="38100" dir="2700000" algn="tl">
                    <a:srgbClr val="000000">
                      <a:alpha val="43137"/>
                    </a:srgbClr>
                  </a:outerShdw>
                </a:effectLst>
              </a:rPr>
              <a:t>)</a:t>
            </a:r>
            <a:endParaRPr lang="es-ES" sz="2400" i="1" dirty="0">
              <a:solidFill>
                <a:prstClr val="white"/>
              </a:solidFill>
              <a:effectLst>
                <a:glow rad="101600">
                  <a:srgbClr val="2211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9027485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25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5"/>
                                        </p:tgtEl>
                                        <p:attrNameLst>
                                          <p:attrName>fillcolor</p:attrName>
                                        </p:attrNameLst>
                                      </p:cBhvr>
                                      <p:tavLst>
                                        <p:tav tm="0">
                                          <p:val>
                                            <p:clrVal>
                                              <a:schemeClr val="accent2"/>
                                            </p:clrVal>
                                          </p:val>
                                        </p:tav>
                                        <p:tav tm="50000">
                                          <p:val>
                                            <p:clrVal>
                                              <a:schemeClr val="hlink"/>
                                            </p:clrVal>
                                          </p:val>
                                        </p:tav>
                                      </p:tavLst>
                                    </p:anim>
                                    <p:set>
                                      <p:cBhvr>
                                        <p:cTn id="9" dur="250"/>
                                        <p:tgtEl>
                                          <p:spTgt spid="5"/>
                                        </p:tgtEl>
                                        <p:attrNameLst>
                                          <p:attrName>fill.type</p:attrName>
                                        </p:attrNameLst>
                                      </p:cBhvr>
                                      <p:to>
                                        <p:strVal val="solid"/>
                                      </p:to>
                                    </p:set>
                                  </p:childTnLst>
                                </p:cTn>
                              </p:par>
                            </p:childTnLst>
                          </p:cTn>
                        </p:par>
                        <p:par>
                          <p:cTn id="10" fill="hold">
                            <p:stCondLst>
                              <p:cond delay="125"/>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9"/>
                                        </p:tgtEl>
                                        <p:attrNameLst>
                                          <p:attrName>style.visibility</p:attrName>
                                        </p:attrNameLst>
                                      </p:cBhvr>
                                      <p:to>
                                        <p:strVal val="visible"/>
                                      </p:to>
                                    </p:set>
                                    <p:anim calcmode="discrete" valueType="clr">
                                      <p:cBhvr override="childStyle">
                                        <p:cTn id="1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
                                        </p:tgtEl>
                                        <p:attrNameLst>
                                          <p:attrName>fillcolor</p:attrName>
                                        </p:attrNameLst>
                                      </p:cBhvr>
                                      <p:tavLst>
                                        <p:tav tm="0">
                                          <p:val>
                                            <p:clrVal>
                                              <a:schemeClr val="accent2"/>
                                            </p:clrVal>
                                          </p:val>
                                        </p:tav>
                                        <p:tav tm="50000">
                                          <p:val>
                                            <p:clrVal>
                                              <a:schemeClr val="hlink"/>
                                            </p:clrVal>
                                          </p:val>
                                        </p:tav>
                                      </p:tavLst>
                                    </p:anim>
                                    <p:set>
                                      <p:cBhvr>
                                        <p:cTn id="15"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8b/8b/bf/8b8bbf31c414593f300c53f97d8b32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60" y="454025"/>
            <a:ext cx="8159843" cy="5937250"/>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4" name="3 Rectángulo"/>
          <p:cNvSpPr/>
          <p:nvPr/>
        </p:nvSpPr>
        <p:spPr>
          <a:xfrm>
            <a:off x="1338592" y="295891"/>
            <a:ext cx="4552849" cy="707886"/>
          </a:xfrm>
          <a:prstGeom prst="rect">
            <a:avLst/>
          </a:prstGeom>
        </p:spPr>
        <p:txBody>
          <a:bodyPr wrap="none">
            <a:spAutoFit/>
          </a:bodyPr>
          <a:lstStyle/>
          <a:p>
            <a:pPr algn="ctr"/>
            <a:r>
              <a:rPr lang="es-ES_tradnl" sz="4000" b="1" dirty="0">
                <a:solidFill>
                  <a:srgbClr val="C00000"/>
                </a:solidFill>
                <a:effectLst>
                  <a:outerShdw blurRad="38100" dist="38100" dir="2700000" algn="tl">
                    <a:srgbClr val="000000">
                      <a:alpha val="43137"/>
                    </a:srgbClr>
                  </a:outerShdw>
                </a:effectLst>
                <a:latin typeface="Swis721 Blk BT" pitchFamily="34" charset="0"/>
              </a:rPr>
              <a:t>Compromisos : </a:t>
            </a:r>
          </a:p>
        </p:txBody>
      </p:sp>
      <p:sp>
        <p:nvSpPr>
          <p:cNvPr id="7" name="4 CuadroTexto"/>
          <p:cNvSpPr txBox="1"/>
          <p:nvPr/>
        </p:nvSpPr>
        <p:spPr>
          <a:xfrm>
            <a:off x="0" y="4743450"/>
            <a:ext cx="8322129" cy="1384995"/>
          </a:xfrm>
          <a:prstGeom prst="rect">
            <a:avLst/>
          </a:prstGeom>
          <a:noFill/>
        </p:spPr>
        <p:txBody>
          <a:bodyPr wrap="square" rtlCol="0">
            <a:spAutoFit/>
          </a:bodyPr>
          <a:lstStyle/>
          <a:p>
            <a:pPr algn="ctr"/>
            <a:r>
              <a:rPr lang="es-PE" sz="4200" b="1" dirty="0" smtClean="0">
                <a:solidFill>
                  <a:prstClr val="white"/>
                </a:solidFill>
                <a:effectLst>
                  <a:glow rad="101600">
                    <a:srgbClr val="C00000">
                      <a:alpha val="60000"/>
                    </a:srgbClr>
                  </a:glow>
                  <a:outerShdw blurRad="50800" dist="38100" dir="10800000" sx="101000" sy="101000" algn="r" rotWithShape="0">
                    <a:prstClr val="black">
                      <a:lumMod val="95000"/>
                      <a:lumOff val="5000"/>
                    </a:prstClr>
                  </a:outerShdw>
                </a:effectLst>
              </a:rPr>
              <a:t>de </a:t>
            </a:r>
            <a:r>
              <a:rPr lang="es-PE" sz="4200" b="1" dirty="0">
                <a:solidFill>
                  <a:prstClr val="white"/>
                </a:solidFill>
                <a:effectLst>
                  <a:glow rad="101600">
                    <a:srgbClr val="C00000">
                      <a:alpha val="60000"/>
                    </a:srgbClr>
                  </a:glow>
                  <a:outerShdw blurRad="50800" dist="38100" dir="10800000" sx="101000" sy="101000" algn="r" rotWithShape="0">
                    <a:prstClr val="black">
                      <a:lumMod val="95000"/>
                      <a:lumOff val="5000"/>
                    </a:prstClr>
                  </a:outerShdw>
                </a:effectLst>
              </a:rPr>
              <a:t>su paso salvador, </a:t>
            </a:r>
            <a:r>
              <a:rPr lang="es-PE" sz="4200" b="1" dirty="0" smtClean="0">
                <a:solidFill>
                  <a:prstClr val="white"/>
                </a:solidFill>
                <a:effectLst>
                  <a:glow rad="101600">
                    <a:srgbClr val="C00000">
                      <a:alpha val="60000"/>
                    </a:srgbClr>
                  </a:glow>
                  <a:outerShdw blurRad="50800" dist="38100" dir="10800000" sx="101000" sy="101000" algn="r" rotWithShape="0">
                    <a:prstClr val="black">
                      <a:lumMod val="95000"/>
                      <a:lumOff val="5000"/>
                    </a:prstClr>
                  </a:outerShdw>
                </a:effectLst>
              </a:rPr>
              <a:t>sobre </a:t>
            </a:r>
            <a:r>
              <a:rPr lang="es-PE" sz="4200" b="1" dirty="0">
                <a:solidFill>
                  <a:prstClr val="white"/>
                </a:solidFill>
                <a:effectLst>
                  <a:glow rad="101600">
                    <a:srgbClr val="C00000">
                      <a:alpha val="60000"/>
                    </a:srgbClr>
                  </a:glow>
                  <a:outerShdw blurRad="50800" dist="38100" dir="10800000" sx="101000" sy="101000" algn="r" rotWithShape="0">
                    <a:prstClr val="black">
                      <a:lumMod val="95000"/>
                      <a:lumOff val="5000"/>
                    </a:prstClr>
                  </a:outerShdw>
                </a:effectLst>
              </a:rPr>
              <a:t>todo </a:t>
            </a:r>
            <a:r>
              <a:rPr lang="es-PE" sz="4200" b="1" dirty="0" smtClean="0">
                <a:solidFill>
                  <a:prstClr val="white"/>
                </a:solidFill>
                <a:effectLst>
                  <a:glow rad="101600">
                    <a:srgbClr val="C00000">
                      <a:alpha val="60000"/>
                    </a:srgbClr>
                  </a:glow>
                  <a:outerShdw blurRad="50800" dist="38100" dir="10800000" sx="101000" sy="101000" algn="r" rotWithShape="0">
                    <a:prstClr val="black">
                      <a:lumMod val="95000"/>
                      <a:lumOff val="5000"/>
                    </a:prstClr>
                  </a:outerShdw>
                </a:effectLst>
              </a:rPr>
              <a:t>                sus </a:t>
            </a:r>
            <a:r>
              <a:rPr lang="es-PE" sz="4200" b="1" dirty="0">
                <a:solidFill>
                  <a:prstClr val="white"/>
                </a:solidFill>
                <a:effectLst>
                  <a:glow rad="101600">
                    <a:srgbClr val="C00000">
                      <a:alpha val="60000"/>
                    </a:srgbClr>
                  </a:glow>
                  <a:outerShdw blurRad="50800" dist="38100" dir="10800000" sx="101000" sy="101000" algn="r" rotWithShape="0">
                    <a:prstClr val="black">
                      <a:lumMod val="95000"/>
                      <a:lumOff val="5000"/>
                    </a:prstClr>
                  </a:outerShdw>
                </a:effectLst>
              </a:rPr>
              <a:t>gestos </a:t>
            </a:r>
            <a:r>
              <a:rPr lang="es-PE" sz="4200" b="1" dirty="0" smtClean="0">
                <a:solidFill>
                  <a:prstClr val="white"/>
                </a:solidFill>
                <a:effectLst>
                  <a:glow rad="101600">
                    <a:srgbClr val="C00000">
                      <a:alpha val="60000"/>
                    </a:srgbClr>
                  </a:glow>
                  <a:outerShdw blurRad="50800" dist="38100" dir="10800000" sx="101000" sy="101000" algn="r" rotWithShape="0">
                    <a:prstClr val="black">
                      <a:lumMod val="95000"/>
                      <a:lumOff val="5000"/>
                    </a:prstClr>
                  </a:outerShdw>
                </a:effectLst>
              </a:rPr>
              <a:t>de </a:t>
            </a:r>
            <a:r>
              <a:rPr lang="es-PE" sz="4200" b="1" dirty="0">
                <a:solidFill>
                  <a:prstClr val="white"/>
                </a:solidFill>
                <a:effectLst>
                  <a:glow rad="101600">
                    <a:srgbClr val="C00000">
                      <a:alpha val="60000"/>
                    </a:srgbClr>
                  </a:glow>
                  <a:outerShdw blurRad="50800" dist="38100" dir="10800000" sx="101000" sy="101000" algn="r" rotWithShape="0">
                    <a:prstClr val="black">
                      <a:lumMod val="95000"/>
                      <a:lumOff val="5000"/>
                    </a:prstClr>
                  </a:outerShdw>
                </a:effectLst>
              </a:rPr>
              <a:t>misericordia. </a:t>
            </a:r>
            <a:endParaRPr lang="es-ES" sz="4200" b="1" dirty="0">
              <a:solidFill>
                <a:prstClr val="white"/>
              </a:solidFill>
              <a:effectLst>
                <a:glow rad="101600">
                  <a:srgbClr val="C00000">
                    <a:alpha val="60000"/>
                  </a:srgbClr>
                </a:glow>
                <a:outerShdw blurRad="50800" dist="38100" dir="10800000" sx="101000" sy="101000" algn="r" rotWithShape="0">
                  <a:prstClr val="black">
                    <a:lumMod val="95000"/>
                    <a:lumOff val="5000"/>
                  </a:prstClr>
                </a:outerShdw>
              </a:effectLst>
            </a:endParaRPr>
          </a:p>
        </p:txBody>
      </p:sp>
      <p:sp>
        <p:nvSpPr>
          <p:cNvPr id="5" name="4 CuadroTexto"/>
          <p:cNvSpPr txBox="1"/>
          <p:nvPr/>
        </p:nvSpPr>
        <p:spPr>
          <a:xfrm>
            <a:off x="614691" y="991521"/>
            <a:ext cx="8119733" cy="1323439"/>
          </a:xfrm>
          <a:prstGeom prst="rect">
            <a:avLst/>
          </a:prstGeom>
          <a:noFill/>
        </p:spPr>
        <p:txBody>
          <a:bodyPr wrap="square" rtlCol="0">
            <a:spAutoFit/>
          </a:bodyPr>
          <a:lstStyle/>
          <a:p>
            <a:r>
              <a:rPr lang="es-PE" sz="4000" b="1" dirty="0">
                <a:solidFill>
                  <a:prstClr val="white"/>
                </a:solidFill>
                <a:effectLst>
                  <a:glow rad="101600">
                    <a:srgbClr val="C00000">
                      <a:alpha val="60000"/>
                    </a:srgbClr>
                  </a:glow>
                  <a:outerShdw blurRad="50800" dist="38100" dir="10800000" sx="101000" sy="101000" algn="r" rotWithShape="0">
                    <a:prstClr val="black">
                      <a:lumMod val="95000"/>
                      <a:lumOff val="5000"/>
                    </a:prstClr>
                  </a:outerShdw>
                </a:effectLst>
              </a:rPr>
              <a:t>-</a:t>
            </a:r>
            <a:r>
              <a:rPr lang="es-PE" sz="4000" b="1" dirty="0" smtClean="0">
                <a:solidFill>
                  <a:prstClr val="white"/>
                </a:solidFill>
                <a:effectLst>
                  <a:glow rad="101600">
                    <a:srgbClr val="C00000">
                      <a:alpha val="60000"/>
                    </a:srgbClr>
                  </a:glow>
                  <a:outerShdw blurRad="50800" dist="38100" dir="10800000" sx="101000" sy="101000" algn="r" rotWithShape="0">
                    <a:prstClr val="black">
                      <a:lumMod val="95000"/>
                      <a:lumOff val="5000"/>
                    </a:prstClr>
                  </a:outerShdw>
                </a:effectLst>
              </a:rPr>
              <a:t> </a:t>
            </a:r>
            <a:r>
              <a:rPr lang="es-PE" sz="4000" b="1" dirty="0">
                <a:solidFill>
                  <a:prstClr val="white"/>
                </a:solidFill>
                <a:effectLst>
                  <a:glow rad="101600">
                    <a:srgbClr val="C00000">
                      <a:alpha val="60000"/>
                    </a:srgbClr>
                  </a:glow>
                  <a:outerShdw blurRad="50800" dist="38100" dir="10800000" sx="101000" sy="101000" algn="r" rotWithShape="0">
                    <a:prstClr val="black">
                      <a:lumMod val="95000"/>
                      <a:lumOff val="5000"/>
                    </a:prstClr>
                  </a:outerShdw>
                </a:effectLst>
              </a:rPr>
              <a:t>Imitar el ejemplo pastoral de Cristo hacia todos aquellos </a:t>
            </a:r>
            <a:r>
              <a:rPr lang="es-PE" sz="4000" b="1" dirty="0" smtClean="0">
                <a:solidFill>
                  <a:prstClr val="white"/>
                </a:solidFill>
                <a:effectLst>
                  <a:glow rad="101600">
                    <a:srgbClr val="C00000">
                      <a:alpha val="60000"/>
                    </a:srgbClr>
                  </a:glow>
                  <a:outerShdw blurRad="50800" dist="38100" dir="10800000" sx="101000" sy="101000" algn="r" rotWithShape="0">
                    <a:prstClr val="black">
                      <a:lumMod val="95000"/>
                      <a:lumOff val="5000"/>
                    </a:prstClr>
                  </a:outerShdw>
                </a:effectLst>
              </a:rPr>
              <a:t>necesitados</a:t>
            </a:r>
            <a:endParaRPr lang="es-ES" sz="4000" b="1" dirty="0">
              <a:solidFill>
                <a:prstClr val="white"/>
              </a:solidFill>
              <a:effectLst>
                <a:glow rad="101600">
                  <a:srgbClr val="C00000">
                    <a:alpha val="60000"/>
                  </a:srgbClr>
                </a:glow>
                <a:outerShdw blurRad="50800" dist="38100" dir="10800000" sx="101000" sy="101000" algn="r" rotWithShape="0">
                  <a:prstClr val="black">
                    <a:lumMod val="95000"/>
                    <a:lumOff val="5000"/>
                  </a:prstClr>
                </a:outerShdw>
              </a:effectLst>
            </a:endParaRPr>
          </a:p>
        </p:txBody>
      </p:sp>
    </p:spTree>
    <p:extLst>
      <p:ext uri="{BB962C8B-B14F-4D97-AF65-F5344CB8AC3E}">
        <p14:creationId xmlns:p14="http://schemas.microsoft.com/office/powerpoint/2010/main" val="3313731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35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fltVal val="0"/>
                                          </p:val>
                                        </p:tav>
                                        <p:tav tm="100000">
                                          <p:val>
                                            <p:strVal val="#ppt_w"/>
                                          </p:val>
                                        </p:tav>
                                      </p:tavLst>
                                    </p:anim>
                                    <p:anim calcmode="lin" valueType="num">
                                      <p:cBhvr>
                                        <p:cTn id="13"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24/73/44/2473447878af8a0ebcab92384ae9ed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1" y="415120"/>
            <a:ext cx="8147050" cy="5967190"/>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400634" y="325416"/>
            <a:ext cx="2920961"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_tradnl" sz="3200" b="1" spc="50" dirty="0">
                <a:ln w="11430"/>
                <a:solidFill>
                  <a:prstClr val="white"/>
                </a:solidFill>
                <a:effectLst>
                  <a:glow rad="101600">
                    <a:schemeClr val="tx1">
                      <a:lumMod val="95000"/>
                      <a:lumOff val="5000"/>
                      <a:alpha val="60000"/>
                    </a:schemeClr>
                  </a:glow>
                  <a:outerShdw blurRad="76200" dist="50800" dir="5400000" algn="tl" rotWithShape="0">
                    <a:srgbClr val="000000">
                      <a:alpha val="65000"/>
                    </a:srgbClr>
                  </a:outerShdw>
                </a:effectLst>
                <a:latin typeface="Poor Richard" pitchFamily="18" charset="0"/>
              </a:rPr>
              <a:t>Oración final </a:t>
            </a:r>
            <a:endParaRPr lang="es-ES" sz="3200" b="1" spc="50" dirty="0">
              <a:ln w="11430"/>
              <a:solidFill>
                <a:prstClr val="white"/>
              </a:solidFill>
              <a:effectLst>
                <a:glow rad="101600">
                  <a:schemeClr val="tx1">
                    <a:lumMod val="95000"/>
                    <a:lumOff val="5000"/>
                    <a:alpha val="60000"/>
                  </a:schemeClr>
                </a:glow>
                <a:outerShdw blurRad="76200" dist="50800" dir="5400000" algn="tl" rotWithShape="0">
                  <a:srgbClr val="000000">
                    <a:alpha val="65000"/>
                  </a:srgbClr>
                </a:outerShdw>
              </a:effectLst>
              <a:latin typeface="Poor Richard" pitchFamily="18" charset="0"/>
            </a:endParaRPr>
          </a:p>
        </p:txBody>
      </p:sp>
      <p:sp>
        <p:nvSpPr>
          <p:cNvPr id="4" name="3 CuadroTexto"/>
          <p:cNvSpPr txBox="1"/>
          <p:nvPr/>
        </p:nvSpPr>
        <p:spPr>
          <a:xfrm>
            <a:off x="590098" y="1178257"/>
            <a:ext cx="4188730" cy="5293757"/>
          </a:xfrm>
          <a:prstGeom prst="rect">
            <a:avLst/>
          </a:prstGeom>
          <a:noFill/>
        </p:spPr>
        <p:txBody>
          <a:bodyPr wrap="square" rtlCol="0">
            <a:spAutoFit/>
          </a:bodyPr>
          <a:lstStyle/>
          <a:p>
            <a:r>
              <a:rPr lang="es-PE" sz="2600" b="1" i="1" dirty="0" smtClean="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Señor Jesús,  </a:t>
            </a:r>
            <a:r>
              <a:rPr lang="es-MX" sz="2600" b="1" i="1" dirty="0" smtClean="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Tú </a:t>
            </a:r>
            <a:r>
              <a:rPr lang="es-MX" sz="2600" b="1" i="1" dirty="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que has sentido compasión de la </a:t>
            </a:r>
            <a:r>
              <a:rPr lang="es-MX" sz="2600" b="1" i="1" dirty="0" smtClean="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gente que </a:t>
            </a:r>
            <a:r>
              <a:rPr lang="es-MX" sz="2600" b="1" i="1" dirty="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estaba contigo y que te buscaba</a:t>
            </a:r>
            <a:r>
              <a:rPr lang="es-MX" sz="2600" b="1" i="1" dirty="0" smtClean="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Tú </a:t>
            </a:r>
            <a:r>
              <a:rPr lang="es-MX" sz="2600" b="1" i="1" dirty="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que los veías como ovejas sin </a:t>
            </a:r>
            <a:r>
              <a:rPr lang="es-MX" sz="2600" b="1" i="1" dirty="0" smtClean="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pastor , ven </a:t>
            </a:r>
            <a:r>
              <a:rPr lang="es-MX" sz="2600" b="1" i="1" dirty="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hoy a nosotros</a:t>
            </a:r>
            <a:r>
              <a:rPr lang="es-MX" sz="2600" b="1" i="1" dirty="0" smtClean="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ten </a:t>
            </a:r>
            <a:r>
              <a:rPr lang="es-MX" sz="2600" b="1" i="1" dirty="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nuevamente compasión de nosotros</a:t>
            </a:r>
            <a:r>
              <a:rPr lang="es-MX" sz="2600" b="1" i="1" dirty="0" smtClean="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regálanos </a:t>
            </a:r>
            <a:r>
              <a:rPr lang="es-MX" sz="2600" b="1" i="1" dirty="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tu amor y tu misericordia, </a:t>
            </a:r>
          </a:p>
          <a:p>
            <a:r>
              <a:rPr lang="es-MX" sz="2600" b="1" i="1" dirty="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haz que hoy nuevamente</a:t>
            </a:r>
            <a:r>
              <a:rPr lang="es-MX" sz="2600" b="1" i="1" dirty="0" smtClean="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experimentemos </a:t>
            </a:r>
            <a:r>
              <a:rPr lang="es-MX" sz="2600" b="1" i="1" dirty="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tu presencia viva junto a </a:t>
            </a:r>
            <a:r>
              <a:rPr lang="es-MX" sz="2600" b="1" i="1" dirty="0" smtClean="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nosotros </a:t>
            </a:r>
            <a:r>
              <a:rPr lang="es-MX" sz="2600" b="1" i="1" dirty="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para que conociéndote y </a:t>
            </a:r>
            <a:endParaRPr lang="es-MX" sz="2600" b="1" i="1" dirty="0">
              <a:solidFill>
                <a:srgbClr val="FFFF00"/>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81141980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24/73/44/2473447878af8a0ebcab92384ae9ed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433610"/>
            <a:ext cx="8172449" cy="5967190"/>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68299" y="840403"/>
            <a:ext cx="4070351" cy="4893647"/>
          </a:xfrm>
          <a:prstGeom prst="rect">
            <a:avLst/>
          </a:prstGeom>
          <a:noFill/>
        </p:spPr>
        <p:txBody>
          <a:bodyPr wrap="square" rtlCol="0">
            <a:spAutoFit/>
          </a:bodyPr>
          <a:lstStyle/>
          <a:p>
            <a:pPr algn="ctr"/>
            <a:r>
              <a:rPr lang="es-MX" sz="2600" b="1" i="1" dirty="0" smtClean="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viviendo lo </a:t>
            </a:r>
            <a:r>
              <a:rPr lang="es-MX" sz="2600" b="1" i="1" dirty="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que Tú nos pides y lo que Tú quieres</a:t>
            </a:r>
            <a:r>
              <a:rPr lang="es-MX" sz="2600" b="1" i="1" dirty="0" smtClean="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 podamos </a:t>
            </a:r>
            <a:r>
              <a:rPr lang="es-MX" sz="2600" b="1" i="1" dirty="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encontrar en ti</a:t>
            </a:r>
            <a:r>
              <a:rPr lang="es-MX" sz="2600" b="1" i="1" dirty="0" smtClean="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 a </a:t>
            </a:r>
            <a:r>
              <a:rPr lang="es-MX" sz="2600" b="1" i="1" dirty="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Aquel que nos llena de su amor y paz.</a:t>
            </a:r>
          </a:p>
          <a:p>
            <a:pPr algn="ctr"/>
            <a:r>
              <a:rPr lang="es-MX" sz="2600" b="1" i="1" dirty="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Danos Señor, la gracia de encontrar en ti</a:t>
            </a:r>
            <a:r>
              <a:rPr lang="es-MX" sz="2600" b="1" i="1" dirty="0" smtClean="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 el </a:t>
            </a:r>
            <a:r>
              <a:rPr lang="es-MX" sz="2600" b="1" i="1" dirty="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sentido y la razón de nuestra vida</a:t>
            </a:r>
            <a:r>
              <a:rPr lang="es-MX" sz="2600" b="1" i="1" dirty="0" smtClean="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 para </a:t>
            </a:r>
            <a:r>
              <a:rPr lang="es-MX" sz="2600" b="1" i="1" dirty="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así tener el corazón lleno de ti</a:t>
            </a:r>
            <a:r>
              <a:rPr lang="es-MX" sz="2600" b="1" i="1" dirty="0" smtClean="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 viviendo </a:t>
            </a:r>
            <a:r>
              <a:rPr lang="es-MX" sz="2600" b="1" i="1" dirty="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en plenitud, el gozo, la alegría y la paz,</a:t>
            </a:r>
          </a:p>
          <a:p>
            <a:pPr algn="ctr"/>
            <a:r>
              <a:rPr lang="es-MX" sz="2600" b="1" i="1" dirty="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que Tú nos das. </a:t>
            </a:r>
            <a:endParaRPr lang="es-MX" sz="2600" b="1" i="1" dirty="0" smtClean="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endParaRPr>
          </a:p>
          <a:p>
            <a:pPr algn="ctr"/>
            <a:r>
              <a:rPr lang="es-MX" sz="2600" b="1" i="1" dirty="0" smtClean="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Que </a:t>
            </a:r>
            <a:r>
              <a:rPr lang="es-MX" sz="2600" b="1" i="1" dirty="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así sea</a:t>
            </a:r>
            <a:r>
              <a:rPr lang="es-MX" sz="2600" b="1" i="1" dirty="0" smtClean="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a:t>
            </a:r>
            <a:endParaRPr lang="es-PE" sz="2600" i="1" dirty="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59024915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44" y="450761"/>
            <a:ext cx="8228251" cy="597616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Box 7"/>
          <p:cNvSpPr txBox="1">
            <a:spLocks noChangeArrowheads="1"/>
          </p:cNvSpPr>
          <p:nvPr/>
        </p:nvSpPr>
        <p:spPr bwMode="auto">
          <a:xfrm>
            <a:off x="2216393" y="6352109"/>
            <a:ext cx="4810255" cy="430887"/>
          </a:xfrm>
          <a:prstGeom prst="rect">
            <a:avLst/>
          </a:prstGeom>
          <a:solidFill>
            <a:srgbClr val="6E1230"/>
          </a:solidFill>
          <a:ln w="12700">
            <a:solidFill>
              <a:srgbClr val="FFFF00"/>
            </a:solid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1050" b="1"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Texto de </a:t>
            </a:r>
            <a:r>
              <a:rPr lang="es-PE" sz="1050" b="1"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Lectio</a:t>
            </a:r>
            <a:r>
              <a:rPr lang="es-PE" sz="1050" b="1"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Divina:    Padre César Chávez  Alva (Chuno) </a:t>
            </a:r>
            <a:r>
              <a:rPr lang="es-PE" sz="1050" b="1"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C.ongregación</a:t>
            </a:r>
            <a:r>
              <a:rPr lang="es-PE" sz="1050" b="1"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de la Misión.</a:t>
            </a:r>
          </a:p>
          <a:p>
            <a:pPr algn="ctr" fontAlgn="base">
              <a:spcBef>
                <a:spcPct val="0"/>
              </a:spcBef>
              <a:spcAft>
                <a:spcPct val="0"/>
              </a:spcAft>
              <a:defRPr/>
            </a:pPr>
            <a:r>
              <a:rPr lang="es-PE" sz="1050" b="1"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a:t>
            </a:r>
            <a:r>
              <a:rPr lang="es-PE" sz="1050" b="1"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Power</a:t>
            </a:r>
            <a:r>
              <a:rPr lang="es-PE" sz="1050" b="1"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Point :  Sor Pilar Caycho Vela  - Hija de la Caridad de San Vicente de Paúl</a:t>
            </a:r>
          </a:p>
        </p:txBody>
      </p:sp>
      <p:sp>
        <p:nvSpPr>
          <p:cNvPr id="3" name="CuadroTexto 2"/>
          <p:cNvSpPr txBox="1"/>
          <p:nvPr/>
        </p:nvSpPr>
        <p:spPr>
          <a:xfrm>
            <a:off x="515155" y="450761"/>
            <a:ext cx="3837905" cy="1631216"/>
          </a:xfrm>
          <a:prstGeom prst="rect">
            <a:avLst/>
          </a:prstGeom>
          <a:noFill/>
        </p:spPr>
        <p:txBody>
          <a:bodyPr wrap="square" rtlCol="0">
            <a:spAutoFit/>
          </a:bodyPr>
          <a:lstStyle/>
          <a:p>
            <a:pPr algn="ctr"/>
            <a:r>
              <a:rPr lang="es-PE" sz="2000" b="1" dirty="0">
                <a:solidFill>
                  <a:prstClr val="white"/>
                </a:solidFill>
                <a:effectLst>
                  <a:outerShdw blurRad="38100" dist="38100" dir="2700000" algn="tl">
                    <a:srgbClr val="000000">
                      <a:alpha val="43137"/>
                    </a:srgbClr>
                  </a:outerShdw>
                </a:effectLst>
              </a:rPr>
              <a:t>18 de Julio </a:t>
            </a:r>
            <a:r>
              <a:rPr lang="es-PE" sz="2000" b="1" dirty="0" smtClean="0">
                <a:solidFill>
                  <a:prstClr val="white"/>
                </a:solidFill>
                <a:effectLst>
                  <a:outerShdw blurRad="38100" dist="38100" dir="2700000" algn="tl">
                    <a:srgbClr val="000000">
                      <a:alpha val="43137"/>
                    </a:srgbClr>
                  </a:outerShdw>
                </a:effectLst>
              </a:rPr>
              <a:t>2024</a:t>
            </a:r>
            <a:endParaRPr lang="es-PE" sz="2000" b="1" dirty="0">
              <a:solidFill>
                <a:prstClr val="white"/>
              </a:solidFill>
              <a:effectLst>
                <a:outerShdw blurRad="38100" dist="38100" dir="2700000" algn="tl">
                  <a:srgbClr val="000000">
                    <a:alpha val="43137"/>
                  </a:srgbClr>
                </a:outerShdw>
              </a:effectLst>
            </a:endParaRPr>
          </a:p>
          <a:p>
            <a:pPr algn="ctr"/>
            <a:r>
              <a:rPr lang="es-PE" sz="2000" b="1" dirty="0" smtClean="0">
                <a:solidFill>
                  <a:prstClr val="white"/>
                </a:solidFill>
                <a:effectLst>
                  <a:outerShdw blurRad="38100" dist="38100" dir="2700000" algn="tl">
                    <a:srgbClr val="000000">
                      <a:alpha val="43137"/>
                    </a:srgbClr>
                  </a:outerShdw>
                </a:effectLst>
              </a:rPr>
              <a:t>194 </a:t>
            </a:r>
            <a:r>
              <a:rPr lang="es-PE" sz="2000" b="1" dirty="0">
                <a:solidFill>
                  <a:prstClr val="white"/>
                </a:solidFill>
                <a:effectLst>
                  <a:outerShdw blurRad="38100" dist="38100" dir="2700000" algn="tl">
                    <a:srgbClr val="000000">
                      <a:alpha val="43137"/>
                    </a:srgbClr>
                  </a:outerShdw>
                </a:effectLst>
              </a:rPr>
              <a:t>años de la Primera Aparición de la Virgen </a:t>
            </a:r>
            <a:r>
              <a:rPr lang="es-PE" sz="2000" b="1" dirty="0" smtClean="0">
                <a:solidFill>
                  <a:prstClr val="white"/>
                </a:solidFill>
                <a:effectLst>
                  <a:outerShdw blurRad="38100" dist="38100" dir="2700000" algn="tl">
                    <a:srgbClr val="000000">
                      <a:alpha val="43137"/>
                    </a:srgbClr>
                  </a:outerShdw>
                </a:effectLst>
              </a:rPr>
              <a:t>Santísima Virgen María </a:t>
            </a:r>
            <a:r>
              <a:rPr lang="es-PE" sz="2000" b="1" dirty="0">
                <a:solidFill>
                  <a:prstClr val="white"/>
                </a:solidFill>
                <a:effectLst>
                  <a:outerShdw blurRad="38100" dist="38100" dir="2700000" algn="tl">
                    <a:srgbClr val="000000">
                      <a:alpha val="43137"/>
                    </a:srgbClr>
                  </a:outerShdw>
                </a:effectLst>
              </a:rPr>
              <a:t>a Santa Catalina Labouré- Francia</a:t>
            </a:r>
          </a:p>
        </p:txBody>
      </p:sp>
    </p:spTree>
    <p:extLst>
      <p:ext uri="{BB962C8B-B14F-4D97-AF65-F5344CB8AC3E}">
        <p14:creationId xmlns:p14="http://schemas.microsoft.com/office/powerpoint/2010/main" val="23400611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16" presetClass="entr" presetSubtype="2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Horizontal)">
                                      <p:cBhvr>
                                        <p:cTn id="13" dur="175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32" fill="hold" grpId="1" nodeType="clickEffect">
                                  <p:stCondLst>
                                    <p:cond delay="0"/>
                                  </p:stCondLst>
                                  <p:childTnLst>
                                    <p:animEffect transition="out" filter="diamond(out)">
                                      <p:cBhvr>
                                        <p:cTn id="17" dur="1750"/>
                                        <p:tgtEl>
                                          <p:spTgt spid="4"/>
                                        </p:tgtEl>
                                      </p:cBhvr>
                                    </p:animEffect>
                                    <p:set>
                                      <p:cBhvr>
                                        <p:cTn id="18" dur="1" fill="hold">
                                          <p:stCondLst>
                                            <p:cond delay="17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i.pinimg.com/564x/4d/c7/97/4dc797698a549092c8d721fbd68873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6" y="486374"/>
            <a:ext cx="8121650" cy="591442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719767" y="486374"/>
            <a:ext cx="2615615" cy="461665"/>
          </a:xfrm>
          <a:prstGeom prst="rect">
            <a:avLst/>
          </a:prstGeom>
          <a:solidFill>
            <a:srgbClr val="5F7912"/>
          </a:solidFill>
          <a:scene3d>
            <a:camera prst="orthographicFront"/>
            <a:lightRig rig="threePt" dir="t"/>
          </a:scene3d>
          <a:sp3d>
            <a:bevelT w="152400" h="50800" prst="softRound"/>
          </a:sp3d>
        </p:spPr>
        <p:txBody>
          <a:bodyPr wrap="square" rtlCol="0">
            <a:spAutoFit/>
          </a:bodyPr>
          <a:lstStyle/>
          <a:p>
            <a:pPr algn="ctr"/>
            <a:r>
              <a:rPr lang="es-ES_tradnl" sz="2400" b="1" dirty="0">
                <a:solidFill>
                  <a:srgbClr val="FFFF00"/>
                </a:solidFill>
                <a:effectLst>
                  <a:outerShdw blurRad="38100" dist="38100" dir="2700000" algn="tl">
                    <a:srgbClr val="000000">
                      <a:alpha val="43137"/>
                    </a:srgbClr>
                  </a:outerShdw>
                </a:effectLst>
              </a:rPr>
              <a:t>AMBIENTACIÓN:</a:t>
            </a:r>
            <a:endParaRPr lang="es-ES" sz="2400" b="1" dirty="0">
              <a:solidFill>
                <a:srgbClr val="FFFF00"/>
              </a:solidFill>
              <a:effectLst>
                <a:outerShdw blurRad="38100" dist="38100" dir="2700000" algn="tl">
                  <a:srgbClr val="000000">
                    <a:alpha val="43137"/>
                  </a:srgbClr>
                </a:outerShdw>
              </a:effectLst>
            </a:endParaRPr>
          </a:p>
        </p:txBody>
      </p:sp>
      <p:sp>
        <p:nvSpPr>
          <p:cNvPr id="9" name="8 CuadroTexto"/>
          <p:cNvSpPr txBox="1"/>
          <p:nvPr/>
        </p:nvSpPr>
        <p:spPr>
          <a:xfrm>
            <a:off x="498476" y="3607548"/>
            <a:ext cx="8121650" cy="2677656"/>
          </a:xfrm>
          <a:prstGeom prst="rect">
            <a:avLst/>
          </a:prstGeom>
          <a:noFill/>
          <a:scene3d>
            <a:camera prst="orthographicFront"/>
            <a:lightRig rig="threePt" dir="t"/>
          </a:scene3d>
          <a:sp3d>
            <a:bevelT w="152400" h="50800" prst="softRound"/>
          </a:sp3d>
        </p:spPr>
        <p:txBody>
          <a:bodyPr wrap="square" rtlCol="0">
            <a:spAutoFit/>
          </a:bodyPr>
          <a:lstStyle/>
          <a:p>
            <a:pPr algn="ctr"/>
            <a:r>
              <a:rPr lang="es-PE" sz="2800" b="1" dirty="0">
                <a:ln w="6600">
                  <a:solidFill>
                    <a:schemeClr val="accent2"/>
                  </a:solidFill>
                  <a:prstDash val="solid"/>
                </a:ln>
                <a:solidFill>
                  <a:srgbClr val="FFFFFF"/>
                </a:solidFill>
                <a:effectLst>
                  <a:glow rad="139700">
                    <a:schemeClr val="tx1">
                      <a:lumMod val="95000"/>
                      <a:lumOff val="5000"/>
                      <a:alpha val="40000"/>
                    </a:schemeClr>
                  </a:glow>
                  <a:outerShdw dist="38100" dir="2700000" algn="tl" rotWithShape="0">
                    <a:schemeClr val="accent2"/>
                  </a:outerShdw>
                </a:effectLst>
                <a:latin typeface="Arial Narrow" panose="020B0606020202030204" pitchFamily="34" charset="0"/>
                <a:ea typeface="Segoe UI" pitchFamily="34" charset="0"/>
                <a:cs typeface="Segoe UI" pitchFamily="34" charset="0"/>
              </a:rPr>
              <a:t>Caminos de justicia son los que señala Jesús, para conducirnos a verdes praderas y  fuentes tranquilas de paz. Dios  continúa  llamándonos  para  que  seamos discípulos  incansables  que, como Jesucristo, tengamos  un  corazón sensible  y  atento  a  las necesidades  de  la  gente  que  nos  rodea.</a:t>
            </a:r>
            <a:endParaRPr lang="es-ES_tradnl" sz="2800" b="1" dirty="0">
              <a:ln w="6600">
                <a:solidFill>
                  <a:schemeClr val="accent2"/>
                </a:solidFill>
                <a:prstDash val="solid"/>
              </a:ln>
              <a:solidFill>
                <a:srgbClr val="FFFFFF"/>
              </a:solidFill>
              <a:effectLst>
                <a:glow rad="139700">
                  <a:schemeClr val="tx1">
                    <a:lumMod val="95000"/>
                    <a:lumOff val="5000"/>
                    <a:alpha val="40000"/>
                  </a:schemeClr>
                </a:glow>
                <a:outerShdw dist="38100" dir="2700000" algn="tl" rotWithShape="0">
                  <a:schemeClr val="accent2"/>
                </a:outerShdw>
              </a:effectLst>
              <a:latin typeface="Arial Narrow" panose="020B0606020202030204" pitchFamily="34" charset="0"/>
              <a:ea typeface="Segoe UI" pitchFamily="34" charset="0"/>
              <a:cs typeface="Segoe UI" pitchFamily="34" charset="0"/>
            </a:endParaRPr>
          </a:p>
        </p:txBody>
      </p:sp>
    </p:spTree>
    <p:extLst>
      <p:ext uri="{BB962C8B-B14F-4D97-AF65-F5344CB8AC3E}">
        <p14:creationId xmlns:p14="http://schemas.microsoft.com/office/powerpoint/2010/main" val="5265874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i.pinimg.com/564x/12/64/61/126461da5659e17abfe6e5bfd8c47a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8947" y="473868"/>
            <a:ext cx="8169277" cy="5868988"/>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488947" y="522744"/>
            <a:ext cx="3882378" cy="646331"/>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s-ES_tradnl" sz="3600" b="1" dirty="0">
                <a:solidFill>
                  <a:srgbClr val="FFFFFF"/>
                </a:solidFill>
                <a:effectLst>
                  <a:glow rad="63500">
                    <a:schemeClr val="tx1">
                      <a:alpha val="40000"/>
                    </a:schemeClr>
                  </a:glow>
                  <a:outerShdw blurRad="38100" dist="38100" dir="2700000" algn="tl">
                    <a:srgbClr val="000000">
                      <a:alpha val="43137"/>
                    </a:srgbClr>
                  </a:outerShdw>
                </a:effectLst>
                <a:latin typeface="News706 BT" panose="02040804060705020204" pitchFamily="18" charset="0"/>
              </a:rPr>
              <a:t>Oración inicial</a:t>
            </a:r>
            <a:endParaRPr lang="es-ES" sz="3600" b="1" dirty="0">
              <a:solidFill>
                <a:srgbClr val="FFFFFF"/>
              </a:solidFill>
              <a:effectLst>
                <a:glow rad="63500">
                  <a:schemeClr val="tx1">
                    <a:alpha val="40000"/>
                  </a:schemeClr>
                </a:glow>
                <a:outerShdw blurRad="38100" dist="38100" dir="2700000" algn="tl">
                  <a:srgbClr val="000000">
                    <a:alpha val="43137"/>
                  </a:srgbClr>
                </a:outerShdw>
              </a:effectLst>
              <a:latin typeface="News706 BT" panose="02040804060705020204" pitchFamily="18" charset="0"/>
            </a:endParaRPr>
          </a:p>
        </p:txBody>
      </p:sp>
      <p:sp>
        <p:nvSpPr>
          <p:cNvPr id="8" name="7 CuadroTexto"/>
          <p:cNvSpPr txBox="1"/>
          <p:nvPr/>
        </p:nvSpPr>
        <p:spPr>
          <a:xfrm>
            <a:off x="669922" y="2487453"/>
            <a:ext cx="5981500" cy="1692771"/>
          </a:xfrm>
          <a:prstGeom prst="rect">
            <a:avLst/>
          </a:prstGeom>
          <a:noFill/>
          <a:scene3d>
            <a:camera prst="orthographicFront"/>
            <a:lightRig rig="threePt" dir="t"/>
          </a:scene3d>
          <a:sp3d>
            <a:bevelT w="152400" h="50800" prst="softRound"/>
          </a:sp3d>
        </p:spPr>
        <p:txBody>
          <a:bodyPr wrap="square" rtlCol="0">
            <a:spAutoFit/>
          </a:bodyPr>
          <a:lstStyle/>
          <a:p>
            <a:r>
              <a:rPr lang="es-ES_tradnl" sz="2600" b="1" dirty="0">
                <a:solidFill>
                  <a:schemeClr val="bg1"/>
                </a:solidFill>
                <a:effectLst>
                  <a:glow rad="139700">
                    <a:schemeClr val="accent2">
                      <a:satMod val="175000"/>
                      <a:alpha val="40000"/>
                    </a:schemeClr>
                  </a:glow>
                  <a:outerShdw blurRad="50800" dist="38100" dir="10800000" algn="r" rotWithShape="0">
                    <a:prstClr val="black"/>
                  </a:outerShdw>
                </a:effectLst>
                <a:latin typeface="Arial Narrow" panose="020B0606020202030204" pitchFamily="34" charset="0"/>
              </a:rPr>
              <a:t> </a:t>
            </a:r>
            <a:r>
              <a:rPr lang="es-PE" sz="2600" b="1" dirty="0">
                <a:solidFill>
                  <a:schemeClr val="bg1"/>
                </a:solidFill>
                <a:effectLst>
                  <a:glow rad="139700">
                    <a:schemeClr val="accent2">
                      <a:satMod val="175000"/>
                      <a:alpha val="40000"/>
                    </a:schemeClr>
                  </a:glow>
                  <a:outerShdw blurRad="50800" dist="38100" dir="10800000" algn="r" rotWithShape="0">
                    <a:prstClr val="black"/>
                  </a:outerShdw>
                </a:effectLst>
                <a:latin typeface="Arial Narrow" panose="020B0606020202030204" pitchFamily="34" charset="0"/>
              </a:rPr>
              <a:t>Atento a nuestros extravíos,</a:t>
            </a:r>
          </a:p>
          <a:p>
            <a:r>
              <a:rPr lang="es-PE" sz="2600" b="1" dirty="0">
                <a:solidFill>
                  <a:schemeClr val="bg1"/>
                </a:solidFill>
                <a:effectLst>
                  <a:glow rad="139700">
                    <a:schemeClr val="accent2">
                      <a:satMod val="175000"/>
                      <a:alpha val="40000"/>
                    </a:schemeClr>
                  </a:glow>
                  <a:outerShdw blurRad="50800" dist="38100" dir="10800000" algn="r" rotWithShape="0">
                    <a:prstClr val="black"/>
                  </a:outerShdw>
                </a:effectLst>
                <a:latin typeface="Arial Narrow" panose="020B0606020202030204" pitchFamily="34" charset="0"/>
              </a:rPr>
              <a:t>te conmueve la opresión de tus hermanos,</a:t>
            </a:r>
          </a:p>
          <a:p>
            <a:r>
              <a:rPr lang="es-PE" sz="2600" b="1" dirty="0">
                <a:solidFill>
                  <a:schemeClr val="bg1"/>
                </a:solidFill>
                <a:effectLst>
                  <a:glow rad="139700">
                    <a:schemeClr val="accent2">
                      <a:satMod val="175000"/>
                      <a:alpha val="40000"/>
                    </a:schemeClr>
                  </a:glow>
                  <a:outerShdw blurRad="50800" dist="38100" dir="10800000" algn="r" rotWithShape="0">
                    <a:prstClr val="black"/>
                  </a:outerShdw>
                </a:effectLst>
                <a:latin typeface="Arial Narrow" panose="020B0606020202030204" pitchFamily="34" charset="0"/>
              </a:rPr>
              <a:t>oh Cristo, pastor misericordioso,</a:t>
            </a:r>
          </a:p>
          <a:p>
            <a:r>
              <a:rPr lang="es-PE" sz="2600" b="1" dirty="0">
                <a:solidFill>
                  <a:schemeClr val="bg1"/>
                </a:solidFill>
                <a:effectLst>
                  <a:glow rad="139700">
                    <a:schemeClr val="accent2">
                      <a:satMod val="175000"/>
                      <a:alpha val="40000"/>
                    </a:schemeClr>
                  </a:glow>
                  <a:outerShdw blurRad="50800" dist="38100" dir="10800000" algn="r" rotWithShape="0">
                    <a:prstClr val="black"/>
                  </a:outerShdw>
                </a:effectLst>
                <a:latin typeface="Arial Narrow" panose="020B0606020202030204" pitchFamily="34" charset="0"/>
              </a:rPr>
              <a:t>salvador de los que en Ti esperan</a:t>
            </a:r>
            <a:r>
              <a:rPr lang="es-PE" sz="2600" b="1" dirty="0" smtClean="0">
                <a:solidFill>
                  <a:schemeClr val="bg1"/>
                </a:solidFill>
                <a:effectLst>
                  <a:glow rad="139700">
                    <a:schemeClr val="accent2">
                      <a:satMod val="175000"/>
                      <a:alpha val="40000"/>
                    </a:schemeClr>
                  </a:glow>
                  <a:outerShdw blurRad="50800" dist="38100" dir="10800000" algn="r" rotWithShape="0">
                    <a:prstClr val="black"/>
                  </a:outerShdw>
                </a:effectLst>
                <a:latin typeface="Arial Narrow" panose="020B0606020202030204" pitchFamily="34" charset="0"/>
              </a:rPr>
              <a:t>...</a:t>
            </a:r>
            <a:endParaRPr lang="es-PE" sz="2600" b="1" dirty="0">
              <a:solidFill>
                <a:schemeClr val="bg1"/>
              </a:solidFill>
              <a:effectLst>
                <a:glow rad="139700">
                  <a:schemeClr val="accent2">
                    <a:satMod val="175000"/>
                    <a:alpha val="40000"/>
                  </a:schemeClr>
                </a:glow>
                <a:outerShdw blurRad="50800" dist="38100" dir="10800000" algn="r" rotWithShape="0">
                  <a:prstClr val="black"/>
                </a:outerShdw>
              </a:effectLst>
              <a:latin typeface="Arial Narrow" panose="020B0606020202030204" pitchFamily="34" charset="0"/>
            </a:endParaRPr>
          </a:p>
        </p:txBody>
      </p:sp>
      <p:sp>
        <p:nvSpPr>
          <p:cNvPr id="9" name="7 CuadroTexto"/>
          <p:cNvSpPr txBox="1"/>
          <p:nvPr/>
        </p:nvSpPr>
        <p:spPr>
          <a:xfrm>
            <a:off x="1476375" y="4585423"/>
            <a:ext cx="6629945" cy="1692771"/>
          </a:xfrm>
          <a:prstGeom prst="rect">
            <a:avLst/>
          </a:prstGeom>
          <a:noFill/>
          <a:scene3d>
            <a:camera prst="orthographicFront"/>
            <a:lightRig rig="threePt" dir="t"/>
          </a:scene3d>
          <a:sp3d>
            <a:bevelT w="152400" h="50800" prst="softRound"/>
          </a:sp3d>
        </p:spPr>
        <p:txBody>
          <a:bodyPr wrap="square" rtlCol="0">
            <a:spAutoFit/>
          </a:bodyPr>
          <a:lstStyle/>
          <a:p>
            <a:pPr algn="ctr"/>
            <a:r>
              <a:rPr lang="es-ES_tradnl" sz="2600" b="1" dirty="0">
                <a:solidFill>
                  <a:schemeClr val="bg1"/>
                </a:solidFill>
                <a:effectLst>
                  <a:glow rad="228600">
                    <a:schemeClr val="tx1">
                      <a:lumMod val="95000"/>
                      <a:lumOff val="5000"/>
                      <a:alpha val="40000"/>
                    </a:schemeClr>
                  </a:glow>
                  <a:outerShdw blurRad="50800" dist="38100" dir="10800000" algn="r" rotWithShape="0">
                    <a:prstClr val="black"/>
                  </a:outerShdw>
                </a:effectLst>
                <a:latin typeface="Arial Narrow" panose="020B0606020202030204" pitchFamily="34" charset="0"/>
              </a:rPr>
              <a:t> </a:t>
            </a:r>
            <a:r>
              <a:rPr lang="es-PE" sz="2600" b="1" dirty="0" smtClean="0">
                <a:solidFill>
                  <a:schemeClr val="bg1"/>
                </a:solidFill>
                <a:effectLst>
                  <a:glow rad="228600">
                    <a:schemeClr val="tx1">
                      <a:lumMod val="95000"/>
                      <a:lumOff val="5000"/>
                      <a:alpha val="40000"/>
                    </a:schemeClr>
                  </a:glow>
                  <a:outerShdw blurRad="50800" dist="38100" dir="10800000" algn="r" rotWithShape="0">
                    <a:prstClr val="black"/>
                  </a:outerShdw>
                </a:effectLst>
                <a:latin typeface="Arial Narrow" panose="020B0606020202030204" pitchFamily="34" charset="0"/>
              </a:rPr>
              <a:t>Envíanos </a:t>
            </a:r>
            <a:r>
              <a:rPr lang="es-PE" sz="2600" b="1" dirty="0">
                <a:solidFill>
                  <a:schemeClr val="bg1"/>
                </a:solidFill>
                <a:effectLst>
                  <a:glow rad="228600">
                    <a:schemeClr val="tx1">
                      <a:lumMod val="95000"/>
                      <a:lumOff val="5000"/>
                      <a:alpha val="40000"/>
                    </a:schemeClr>
                  </a:glow>
                  <a:outerShdw blurRad="50800" dist="38100" dir="10800000" algn="r" rotWithShape="0">
                    <a:prstClr val="black"/>
                  </a:outerShdw>
                </a:effectLst>
                <a:latin typeface="Arial Narrow" panose="020B0606020202030204" pitchFamily="34" charset="0"/>
              </a:rPr>
              <a:t>también a nosotros,</a:t>
            </a:r>
          </a:p>
          <a:p>
            <a:pPr algn="ctr"/>
            <a:r>
              <a:rPr lang="es-PE" sz="2600" b="1" dirty="0">
                <a:solidFill>
                  <a:schemeClr val="bg1"/>
                </a:solidFill>
                <a:effectLst>
                  <a:glow rad="228600">
                    <a:schemeClr val="tx1">
                      <a:lumMod val="95000"/>
                      <a:lumOff val="5000"/>
                      <a:alpha val="40000"/>
                    </a:schemeClr>
                  </a:glow>
                  <a:outerShdw blurRad="50800" dist="38100" dir="10800000" algn="r" rotWithShape="0">
                    <a:prstClr val="black"/>
                  </a:outerShdw>
                </a:effectLst>
                <a:latin typeface="Arial Narrow" panose="020B0606020202030204" pitchFamily="34" charset="0"/>
              </a:rPr>
              <a:t>discípulos de tu mirada misericordiosa,</a:t>
            </a:r>
          </a:p>
          <a:p>
            <a:pPr algn="ctr"/>
            <a:r>
              <a:rPr lang="es-PE" sz="2600" b="1" dirty="0">
                <a:solidFill>
                  <a:schemeClr val="bg1"/>
                </a:solidFill>
                <a:effectLst>
                  <a:glow rad="228600">
                    <a:schemeClr val="tx1">
                      <a:lumMod val="95000"/>
                      <a:lumOff val="5000"/>
                      <a:alpha val="40000"/>
                    </a:schemeClr>
                  </a:glow>
                  <a:outerShdw blurRad="50800" dist="38100" dir="10800000" algn="r" rotWithShape="0">
                    <a:prstClr val="black"/>
                  </a:outerShdw>
                </a:effectLst>
                <a:latin typeface="Arial Narrow" panose="020B0606020202030204" pitchFamily="34" charset="0"/>
              </a:rPr>
              <a:t>a todos aquellos que esperan en Ti</a:t>
            </a:r>
            <a:r>
              <a:rPr lang="es-PE" sz="2600" b="1" dirty="0" smtClean="0">
                <a:solidFill>
                  <a:schemeClr val="bg1"/>
                </a:solidFill>
                <a:effectLst>
                  <a:glow rad="228600">
                    <a:schemeClr val="tx1">
                      <a:lumMod val="95000"/>
                      <a:lumOff val="5000"/>
                      <a:alpha val="40000"/>
                    </a:schemeClr>
                  </a:glow>
                  <a:outerShdw blurRad="50800" dist="38100" dir="10800000" algn="r" rotWithShape="0">
                    <a:prstClr val="black"/>
                  </a:outerShdw>
                </a:effectLst>
                <a:latin typeface="Arial Narrow" panose="020B0606020202030204" pitchFamily="34" charset="0"/>
              </a:rPr>
              <a:t>, a </a:t>
            </a:r>
            <a:r>
              <a:rPr lang="es-PE" sz="2600" b="1" dirty="0">
                <a:solidFill>
                  <a:schemeClr val="bg1"/>
                </a:solidFill>
                <a:effectLst>
                  <a:glow rad="228600">
                    <a:schemeClr val="tx1">
                      <a:lumMod val="95000"/>
                      <a:lumOff val="5000"/>
                      <a:alpha val="40000"/>
                    </a:schemeClr>
                  </a:glow>
                  <a:outerShdw blurRad="50800" dist="38100" dir="10800000" algn="r" rotWithShape="0">
                    <a:prstClr val="black"/>
                  </a:outerShdw>
                </a:effectLst>
                <a:latin typeface="Arial Narrow" panose="020B0606020202030204" pitchFamily="34" charset="0"/>
              </a:rPr>
              <a:t>nuestros </a:t>
            </a:r>
            <a:r>
              <a:rPr lang="es-PE" sz="2600" b="1" dirty="0" smtClean="0">
                <a:solidFill>
                  <a:schemeClr val="bg1"/>
                </a:solidFill>
                <a:effectLst>
                  <a:glow rad="228600">
                    <a:schemeClr val="tx1">
                      <a:lumMod val="95000"/>
                      <a:lumOff val="5000"/>
                      <a:alpha val="40000"/>
                    </a:schemeClr>
                  </a:glow>
                  <a:outerShdw blurRad="50800" dist="38100" dir="10800000" algn="r" rotWithShape="0">
                    <a:prstClr val="black"/>
                  </a:outerShdw>
                </a:effectLst>
                <a:latin typeface="Arial Narrow" panose="020B0606020202030204" pitchFamily="34" charset="0"/>
              </a:rPr>
              <a:t>hermanos abandonados </a:t>
            </a:r>
            <a:r>
              <a:rPr lang="es-PE" sz="2600" b="1" dirty="0">
                <a:solidFill>
                  <a:schemeClr val="bg1"/>
                </a:solidFill>
                <a:effectLst>
                  <a:glow rad="228600">
                    <a:schemeClr val="tx1">
                      <a:lumMod val="95000"/>
                      <a:lumOff val="5000"/>
                      <a:alpha val="40000"/>
                    </a:schemeClr>
                  </a:glow>
                  <a:outerShdw blurRad="50800" dist="38100" dir="10800000" algn="r" rotWithShape="0">
                    <a:prstClr val="black"/>
                  </a:outerShdw>
                </a:effectLst>
                <a:latin typeface="Arial Narrow" panose="020B0606020202030204" pitchFamily="34" charset="0"/>
              </a:rPr>
              <a:t>de todos.</a:t>
            </a:r>
          </a:p>
        </p:txBody>
      </p:sp>
    </p:spTree>
    <p:extLst>
      <p:ext uri="{BB962C8B-B14F-4D97-AF65-F5344CB8AC3E}">
        <p14:creationId xmlns:p14="http://schemas.microsoft.com/office/powerpoint/2010/main" val="273536939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par>
                          <p:cTn id="10" fill="hold">
                            <p:stCondLst>
                              <p:cond delay="128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1"/>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26" y="426720"/>
            <a:ext cx="8159924" cy="5974080"/>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5" name="7 CuadroTexto"/>
          <p:cNvSpPr txBox="1"/>
          <p:nvPr/>
        </p:nvSpPr>
        <p:spPr>
          <a:xfrm>
            <a:off x="618308" y="426720"/>
            <a:ext cx="8049442" cy="892552"/>
          </a:xfrm>
          <a:prstGeom prst="rect">
            <a:avLst/>
          </a:prstGeom>
          <a:noFill/>
          <a:scene3d>
            <a:camera prst="orthographicFront"/>
            <a:lightRig rig="threePt" dir="t"/>
          </a:scene3d>
          <a:sp3d>
            <a:bevelT w="152400" h="50800" prst="softRound"/>
          </a:sp3d>
        </p:spPr>
        <p:txBody>
          <a:bodyPr wrap="square" rtlCol="0">
            <a:spAutoFit/>
          </a:bodyPr>
          <a:lstStyle/>
          <a:p>
            <a:pPr algn="ctr"/>
            <a:r>
              <a:rPr lang="es-PE" sz="2600" b="1" dirty="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Y acrecienta en nuestro servicio al Reino </a:t>
            </a:r>
            <a:r>
              <a:rPr lang="es-PE" sz="2600" b="1" dirty="0" smtClean="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                                              una </a:t>
            </a:r>
            <a:r>
              <a:rPr lang="es-PE" sz="2600" b="1" dirty="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paciencia generosa</a:t>
            </a:r>
            <a:r>
              <a:rPr lang="es-PE" sz="2600" b="1" dirty="0" smtClean="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 una solicitud </a:t>
            </a:r>
            <a:r>
              <a:rPr lang="es-PE" sz="2600" b="1" dirty="0" err="1" smtClean="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acia</a:t>
            </a:r>
            <a:r>
              <a:rPr lang="es-PE" sz="2600" b="1" dirty="0" smtClean="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 </a:t>
            </a:r>
            <a:r>
              <a:rPr lang="es-PE" sz="2600" b="1" dirty="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todos</a:t>
            </a:r>
            <a:r>
              <a:rPr lang="es-PE" sz="2600" b="1" dirty="0" smtClean="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a:t>
            </a:r>
            <a:endParaRPr lang="es-PE" sz="2600" b="1" dirty="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endParaRPr>
          </a:p>
        </p:txBody>
      </p:sp>
      <p:sp>
        <p:nvSpPr>
          <p:cNvPr id="6" name="7 CuadroTexto"/>
          <p:cNvSpPr txBox="1"/>
          <p:nvPr/>
        </p:nvSpPr>
        <p:spPr>
          <a:xfrm>
            <a:off x="1384668" y="3413760"/>
            <a:ext cx="5917475" cy="3000821"/>
          </a:xfrm>
          <a:prstGeom prst="rect">
            <a:avLst/>
          </a:prstGeom>
          <a:noFill/>
          <a:scene3d>
            <a:camera prst="orthographicFront"/>
            <a:lightRig rig="threePt" dir="t"/>
          </a:scene3d>
          <a:sp3d>
            <a:bevelT w="152400" h="50800" prst="softRound"/>
          </a:sp3d>
        </p:spPr>
        <p:txBody>
          <a:bodyPr wrap="square" rtlCol="0">
            <a:spAutoFit/>
          </a:bodyPr>
          <a:lstStyle/>
          <a:p>
            <a:pPr algn="ctr"/>
            <a:r>
              <a:rPr lang="es-PE" sz="2700" b="1" dirty="0" smtClean="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una </a:t>
            </a:r>
            <a:r>
              <a:rPr lang="es-PE" sz="2700" b="1" dirty="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atención para con los más pobres,                                                  </a:t>
            </a:r>
          </a:p>
          <a:p>
            <a:pPr algn="ctr"/>
            <a:r>
              <a:rPr lang="es-PE" sz="2700" b="1" dirty="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entrañas de misericordia hacia el hombre,  </a:t>
            </a:r>
            <a:r>
              <a:rPr lang="es-PE" sz="2700" b="1" dirty="0" smtClean="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                         para </a:t>
            </a:r>
            <a:r>
              <a:rPr lang="es-PE" sz="2700" b="1" dirty="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que nuestra comunidad sea siempre,                                      </a:t>
            </a:r>
            <a:r>
              <a:rPr lang="es-PE" sz="2700" b="1" dirty="0" smtClean="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                           la </a:t>
            </a:r>
            <a:r>
              <a:rPr lang="es-PE" sz="2700" b="1" dirty="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casa </a:t>
            </a:r>
            <a:r>
              <a:rPr lang="es-PE" sz="2700" b="1" dirty="0" smtClean="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de </a:t>
            </a:r>
            <a:r>
              <a:rPr lang="es-PE" sz="2700" b="1" dirty="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la reconciliación </a:t>
            </a:r>
            <a:r>
              <a:rPr lang="es-PE" sz="2700" b="1" dirty="0" smtClean="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y de </a:t>
            </a:r>
            <a:r>
              <a:rPr lang="es-PE" sz="2700" b="1" dirty="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la paz,</a:t>
            </a:r>
          </a:p>
          <a:p>
            <a:pPr algn="ctr"/>
            <a:r>
              <a:rPr lang="es-PE" sz="2700" b="1" dirty="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el lugar de </a:t>
            </a:r>
            <a:r>
              <a:rPr lang="es-PE" sz="2700" b="1" dirty="0" smtClean="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encuentro de </a:t>
            </a:r>
            <a:r>
              <a:rPr lang="es-PE" sz="2700" b="1" dirty="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los hermanos…</a:t>
            </a:r>
          </a:p>
          <a:p>
            <a:pPr algn="ctr"/>
            <a:r>
              <a:rPr lang="es-PE" sz="2700" b="1" dirty="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tu rebaño </a:t>
            </a:r>
            <a:r>
              <a:rPr lang="es-PE" sz="2700" b="1" dirty="0" smtClean="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congregado en </a:t>
            </a:r>
            <a:r>
              <a:rPr lang="es-PE" sz="2700" b="1" dirty="0">
                <a:solidFill>
                  <a:schemeClr val="bg1"/>
                </a:solidFill>
                <a:effectLst>
                  <a:glow rad="63500">
                    <a:srgbClr val="8064A2">
                      <a:satMod val="175000"/>
                      <a:alpha val="40000"/>
                    </a:srgbClr>
                  </a:glow>
                  <a:outerShdw blurRad="50800" dist="38100" dir="10800000" algn="r" rotWithShape="0">
                    <a:prstClr val="black"/>
                  </a:outerShdw>
                </a:effectLst>
                <a:latin typeface="Arial Narrow" panose="020B0606020202030204" pitchFamily="34" charset="0"/>
              </a:rPr>
              <a:t>el amor.                                                                                Amén.</a:t>
            </a:r>
          </a:p>
        </p:txBody>
      </p:sp>
    </p:spTree>
    <p:extLst>
      <p:ext uri="{BB962C8B-B14F-4D97-AF65-F5344CB8AC3E}">
        <p14:creationId xmlns:p14="http://schemas.microsoft.com/office/powerpoint/2010/main" val="26450623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p:stCondLst>
                              <p:cond delay="88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1"/>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99/ce/7d/99ce7dc3548b0400908537fdfe448a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76" y="388223"/>
            <a:ext cx="8198684" cy="6022102"/>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518250" y="3752890"/>
            <a:ext cx="8146960" cy="2893100"/>
          </a:xfrm>
          <a:prstGeom prst="rect">
            <a:avLst/>
          </a:prstGeom>
          <a:noFill/>
        </p:spPr>
        <p:txBody>
          <a:bodyPr wrap="square" rtlCol="0">
            <a:spAutoFit/>
          </a:bodyPr>
          <a:lstStyle/>
          <a:p>
            <a:pPr algn="ctr"/>
            <a:r>
              <a:rPr lang="es-PE" sz="2600" b="1" i="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ea typeface="Segoe UI" pitchFamily="34" charset="0"/>
                <a:cs typeface="Arial" panose="020B0604020202020204" pitchFamily="34" charset="0"/>
              </a:rPr>
              <a:t>La misión</a:t>
            </a:r>
            <a:r>
              <a:rPr lang="es-MX" sz="26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ea typeface="Segoe UI" pitchFamily="34" charset="0"/>
                <a:cs typeface="Arial" panose="020B0604020202020204" pitchFamily="34" charset="0"/>
              </a:rPr>
              <a:t>de anunciar el Reino es una tarea que requiere una entrega generosa que puede acarrear la pérdida de la misma vida. Hoy Jesús se presenta con la delicadeza de quien venda una herida y la solicitud de quien va en busca de un ser querido perdido en el monte. Por eso podemos confiar en Él: porque Jesús es creíble, es digno de fe. </a:t>
            </a:r>
            <a:r>
              <a:rPr lang="es-MX" sz="2600" b="1" i="1" dirty="0" err="1">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ea typeface="Segoe UI" pitchFamily="34" charset="0"/>
                <a:cs typeface="Arial" panose="020B0604020202020204" pitchFamily="34" charset="0"/>
              </a:rPr>
              <a:t>Escuchemo</a:t>
            </a:r>
            <a:endParaRPr lang="es-MX" sz="26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ea typeface="Segoe UI" pitchFamily="34" charset="0"/>
              <a:cs typeface="Arial" panose="020B0604020202020204" pitchFamily="34" charset="0"/>
            </a:endParaRPr>
          </a:p>
          <a:p>
            <a:pPr algn="ctr"/>
            <a:endParaRPr lang="es-ES_tradnl" sz="26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ea typeface="Segoe UI" pitchFamily="34" charset="0"/>
              <a:cs typeface="Arial" panose="020B0604020202020204" pitchFamily="34" charset="0"/>
            </a:endParaRPr>
          </a:p>
        </p:txBody>
      </p:sp>
      <p:sp>
        <p:nvSpPr>
          <p:cNvPr id="2" name="Rectángulo 1"/>
          <p:cNvSpPr/>
          <p:nvPr/>
        </p:nvSpPr>
        <p:spPr>
          <a:xfrm>
            <a:off x="5743509" y="984843"/>
            <a:ext cx="2018053" cy="523220"/>
          </a:xfrm>
          <a:prstGeom prst="rect">
            <a:avLst/>
          </a:prstGeom>
        </p:spPr>
        <p:txBody>
          <a:bodyPr wrap="none">
            <a:spAutoFit/>
          </a:bodyPr>
          <a:lstStyle/>
          <a:p>
            <a:r>
              <a:rPr lang="es-PE" sz="2800" b="1" i="1" dirty="0">
                <a:solidFill>
                  <a:prstClr val="white"/>
                </a:solidFill>
                <a:effectLst>
                  <a:glow rad="101600">
                    <a:srgbClr val="EEECE1">
                      <a:lumMod val="10000"/>
                      <a:alpha val="60000"/>
                    </a:srgbClr>
                  </a:glow>
                  <a:outerShdw blurRad="50800" dist="38100" dir="10800000" algn="r" rotWithShape="0">
                    <a:srgbClr val="003300"/>
                  </a:outerShdw>
                </a:effectLst>
                <a:latin typeface="Adobe Devanagari" panose="02040503050201020203" pitchFamily="18" charset="0"/>
                <a:ea typeface="Segoe UI" pitchFamily="34" charset="0"/>
                <a:cs typeface="Adobe Devanagari" panose="02040503050201020203" pitchFamily="18" charset="0"/>
              </a:rPr>
              <a:t>Motivación: </a:t>
            </a:r>
            <a:endParaRPr lang="en-US" sz="2800"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55686"/>
            <a:ext cx="4350550" cy="858315"/>
          </a:xfrm>
          <a:prstGeom prst="roundRect">
            <a:avLst/>
          </a:prstGeom>
        </p:spPr>
      </p:pic>
      <p:sp>
        <p:nvSpPr>
          <p:cNvPr id="8" name="Rectángulo redondeado 7"/>
          <p:cNvSpPr>
            <a:spLocks noChangeArrowheads="1"/>
          </p:cNvSpPr>
          <p:nvPr/>
        </p:nvSpPr>
        <p:spPr bwMode="auto">
          <a:xfrm>
            <a:off x="466526" y="388223"/>
            <a:ext cx="4354286" cy="1025778"/>
          </a:xfrm>
          <a:prstGeom prst="roundRect">
            <a:avLst>
              <a:gd name="adj" fmla="val 20368"/>
            </a:avLst>
          </a:prstGeom>
          <a:noFill/>
          <a:ln w="38100" cap="flat" cmpd="sng" algn="ctr">
            <a:noFill/>
            <a:prstDash val="solid"/>
            <a:miter lim="800000"/>
            <a:headEnd/>
            <a:tailEnd/>
          </a:ln>
          <a:effectLst>
            <a:glow rad="63500">
              <a:schemeClr val="accent4">
                <a:satMod val="175000"/>
                <a:alpha val="40000"/>
              </a:schemeClr>
            </a:glo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2000" b="1" kern="0" dirty="0">
                <a:effectLst>
                  <a:outerShdw blurRad="38100" dist="38100" dir="2700000" algn="tl">
                    <a:srgbClr val="000000">
                      <a:alpha val="43137"/>
                    </a:srgbClr>
                  </a:outerShdw>
                </a:effectLst>
                <a:ea typeface="Times New Roman" panose="02020603050405020304" pitchFamily="18" charset="0"/>
              </a:rPr>
              <a:t>LECTIO</a:t>
            </a:r>
            <a:endParaRPr lang="es-PE" sz="2000" b="1" kern="0" dirty="0">
              <a:effectLst>
                <a:outerShdw blurRad="38100" dist="38100" dir="2700000" algn="tl">
                  <a:srgbClr val="000000">
                    <a:alpha val="43137"/>
                  </a:srgbClr>
                </a:outerShdw>
              </a:effectLst>
              <a:ea typeface="Times New Roman" panose="02020603050405020304" pitchFamily="18" charset="0"/>
            </a:endParaRPr>
          </a:p>
          <a:p>
            <a:pPr indent="19050" algn="ctr" fontAlgn="base">
              <a:spcBef>
                <a:spcPct val="0"/>
              </a:spcBef>
              <a:spcAft>
                <a:spcPct val="0"/>
              </a:spcAft>
            </a:pPr>
            <a:r>
              <a:rPr lang="es-ES_tradnl" sz="2400" kern="0" dirty="0">
                <a:effectLst>
                  <a:glow rad="63500">
                    <a:srgbClr val="000000">
                      <a:satMod val="175000"/>
                      <a:alpha val="40000"/>
                    </a:srgbClr>
                  </a:glow>
                </a:effectLst>
                <a:ea typeface="Times New Roman" panose="02020603050405020304" pitchFamily="18" charset="0"/>
              </a:rPr>
              <a:t>¿Qué dice el texto?  Mc 6, 30-34</a:t>
            </a:r>
            <a:endParaRPr lang="es-PE" sz="2400" kern="0" dirty="0">
              <a:effectLst>
                <a:glow rad="63500">
                  <a:srgbClr val="000000">
                    <a:satMod val="175000"/>
                    <a:alpha val="40000"/>
                  </a:srgbClr>
                </a:glow>
              </a:effectLst>
              <a:ea typeface="Times New Roman" panose="02020603050405020304" pitchFamily="18" charset="0"/>
            </a:endParaRPr>
          </a:p>
        </p:txBody>
      </p:sp>
    </p:spTree>
    <p:extLst>
      <p:ext uri="{BB962C8B-B14F-4D97-AF65-F5344CB8AC3E}">
        <p14:creationId xmlns:p14="http://schemas.microsoft.com/office/powerpoint/2010/main" val="1819072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1"/>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9f/f8/d9/9ff8d9f0a0d91181625bd5d2a55fa59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1" y="449897"/>
            <a:ext cx="8131175" cy="5865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382903" y="487997"/>
            <a:ext cx="8378192" cy="1384995"/>
          </a:xfrm>
          <a:prstGeom prst="rect">
            <a:avLst/>
          </a:prstGeom>
          <a:noFill/>
          <a:ln w="9525">
            <a:noFill/>
            <a:miter lim="800000"/>
            <a:headEnd/>
            <a:tailEnd/>
          </a:ln>
          <a:effectLst/>
        </p:spPr>
        <p:txBody>
          <a:bodyPr wrap="square">
            <a:spAutoFit/>
          </a:bodyPr>
          <a:lstStyle/>
          <a:p>
            <a:pPr algn="ctr">
              <a:defRPr/>
            </a:pPr>
            <a:r>
              <a:rPr lang="es-ES" sz="2400" b="1" dirty="0" smtClean="0">
                <a:solidFill>
                  <a:srgbClr val="FFFF00"/>
                </a:solidFill>
                <a:effectLst>
                  <a:glow rad="101600">
                    <a:schemeClr val="tx1">
                      <a:lumMod val="95000"/>
                      <a:lumOff val="5000"/>
                      <a:alpha val="40000"/>
                    </a:schemeClr>
                  </a:glow>
                  <a:outerShdw blurRad="38100" dist="38100" dir="2700000" algn="tl">
                    <a:srgbClr val="000000"/>
                  </a:outerShdw>
                </a:effectLst>
                <a:latin typeface="Arial" charset="0"/>
                <a:cs typeface="Times New Roman" pitchFamily="18" charset="0"/>
              </a:rPr>
              <a:t>MARCOS 6,30-34</a:t>
            </a:r>
            <a:r>
              <a:rPr lang="es-ES" sz="2400" b="1" dirty="0" smtClean="0">
                <a:solidFill>
                  <a:schemeClr val="bg1"/>
                </a:solidFill>
                <a:effectLst>
                  <a:glow rad="101600">
                    <a:schemeClr val="tx1">
                      <a:lumMod val="95000"/>
                      <a:lumOff val="5000"/>
                      <a:alpha val="40000"/>
                    </a:schemeClr>
                  </a:glow>
                  <a:outerShdw blurRad="38100" dist="38100" dir="2700000" algn="tl">
                    <a:srgbClr val="000000"/>
                  </a:outerShdw>
                </a:effectLst>
                <a:latin typeface="Arial" charset="0"/>
                <a:cs typeface="Times New Roman" pitchFamily="18" charset="0"/>
              </a:rPr>
              <a:t>: </a:t>
            </a:r>
            <a:r>
              <a:rPr lang="es-ES" sz="2800" b="1" dirty="0" smtClean="0">
                <a:solidFill>
                  <a:schemeClr val="bg1"/>
                </a:solidFill>
                <a:effectLst>
                  <a:glow rad="101600">
                    <a:schemeClr val="tx1">
                      <a:lumMod val="95000"/>
                      <a:lumOff val="5000"/>
                      <a:alpha val="40000"/>
                    </a:schemeClr>
                  </a:glow>
                  <a:outerShdw blurRad="38100" dist="38100" dir="2700000" algn="tl">
                    <a:srgbClr val="000000"/>
                  </a:outerShdw>
                </a:effectLst>
                <a:latin typeface="Arial" charset="0"/>
                <a:cs typeface="Times New Roman" pitchFamily="18" charset="0"/>
              </a:rPr>
              <a:t>En </a:t>
            </a:r>
            <a:r>
              <a:rPr lang="es-ES" sz="2800" b="1" dirty="0">
                <a:solidFill>
                  <a:schemeClr val="bg1"/>
                </a:solidFill>
                <a:effectLst>
                  <a:glow rad="101600">
                    <a:schemeClr val="tx1">
                      <a:lumMod val="95000"/>
                      <a:lumOff val="5000"/>
                      <a:alpha val="40000"/>
                    </a:schemeClr>
                  </a:glow>
                  <a:outerShdw blurRad="38100" dist="38100" dir="2700000" algn="tl">
                    <a:srgbClr val="000000"/>
                  </a:outerShdw>
                </a:effectLst>
                <a:latin typeface="Arial" charset="0"/>
                <a:cs typeface="Times New Roman" pitchFamily="18" charset="0"/>
              </a:rPr>
              <a:t>aquel tiempo, </a:t>
            </a:r>
            <a:r>
              <a:rPr lang="es-PE" sz="2800" b="1" dirty="0">
                <a:solidFill>
                  <a:schemeClr val="bg1"/>
                </a:solidFill>
                <a:effectLst>
                  <a:glow rad="101600">
                    <a:schemeClr val="tx1">
                      <a:lumMod val="95000"/>
                      <a:lumOff val="5000"/>
                      <a:alpha val="40000"/>
                    </a:schemeClr>
                  </a:glow>
                  <a:outerShdw blurRad="38100" dist="38100" dir="2700000" algn="tl">
                    <a:srgbClr val="000000"/>
                  </a:outerShdw>
                </a:effectLst>
                <a:latin typeface="Arial" charset="0"/>
                <a:cs typeface="Times New Roman" pitchFamily="18" charset="0"/>
              </a:rPr>
              <a:t> los apóstoles volvieron a reunirse con Jesús y le contaron todo </a:t>
            </a:r>
            <a:r>
              <a:rPr lang="es-PE" sz="2800" b="1" dirty="0" smtClean="0">
                <a:solidFill>
                  <a:schemeClr val="bg1"/>
                </a:solidFill>
                <a:effectLst>
                  <a:glow rad="101600">
                    <a:schemeClr val="tx1">
                      <a:lumMod val="95000"/>
                      <a:lumOff val="5000"/>
                      <a:alpha val="40000"/>
                    </a:schemeClr>
                  </a:glow>
                  <a:outerShdw blurRad="38100" dist="38100" dir="2700000" algn="tl">
                    <a:srgbClr val="000000"/>
                  </a:outerShdw>
                </a:effectLst>
                <a:latin typeface="Arial" charset="0"/>
                <a:cs typeface="Times New Roman" pitchFamily="18" charset="0"/>
              </a:rPr>
              <a:t>  lo </a:t>
            </a:r>
            <a:r>
              <a:rPr lang="es-PE" sz="2800" b="1" dirty="0">
                <a:solidFill>
                  <a:schemeClr val="bg1"/>
                </a:solidFill>
                <a:effectLst>
                  <a:glow rad="101600">
                    <a:schemeClr val="tx1">
                      <a:lumMod val="95000"/>
                      <a:lumOff val="5000"/>
                      <a:alpha val="40000"/>
                    </a:schemeClr>
                  </a:glow>
                  <a:outerShdw blurRad="38100" dist="38100" dir="2700000" algn="tl">
                    <a:srgbClr val="000000"/>
                  </a:outerShdw>
                </a:effectLst>
                <a:latin typeface="Arial" charset="0"/>
                <a:cs typeface="Times New Roman" pitchFamily="18" charset="0"/>
              </a:rPr>
              <a:t>que habían hecho y enseñado. </a:t>
            </a:r>
            <a:endParaRPr lang="es-ES" sz="2800" b="1" dirty="0">
              <a:solidFill>
                <a:schemeClr val="bg1"/>
              </a:solidFill>
              <a:effectLst>
                <a:glow rad="101600">
                  <a:schemeClr val="tx1">
                    <a:lumMod val="95000"/>
                    <a:lumOff val="5000"/>
                    <a:alpha val="40000"/>
                  </a:schemeClr>
                </a:glow>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0535912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screen">
            <a:extLst>
              <a:ext uri="{28A0092B-C50C-407E-A947-70E740481C1C}">
                <a14:useLocalDpi xmlns:a14="http://schemas.microsoft.com/office/drawing/2010/main" val="0"/>
              </a:ext>
            </a:extLst>
          </a:blip>
          <a:srcRect t="-1"/>
          <a:stretch/>
        </p:blipFill>
        <p:spPr>
          <a:xfrm>
            <a:off x="479310" y="418011"/>
            <a:ext cx="8194426" cy="6000205"/>
          </a:xfrm>
          <a:prstGeom prst="rect">
            <a:avLst/>
          </a:prstGeom>
        </p:spPr>
      </p:pic>
      <p:sp>
        <p:nvSpPr>
          <p:cNvPr id="6" name="Rectangle 2"/>
          <p:cNvSpPr>
            <a:spLocks noChangeArrowheads="1"/>
          </p:cNvSpPr>
          <p:nvPr/>
        </p:nvSpPr>
        <p:spPr bwMode="auto">
          <a:xfrm>
            <a:off x="409303" y="330928"/>
            <a:ext cx="8264433" cy="1815882"/>
          </a:xfrm>
          <a:prstGeom prst="rect">
            <a:avLst/>
          </a:prstGeom>
          <a:noFill/>
          <a:ln w="9525">
            <a:noFill/>
            <a:miter lim="800000"/>
            <a:headEnd/>
            <a:tailEnd/>
          </a:ln>
          <a:effectLst/>
        </p:spPr>
        <p:txBody>
          <a:bodyPr wrap="square">
            <a:spAutoFit/>
          </a:bodyPr>
          <a:lstStyle/>
          <a:p>
            <a:pPr algn="ctr">
              <a:defRPr/>
            </a:pPr>
            <a:r>
              <a:rPr lang="es-ES" sz="2800" b="1" dirty="0">
                <a:solidFill>
                  <a:schemeClr val="bg1"/>
                </a:solidFill>
                <a:latin typeface="Arial" panose="020B0604020202020204" pitchFamily="34" charset="0"/>
                <a:cs typeface="Arial" panose="020B0604020202020204" pitchFamily="34" charset="0"/>
              </a:rPr>
              <a:t>Él les dijo: </a:t>
            </a:r>
            <a:r>
              <a:rPr lang="es-ES" sz="2800" b="1" dirty="0" smtClean="0">
                <a:solidFill>
                  <a:schemeClr val="bg1"/>
                </a:solidFill>
                <a:latin typeface="Arial" panose="020B0604020202020204" pitchFamily="34" charset="0"/>
                <a:cs typeface="Arial" panose="020B0604020202020204" pitchFamily="34" charset="0"/>
              </a:rPr>
              <a:t>–“</a:t>
            </a:r>
            <a:r>
              <a:rPr lang="es-ES" sz="2800" b="1" dirty="0">
                <a:solidFill>
                  <a:schemeClr val="bg1"/>
                </a:solidFill>
                <a:latin typeface="Arial" panose="020B0604020202020204" pitchFamily="34" charset="0"/>
                <a:cs typeface="Arial" panose="020B0604020202020204" pitchFamily="34" charset="0"/>
              </a:rPr>
              <a:t>Vengan ustedes solos a un sitio tranquilo a descansar un poco”. </a:t>
            </a:r>
            <a:r>
              <a:rPr lang="es-ES" sz="2800" b="1" dirty="0" smtClean="0">
                <a:solidFill>
                  <a:schemeClr val="bg1"/>
                </a:solidFill>
                <a:latin typeface="Arial" panose="020B0604020202020204" pitchFamily="34" charset="0"/>
                <a:cs typeface="Arial" panose="020B0604020202020204" pitchFamily="34" charset="0"/>
              </a:rPr>
              <a:t>Porque </a:t>
            </a:r>
            <a:r>
              <a:rPr lang="es-ES" sz="2800" b="1" dirty="0">
                <a:solidFill>
                  <a:schemeClr val="bg1"/>
                </a:solidFill>
                <a:latin typeface="Arial" panose="020B0604020202020204" pitchFamily="34" charset="0"/>
                <a:cs typeface="Arial" panose="020B0604020202020204" pitchFamily="34" charset="0"/>
              </a:rPr>
              <a:t>eran tantos los que iban y venían que no encontraban tiempo ni para comer.</a:t>
            </a:r>
          </a:p>
        </p:txBody>
      </p:sp>
    </p:spTree>
    <p:extLst>
      <p:ext uri="{BB962C8B-B14F-4D97-AF65-F5344CB8AC3E}">
        <p14:creationId xmlns:p14="http://schemas.microsoft.com/office/powerpoint/2010/main" val="23907457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1300</TotalTime>
  <Words>1270</Words>
  <Application>Microsoft Office PowerPoint</Application>
  <PresentationFormat>Presentación en pantalla (4:3)</PresentationFormat>
  <Paragraphs>99</Paragraphs>
  <Slides>34</Slides>
  <Notes>0</Notes>
  <HiddenSlides>0</HiddenSlides>
  <MMClips>1</MMClips>
  <ScaleCrop>false</ScaleCrop>
  <HeadingPairs>
    <vt:vector size="6" baseType="variant">
      <vt:variant>
        <vt:lpstr>Fuentes usadas</vt:lpstr>
      </vt:variant>
      <vt:variant>
        <vt:i4>28</vt:i4>
      </vt:variant>
      <vt:variant>
        <vt:lpstr>Tema</vt:lpstr>
      </vt:variant>
      <vt:variant>
        <vt:i4>1</vt:i4>
      </vt:variant>
      <vt:variant>
        <vt:lpstr>Títulos de diapositiva</vt:lpstr>
      </vt:variant>
      <vt:variant>
        <vt:i4>34</vt:i4>
      </vt:variant>
    </vt:vector>
  </HeadingPairs>
  <TitlesOfParts>
    <vt:vector size="63" baseType="lpstr">
      <vt:lpstr>Adobe Caslon Pro Bold</vt:lpstr>
      <vt:lpstr>Adobe Devanagari</vt:lpstr>
      <vt:lpstr>Adobe Heiti Std R</vt:lpstr>
      <vt:lpstr>Arial</vt:lpstr>
      <vt:lpstr>Arial Black</vt:lpstr>
      <vt:lpstr>Arial Narrow</vt:lpstr>
      <vt:lpstr>Arial Rounded MT Bold</vt:lpstr>
      <vt:lpstr>Bahnschrift</vt:lpstr>
      <vt:lpstr>Bahnschrift SemiBold</vt:lpstr>
      <vt:lpstr>Bahnschrift SemiLight SemiConde</vt:lpstr>
      <vt:lpstr>Berlin Sans FB</vt:lpstr>
      <vt:lpstr>Berlin Sans FB Demi</vt:lpstr>
      <vt:lpstr>Bodoni MT</vt:lpstr>
      <vt:lpstr>Britannic Bold</vt:lpstr>
      <vt:lpstr>Calibri</vt:lpstr>
      <vt:lpstr>Comic Sans MS</vt:lpstr>
      <vt:lpstr>News706 BT</vt:lpstr>
      <vt:lpstr>Poor Richard</vt:lpstr>
      <vt:lpstr>Raavi</vt:lpstr>
      <vt:lpstr>Rockwell Condensed</vt:lpstr>
      <vt:lpstr>Script MT Bold</vt:lpstr>
      <vt:lpstr>Segoe UI</vt:lpstr>
      <vt:lpstr>Segoe UI Black</vt:lpstr>
      <vt:lpstr>Swis721 Blk BT</vt:lpstr>
      <vt:lpstr>Tekton Pro Ext</vt:lpstr>
      <vt:lpstr>Times New Roman</vt:lpstr>
      <vt:lpstr>Verdana</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176</cp:revision>
  <dcterms:created xsi:type="dcterms:W3CDTF">2018-07-16T21:50:06Z</dcterms:created>
  <dcterms:modified xsi:type="dcterms:W3CDTF">2024-07-15T21:32:50Z</dcterms:modified>
</cp:coreProperties>
</file>