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9" r:id="rId4"/>
    <p:sldMasterId id="2147483721" r:id="rId5"/>
    <p:sldMasterId id="2147483733" r:id="rId6"/>
  </p:sldMasterIdLst>
  <p:notesMasterIdLst>
    <p:notesMasterId r:id="rId44"/>
  </p:notesMasterIdLst>
  <p:sldIdLst>
    <p:sldId id="257" r:id="rId7"/>
    <p:sldId id="296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1" r:id="rId30"/>
    <p:sldId id="280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E3C48A"/>
    <a:srgbClr val="336600"/>
    <a:srgbClr val="32D232"/>
    <a:srgbClr val="FE7A17"/>
    <a:srgbClr val="C35811"/>
    <a:srgbClr val="996633"/>
    <a:srgbClr val="FFFF8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1598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viewProps" Target="view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376D2-238A-4ED5-A46C-E70E2CE6C2EC}" type="datetimeFigureOut">
              <a:rPr lang="es-PE" smtClean="0"/>
              <a:t>17/06/2024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41851-331B-4712-A4C5-A50ACE052D3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56137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2FD22D-4C86-4B32-832B-2A4BAECC62D8}" type="slidenum">
              <a:rPr lang="en-US">
                <a:solidFill>
                  <a:prstClr val="black"/>
                </a:solidFill>
              </a:rPr>
              <a:pPr eaLnBrk="1" hangingPunct="1"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139523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dirty="0" smtClean="0"/>
          </a:p>
        </p:txBody>
      </p:sp>
      <p:sp>
        <p:nvSpPr>
          <p:cNvPr id="481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AFABB0-92FF-4A72-A72C-01D972977BBB}" type="slidenum">
              <a:rPr lang="es-ES" smtClean="0">
                <a:solidFill>
                  <a:prstClr val="black"/>
                </a:solidFill>
              </a:rPr>
              <a:pPr/>
              <a:t>21</a:t>
            </a:fld>
            <a:endParaRPr lang="es-E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216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dirty="0" smtClean="0"/>
          </a:p>
        </p:txBody>
      </p:sp>
      <p:sp>
        <p:nvSpPr>
          <p:cNvPr id="481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AFABB0-92FF-4A72-A72C-01D972977BBB}" type="slidenum">
              <a:rPr lang="es-ES" smtClean="0">
                <a:solidFill>
                  <a:prstClr val="black"/>
                </a:solidFill>
              </a:rPr>
              <a:pPr/>
              <a:t>22</a:t>
            </a:fld>
            <a:endParaRPr lang="es-E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946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dirty="0" smtClean="0"/>
          </a:p>
        </p:txBody>
      </p:sp>
      <p:sp>
        <p:nvSpPr>
          <p:cNvPr id="481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AFABB0-92FF-4A72-A72C-01D972977BBB}" type="slidenum">
              <a:rPr lang="es-ES" smtClean="0">
                <a:solidFill>
                  <a:prstClr val="black"/>
                </a:solidFill>
              </a:rPr>
              <a:pPr/>
              <a:t>23</a:t>
            </a:fld>
            <a:endParaRPr lang="es-E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398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B44664-500F-48A2-BCE4-B01BB1409E1C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218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dirty="0" smtClean="0"/>
          </a:p>
        </p:txBody>
      </p:sp>
      <p:sp>
        <p:nvSpPr>
          <p:cNvPr id="4915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BA9DD4-E315-4C23-91F4-514CB772BF3B}" type="slidenum">
              <a:rPr lang="es-ES" smtClean="0">
                <a:solidFill>
                  <a:prstClr val="black"/>
                </a:solidFill>
              </a:rPr>
              <a:pPr/>
              <a:t>35</a:t>
            </a:fld>
            <a:endParaRPr lang="es-E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103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DB313-8B4B-46E4-BB2C-9A099A0DAAC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395837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4D3B8-EE0E-411F-A7A2-8BEC4DDA026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206595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58F50-A63F-44BC-B849-D495BE8E2ECA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88383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C2C98-26D5-4346-A39C-CCAE7FD88F8B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842397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B24DB-0EF1-4B8F-8FF8-F8804EA358F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576359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0939B-BEB0-4E3F-A08B-E37C8C37650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140690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1BE5A-0927-4577-9109-8DC320B4230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638705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E073A-CC1C-416F-8503-1BC3494E7FC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863543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DF5F9-BBA3-426E-9954-C17AF8AAF62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977765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5E6C9-0CA5-41AC-AABC-9DD964E1C55D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237576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AFF8A-8205-46BE-A084-9A6D35326EB1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21931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5E0C2-0222-4C1A-956A-F9970F73CD53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819917"/>
      </p:ext>
    </p:extLst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2BE83-7B6A-412C-AA9A-6E7F26E7B131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205378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51B9B-0383-409D-BF60-06C30DBFD53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258846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FB9E3-C403-48FD-A393-9B31C3D29C0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226400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AF18B-059F-4760-BD6B-AC1F4927E38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431893"/>
      </p:ext>
    </p:extLst>
  </p:cSld>
  <p:clrMapOvr>
    <a:masterClrMapping/>
  </p:clrMapOvr>
  <p:transition spd="slow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78B9A-160B-4490-A34B-2DADF95936E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427170"/>
      </p:ext>
    </p:extLst>
  </p:cSld>
  <p:clrMapOvr>
    <a:masterClrMapping/>
  </p:clrMapOvr>
  <p:transition spd="slow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CA892-81C4-41B8-959C-8594072F958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361930"/>
      </p:ext>
    </p:extLst>
  </p:cSld>
  <p:clrMapOvr>
    <a:masterClrMapping/>
  </p:clrMapOvr>
  <p:transition spd="slow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39EE8-15FF-4445-9996-4AF96FEC0B7A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393141"/>
      </p:ext>
    </p:extLst>
  </p:cSld>
  <p:clrMapOvr>
    <a:masterClrMapping/>
  </p:clrMapOvr>
  <p:transition spd="slow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392B2-D8B3-46C8-BECD-428F3C9BFA1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003596"/>
      </p:ext>
    </p:extLst>
  </p:cSld>
  <p:clrMapOvr>
    <a:masterClrMapping/>
  </p:clrMapOvr>
  <p:transition spd="slow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C921C-3224-419F-AA90-78BF4753122A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866449"/>
      </p:ext>
    </p:extLst>
  </p:cSld>
  <p:clrMapOvr>
    <a:masterClrMapping/>
  </p:clrMapOvr>
  <p:transition spd="slow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7DD87-C27C-432B-B7CB-093AD1C3C594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905978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93BD5-972D-4F57-9F99-79DBCC34D69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932828"/>
      </p:ext>
    </p:extLst>
  </p:cSld>
  <p:clrMapOvr>
    <a:masterClrMapping/>
  </p:clrMapOvr>
  <p:transition spd="slow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0DAB2-FB41-4FFB-818B-C0F4CD8F027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345366"/>
      </p:ext>
    </p:extLst>
  </p:cSld>
  <p:clrMapOvr>
    <a:masterClrMapping/>
  </p:clrMapOvr>
  <p:transition spd="slow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9C899-14C0-42E2-9819-326DC7F20FF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798661"/>
      </p:ext>
    </p:extLst>
  </p:cSld>
  <p:clrMapOvr>
    <a:masterClrMapping/>
  </p:clrMapOvr>
  <p:transition spd="slow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5CDD5-68DC-4282-BB0B-4E64811484F1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715966"/>
      </p:ext>
    </p:extLst>
  </p:cSld>
  <p:clrMapOvr>
    <a:masterClrMapping/>
  </p:clrMapOvr>
  <p:transition spd="slow"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D2AEA-A73A-4853-9298-F2C45894F21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932532"/>
      </p:ext>
    </p:extLst>
  </p:cSld>
  <p:clrMapOvr>
    <a:masterClrMapping/>
  </p:clrMapOvr>
  <p:transition spd="slow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8B23E-5A55-4ECA-A3BC-9CCA8B04C7A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292836"/>
      </p:ext>
    </p:extLst>
  </p:cSld>
  <p:clrMapOvr>
    <a:masterClrMapping/>
  </p:clrMapOvr>
  <p:transition spd="slow"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0A168-6236-421E-B995-A3D2DA4A4D5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257559"/>
      </p:ext>
    </p:extLst>
  </p:cSld>
  <p:clrMapOvr>
    <a:masterClrMapping/>
  </p:clrMapOvr>
  <p:transition spd="slow" advClick="0" advTm="20000">
    <p:zo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310E2-61CC-4AA5-B5F2-C83177E6E7D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501862"/>
      </p:ext>
    </p:extLst>
  </p:cSld>
  <p:clrMapOvr>
    <a:masterClrMapping/>
  </p:clrMapOvr>
  <p:transition spd="slow" advClick="0" advTm="20000">
    <p:zo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EB3A6-894D-4E9D-9BF8-BB12C75446B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870731"/>
      </p:ext>
    </p:extLst>
  </p:cSld>
  <p:clrMapOvr>
    <a:masterClrMapping/>
  </p:clrMapOvr>
  <p:transition spd="slow" advClick="0" advTm="20000">
    <p:zo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7FF01-BF83-43B8-958B-F538C068A081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706005"/>
      </p:ext>
    </p:extLst>
  </p:cSld>
  <p:clrMapOvr>
    <a:masterClrMapping/>
  </p:clrMapOvr>
  <p:transition spd="slow" advClick="0" advTm="20000">
    <p:zo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FD9C7-14E8-4C76-9949-F912753C16D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112352"/>
      </p:ext>
    </p:extLst>
  </p:cSld>
  <p:clrMapOvr>
    <a:masterClrMapping/>
  </p:clrMapOvr>
  <p:transition spd="slow" advClick="0" advTm="20000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4712D-EACE-4923-89F1-B5E0C5038A01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236174"/>
      </p:ext>
    </p:extLst>
  </p:cSld>
  <p:clrMapOvr>
    <a:masterClrMapping/>
  </p:clrMapOvr>
  <p:transition spd="slow"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1B217-7880-45E7-BE30-A88BCE3265DD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887240"/>
      </p:ext>
    </p:extLst>
  </p:cSld>
  <p:clrMapOvr>
    <a:masterClrMapping/>
  </p:clrMapOvr>
  <p:transition spd="slow" advClick="0" advTm="20000">
    <p:zo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C6E8D-D33F-48ED-BF81-E7D41B55086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918104"/>
      </p:ext>
    </p:extLst>
  </p:cSld>
  <p:clrMapOvr>
    <a:masterClrMapping/>
  </p:clrMapOvr>
  <p:transition spd="slow" advClick="0" advTm="20000">
    <p:zo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999A1-B30B-4A0D-9602-087A06A2ACA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323241"/>
      </p:ext>
    </p:extLst>
  </p:cSld>
  <p:clrMapOvr>
    <a:masterClrMapping/>
  </p:clrMapOvr>
  <p:transition spd="slow" advClick="0" advTm="20000">
    <p:zo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5C698-BA54-4D00-92AD-2813D884113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97360"/>
      </p:ext>
    </p:extLst>
  </p:cSld>
  <p:clrMapOvr>
    <a:masterClrMapping/>
  </p:clrMapOvr>
  <p:transition spd="slow" advClick="0" advTm="20000">
    <p:zo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A9C7B-EBED-4FD1-B0F2-3A053B5049F1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068489"/>
      </p:ext>
    </p:extLst>
  </p:cSld>
  <p:clrMapOvr>
    <a:masterClrMapping/>
  </p:clrMapOvr>
  <p:transition spd="slow" advClick="0" advTm="20000">
    <p:zo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23918-E160-4D47-AA9F-B10FB714850D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263415"/>
      </p:ext>
    </p:extLst>
  </p:cSld>
  <p:clrMapOvr>
    <a:masterClrMapping/>
  </p:clrMapOvr>
  <p:transition spd="slow" advClick="0" advTm="20000">
    <p:zo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B2D27-DBA0-4947-B052-09FEB572870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05176"/>
      </p:ext>
    </p:extLst>
  </p:cSld>
  <p:clrMapOvr>
    <a:masterClrMapping/>
  </p:clrMapOvr>
  <p:transition spd="slow"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60EE6-F204-4E2C-83AF-D3508F0CCE1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813036"/>
      </p:ext>
    </p:extLst>
  </p:cSld>
  <p:clrMapOvr>
    <a:masterClrMapping/>
  </p:clrMapOvr>
  <p:transition spd="slow"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01BE3-42B6-475F-86E5-22094A22090A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630118"/>
      </p:ext>
    </p:extLst>
  </p:cSld>
  <p:clrMapOvr>
    <a:masterClrMapping/>
  </p:clrMapOvr>
  <p:transition spd="slow"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5387A-D357-4F92-99B7-B527B2E4D22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722168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631BF-B577-478E-99A6-D2135FAEAB9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80664"/>
      </p:ext>
    </p:extLst>
  </p:cSld>
  <p:clrMapOvr>
    <a:masterClrMapping/>
  </p:clrMapOvr>
  <p:transition spd="slow"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B0FB3-536B-4D27-B193-BF87D1A0351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28069"/>
      </p:ext>
    </p:extLst>
  </p:cSld>
  <p:clrMapOvr>
    <a:masterClrMapping/>
  </p:clrMapOvr>
  <p:transition spd="slow"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F3A56-E8B4-4B67-AAAF-1BFE71913F8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149889"/>
      </p:ext>
    </p:extLst>
  </p:cSld>
  <p:clrMapOvr>
    <a:masterClrMapping/>
  </p:clrMapOvr>
  <p:transition spd="slow"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93836-3844-47F0-8BB7-2CF58CFF87D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876992"/>
      </p:ext>
    </p:extLst>
  </p:cSld>
  <p:clrMapOvr>
    <a:masterClrMapping/>
  </p:clrMapOvr>
  <p:transition spd="slow"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D45F4-9DF2-41B4-9460-B6509E3D5B03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437248"/>
      </p:ext>
    </p:extLst>
  </p:cSld>
  <p:clrMapOvr>
    <a:masterClrMapping/>
  </p:clrMapOvr>
  <p:transition spd="slow"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1A351-408F-425E-8F73-77680E48B851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117695"/>
      </p:ext>
    </p:extLst>
  </p:cSld>
  <p:clrMapOvr>
    <a:masterClrMapping/>
  </p:clrMapOvr>
  <p:transition spd="slow"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EFD8A-386D-4147-A8FE-48C271792C1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304927"/>
      </p:ext>
    </p:extLst>
  </p:cSld>
  <p:clrMapOvr>
    <a:masterClrMapping/>
  </p:clrMapOvr>
  <p:transition spd="slow"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B2BFD-E76D-464E-B23C-F3C0BB5BDE3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557052"/>
      </p:ext>
    </p:extLst>
  </p:cSld>
  <p:clrMapOvr>
    <a:masterClrMapping/>
  </p:clrMapOvr>
  <p:transition spd="slow"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92A53-B9BF-4D20-84D6-2395E2D66506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120353"/>
      </p:ext>
    </p:extLst>
  </p:cSld>
  <p:clrMapOvr>
    <a:masterClrMapping/>
  </p:clrMapOvr>
  <p:transition spd="slow" advTm="1200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D64FA-5445-4031-B33D-45BDA42C6C90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744064"/>
      </p:ext>
    </p:extLst>
  </p:cSld>
  <p:clrMapOvr>
    <a:masterClrMapping/>
  </p:clrMapOvr>
  <p:transition spd="slow" advTm="1200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756EF-BD75-4DD8-B074-C8EE52309E7D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055930"/>
      </p:ext>
    </p:extLst>
  </p:cSld>
  <p:clrMapOvr>
    <a:masterClrMapping/>
  </p:clrMapOvr>
  <p:transition spd="slow" advTm="12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13984-6065-4A17-81C7-B6637F9E921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344774"/>
      </p:ext>
    </p:extLst>
  </p:cSld>
  <p:clrMapOvr>
    <a:masterClrMapping/>
  </p:clrMapOvr>
  <p:transition spd="slow">
    <p:rand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0C0D0-B139-4A72-A0A0-289D7DAC172B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28310"/>
      </p:ext>
    </p:extLst>
  </p:cSld>
  <p:clrMapOvr>
    <a:masterClrMapping/>
  </p:clrMapOvr>
  <p:transition spd="slow" advTm="1200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FA7E6-C5F0-41FF-860E-CF90DB68F32C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691640"/>
      </p:ext>
    </p:extLst>
  </p:cSld>
  <p:clrMapOvr>
    <a:masterClrMapping/>
  </p:clrMapOvr>
  <p:transition spd="slow" advTm="1200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E3F12-3E35-49E0-9EAD-6D4E4CB34284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932985"/>
      </p:ext>
    </p:extLst>
  </p:cSld>
  <p:clrMapOvr>
    <a:masterClrMapping/>
  </p:clrMapOvr>
  <p:transition spd="slow" advTm="1200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339A5-2FDF-4663-88B5-379D5C7CB449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914411"/>
      </p:ext>
    </p:extLst>
  </p:cSld>
  <p:clrMapOvr>
    <a:masterClrMapping/>
  </p:clrMapOvr>
  <p:transition spd="slow" advTm="1200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2DDB9-0CD5-41EE-90FC-E203C2B1B21A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9735"/>
      </p:ext>
    </p:extLst>
  </p:cSld>
  <p:clrMapOvr>
    <a:masterClrMapping/>
  </p:clrMapOvr>
  <p:transition spd="slow" advTm="1200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C360D-FBD8-4415-A3D9-604376BC7E2D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377272"/>
      </p:ext>
    </p:extLst>
  </p:cSld>
  <p:clrMapOvr>
    <a:masterClrMapping/>
  </p:clrMapOvr>
  <p:transition spd="slow" advTm="1200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6243F-81FA-48AF-86F7-8F6D3E2B9446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136664"/>
      </p:ext>
    </p:extLst>
  </p:cSld>
  <p:clrMapOvr>
    <a:masterClrMapping/>
  </p:clrMapOvr>
  <p:transition spd="slow" advTm="1200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0080A-CD54-435D-B2DD-EE710A337D7C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131651"/>
      </p:ext>
    </p:extLst>
  </p:cSld>
  <p:clrMapOvr>
    <a:masterClrMapping/>
  </p:clrMapOvr>
  <p:transition spd="slow" advTm="12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37958-AC59-443D-9BF9-C1F96670753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444188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B76D8-A6AB-4B22-A850-16AD6297CD14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602825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AAC5B-2923-4F57-82E8-AF0BC516954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416604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257B7D-7DDA-4562-A5C1-79C6A76FC974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519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random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5E4BA7-DAC4-41A6-9F5F-778F537CDEC5}" type="slidenum">
              <a:rPr lang="es-ES">
                <a:solidFill>
                  <a:srgbClr val="000000"/>
                </a:solidFill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085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2841FF-0290-4729-A8C9-EB269CED799B}" type="slidenum">
              <a:rPr lang="es-ES">
                <a:solidFill>
                  <a:srgbClr val="000000"/>
                </a:solidFill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536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ransition spd="slow">
    <p:random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441BD9-1EA6-4F03-86A9-9A3202314E15}" type="slidenum">
              <a:rPr lang="es-ES">
                <a:solidFill>
                  <a:srgbClr val="000000"/>
                </a:solidFill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725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 spd="slow" advClick="0" advTm="20000">
    <p:zoom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61168C-6DB6-4EE5-A672-9BC8608CD805}" type="slidenum">
              <a:rPr lang="es-ES">
                <a:solidFill>
                  <a:srgbClr val="000000"/>
                </a:solidFill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500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 spd="slow">
    <p:random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 smtClean="0">
                <a:solidFill>
                  <a:srgbClr val="5F5F5F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cs typeface="Times New Roman" pitchFamily="18" charset="0"/>
            </a:endParaRP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BB6B9A-4686-47BC-9014-C58FDBAE0EBB}" type="slidenum">
              <a:rPr lang="pt-BR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021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 spd="slow" advTm="12000"/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25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3.googleusercontent.com/pw/AP1GczOAtogtQyqV1i_c_sL9sGgPLpBPVTGji2SJAYlzcqJuL9uNYkN7GmShd2C7hNSotBweouL_5fwwFaM2Y7Zsw-MyymIq8FFijd_mrPY0Wcg8MQeRO7JSp-5p733TP-GDz9ap4F0tBP-sqC5W3S39n-c1ql_0HFaRKgUfFkMaEYcwgG9p_eccw27RLoGSRpUWO8Q6sSt2HK6TqACiofW6jmIHPWHPNIgu9tSmUcnPLe8HJKZNPm5ntPABd9WbstOY_Nl2oNgMdgksTpq3dby9viWeAkjSFZ_pj0KJftwxvnSKEsuEs_3kxVHwO0XezNSL3FT0_kcFqHEiXHuu865NSoW4_ZU7D6ynQnYRkZDSB-wQ2sobXcBXKJm_CIwIv0KVmArlKn9-AaBobFHFVSx4Y7w3Usau01X9s_4m2gtyBei1mJ-_lkGroaCy-ESgWe8ZziAaS-rkz-KLGvP7d45-FZCdrKyl3G8pDMYO9BvwZ5-CeYlLNIhbUAxzQcaBENUnLuSvnNFcitYhmkoZvEniullHTX2gMxTHsnSNDidtG5oxxCpgEErfoZJ_9E8i3J5i12hl_zp_yPpDKJyRIWBaCJyt6Vgb3FFRXloaJvfhQ-i9I4W30QYF3SOMtaZK3aJZ0vhnapOLSFsZvkkGgtz2m9fEGhZIN7wKhdaoP1o2xF8_ge6Dops4-dobnFfJsfGpTiToDsRdo4kd7PRxeOwD0aHwaarYH85lehrl0Ux-1mtZf14jaFJ1kdBLJtVwgbBPoQgtG11wKsKlaiexI2SlLtMDZxgo3PfisIeXmYXmZyBgQGURihL-JL2t_8hf7k3iJZ8mqq8Plikq2fVhAO4WV7zOH4Y8L-P3mlvxhCkHqQzHokd1M6NQ2pBMqMZeRCkLnrOLspeiIs2toqUxCXY3ciJiMDcT=w1920-h728-s-no-gm?authuser=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24" y="482321"/>
            <a:ext cx="8080467" cy="584388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2128658" y="6072285"/>
            <a:ext cx="287129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05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Imagen de Portada: Padre </a:t>
            </a:r>
            <a:r>
              <a:rPr lang="es-ES_tradnl" sz="10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Erick Félix, CM </a:t>
            </a:r>
            <a:endParaRPr lang="es-PE" sz="105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6253587" y="5959370"/>
            <a:ext cx="23385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23 de Junio 2024</a:t>
            </a:r>
            <a:endParaRPr lang="es-ES" sz="2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526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 loop="1">
            <p:snd r:embed="rId3" name="AUTOMNE ROSE1.wav"/>
          </p:stSnd>
        </p:sndAc>
      </p:transition>
    </mc:Choice>
    <mc:Fallback xmlns="">
      <p:transition spd="slow">
        <p:fade/>
        <p:sndAc>
          <p:stSnd loop="1">
            <p:snd r:embed="rId5" name="AUTOMNE ROSE1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7610" t="6862" r="10944"/>
          <a:stretch/>
        </p:blipFill>
        <p:spPr>
          <a:xfrm>
            <a:off x="552201" y="593805"/>
            <a:ext cx="7981911" cy="578717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2" t="-3691"/>
          <a:stretch/>
        </p:blipFill>
        <p:spPr>
          <a:xfrm>
            <a:off x="1817624" y="1044961"/>
            <a:ext cx="5843409" cy="3951022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softEdge rad="317500"/>
          </a:effec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83289" y="4995983"/>
            <a:ext cx="7850824" cy="138499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es-PE" sz="2800" b="1" dirty="0">
                <a:solidFill>
                  <a:schemeClr val="bg1"/>
                </a:solidFill>
                <a:effectLst>
                  <a:glow rad="101600">
                    <a:srgbClr val="422100">
                      <a:alpha val="60000"/>
                    </a:srgbClr>
                  </a:glow>
                  <a:outerShdw blurRad="50800" dist="38100" dir="10800000" algn="r" rotWithShape="0">
                    <a:srgbClr val="54381C"/>
                  </a:outerShdw>
                </a:effectLst>
                <a:latin typeface="Century Gothic" pitchFamily="34" charset="0"/>
              </a:rPr>
              <a:t>Se levantó un fuerte huracán, y las olas rompían contra la barca hasta casi llenarla de agua.</a:t>
            </a:r>
            <a:endParaRPr lang="es-ES" sz="2800" b="1" dirty="0">
              <a:solidFill>
                <a:schemeClr val="bg1"/>
              </a:solidFill>
              <a:effectLst>
                <a:glow rad="101600">
                  <a:srgbClr val="422100">
                    <a:alpha val="60000"/>
                  </a:srgbClr>
                </a:glow>
                <a:outerShdw blurRad="50800" dist="38100" dir="10800000" algn="r" rotWithShape="0">
                  <a:srgbClr val="54381C"/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22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7610" t="6862" r="10944"/>
          <a:stretch/>
        </p:blipFill>
        <p:spPr>
          <a:xfrm>
            <a:off x="574767" y="534192"/>
            <a:ext cx="7959346" cy="5770813"/>
          </a:xfrm>
          <a:prstGeom prst="rect">
            <a:avLst/>
          </a:prstGeom>
        </p:spPr>
      </p:pic>
      <p:pic>
        <p:nvPicPr>
          <p:cNvPr id="5122" name="Picture 2" descr="157 LA TEMPESTAD CALMADA | cronicadeunatraicion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38557" y="979383"/>
            <a:ext cx="6129302" cy="402469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74767" y="4639843"/>
            <a:ext cx="8076863" cy="181588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es-ES" sz="2800" b="1" dirty="0">
                <a:solidFill>
                  <a:schemeClr val="bg1"/>
                </a:solidFill>
                <a:effectLst>
                  <a:glow rad="101600">
                    <a:srgbClr val="422100">
                      <a:alpha val="60000"/>
                    </a:srgbClr>
                  </a:glow>
                  <a:outerShdw blurRad="50800" dist="38100" dir="10800000" algn="r" rotWithShape="0">
                    <a:srgbClr val="54381C"/>
                  </a:outerShdw>
                </a:effectLst>
                <a:latin typeface="Century Gothic" pitchFamily="34" charset="0"/>
              </a:rPr>
              <a:t>Él estaba a popa, dormido sobre un almohadón. Lo despertaron, diciéndole: </a:t>
            </a:r>
            <a:endParaRPr lang="es-ES" sz="2800" b="1" dirty="0" smtClean="0">
              <a:solidFill>
                <a:schemeClr val="bg1"/>
              </a:solidFill>
              <a:effectLst>
                <a:glow rad="101600">
                  <a:srgbClr val="422100">
                    <a:alpha val="60000"/>
                  </a:srgbClr>
                </a:glow>
                <a:outerShdw blurRad="50800" dist="38100" dir="10800000" algn="r" rotWithShape="0">
                  <a:srgbClr val="54381C"/>
                </a:outerShdw>
              </a:effectLst>
              <a:latin typeface="Century Gothic" pitchFamily="34" charset="0"/>
            </a:endParaRPr>
          </a:p>
          <a:p>
            <a:pPr algn="ctr" fontAlgn="base">
              <a:spcAft>
                <a:spcPct val="0"/>
              </a:spcAft>
            </a:pPr>
            <a:r>
              <a:rPr lang="es-ES" sz="2800" b="1" dirty="0" smtClean="0">
                <a:solidFill>
                  <a:schemeClr val="bg1"/>
                </a:solidFill>
                <a:effectLst>
                  <a:glow rad="101600">
                    <a:srgbClr val="422100">
                      <a:alpha val="60000"/>
                    </a:srgbClr>
                  </a:glow>
                  <a:outerShdw blurRad="50800" dist="38100" dir="10800000" algn="r" rotWithShape="0">
                    <a:srgbClr val="54381C"/>
                  </a:outerShdw>
                </a:effectLst>
                <a:latin typeface="Century Gothic" pitchFamily="34" charset="0"/>
              </a:rPr>
              <a:t>“</a:t>
            </a:r>
            <a:r>
              <a:rPr lang="es-ES" sz="2800" b="1" dirty="0">
                <a:solidFill>
                  <a:schemeClr val="bg1"/>
                </a:solidFill>
                <a:effectLst>
                  <a:glow rad="101600">
                    <a:srgbClr val="422100">
                      <a:alpha val="60000"/>
                    </a:srgbClr>
                  </a:glow>
                  <a:outerShdw blurRad="50800" dist="38100" dir="10800000" algn="r" rotWithShape="0">
                    <a:srgbClr val="54381C"/>
                  </a:outerShdw>
                </a:effectLst>
                <a:latin typeface="Century Gothic" pitchFamily="34" charset="0"/>
              </a:rPr>
              <a:t>Maestro, ¿no te importa que nos hundamos?”.</a:t>
            </a:r>
          </a:p>
        </p:txBody>
      </p:sp>
    </p:spTree>
    <p:extLst>
      <p:ext uri="{BB962C8B-B14F-4D97-AF65-F5344CB8AC3E}">
        <p14:creationId xmlns:p14="http://schemas.microsoft.com/office/powerpoint/2010/main" val="365011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7610" t="6862" r="10944"/>
          <a:stretch/>
        </p:blipFill>
        <p:spPr>
          <a:xfrm>
            <a:off x="559099" y="554289"/>
            <a:ext cx="8082482" cy="577081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333" y="763675"/>
            <a:ext cx="6822831" cy="445141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30561" y="5330131"/>
            <a:ext cx="7939557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es-PE" sz="2800" b="1" dirty="0">
                <a:solidFill>
                  <a:schemeClr val="bg1"/>
                </a:solidFill>
                <a:effectLst>
                  <a:glow rad="101600">
                    <a:srgbClr val="422100">
                      <a:alpha val="60000"/>
                    </a:srgbClr>
                  </a:glow>
                  <a:outerShdw blurRad="50800" dist="38100" dir="10800000" algn="r" rotWithShape="0">
                    <a:srgbClr val="54381C"/>
                  </a:outerShdw>
                </a:effectLst>
                <a:latin typeface="Century Gothic" pitchFamily="34" charset="0"/>
              </a:rPr>
              <a:t>Se puso en pie, increpó al viento y dijo al mar: </a:t>
            </a:r>
            <a:r>
              <a:rPr lang="es-PE" sz="2800" b="1" dirty="0" smtClean="0">
                <a:solidFill>
                  <a:schemeClr val="bg1"/>
                </a:solidFill>
                <a:effectLst>
                  <a:glow rad="101600">
                    <a:srgbClr val="422100">
                      <a:alpha val="60000"/>
                    </a:srgbClr>
                  </a:glow>
                  <a:outerShdw blurRad="50800" dist="38100" dir="10800000" algn="r" rotWithShape="0">
                    <a:srgbClr val="54381C"/>
                  </a:outerShdw>
                </a:effectLst>
                <a:latin typeface="Century Gothic" pitchFamily="34" charset="0"/>
              </a:rPr>
              <a:t>“¡</a:t>
            </a:r>
            <a:r>
              <a:rPr lang="es-PE" sz="2800" b="1" dirty="0">
                <a:solidFill>
                  <a:schemeClr val="bg1"/>
                </a:solidFill>
                <a:effectLst>
                  <a:glow rad="101600">
                    <a:srgbClr val="422100">
                      <a:alpha val="60000"/>
                    </a:srgbClr>
                  </a:glow>
                  <a:outerShdw blurRad="50800" dist="38100" dir="10800000" algn="r" rotWithShape="0">
                    <a:srgbClr val="54381C"/>
                  </a:outerShdw>
                </a:effectLst>
                <a:latin typeface="Century Gothic" pitchFamily="34" charset="0"/>
              </a:rPr>
              <a:t>Silencio, cállate”.</a:t>
            </a:r>
            <a:endParaRPr lang="es-ES" sz="2800" b="1" dirty="0">
              <a:solidFill>
                <a:schemeClr val="bg1"/>
              </a:solidFill>
              <a:effectLst>
                <a:glow rad="101600">
                  <a:srgbClr val="422100">
                    <a:alpha val="60000"/>
                  </a:srgbClr>
                </a:glow>
                <a:outerShdw blurRad="50800" dist="38100" dir="10800000" algn="r" rotWithShape="0">
                  <a:srgbClr val="54381C"/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22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7610" t="6862" r="10944"/>
          <a:stretch/>
        </p:blipFill>
        <p:spPr>
          <a:xfrm>
            <a:off x="574767" y="534192"/>
            <a:ext cx="7959346" cy="577081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824" y="994787"/>
            <a:ext cx="6459083" cy="4299807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74767" y="4889402"/>
            <a:ext cx="8091601" cy="138499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es-ES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 Gothic" pitchFamily="34" charset="0"/>
              </a:rPr>
              <a:t>El viento cesó y vino una gran calma. Él les dijo: </a:t>
            </a:r>
            <a:r>
              <a:rPr lang="es-ES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 Gothic" pitchFamily="34" charset="0"/>
              </a:rPr>
              <a:t>-“¿</a:t>
            </a:r>
            <a:r>
              <a:rPr lang="es-ES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 Gothic" pitchFamily="34" charset="0"/>
              </a:rPr>
              <a:t>Por qué son tan cobardes? </a:t>
            </a:r>
            <a:endParaRPr lang="es-ES" sz="2800" b="1" dirty="0" smtClean="0">
              <a:solidFill>
                <a:schemeClr val="bg1"/>
              </a:solidFill>
              <a:effectLst>
                <a:glow rad="101600">
                  <a:srgbClr val="000000"/>
                </a:glow>
                <a:outerShdw blurRad="50800" dist="38100" dir="10800000" algn="r" rotWithShape="0">
                  <a:prstClr val="black"/>
                </a:outerShdw>
              </a:effectLst>
              <a:latin typeface="Century Gothic" pitchFamily="34" charset="0"/>
            </a:endParaRPr>
          </a:p>
          <a:p>
            <a:pPr algn="ctr" fontAlgn="base">
              <a:spcAft>
                <a:spcPct val="0"/>
              </a:spcAft>
            </a:pPr>
            <a:r>
              <a:rPr lang="es-ES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 Gothic" pitchFamily="34" charset="0"/>
              </a:rPr>
              <a:t>¿</a:t>
            </a:r>
            <a:r>
              <a:rPr lang="es-ES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 Gothic" pitchFamily="34" charset="0"/>
              </a:rPr>
              <a:t>Aún no tienen fe?”</a:t>
            </a:r>
          </a:p>
        </p:txBody>
      </p:sp>
    </p:spTree>
    <p:extLst>
      <p:ext uri="{BB962C8B-B14F-4D97-AF65-F5344CB8AC3E}">
        <p14:creationId xmlns:p14="http://schemas.microsoft.com/office/powerpoint/2010/main" val="254329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7610" t="6862" r="10944"/>
          <a:stretch/>
        </p:blipFill>
        <p:spPr>
          <a:xfrm>
            <a:off x="574767" y="534192"/>
            <a:ext cx="7959346" cy="577081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784" y="855148"/>
            <a:ext cx="6430945" cy="439009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54296" y="664229"/>
            <a:ext cx="7387046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es-ES" sz="2800" b="1" dirty="0">
                <a:solidFill>
                  <a:schemeClr val="bg1"/>
                </a:solidFill>
                <a:effectLst>
                  <a:glow rad="101600">
                    <a:srgbClr val="422100">
                      <a:alpha val="60000"/>
                    </a:srgbClr>
                  </a:glow>
                  <a:outerShdw blurRad="50800" dist="38100" dir="10800000" algn="r" rotWithShape="0">
                    <a:srgbClr val="54381C"/>
                  </a:outerShdw>
                </a:effectLst>
                <a:latin typeface="Century Gothic" pitchFamily="34" charset="0"/>
              </a:rPr>
              <a:t>Se quedaron espantados y se decían unos a otros: </a:t>
            </a:r>
            <a:endParaRPr lang="es-ES" sz="2800" b="1" dirty="0" smtClean="0">
              <a:solidFill>
                <a:schemeClr val="bg1"/>
              </a:solidFill>
              <a:effectLst>
                <a:glow rad="101600">
                  <a:srgbClr val="422100">
                    <a:alpha val="60000"/>
                  </a:srgbClr>
                </a:glow>
                <a:outerShdw blurRad="50800" dist="38100" dir="10800000" algn="r" rotWithShape="0">
                  <a:srgbClr val="54381C"/>
                </a:outerShdw>
              </a:effectLst>
              <a:latin typeface="Century Gothic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754296" y="5350898"/>
            <a:ext cx="7387046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es-ES" sz="2800" b="1" dirty="0" smtClean="0">
                <a:solidFill>
                  <a:schemeClr val="bg1"/>
                </a:solidFill>
                <a:effectLst>
                  <a:glow rad="101600">
                    <a:srgbClr val="422100">
                      <a:alpha val="60000"/>
                    </a:srgbClr>
                  </a:glow>
                  <a:outerShdw blurRad="50800" dist="38100" dir="10800000" algn="r" rotWithShape="0">
                    <a:srgbClr val="54381C"/>
                  </a:outerShdw>
                </a:effectLst>
                <a:latin typeface="Century Gothic" pitchFamily="34" charset="0"/>
              </a:rPr>
              <a:t>- “¿</a:t>
            </a:r>
            <a:r>
              <a:rPr lang="es-ES" sz="2800" b="1" dirty="0">
                <a:solidFill>
                  <a:schemeClr val="bg1"/>
                </a:solidFill>
                <a:effectLst>
                  <a:glow rad="101600">
                    <a:srgbClr val="422100">
                      <a:alpha val="60000"/>
                    </a:srgbClr>
                  </a:glow>
                  <a:outerShdw blurRad="50800" dist="38100" dir="10800000" algn="r" rotWithShape="0">
                    <a:srgbClr val="54381C"/>
                  </a:outerShdw>
                </a:effectLst>
                <a:latin typeface="Century Gothic" pitchFamily="34" charset="0"/>
              </a:rPr>
              <a:t>Pero quién es éste que hasta el viento y el mar le obedecen?”.  </a:t>
            </a:r>
          </a:p>
        </p:txBody>
      </p:sp>
    </p:spTree>
    <p:extLst>
      <p:ext uri="{BB962C8B-B14F-4D97-AF65-F5344CB8AC3E}">
        <p14:creationId xmlns:p14="http://schemas.microsoft.com/office/powerpoint/2010/main" val="16904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325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i.pinimg.com/564x/2a/27/16/2a271695f654aa243c874ccc0a84f0e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45" y="488986"/>
            <a:ext cx="8112106" cy="581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05" y="955852"/>
            <a:ext cx="3343972" cy="4458307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23557" name="5 Rectángulo"/>
          <p:cNvSpPr>
            <a:spLocks noChangeArrowheads="1"/>
          </p:cNvSpPr>
          <p:nvPr/>
        </p:nvSpPr>
        <p:spPr bwMode="auto">
          <a:xfrm>
            <a:off x="4682531" y="1196872"/>
            <a:ext cx="3155183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es-PE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•	¿Qué personajes intervienen en el texto? ¿cuáles son las condiciones del tiempo que se señalan?</a:t>
            </a:r>
            <a:endParaRPr lang="es-ES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23556" name="4 Rectángulo"/>
          <p:cNvSpPr>
            <a:spLocks noChangeArrowheads="1"/>
          </p:cNvSpPr>
          <p:nvPr/>
        </p:nvSpPr>
        <p:spPr bwMode="auto">
          <a:xfrm>
            <a:off x="1534847" y="389524"/>
            <a:ext cx="57326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es-ES_tradnl" sz="4000" b="1" dirty="0"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  <a:cs typeface="Times New Roman" pitchFamily="18" charset="0"/>
              </a:rPr>
              <a:t>Preguntas para la lectura:</a:t>
            </a:r>
            <a:endParaRPr lang="es-ES" sz="4000" dirty="0"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itchFamily="34" charset="-128"/>
              <a:ea typeface="Adobe Gothic Std B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89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i.pinimg.com/564x/2a/27/16/2a271695f654aa243c874ccc0a84f0e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46" y="492786"/>
            <a:ext cx="8111411" cy="583767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6 Rectángulo"/>
          <p:cNvSpPr>
            <a:spLocks noChangeArrowheads="1"/>
          </p:cNvSpPr>
          <p:nvPr/>
        </p:nvSpPr>
        <p:spPr bwMode="auto">
          <a:xfrm>
            <a:off x="1200635" y="1476491"/>
            <a:ext cx="288904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es-PE" sz="3200" dirty="0">
                <a:latin typeface="Arial Black" panose="020B0A04020102020204" pitchFamily="34" charset="0"/>
                <a:cs typeface="Times New Roman" pitchFamily="18" charset="0"/>
              </a:rPr>
              <a:t>	•	¿Qué les dijo Jesús a sus discípulos? ¿Qué hicieron ellos?</a:t>
            </a:r>
            <a:endParaRPr lang="es-ES" sz="3200" dirty="0">
              <a:latin typeface="Arial Black" panose="020B0A04020102020204" pitchFamily="34" charset="0"/>
              <a:cs typeface="Times New Roman" pitchFamily="18" charset="0"/>
            </a:endParaRPr>
          </a:p>
        </p:txBody>
      </p:sp>
      <p:pic>
        <p:nvPicPr>
          <p:cNvPr id="7170" name="Picture 2" descr="imagenes de jesus con sus discipulos en la barca - Buscar con Google | Arte  biblico, Arte de jesús, Arte cristia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611" y="301450"/>
            <a:ext cx="3628796" cy="537586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69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.pinimg.com/564x/2a/27/16/2a271695f654aa243c874ccc0a84f0e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84" y="449067"/>
            <a:ext cx="8101584" cy="588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78" y="683289"/>
            <a:ext cx="3344795" cy="463229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6" name="6 Rectángulo"/>
          <p:cNvSpPr>
            <a:spLocks noChangeArrowheads="1"/>
          </p:cNvSpPr>
          <p:nvPr/>
        </p:nvSpPr>
        <p:spPr bwMode="auto">
          <a:xfrm>
            <a:off x="4632290" y="1627834"/>
            <a:ext cx="3215472" cy="308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es-PE" sz="2800" b="1" dirty="0"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•</a:t>
            </a:r>
            <a:r>
              <a:rPr lang="es-PE" sz="2800" dirty="0">
                <a:latin typeface="Arial Black" panose="020B0A04020102020204" pitchFamily="34" charset="0"/>
                <a:cs typeface="Times New Roman" pitchFamily="18" charset="0"/>
              </a:rPr>
              <a:t>	¿Qué sucedió cuando estaban en la barca?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es-PE" sz="2800" dirty="0">
                <a:latin typeface="Arial Black" panose="020B0A04020102020204" pitchFamily="34" charset="0"/>
                <a:cs typeface="Times New Roman" pitchFamily="18" charset="0"/>
              </a:rPr>
              <a:t>¿Qué hacía Jesús mientras tanto?</a:t>
            </a:r>
            <a:endParaRPr lang="es-ES" sz="2800" dirty="0">
              <a:latin typeface="Arial Black" panose="020B0A040201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19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i.pinimg.com/564x/2a/27/16/2a271695f654aa243c874ccc0a84f0e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30" y="539929"/>
            <a:ext cx="8064517" cy="576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40" y="762441"/>
            <a:ext cx="3348783" cy="4764152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23559" name="7 Rectángulo"/>
          <p:cNvSpPr>
            <a:spLocks noChangeArrowheads="1"/>
          </p:cNvSpPr>
          <p:nvPr/>
        </p:nvSpPr>
        <p:spPr bwMode="auto">
          <a:xfrm>
            <a:off x="4743143" y="762441"/>
            <a:ext cx="338164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es-PE" sz="3200" dirty="0">
                <a:latin typeface="Arial Black" panose="020B0A04020102020204" pitchFamily="34" charset="0"/>
                <a:cs typeface="Times New Roman" pitchFamily="18" charset="0"/>
              </a:rPr>
              <a:t>•	¿Cómo reaccionaron los discípulos? </a:t>
            </a:r>
          </a:p>
        </p:txBody>
      </p:sp>
      <p:sp>
        <p:nvSpPr>
          <p:cNvPr id="5" name="7 Rectángulo"/>
          <p:cNvSpPr>
            <a:spLocks noChangeArrowheads="1"/>
          </p:cNvSpPr>
          <p:nvPr/>
        </p:nvSpPr>
        <p:spPr bwMode="auto">
          <a:xfrm>
            <a:off x="4572188" y="3422466"/>
            <a:ext cx="336083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es-PE" sz="3200" dirty="0" smtClean="0">
                <a:latin typeface="Arial Black" panose="020B0A04020102020204" pitchFamily="34" charset="0"/>
                <a:cs typeface="Times New Roman" pitchFamily="18" charset="0"/>
              </a:rPr>
              <a:t>¿</a:t>
            </a:r>
            <a:r>
              <a:rPr lang="es-PE" sz="3200" dirty="0">
                <a:latin typeface="Arial Black" panose="020B0A04020102020204" pitchFamily="34" charset="0"/>
                <a:cs typeface="Times New Roman" pitchFamily="18" charset="0"/>
              </a:rPr>
              <a:t>Qué hizo Jesús y qué les dijo?</a:t>
            </a:r>
            <a:endParaRPr lang="es-ES" sz="3200" dirty="0">
              <a:latin typeface="Arial Black" panose="020B0A040201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96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8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i.pinimg.com/564x/2a/27/16/2a271695f654aa243c874ccc0a84f0e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44" y="522554"/>
            <a:ext cx="8087149" cy="578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5608" y="740320"/>
            <a:ext cx="3310478" cy="47918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3559" name="7 Rectángulo"/>
          <p:cNvSpPr>
            <a:spLocks noChangeArrowheads="1"/>
          </p:cNvSpPr>
          <p:nvPr/>
        </p:nvSpPr>
        <p:spPr bwMode="auto">
          <a:xfrm>
            <a:off x="4667005" y="1858985"/>
            <a:ext cx="315518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es-PE" sz="3200" dirty="0">
                <a:latin typeface="Arial Black" panose="020B0A04020102020204" pitchFamily="34" charset="0"/>
                <a:cs typeface="Times New Roman" pitchFamily="18" charset="0"/>
              </a:rPr>
              <a:t>•	¿Qué insinúa este pasaje sobre la identidad de Jesús</a:t>
            </a:r>
            <a:r>
              <a:rPr lang="es-PE" sz="3200" dirty="0" smtClean="0">
                <a:latin typeface="Arial Black" panose="020B0A04020102020204" pitchFamily="34" charset="0"/>
                <a:cs typeface="Times New Roman" pitchFamily="18" charset="0"/>
              </a:rPr>
              <a:t>?</a:t>
            </a:r>
            <a:endParaRPr lang="es-ES" sz="3200" dirty="0">
              <a:latin typeface="Arial Black" panose="020B0A040201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37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21" y="551506"/>
            <a:ext cx="7987607" cy="5687398"/>
          </a:xfrm>
          <a:prstGeom prst="rect">
            <a:avLst/>
          </a:prstGeom>
        </p:spPr>
      </p:pic>
      <p:sp>
        <p:nvSpPr>
          <p:cNvPr id="5" name="2 Rectángulo"/>
          <p:cNvSpPr/>
          <p:nvPr/>
        </p:nvSpPr>
        <p:spPr>
          <a:xfrm>
            <a:off x="735273" y="624521"/>
            <a:ext cx="3907993" cy="369332"/>
          </a:xfrm>
          <a:prstGeom prst="rect">
            <a:avLst/>
          </a:prstGeom>
          <a:solidFill>
            <a:srgbClr val="3366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</a:rPr>
              <a:t>DOMINGO 12 T. ORDINARIO - “B”</a:t>
            </a:r>
            <a:endParaRPr lang="es-PE" b="1" dirty="0">
              <a:solidFill>
                <a:schemeClr val="bg1"/>
              </a:solidFill>
              <a:effectLst>
                <a:outerShdw blurRad="50800" dist="38100" dir="10800000" algn="r" rotWithShape="0">
                  <a:prstClr val="black"/>
                </a:outerShdw>
              </a:effectLst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5630551" y="551506"/>
            <a:ext cx="2961580" cy="52322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Marcos 4,35-41</a:t>
            </a:r>
          </a:p>
        </p:txBody>
      </p:sp>
      <p:sp>
        <p:nvSpPr>
          <p:cNvPr id="9" name="WordArt 8"/>
          <p:cNvSpPr>
            <a:spLocks noChangeArrowheads="1" noChangeShapeType="1" noTextEdit="1"/>
          </p:cNvSpPr>
          <p:nvPr/>
        </p:nvSpPr>
        <p:spPr bwMode="auto">
          <a:xfrm>
            <a:off x="1045028" y="4937966"/>
            <a:ext cx="6260123" cy="1373953"/>
          </a:xfrm>
          <a:prstGeom prst="rect">
            <a:avLst/>
          </a:prstGeom>
        </p:spPr>
        <p:txBody>
          <a:bodyPr wrap="none" fromWordArt="1"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4400" kern="10" dirty="0">
                <a:ln w="9525">
                  <a:round/>
                  <a:headEnd/>
                  <a:tailEnd/>
                </a:ln>
                <a:solidFill>
                  <a:schemeClr val="bg1"/>
                </a:solidFill>
                <a:latin typeface="Humanst521 BT" panose="020B0602020204020204" pitchFamily="34" charset="0"/>
              </a:rPr>
              <a:t>“¿TODAVÍA </a:t>
            </a:r>
            <a:r>
              <a:rPr lang="es-ES" sz="4400" kern="10" dirty="0" smtClean="0">
                <a:ln w="9525">
                  <a:round/>
                  <a:headEnd/>
                  <a:tailEnd/>
                </a:ln>
                <a:solidFill>
                  <a:schemeClr val="bg1"/>
                </a:solidFill>
                <a:latin typeface="Humanst521 BT" panose="020B0602020204020204" pitchFamily="34" charset="0"/>
              </a:rPr>
              <a:t>NO TIENEN FE ? ”</a:t>
            </a:r>
            <a:endParaRPr lang="es-ES" sz="4400" kern="10" dirty="0">
              <a:ln w="9525">
                <a:round/>
                <a:headEnd/>
                <a:tailEnd/>
              </a:ln>
              <a:solidFill>
                <a:schemeClr val="bg1"/>
              </a:solidFill>
              <a:latin typeface="Humanst521 BT" panose="020B0602020204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4400" kern="10" dirty="0">
              <a:ln w="9525">
                <a:round/>
                <a:headEnd/>
                <a:tailEnd/>
              </a:ln>
              <a:solidFill>
                <a:schemeClr val="bg1"/>
              </a:solidFill>
              <a:latin typeface="Humanst521 BT" panose="020B06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708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68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683" fill="hold">
                                          <p:stCondLst>
                                            <p:cond delay="68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8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34" decel="50000" autoRev="1" fill="hold">
                                          <p:stCondLst>
                                            <p:cond delay="68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4" fill="hold">
                                          <p:stCondLst>
                                            <p:cond delay="129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o hay ninguna descripción de la foto disponibl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23" y="550994"/>
            <a:ext cx="7984584" cy="575937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2" name="7 Rectángulo"/>
          <p:cNvSpPr>
            <a:spLocks noChangeArrowheads="1"/>
          </p:cNvSpPr>
          <p:nvPr/>
        </p:nvSpPr>
        <p:spPr bwMode="auto">
          <a:xfrm>
            <a:off x="654348" y="2184184"/>
            <a:ext cx="8103685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26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rgbClr val="C00000"/>
                  </a:outerShdw>
                </a:effectLst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El relato de la tempestad calmada ha puesto ante nuestros ojos quién es Jesús y nos ha mostrado que la fe en Él debe ser una de las características del discípulo. Sin embargo, en </a:t>
            </a:r>
            <a:endParaRPr lang="es-PE" sz="2600" b="1" dirty="0" smtClean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rgbClr val="C00000"/>
                </a:outerShdw>
              </a:effectLst>
              <a:latin typeface="Arial Narrow" panose="020B0606020202030204" pitchFamily="34" charset="0"/>
              <a:ea typeface="Times New Roman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E" sz="2600" b="1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rgbClr val="C00000"/>
                </a:outerShdw>
              </a:effectLst>
              <a:latin typeface="Arial Narrow" panose="020B0606020202030204" pitchFamily="34" charset="0"/>
              <a:ea typeface="Times New Roman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E" sz="2600" b="1" dirty="0" smtClean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rgbClr val="C00000"/>
                </a:outerShdw>
              </a:effectLst>
              <a:latin typeface="Arial Narrow" panose="020B0606020202030204" pitchFamily="34" charset="0"/>
              <a:ea typeface="Times New Roman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E" sz="2600" b="1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rgbClr val="C00000"/>
                </a:outerShdw>
              </a:effectLst>
              <a:latin typeface="Arial Narrow" panose="020B0606020202030204" pitchFamily="34" charset="0"/>
              <a:ea typeface="Times New Roman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E" sz="2600" b="1" dirty="0" smtClean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rgbClr val="C00000"/>
                </a:outerShdw>
              </a:effectLst>
              <a:latin typeface="Arial Narrow" panose="020B0606020202030204" pitchFamily="34" charset="0"/>
              <a:ea typeface="Times New Roman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26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rgbClr val="C00000"/>
                  </a:outerShdw>
                </a:effectLst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nuestra </a:t>
            </a:r>
            <a:r>
              <a:rPr lang="es-PE" sz="26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rgbClr val="C00000"/>
                  </a:outerShdw>
                </a:effectLst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travesía de </a:t>
            </a:r>
            <a:r>
              <a:rPr lang="es-PE" sz="26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rgbClr val="C00000"/>
                  </a:outerShdw>
                </a:effectLst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ser cristianos</a:t>
            </a:r>
            <a:r>
              <a:rPr lang="es-PE" sz="26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rgbClr val="C00000"/>
                  </a:outerShdw>
                </a:effectLst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, nos siguen azotando las olas y nos invade el miedo. </a:t>
            </a:r>
            <a:r>
              <a:rPr lang="es-ES" sz="26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rgbClr val="C00000"/>
                  </a:outerShdw>
                </a:effectLst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Jesús nos invita a confiar en él, pues sólo él puede llevar nuestra barca a buen puerto</a:t>
            </a:r>
            <a:r>
              <a:rPr lang="es-ES" sz="26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rgbClr val="C00000"/>
                  </a:outerShdw>
                </a:effectLst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.</a:t>
            </a:r>
            <a:endParaRPr lang="es-ES" sz="2600" b="1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rgbClr val="C00000"/>
                </a:outerShdw>
              </a:effectLst>
              <a:latin typeface="Arial Narrow" panose="020B0606020202030204" pitchFamily="34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22" y="554507"/>
            <a:ext cx="2998430" cy="918175"/>
          </a:xfrm>
          <a:prstGeom prst="roundRect">
            <a:avLst/>
          </a:prstGeom>
        </p:spPr>
      </p:pic>
      <p:sp>
        <p:nvSpPr>
          <p:cNvPr id="12" name="Rectángulo redondeado 11"/>
          <p:cNvSpPr>
            <a:spLocks noChangeArrowheads="1"/>
          </p:cNvSpPr>
          <p:nvPr/>
        </p:nvSpPr>
        <p:spPr bwMode="auto">
          <a:xfrm>
            <a:off x="654348" y="606810"/>
            <a:ext cx="2785538" cy="621099"/>
          </a:xfrm>
          <a:prstGeom prst="roundRect">
            <a:avLst>
              <a:gd name="adj" fmla="val 16667"/>
            </a:avLst>
          </a:prstGeom>
          <a:noFill/>
          <a:ln w="6350" cap="flat" cmpd="sng" algn="ctr">
            <a:noFill/>
            <a:prstDash val="solid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9050"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000" b="1" kern="0" dirty="0">
                <a:solidFill>
                  <a:srgbClr val="C00000"/>
                </a:solidFill>
                <a:ea typeface="Times New Roman" panose="02020603050405020304" pitchFamily="18" charset="0"/>
              </a:rPr>
              <a:t>MEDITATIO</a:t>
            </a:r>
            <a:endParaRPr lang="es-PE" sz="2000" kern="0" dirty="0">
              <a:solidFill>
                <a:srgbClr val="C00000"/>
              </a:solidFill>
              <a:ea typeface="Times New Roman" panose="02020603050405020304" pitchFamily="18" charset="0"/>
            </a:endParaRPr>
          </a:p>
          <a:p>
            <a:pPr indent="19050"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000" b="1" kern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¿Qué ME dice el texto?</a:t>
            </a:r>
            <a:endParaRPr lang="es-PE" sz="2000" kern="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039694" y="1747526"/>
            <a:ext cx="18998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2800" b="1" dirty="0"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srgbClr val="C00000"/>
                  </a:outerShdw>
                </a:effectLst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Motivación: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9187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925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s://i.pinimg.com/564x/3d/17/9f/3d179f78847a6bd98c81a11373563c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35" y="488802"/>
            <a:ext cx="7966367" cy="583161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3 Rectángulo"/>
          <p:cNvSpPr>
            <a:spLocks noChangeArrowheads="1"/>
          </p:cNvSpPr>
          <p:nvPr/>
        </p:nvSpPr>
        <p:spPr bwMode="auto">
          <a:xfrm>
            <a:off x="813917" y="488802"/>
            <a:ext cx="725028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es-PE" sz="33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•	¿Qué </a:t>
            </a:r>
            <a:r>
              <a:rPr lang="es-PE" sz="33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tempestades  azotan </a:t>
            </a:r>
            <a:r>
              <a:rPr lang="es-PE" sz="33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mi vida en estos momentos? </a:t>
            </a:r>
            <a:endParaRPr lang="es-ES" sz="33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3 Rectángulo"/>
          <p:cNvSpPr>
            <a:spLocks noChangeArrowheads="1"/>
          </p:cNvSpPr>
          <p:nvPr/>
        </p:nvSpPr>
        <p:spPr bwMode="auto">
          <a:xfrm>
            <a:off x="623003" y="1793042"/>
            <a:ext cx="359533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es-PE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¿Y la vida de nuestra comunidad, </a:t>
            </a:r>
            <a:r>
              <a:rPr lang="es-PE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           de </a:t>
            </a:r>
            <a:r>
              <a:rPr lang="es-PE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nuestra </a:t>
            </a:r>
            <a:r>
              <a:rPr lang="es-PE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familia</a:t>
            </a:r>
            <a:r>
              <a:rPr lang="es-PE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? </a:t>
            </a:r>
            <a:endParaRPr lang="es-E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3 Rectángulo"/>
          <p:cNvSpPr>
            <a:spLocks noChangeArrowheads="1"/>
          </p:cNvSpPr>
          <p:nvPr/>
        </p:nvSpPr>
        <p:spPr bwMode="auto">
          <a:xfrm>
            <a:off x="1284498" y="4774943"/>
            <a:ext cx="627186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bliqueTopLef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es-PE" sz="3400" b="1" spc="50" dirty="0">
                <a:ln w="11430"/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127000" dist="38100" dir="10800000" algn="r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¿Cómo reacciono ante ellas? </a:t>
            </a:r>
            <a:endParaRPr lang="es-ES" sz="3400" b="1" spc="50" dirty="0">
              <a:ln w="11430"/>
              <a:solidFill>
                <a:srgbClr val="FFFF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127000" dist="38100" dir="10800000" algn="r" rotWithShape="0">
                  <a:prstClr val="black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3 Rectángulo"/>
          <p:cNvSpPr>
            <a:spLocks noChangeArrowheads="1"/>
          </p:cNvSpPr>
          <p:nvPr/>
        </p:nvSpPr>
        <p:spPr bwMode="auto">
          <a:xfrm>
            <a:off x="648736" y="5615861"/>
            <a:ext cx="812911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bliqueTopLef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es-PE" sz="3200" b="1" spc="50" dirty="0">
                <a:ln w="11430"/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127000" dist="38100" dir="10800000" algn="r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¿Soy consciente de la presencia de Jesús?</a:t>
            </a:r>
            <a:endParaRPr lang="es-ES" sz="3200" b="1" spc="50" dirty="0">
              <a:ln w="11430"/>
              <a:solidFill>
                <a:srgbClr val="FFFF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127000" dist="38100" dir="10800000" algn="r" rotWithShape="0">
                  <a:prstClr val="black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544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175"/>
                            </p:stCondLst>
                            <p:childTnLst>
                              <p:par>
                                <p:cTn id="1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800"/>
                            </p:stCondLst>
                            <p:childTnLst>
                              <p:par>
                                <p:cTn id="2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s://i.pinimg.com/564x/2f/fb/46/2ffb4619727c6c7a9a4f29a9e67a777f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3699" y="555396"/>
            <a:ext cx="8078875" cy="574491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4544130" y="5918479"/>
            <a:ext cx="58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PE" dirty="0"/>
          </a:p>
        </p:txBody>
      </p:sp>
      <p:sp>
        <p:nvSpPr>
          <p:cNvPr id="6" name="7 Rectángulo"/>
          <p:cNvSpPr>
            <a:spLocks noChangeArrowheads="1"/>
          </p:cNvSpPr>
          <p:nvPr/>
        </p:nvSpPr>
        <p:spPr bwMode="auto">
          <a:xfrm>
            <a:off x="533699" y="4207434"/>
            <a:ext cx="7998488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es-PE" sz="26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  <a:cs typeface="Times New Roman" pitchFamily="18" charset="0"/>
              </a:rPr>
              <a:t>	</a:t>
            </a:r>
            <a:r>
              <a:rPr lang="es-MX" sz="260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  <a:cs typeface="Times New Roman" pitchFamily="18" charset="0"/>
              </a:rPr>
              <a:t>•	Si la presencia de Jesús acaba con el miedo de los discípulos, ¿cómo me compromete su presencia a apoyar a quienes se encuentran en situaciones desesperantes</a:t>
            </a:r>
            <a:r>
              <a:rPr lang="es-MX" sz="26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  <a:cs typeface="Times New Roman" pitchFamily="18" charset="0"/>
              </a:rPr>
              <a:t>?</a:t>
            </a:r>
            <a:endParaRPr lang="es-ES" sz="26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Arial Black" panose="020B0A040201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95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i.pinimg.com/564x/0c/28/78/0c2878af54e9e931ff2b2dd7f7eae8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09" y="530016"/>
            <a:ext cx="8053927" cy="576025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670187" y="4610716"/>
            <a:ext cx="7737840" cy="1441742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Stop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/>
            </a:pPr>
            <a:r>
              <a:rPr lang="es-PE" sz="3200" b="1" dirty="0">
                <a:ln w="6600">
                  <a:solidFill>
                    <a:srgbClr val="FFFF66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entury Gothic" pitchFamily="34" charset="0"/>
                <a:ea typeface="Times New Roman" pitchFamily="18" charset="0"/>
                <a:cs typeface="Arial" charset="0"/>
              </a:rPr>
              <a:t>	•	¿Me dejo sorprender y asombrar por el poder soberano de Jesús?</a:t>
            </a:r>
            <a:endParaRPr lang="es-ES" sz="3200" b="1" dirty="0">
              <a:ln w="6600">
                <a:solidFill>
                  <a:srgbClr val="FFFF66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Century Gothic" pitchFamily="34" charset="0"/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44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i.pinimg.com/564x/80/25/80/80258023b5753bbd6436c85b426bfc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87" y="552656"/>
            <a:ext cx="8005857" cy="577780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8" name="Rectangle 5"/>
          <p:cNvSpPr>
            <a:spLocks noChangeArrowheads="1"/>
          </p:cNvSpPr>
          <p:nvPr/>
        </p:nvSpPr>
        <p:spPr bwMode="auto">
          <a:xfrm>
            <a:off x="1607237" y="3372309"/>
            <a:ext cx="241009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es-PE" sz="300" b="1" dirty="0"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ea typeface="Times New Roman" pitchFamily="18" charset="0"/>
                <a:cs typeface="Arial" charset="0"/>
              </a:rPr>
              <a:t>Motivación</a:t>
            </a:r>
            <a:r>
              <a:rPr lang="es-PE" sz="300" b="1" dirty="0" smtClean="0"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ea typeface="Times New Roman" pitchFamily="18" charset="0"/>
                <a:cs typeface="Arial" charset="0"/>
              </a:rPr>
              <a:t>:</a:t>
            </a:r>
            <a:endParaRPr lang="es-ES" sz="300" b="1" dirty="0"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ea typeface="Times New Roman" pitchFamily="18" charset="0"/>
              <a:cs typeface="Arial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10" y="552656"/>
            <a:ext cx="2836992" cy="1083639"/>
          </a:xfrm>
          <a:prstGeom prst="roundRect">
            <a:avLst/>
          </a:prstGeom>
        </p:spPr>
      </p:pic>
      <p:sp>
        <p:nvSpPr>
          <p:cNvPr id="10" name="Rectángulo redondeado 9"/>
          <p:cNvSpPr>
            <a:spLocks noChangeArrowheads="1"/>
          </p:cNvSpPr>
          <p:nvPr/>
        </p:nvSpPr>
        <p:spPr bwMode="auto">
          <a:xfrm>
            <a:off x="126190" y="550210"/>
            <a:ext cx="3692184" cy="906801"/>
          </a:xfrm>
          <a:prstGeom prst="roundRect">
            <a:avLst>
              <a:gd name="adj" fmla="val 16667"/>
            </a:avLst>
          </a:prstGeom>
          <a:noFill/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9050" algn="ctr"/>
            <a:r>
              <a:rPr lang="es-ES_tradnl"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ORATIO</a:t>
            </a:r>
            <a:endParaRPr lang="es-PE" sz="17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19050" algn="ctr"/>
            <a:r>
              <a:rPr lang="es-ES_tradnl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¿Qué le digo al Señor </a:t>
            </a:r>
            <a:r>
              <a:rPr lang="es-ES_tradnl" sz="1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motivado </a:t>
            </a:r>
            <a:r>
              <a:rPr lang="es-ES_tradnl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 su Palabra?</a:t>
            </a:r>
            <a:endParaRPr lang="es-PE" sz="1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05022" y="3986021"/>
            <a:ext cx="769436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es-PE" sz="28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Al </a:t>
            </a:r>
            <a:r>
              <a:rPr lang="es-PE" sz="28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concluir nuestro </a:t>
            </a:r>
            <a:r>
              <a:rPr lang="es-PE" sz="28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    encuentro </a:t>
            </a:r>
            <a:r>
              <a:rPr lang="es-PE" sz="28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vamos a reservar </a:t>
            </a:r>
            <a:r>
              <a:rPr lang="es-PE" sz="28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  un </a:t>
            </a:r>
            <a:r>
              <a:rPr lang="es-PE" sz="28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espacio para la oración. </a:t>
            </a:r>
            <a:r>
              <a:rPr lang="es-PE" sz="28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   Lo </a:t>
            </a:r>
            <a:r>
              <a:rPr lang="es-PE" sz="28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que hemos escuchado y compartido se hace diálogo orante, porque no estamos solos: el Señor nos acompaña en el viaje, viene con nosotros en la barca</a:t>
            </a:r>
            <a:r>
              <a:rPr lang="es-PE" sz="28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.</a:t>
            </a:r>
            <a:endParaRPr lang="es-ES" sz="2800" b="1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/>
                </a:outerShdw>
              </a:effectLst>
              <a:latin typeface="Arial Narrow" panose="020B0606020202030204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039694" y="1747526"/>
            <a:ext cx="18998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2800" b="1" dirty="0"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srgbClr val="C00000"/>
                  </a:outerShdw>
                </a:effectLst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Motivación: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85609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925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850"/>
                            </p:stCondLst>
                            <p:childTnLst>
                              <p:par>
                                <p:cTn id="1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La tempestad calmada - Consejería Espiritu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52" y="552660"/>
            <a:ext cx="8092782" cy="574765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639234" y="4537934"/>
            <a:ext cx="8072685" cy="1943252"/>
          </a:xfrm>
        </p:spPr>
        <p:txBody>
          <a:bodyPr/>
          <a:lstStyle/>
          <a:p>
            <a:pPr algn="ctr">
              <a:buNone/>
            </a:pPr>
            <a:r>
              <a:rPr lang="es-ES_tradnl" sz="2400" dirty="0" smtClean="0">
                <a:solidFill>
                  <a:schemeClr val="bg1"/>
                </a:solidFill>
                <a:effectLst>
                  <a:glow rad="101600">
                    <a:srgbClr val="080808"/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Luego de un tiempo de oración personal, podemos compartir </a:t>
            </a:r>
            <a:r>
              <a:rPr lang="es-ES" sz="2400" dirty="0" smtClean="0">
                <a:solidFill>
                  <a:schemeClr val="bg1"/>
                </a:solidFill>
                <a:effectLst>
                  <a:glow rad="101600">
                    <a:srgbClr val="080808"/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en voz alta nuestra oración, siempre dirigiéndonos a Dios mediante la alabanza, la acción de gracias o la súplica confiada.</a:t>
            </a:r>
            <a:endParaRPr lang="es-PE" sz="2400" dirty="0">
              <a:solidFill>
                <a:schemeClr val="bg1"/>
              </a:solidFill>
              <a:effectLst>
                <a:glow rad="101600">
                  <a:srgbClr val="080808"/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1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94" y="513805"/>
            <a:ext cx="8084166" cy="5794185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3265714" y="513805"/>
            <a:ext cx="5250488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PE" sz="2800" b="1" dirty="0">
                <a:solidFill>
                  <a:schemeClr val="bg1"/>
                </a:solidFill>
                <a:effectLst>
                  <a:glow rad="63500">
                    <a:srgbClr val="000026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Propuesta: cada participante del grupo da gracias a Dios por las veces en que le descubrimos presente en nuestras vidas, en nuestra familia, comunidad, Iglesia… </a:t>
            </a:r>
          </a:p>
        </p:txBody>
      </p:sp>
      <p:sp>
        <p:nvSpPr>
          <p:cNvPr id="5" name="8 Rectángulo"/>
          <p:cNvSpPr/>
          <p:nvPr/>
        </p:nvSpPr>
        <p:spPr>
          <a:xfrm>
            <a:off x="4150746" y="3963304"/>
            <a:ext cx="4202666" cy="12926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PE" sz="2600" b="1" dirty="0" smtClean="0">
                <a:solidFill>
                  <a:schemeClr val="bg1"/>
                </a:solidFill>
                <a:effectLst>
                  <a:glow rad="63500">
                    <a:srgbClr val="000026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Luego </a:t>
            </a:r>
            <a:r>
              <a:rPr lang="es-PE" sz="2600" b="1" dirty="0">
                <a:solidFill>
                  <a:schemeClr val="bg1"/>
                </a:solidFill>
                <a:effectLst>
                  <a:glow rad="63500">
                    <a:srgbClr val="000026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de cada intervención todos responden</a:t>
            </a:r>
            <a:r>
              <a:rPr lang="es-PE" sz="2600" b="1" dirty="0" smtClean="0">
                <a:solidFill>
                  <a:schemeClr val="bg1"/>
                </a:solidFill>
                <a:effectLst>
                  <a:glow rad="63500">
                    <a:srgbClr val="000026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:</a:t>
            </a:r>
            <a:endParaRPr lang="es-PE" sz="2600" b="1" dirty="0">
              <a:solidFill>
                <a:schemeClr val="bg1"/>
              </a:solidFill>
              <a:effectLst>
                <a:glow rad="63500">
                  <a:srgbClr val="000026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6" name="8 Rectángulo"/>
          <p:cNvSpPr/>
          <p:nvPr/>
        </p:nvSpPr>
        <p:spPr>
          <a:xfrm>
            <a:off x="628246" y="5619783"/>
            <a:ext cx="8103772" cy="5693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3100" b="1" dirty="0" smtClean="0">
                <a:solidFill>
                  <a:srgbClr val="FFFFFF"/>
                </a:solidFill>
                <a:effectLst>
                  <a:glow rad="63500">
                    <a:srgbClr val="000026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Gracias</a:t>
            </a:r>
            <a:r>
              <a:rPr lang="es-PE" sz="3100" b="1" dirty="0">
                <a:solidFill>
                  <a:srgbClr val="FFFFFF"/>
                </a:solidFill>
                <a:effectLst>
                  <a:glow rad="63500">
                    <a:srgbClr val="000026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Señor, porque estás en nuestra barca.</a:t>
            </a:r>
          </a:p>
        </p:txBody>
      </p:sp>
    </p:spTree>
    <p:extLst>
      <p:ext uri="{BB962C8B-B14F-4D97-AF65-F5344CB8AC3E}">
        <p14:creationId xmlns:p14="http://schemas.microsoft.com/office/powerpoint/2010/main" val="288108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2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n de carrusel 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58" y="543523"/>
            <a:ext cx="8019423" cy="579698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4873451" y="633046"/>
            <a:ext cx="371353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dirty="0">
                <a:solidFill>
                  <a:srgbClr val="FFFF66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Entraron en naves por el mar, comerciando por las aguas inmensas. Contemplaron las obras de Dios, sus maravillas en el océano.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947036" y="5157361"/>
            <a:ext cx="683708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Den gracias </a:t>
            </a:r>
            <a:r>
              <a:rPr lang="es-ES" sz="3200" b="1" dirty="0" smtClean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al </a:t>
            </a:r>
            <a:r>
              <a:rPr lang="es-ES" sz="3200" b="1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Señor,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porque es eterna su misericordia</a:t>
            </a:r>
            <a:endParaRPr lang="es-ES" sz="3200" dirty="0">
              <a:solidFill>
                <a:schemeClr val="bg1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798768" y="730889"/>
            <a:ext cx="2169184" cy="61555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400" b="1" spc="50" dirty="0">
                <a:ln w="11430"/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cs typeface="Times New Roman" pitchFamily="18" charset="0"/>
              </a:rPr>
              <a:t>Salmo 106</a:t>
            </a:r>
            <a:endParaRPr lang="es-ES" sz="3400" b="1" spc="50" dirty="0">
              <a:ln w="11430"/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92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95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307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ARCO A LA DERIVA EN EL MAR PROCELOSO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44" y="508679"/>
            <a:ext cx="8065316" cy="579632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377440" y="508679"/>
            <a:ext cx="621792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Él habló y levantó un viento tormentoso, que alzaba las olas a lo alto; subían al cielo, bajaban al abismo, el estómago revuelto por el mareo.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763472" y="4520821"/>
            <a:ext cx="516855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Den gracias </a:t>
            </a:r>
            <a:r>
              <a:rPr lang="es-ES" sz="32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al </a:t>
            </a:r>
            <a:r>
              <a:rPr lang="es-ES" sz="32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Señor,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porque es eterna su misericordia</a:t>
            </a:r>
            <a:endParaRPr lang="es-ES" sz="32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26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RECOPILACIÓN de BARCOS en TORMENTAS | BARCOS en APUROS | BARCOS en ALTA MAR  con OLAS GIGANTES - YouTub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95" y="525312"/>
            <a:ext cx="8021774" cy="57971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67545" y="551439"/>
            <a:ext cx="8208911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srgbClr val="000000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Pero gritaron al Señor en su angustia, y los arrancó de la tribulación. Apaciguó la tormenta en suave brisa, y enmudecieron las olas del mar.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57085" y="3481174"/>
            <a:ext cx="3466870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400" b="1" dirty="0"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Den gracias </a:t>
            </a:r>
            <a:r>
              <a:rPr lang="es-ES" sz="3400" b="1" dirty="0" smtClean="0"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         al </a:t>
            </a:r>
            <a:r>
              <a:rPr lang="es-ES" sz="3400" b="1" dirty="0"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Señor,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400" b="1" dirty="0"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porque es eterna su misericordia</a:t>
            </a:r>
            <a:endParaRPr lang="es-ES" sz="3400" dirty="0"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30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65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29" y="508598"/>
            <a:ext cx="8010939" cy="5784574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31596" y="639040"/>
            <a:ext cx="838032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indent="19050"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200" b="1" u="sng" dirty="0" smtClean="0"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itchFamily="34" charset="0"/>
                <a:ea typeface="Times New Roman" pitchFamily="18" charset="0"/>
                <a:cs typeface="Tahoma" pitchFamily="34" charset="0"/>
              </a:rPr>
              <a:t>Ambientación</a:t>
            </a:r>
            <a:r>
              <a:rPr lang="es-ES_tradnl" sz="2200" b="1" dirty="0" smtClean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itchFamily="34" charset="0"/>
                <a:ea typeface="Times New Roman" pitchFamily="18" charset="0"/>
                <a:cs typeface="Tahoma" pitchFamily="34" charset="0"/>
              </a:rPr>
              <a:t>:</a:t>
            </a:r>
            <a:r>
              <a:rPr lang="es-MX" sz="2200" b="1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itchFamily="34" charset="0"/>
                <a:ea typeface="Times New Roman" pitchFamily="18" charset="0"/>
                <a:cs typeface="Tahoma" pitchFamily="34" charset="0"/>
              </a:rPr>
              <a:t>Biblia grande, vela, imagen vocacional de Jesús con la barca. Frase: “¿Todavía no tienen fe?” O bien: recortes de revistas o periódicos que hablen de situaciones que hoy hacen tambalear la vida de los creyentes o de la iglesia</a:t>
            </a:r>
            <a:r>
              <a:rPr lang="es-MX" sz="2200" b="1" dirty="0" smtClean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itchFamily="34" charset="0"/>
                <a:ea typeface="Times New Roman" pitchFamily="18" charset="0"/>
                <a:cs typeface="Tahoma" pitchFamily="34" charset="0"/>
              </a:rPr>
              <a:t>.</a:t>
            </a:r>
            <a:endParaRPr lang="es-ES_tradnl" sz="2200" i="1" dirty="0">
              <a:solidFill>
                <a:schemeClr val="bg1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70683" y="5735117"/>
            <a:ext cx="74197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indent="190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2400" b="1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itchFamily="34" charset="0"/>
                <a:ea typeface="Times New Roman" pitchFamily="18" charset="0"/>
                <a:cs typeface="Tahoma" pitchFamily="34" charset="0"/>
              </a:rPr>
              <a:t>Cantos sugeridos: </a:t>
            </a:r>
            <a:r>
              <a:rPr lang="es-PE" sz="2400" b="1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itchFamily="34" charset="0"/>
                <a:ea typeface="Times New Roman" pitchFamily="18" charset="0"/>
                <a:cs typeface="Tahoma" pitchFamily="34" charset="0"/>
              </a:rPr>
              <a:t>Ya no temo, Señor; Aun en la tormenta</a:t>
            </a:r>
            <a:endParaRPr lang="es-PE" sz="2400" b="1" dirty="0">
              <a:solidFill>
                <a:schemeClr val="bg1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005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11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Viaje para dos en el Lago Titica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" y="485766"/>
            <a:ext cx="8029303" cy="585407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569855" y="485766"/>
            <a:ext cx="800808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rgbClr val="000000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Se alegraron de aquella bonanza, y él los condujo al ansiado puerto. Den gracias al Señor </a:t>
            </a:r>
            <a:endParaRPr lang="es-ES" sz="3200" b="1" dirty="0" smtClean="0"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rgbClr val="000000"/>
                </a:outerShdw>
              </a:effectLst>
              <a:latin typeface="Comic Sans MS" panose="030F0702030302020204" pitchFamily="66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dirty="0" smtClean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rgbClr val="000000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por </a:t>
            </a:r>
            <a:r>
              <a:rPr lang="es-ES" sz="3200" b="1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rgbClr val="000000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su misericordia, </a:t>
            </a:r>
            <a:endParaRPr lang="es-ES" sz="3200" b="1" dirty="0" smtClean="0"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rgbClr val="000000"/>
                </a:outerShdw>
              </a:effectLst>
              <a:latin typeface="Comic Sans MS" panose="030F0702030302020204" pitchFamily="66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dirty="0" smtClean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rgbClr val="000000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por </a:t>
            </a:r>
            <a:r>
              <a:rPr lang="es-ES" sz="3200" b="1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rgbClr val="000000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las maravillas </a:t>
            </a:r>
            <a:endParaRPr lang="es-ES" sz="3200" b="1" dirty="0" smtClean="0"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rgbClr val="000000"/>
                </a:outerShdw>
              </a:effectLst>
              <a:latin typeface="Comic Sans MS" panose="030F0702030302020204" pitchFamily="66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dirty="0" smtClean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rgbClr val="000000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que </a:t>
            </a:r>
            <a:r>
              <a:rPr lang="es-ES" sz="3200" b="1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rgbClr val="000000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hace con los </a:t>
            </a:r>
            <a:endParaRPr lang="es-ES" sz="3200" b="1" dirty="0" smtClean="0"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rgbClr val="000000"/>
                </a:outerShdw>
              </a:effectLst>
              <a:latin typeface="Comic Sans MS" panose="030F0702030302020204" pitchFamily="66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dirty="0" smtClean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rgbClr val="000000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hombres</a:t>
            </a:r>
            <a:r>
              <a:rPr lang="es-ES" sz="3200" b="1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rgbClr val="000000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174799" y="4768698"/>
            <a:ext cx="718543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dirty="0"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Den gracias </a:t>
            </a:r>
            <a:r>
              <a:rPr lang="es-ES" sz="3200" b="1" dirty="0" smtClean="0"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al </a:t>
            </a:r>
            <a:r>
              <a:rPr lang="es-ES" sz="3200" b="1" dirty="0"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Señor,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dirty="0"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porque es eterna su misericordia</a:t>
            </a:r>
            <a:endParaRPr lang="es-ES" sz="3200" dirty="0"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07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25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0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65" y="432864"/>
            <a:ext cx="8251371" cy="592037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17" y="567832"/>
            <a:ext cx="2998430" cy="918175"/>
          </a:xfrm>
          <a:prstGeom prst="round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879164" y="1172569"/>
            <a:ext cx="17636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Motivación: </a:t>
            </a:r>
            <a:endParaRPr lang="en-US" sz="2400" dirty="0"/>
          </a:p>
        </p:txBody>
      </p:sp>
      <p:sp>
        <p:nvSpPr>
          <p:cNvPr id="41989" name="5 Rectángulo"/>
          <p:cNvSpPr>
            <a:spLocks noChangeArrowheads="1"/>
          </p:cNvSpPr>
          <p:nvPr/>
        </p:nvSpPr>
        <p:spPr bwMode="auto">
          <a:xfrm>
            <a:off x="940589" y="1668694"/>
            <a:ext cx="689645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San </a:t>
            </a:r>
            <a:r>
              <a:rPr lang="es-PE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Vicente disfrutaba hablar de la </a:t>
            </a:r>
            <a:r>
              <a:rPr lang="es-PE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                             divina </a:t>
            </a:r>
            <a:r>
              <a:rPr lang="es-PE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Providencia y exhortaba a confiar </a:t>
            </a:r>
            <a:r>
              <a:rPr lang="es-PE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                    en </a:t>
            </a:r>
            <a:r>
              <a:rPr lang="es-PE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ella. </a:t>
            </a:r>
            <a:r>
              <a:rPr lang="es-P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A </a:t>
            </a:r>
            <a:r>
              <a:rPr lang="es-P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las Hijas de la Caridad les dice: </a:t>
            </a:r>
            <a:r>
              <a:rPr lang="es-P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            Así pues</a:t>
            </a:r>
            <a:r>
              <a:rPr lang="es-P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, </a:t>
            </a:r>
            <a:r>
              <a:rPr lang="es-P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hemos </a:t>
            </a:r>
            <a:r>
              <a:rPr lang="es-P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de tener también nosotros esa confianza en la Providencia divina, ya que ella se preocupa de todo lo referente a nosotros, del </a:t>
            </a:r>
            <a:r>
              <a:rPr lang="es-P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         mismo </a:t>
            </a:r>
            <a:r>
              <a:rPr lang="es-P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modo que lo hace una nodriza </a:t>
            </a:r>
            <a:r>
              <a:rPr lang="es-P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                                 con el </a:t>
            </a:r>
            <a:r>
              <a:rPr lang="es-P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niño y un esposo con su esposa; </a:t>
            </a:r>
            <a:r>
              <a:rPr lang="es-P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                                    así </a:t>
            </a:r>
            <a:r>
              <a:rPr lang="es-P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también </a:t>
            </a:r>
            <a:r>
              <a:rPr lang="es-P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hemos </a:t>
            </a:r>
            <a:r>
              <a:rPr lang="es-P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de abandonarnos </a:t>
            </a:r>
            <a:r>
              <a:rPr lang="es-P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                            nosotros </a:t>
            </a:r>
            <a:r>
              <a:rPr lang="es-P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a </a:t>
            </a:r>
            <a:r>
              <a:rPr lang="es-P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ella </a:t>
            </a:r>
            <a:r>
              <a:rPr lang="es-P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por completo…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  <a:cs typeface="Arial" charset="0"/>
            </a:endParaRPr>
          </a:p>
        </p:txBody>
      </p:sp>
      <p:sp>
        <p:nvSpPr>
          <p:cNvPr id="9" name="Rectángulo redondeado 8"/>
          <p:cNvSpPr>
            <a:spLocks noChangeArrowheads="1"/>
          </p:cNvSpPr>
          <p:nvPr/>
        </p:nvSpPr>
        <p:spPr bwMode="auto">
          <a:xfrm>
            <a:off x="422365" y="645696"/>
            <a:ext cx="3341914" cy="541391"/>
          </a:xfrm>
          <a:prstGeom prst="roundRect">
            <a:avLst>
              <a:gd name="adj" fmla="val 16667"/>
            </a:avLst>
          </a:prstGeom>
          <a:noFill/>
          <a:ln w="6350" cap="flat" cmpd="sng" algn="ctr">
            <a:noFill/>
            <a:prstDash val="solid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9050"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16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itchFamily="18" charset="0"/>
              </a:rPr>
              <a:t>CONTEMPLATIO</a:t>
            </a:r>
            <a:endParaRPr lang="es-PE" sz="1600" b="1" kern="0" dirty="0" smtClean="0">
              <a:solidFill>
                <a:srgbClr val="8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Times New Roman" pitchFamily="18" charset="0"/>
            </a:endParaRPr>
          </a:p>
          <a:p>
            <a:pPr indent="19050"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1600" b="1" kern="0" dirty="0" smtClean="0">
                <a:solidFill>
                  <a:srgbClr val="833C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itchFamily="18" charset="0"/>
              </a:rPr>
              <a:t>¿Qué me lleva a hacer el texto?</a:t>
            </a:r>
            <a:endParaRPr lang="es-PE" sz="1600" kern="0" dirty="0">
              <a:solidFill>
                <a:srgbClr val="8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830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500" tmFilter="0,0; .5, 1; 1, 1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65" y="432864"/>
            <a:ext cx="8251371" cy="5920373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009976" y="5032748"/>
            <a:ext cx="48527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000" b="1" dirty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(San Vicente de Paúl 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000" b="1" dirty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 IX,1050)</a:t>
            </a:r>
            <a:endParaRPr lang="es-ES" sz="2000" b="1" dirty="0">
              <a:solidFill>
                <a:schemeClr val="bg1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41989" name="5 Rectángulo"/>
          <p:cNvSpPr>
            <a:spLocks noChangeArrowheads="1"/>
          </p:cNvSpPr>
          <p:nvPr/>
        </p:nvSpPr>
        <p:spPr bwMode="auto">
          <a:xfrm>
            <a:off x="1587641" y="1490649"/>
            <a:ext cx="5697417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600" b="1" dirty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La razón que nos obliga a confiar en Dios </a:t>
            </a:r>
            <a:r>
              <a:rPr lang="es-PE" sz="2600" b="1" dirty="0" smtClean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es </a:t>
            </a:r>
            <a:r>
              <a:rPr lang="es-PE" sz="2600" b="1" dirty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que sabemos que él es bueno, que nos ama </a:t>
            </a:r>
            <a:r>
              <a:rPr lang="es-PE" sz="2600" b="1" dirty="0" smtClean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con </a:t>
            </a:r>
            <a:r>
              <a:rPr lang="es-PE" sz="2600" b="1" dirty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mucho cariño, que desea nuestra perfección y nuestra salvación, que piensa en nuestras almas y en nuestros cuerpos, que quiere concedernos todos los bienes necesarios para el uno y </a:t>
            </a:r>
            <a:r>
              <a:rPr lang="es-PE" sz="2600" b="1" dirty="0" smtClean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para </a:t>
            </a:r>
            <a:r>
              <a:rPr lang="es-PE" sz="2600" b="1" dirty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la otra. </a:t>
            </a:r>
          </a:p>
        </p:txBody>
      </p:sp>
    </p:spTree>
    <p:extLst>
      <p:ext uri="{BB962C8B-B14F-4D97-AF65-F5344CB8AC3E}">
        <p14:creationId xmlns:p14="http://schemas.microsoft.com/office/powerpoint/2010/main" val="383224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500" tmFilter="0,0; .5, 1; 1, 1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63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198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1015" y="444505"/>
            <a:ext cx="7999826" cy="584911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2" name="6 Rectángulo"/>
          <p:cNvSpPr>
            <a:spLocks noChangeArrowheads="1"/>
          </p:cNvSpPr>
          <p:nvPr/>
        </p:nvSpPr>
        <p:spPr bwMode="auto">
          <a:xfrm>
            <a:off x="1346479" y="1327308"/>
            <a:ext cx="5986987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“El </a:t>
            </a:r>
            <a:r>
              <a:rPr lang="es-PE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que se coloca bajo </a:t>
            </a:r>
            <a:r>
              <a:rPr lang="es-PE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la </a:t>
            </a:r>
            <a:r>
              <a:rPr lang="es-PE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bandera de </a:t>
            </a:r>
            <a:r>
              <a:rPr lang="es-PE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                   la </a:t>
            </a:r>
            <a:r>
              <a:rPr lang="es-PE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confianza en Dios, se </a:t>
            </a:r>
            <a:r>
              <a:rPr lang="es-PE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verá </a:t>
            </a:r>
            <a:r>
              <a:rPr lang="es-PE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siempre favorecido con una </a:t>
            </a:r>
            <a:r>
              <a:rPr lang="es-PE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especial </a:t>
            </a:r>
            <a:r>
              <a:rPr lang="es-PE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protección </a:t>
            </a:r>
            <a:r>
              <a:rPr lang="es-PE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         de </a:t>
            </a:r>
            <a:r>
              <a:rPr lang="es-PE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su parte. En esta situación hay que tener como cierto que no le pasará nada malo</a:t>
            </a:r>
            <a:r>
              <a:rPr lang="es-PE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ya </a:t>
            </a:r>
            <a:r>
              <a:rPr lang="es-PE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que todo coopera para su bien,  y no le faltará nada, puesto que Dios mismo </a:t>
            </a:r>
            <a:r>
              <a:rPr lang="es-PE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                          se </a:t>
            </a:r>
            <a:r>
              <a:rPr lang="es-PE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le da, trayendo </a:t>
            </a:r>
            <a:r>
              <a:rPr lang="es-PE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consigo todos                               los bienes </a:t>
            </a:r>
            <a:r>
              <a:rPr lang="es-PE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necesarios </a:t>
            </a:r>
            <a:r>
              <a:rPr lang="es-PE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tanto para </a:t>
            </a:r>
            <a:r>
              <a:rPr lang="es-PE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el </a:t>
            </a:r>
            <a:r>
              <a:rPr lang="es-PE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                    cuerpo como </a:t>
            </a:r>
            <a:r>
              <a:rPr lang="es-PE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para </a:t>
            </a:r>
            <a:r>
              <a:rPr lang="es-PE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el </a:t>
            </a:r>
            <a:r>
              <a:rPr lang="es-PE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alma. (XI,732)</a:t>
            </a:r>
            <a:endParaRPr lang="es-ES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2" name="AutoShape 2" descr="data:image/jpeg;base64,/9j/4AAQSkZJRgABAQAAAQABAAD/2wBDAAkGBwgHBgkIBwgKCgkLDRYPDQwMDRsUFRAWIB0iIiAdHx8kKDQsJCYxJx8fLT0tMTU3Ojo6Iys/RD84QzQ5Ojf/2wBDAQoKCg0MDRoPDxo3JR8lNzc3Nzc3Nzc3Nzc3Nzc3Nzc3Nzc3Nzc3Nzc3Nzc3Nzc3Nzc3Nzc3Nzc3Nzc3Nzc3Nzf/wAARCACcAKcDASIAAhEBAxEB/8QAHAAAAQUBAQEAAAAAAAAAAAAAAAMEBQYHAgEI/8QAOhAAAgEDAgUDAQUFBwUAAAAAAQIDAAQRBSEGEjFBURMiYXEHFDJCgSNSkaHRFTNygrHB8SRDkpTh/8QAGgEAAgMBAQAAAAAAAAAAAAAAAgMAAQQFBv/EACkRAAMAAgICAgIBAwUAAAAAAAABAgMREiEEQSIxEzJRBRQjQmGBobH/2gAMAwEAAhEDEQA/AMNoooqECiiuuU+KhBRIGfHLTy305i45m2+KYrzj8Gacobwfg56F7CWiWj0WOQgu+R8Gn0Oh26jvj61AJJqIwBzZ+lSuh6bxBreorp+mxSS3BwW7JGp7sewpblv2HuV6Jq04YtrhvczBc771bND+zDQrpee7M8g/dSQip7h77NrDTRFNrV5candLu0asVgB+g6ir1Cv3aMRWscFuijZUXbFYPId/rF6HKoa/Uow+yThHky1nd/8AsN/WoPWvss0CKJmsvvMbdgZM1q/3iYbCbP1Xammp20Op27Q3kQZCN3jYo6n4NZ0821xyv/kqVK+5Pm3UuFUtZGVJSceagp7B4jjmB3rVuMfs61KCCW84fvp7+FPdJaT/AN+g8j96smmFwMsxY+4g5G4P07V2MbbnexFtb6Qi8TKN6Trtuc/iz+tc00A8oooqECiiioQKKKKhApX0iBuK8hHNIBUk0alFPiqZaI3l5WGRUnDEkkIIXekHtzI4AAqZsLUemqnFC2EkMI4wuPaOtSNois422pSa05dwK9tYWBNLbQ2Z7H9hZPdXMNtbxh5pmCRL1Jz3/Stz4b4fteH9NFna49Rt7qcdZG8Z8VSfso0dGvbnWJkH/TL6UBx+Y4JI/wBK02P2oqoCoG+cdayZL09Itrs9QZHtyUHTPQVwxQHJUuR1x3ryS+t4jyzBgB1OCQKEu7OY8sM0BJ6AHekaXoiBpGIHNEQp8N0rjCt+FvjBpRZCS4eLkVerFuopJ72yQ4aSHbsrZNV0/Ze3/APgcpZuRwfa2MkGsu+1DhCKJJOIbC3CnmAv7dRsM7CVf9/itSF1DOpELkEDq1JTRwTRPBMOeGdDE4xsVbbejx5eFdFNbPly6twegG++1R8tsRnAq06zpTaTql3p0mSbWYxgkfl6r/I/yqIddztXRmvYtyQbKVODXlObyNlfONqbU1PaFtaCiiirKCiiioQc2SguD4p7OxSMkDpTewBBORSt62EIoN9h+hqly6nIOfrUjp2oyCVVZdqS06zjki53wWPmn5t40OFAB+KlaLlMm4x68QbG9L2lsSRld6Q0yQKFVqm7NE9Qeax5a4myJRpfAdsttw3EoG7yMzYHzVi6b5Jz03qB4VYHSFjU45GPepsEgHfr0rFz32A50zrm/wCPNcFInzzRR83bCjNc53x4rzJG469qW2TR7IfUAjdAU6En/evAkaj2xxgg42UV47Ny4J3PbPWky/8AxVOiaFScMMDB+K5fpsWAz381wH5jyk4oYk4HcnoatPovRkn2o24Tiq4kByJoY2xjHY1RWj5Sdqvf2kzpPxRcqD/cxomapcqj3D6108X6IVS7IyeEyDYZqLuIjG5BBH1q22EMTHD4FRvEVuiAMnTzT5rTAqetleor015ThIUUUVCD2A4zXUqmUUjbsckNT63AdwDS/YWz2wmK/s3GMdNqk1XmQkU39FRvtTqDoQKp9ByeQ3PpyBSTnNWDS53eZQO9RVtYGSUbAZNWPT7P0WJ22xWfM512aIbLxwrfCG6WCXASYEAfNW74HQdRjcVk2qvNBZ+tbsUliIdG8EVfuEeIV4h0e3uXikhuGBBRhj1COpBrn8PjyX0HaJwAle4YdietcPgggMQa8UjmJxynoN9wa7DZ/vVz8rSm19ArsQ5VMgyGJUEhjXjAtsASfil8gkEgkY25aTkZh4RfI3/nQlo5bCgbE4Gc0jLcxWkE9zcNhIUMjnsMdBXaBscig4fcknp8mqDx3r0d1GdKsXLQRt+3cf8Acb92mY55PReilajcNf3NzfPnnuZC5B7DtUOZCZWBG2alJj7CP5UyihDuSR/OurPS0Lrtjf3A5Q9aj9ZncxhTUhdFrfcDIHY1BahOZm6Ypk9sVb6GVFFFPEBRRRUILw5LfJqTtE5dzUfajMgqZgC4waW32Wj1QWb4qQtIskDPWm8aDIAqYsIAVBYbfFLyNcRkS2yb0HTbi/uVgtVzKQDzdlHk1eF4KWOEOb9zINyOUYz8U44L0v7hpweRAs9yoLeVHYUtfatLp8rW16BHLuYpD+GUf1ri5crquvo244e9L7KJqOqWQuBaahp98IA+JTGmSw/+1al4l0650+O2sNH1RkiUCKNYeTk8EE0y1Dii3aN2iCLMvkDeoocYzyIgiQ5Lcu3Uk7Daj43U/qbH48vtl60LUry8DLqWnvA6gYkcj3D5+anPSiaJ8Phu1QkVrcR2lujklyoZ8nud6V1G5a3tVBU5PilzkfJ8kZLxqn8WPk9H1VR5ACaVuhBHIB022Paq8XkNy/KC00aI3KPBqXbnurVC4wxHShm/i00XWLTXZWtV4otdP1BrXVLS5trZSCkyrzI3yx8VWONLO0niGt6NcwXFrJgTpHIMqf3gKumuRyppMkgQTSQgs0ZXPOncVlFzpmk6vfqdKH3WVxzSHOEx4p3jKXXPev8AwN49z8WRckoLYz9WrpCEwwIOfFX/AIQ0qLT5JEvWgu4HGOV0Byac8T8GWV/BLcaJEtvfqvP6Ab2SgdsdjWn+7hXxE3hue2ZfeGN1y4z4qu6gqZymKk7y4HM4IZCCVZT+VhsR/GoS6OSMGuhCMV1sb0UUU4WFFFFQgtBIFkBNS8EgbeoNRlqlbFsAZpdIKSXthuCat/CFl/aWqW9uBlEPPJ/hFU+EjBOdv9K1n7M9Ke1017+4XE17gxjGCqDzWHzL4Yn/ALmvCu9l1VjGvOBjA2B7CobiSKHVNNmt5j7sc0bjqjDxT/Unnit2ZIGkAH5DvWf67rzQE8/Pb4HSUYJ+BXIw47ppI34cc18mUe4veSQxTowkHde9WH7OtPj1LiASvkwWQEhB7uen8Kqty4uLhp8Y5jlR8VpH2ZWXpaI10wKG6l5gw6lRt/tXW8q/xYWKhu6ffRoySqSCcZNeSvG4BflIXfeop2dVZ2d8DNV7XtYNhb4jJkmlb041B7nYVxY5W+KDnBs60/WgeKbp5ziGVzHG3b29qtsF/Cq5Dr181nUOjX95p13DbLi9gk9RCehf8wz813oOptfxESc0cqMVkVuqsOoIrTeF0uUv6H5MUVWjQ5LyPBBKnPjuKxHiyxfSOJrqO1LRwT/tofGD1H8a06FX5cc0jD5GKpn2mWU7WFteqMGGTkYk/lI/rReFesvFvpiMmNTLa9EFpWr3UE0agmWViFjjG5Y58VrWg2b2NiZbyVmvpgGlYHZPCisd4QlhttUW9kGXQfm6g/FafY6utw2ASSd2z0zTvOlp/FBY1eXHsov2tcOG1uV12zTFtcnluuXoknZv1rMJQebc/pX09cWlvqWm3FpdRh7WdCjqd8eD/GvnjijQLrQNXnsLpfwHmjf99D0Na/6d5H5J/HX2v+zm+Tic1tEJRXpGK8romUKKKKhDuL8YqStV9wqOhOGzT+CXfal2FJYtFtvveoWtsBkSOOf/AA963OzeOOFFj2CqFAHgdKyHgRokllvZD7l9i7dK0nT7yK5TlRzzfArjedt0v4Onhj/HsnMsfekjZ/dzTXUbW31CH0NUsoLmE9pVBxXEYlRgUuAc/lkWi6klcck0W35ShyDWHdTW5GqV9Myzi/g+TT9XtIdG5pLPUHEUQPWF+4z4xn+FarpVlFp1lBZxYKW6emDjrjrTaEZnDNy5UnlHL+A46/WpSMEoNsY60efyayxMv0Usax/QnckemxUbntVJ57efiBry5PMlk2LdOgMmNyf0q43sgSNsHHask/tAm+vbYs2fWIB+c0zw45cmhsNJfI0fRbhoGkDnJciZf81R2u28dvrlrqluQsd0PSnRRj3jcN+u+f0r3UuaC4tAH5UNqoJz4plNqNnc24sIyzz+qHDn4q5it8p9jElWqLTEOaHdiR2qO1uyXUtPuLbGRJGVG35u1PrKVWhABBxtmlpgix82wJ22rMm5va9Aa7aZgtq1xa37W6QySXAb02hRck47itC0TRdZ9NZJkSxDDP7dssf0FTmnWtnYarfX8ESfe5wPeQNgOuPmuppg8he4fkBwcE5NdHN5LyLUoXiVY2+yUtB91iDT3zTkjHsTAqv8f6LDxFo5liXlvrUc0LMvUd0Pwacm4jMql55WXoERcYH1pe6u1MOBkjHfrWbGqx2qkvIla0z55lQoSGGD3Hg0lVh4v042OoySIB6E7FkPg9xVer0U1ylM4tTxpoKKKKIEOtOIJCD4pvXXNsAKmi0yyaBqjW8hgVvaW5sVo2gyzkCQ5RDjHzWNWkvozpIOxFaboepepArO5yBsB0rB5eLa6Oh4eT/QzQY7jK4IJPims2pywMWT2RKMlj1Jpna3iPy8xJHgVH8Z3gi09o4sAtvXLxw+fE1tKe2Lw8TKXd2HudvNTNlxFFcKQ2F281jiTuxBLEY8U5TVpLfCxtmtt+DFLoUvIl/aNR1HU0KhufGD561lerEw63K6v7JLhXB+pFStjNJfypzueXuc7U04p09rGS2um90V0OY9sMp/pR4MU4Xx/kvJSuNr0WHjvVGik09YjjniYHH6VXuHriVtWjlLe0KcZPWuuMXS5OkS8/seAv8A5TjFSnCejCXSZb6SMO8h/YL4QdcfNEkseLbJtvLpPos9tqgjBBflP5lpjfcQyREoW26jvVf1kzWbgwMZIGGxP4lPg1HJOznOebakx40PsZebi9JFjTXQ1xG7vkKRkY6irA8sEw9SNMqdxzb1Q44wRkkA461ZdKnWSzWPnPMgxiplxLpoW7dfZJzTdTzkDHQVAazqckUX7Imn5cAcxb9KhtTnQocgYXfNTFPyBranZWuJbg3OmRmTBcS7HxtVUqT1W59VigJxzFsVGV1IWpOXb29hRRRRghRRRUIeqcGprQ9WNq4SQtjONqhR1pRGZJMihqU1oKacvaNKsdajdBytimOu34uFALZNQNrKzRK6hQV2ODStxKpXlON6yrHKrejc87qdHAcAE96ShT1ZRjc5pCSXlPXptinVlKE3wMnemfQgt/DltDABJeEFRv6a96c8XzJfaBOSADEwZAOw8VW7fVGQ5LAjOAKdXF8slnNEwyzoQPGTWf8AH8+RujJPByVR7iedimSwiHpx57L4rT7KX7naWkEb4EcYwR2ON6zGwBLSK2RiTc1af7RzlDJ7egpmeHep9CvHtQm2WjU2ivAXkUI5XDco/FVXuLb7ufb0HilF1YbF8ntgd64urr1I91bfzS4lz0MupsaiYLsuSTT3S7wxueYgZqN9NG6OQfmvIX9JiGwd9jTXKaE8mT896OXr1qsatf8AM4iUkAnc/FL3c5AIB3OwqAuGcSuzHIUVePGkxWbK2tDS5fnlcjcZxmka9O9eVqMgUUUVCBXZTCZrleopzKB6Y+lUy0hGNOYHyKVdcsmOtdQgemTXSD9qn1qmy9D1IGiheTmOAKby3LOFYdRUlfE/cW+lQMbHzQStjH10OPVjPvdvd4zXpuUcbsRTaXekjR8UL5Mfpdxo/tBbwM96kdMMt1qFrbyPzB5QOUGq+OtWDgRQ/F2lBtwZxnP0NDUpS2Hjpu0i4afwwZLfUsISTM/Lt4qjNcMrHlfDDKkHyK3zQUVRKoGxupM/+RrAuJ4kg4i1GOIcqLcuAB23rF4mZ5apM3eclCSkDqOGAY7j+FKjVSRhm2qFO9dIAXAPStrhMwcmifhvGk33xRJOQ2RXkMSJCoUY2prdkqCoO3Wg0MTetjg3Cykk/l+ai7x/bt+Y5peyGQ+aaXoxKAOmKZKE09jeiiijBCiiioQ//9k="/>
          <p:cNvSpPr>
            <a:spLocks noChangeAspect="1" noChangeArrowheads="1"/>
          </p:cNvSpPr>
          <p:nvPr/>
        </p:nvSpPr>
        <p:spPr bwMode="auto">
          <a:xfrm>
            <a:off x="63500" y="-630238"/>
            <a:ext cx="1390650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E" sz="24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444871" y="973112"/>
            <a:ext cx="31560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Y a los misioneros: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7836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8172" y="653143"/>
            <a:ext cx="7892685" cy="566057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98172" y="1713542"/>
            <a:ext cx="303330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3600" b="1" i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 Gothic" pitchFamily="34" charset="0"/>
                <a:ea typeface="Times New Roman" pitchFamily="18" charset="0"/>
                <a:cs typeface="Arial" charset="0"/>
              </a:rPr>
              <a:t>Hacer el propósito de confiar </a:t>
            </a:r>
            <a:r>
              <a:rPr lang="es-PE" sz="3600" b="1" i="1" dirty="0" smtClean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 Gothic" pitchFamily="34" charset="0"/>
                <a:ea typeface="Times New Roman" pitchFamily="18" charset="0"/>
                <a:cs typeface="Arial" charset="0"/>
              </a:rPr>
              <a:t>firmemente</a:t>
            </a:r>
            <a:endParaRPr lang="es-ES_tradnl" sz="3600" b="1" i="1" dirty="0"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latin typeface="Century Gothic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45060" name="3 Rectángulo"/>
          <p:cNvSpPr>
            <a:spLocks noChangeArrowheads="1"/>
          </p:cNvSpPr>
          <p:nvPr/>
        </p:nvSpPr>
        <p:spPr bwMode="auto">
          <a:xfrm>
            <a:off x="467544" y="476673"/>
            <a:ext cx="34956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z="4400" b="1" dirty="0"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Compromiso:</a:t>
            </a:r>
            <a:endParaRPr lang="es-ES" sz="2400" dirty="0">
              <a:solidFill>
                <a:srgbClr val="000000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  <a:cs typeface="Arial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317033" y="1713542"/>
            <a:ext cx="339470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3600" b="1" i="1" dirty="0" smtClean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 Gothic" pitchFamily="34" charset="0"/>
                <a:ea typeface="Times New Roman" pitchFamily="18" charset="0"/>
                <a:cs typeface="Arial" charset="0"/>
              </a:rPr>
              <a:t>en </a:t>
            </a:r>
            <a:r>
              <a:rPr lang="es-PE" sz="3600" b="1" i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 Gothic" pitchFamily="34" charset="0"/>
                <a:ea typeface="Times New Roman" pitchFamily="18" charset="0"/>
                <a:cs typeface="Arial" charset="0"/>
              </a:rPr>
              <a:t>la presencia y en el poder del Señor.</a:t>
            </a:r>
            <a:endParaRPr lang="es-ES_tradnl" sz="3600" b="1" i="1" dirty="0"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latin typeface="Century Gothic" pitchFamily="34" charset="0"/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442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625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48" y="500817"/>
            <a:ext cx="8065011" cy="58303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46085" name="Rectangle 4"/>
          <p:cNvSpPr>
            <a:spLocks noChangeArrowheads="1"/>
          </p:cNvSpPr>
          <p:nvPr/>
        </p:nvSpPr>
        <p:spPr bwMode="auto">
          <a:xfrm>
            <a:off x="3592997" y="570485"/>
            <a:ext cx="28141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b="1" dirty="0">
                <a:solidFill>
                  <a:srgbClr val="FFFF00"/>
                </a:solidFill>
                <a:latin typeface="Kristen ITC" pitchFamily="66" charset="0"/>
                <a:ea typeface="Times New Roman" pitchFamily="18" charset="0"/>
                <a:cs typeface="Arial" charset="0"/>
              </a:rPr>
              <a:t>Oraci</a:t>
            </a:r>
            <a:r>
              <a:rPr lang="es-ES_tradnl" sz="2400" b="1" dirty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ó</a:t>
            </a:r>
            <a:r>
              <a:rPr lang="es-ES_tradnl" sz="2400" b="1" dirty="0">
                <a:solidFill>
                  <a:srgbClr val="FFFF00"/>
                </a:solidFill>
                <a:latin typeface="Kristen ITC" pitchFamily="66" charset="0"/>
                <a:ea typeface="Times New Roman" pitchFamily="18" charset="0"/>
                <a:cs typeface="Arial" charset="0"/>
              </a:rPr>
              <a:t>n final</a:t>
            </a:r>
            <a:endParaRPr lang="es-ES" sz="2400" dirty="0">
              <a:solidFill>
                <a:srgbClr val="FFFF00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  <p:sp>
        <p:nvSpPr>
          <p:cNvPr id="6" name="6 Rectángulo"/>
          <p:cNvSpPr>
            <a:spLocks noChangeArrowheads="1"/>
          </p:cNvSpPr>
          <p:nvPr/>
        </p:nvSpPr>
        <p:spPr bwMode="auto">
          <a:xfrm>
            <a:off x="697396" y="4984268"/>
            <a:ext cx="57912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>
                <a:solidFill>
                  <a:srgbClr val="FFFF8B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 Gothic" pitchFamily="34" charset="0"/>
                <a:ea typeface="Times New Roman" pitchFamily="18" charset="0"/>
                <a:cs typeface="Arial" charset="0"/>
              </a:rPr>
              <a:t>Acrecienta nuestra fe en Cristo,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>
                <a:solidFill>
                  <a:srgbClr val="FFFF8B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 Gothic" pitchFamily="34" charset="0"/>
                <a:ea typeface="Times New Roman" pitchFamily="18" charset="0"/>
                <a:cs typeface="Arial" charset="0"/>
              </a:rPr>
              <a:t>el vencedor de la muerte,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>
                <a:solidFill>
                  <a:srgbClr val="FFFF8B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 Gothic" pitchFamily="34" charset="0"/>
                <a:ea typeface="Times New Roman" pitchFamily="18" charset="0"/>
                <a:cs typeface="Arial" charset="0"/>
              </a:rPr>
              <a:t>a cuya voz se aplaca toda tormenta</a:t>
            </a:r>
            <a:r>
              <a:rPr lang="es-PE" sz="2400" b="1" dirty="0" smtClean="0">
                <a:solidFill>
                  <a:srgbClr val="FFFF8B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 Gothic" pitchFamily="34" charset="0"/>
                <a:ea typeface="Times New Roman" pitchFamily="18" charset="0"/>
                <a:cs typeface="Arial" charset="0"/>
              </a:rPr>
              <a:t>.</a:t>
            </a:r>
            <a:endParaRPr lang="es-ES" sz="2400" b="1" dirty="0">
              <a:solidFill>
                <a:srgbClr val="FFFF8B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latin typeface="Century Gothic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46086" name="6 Rectángulo"/>
          <p:cNvSpPr>
            <a:spLocks noChangeArrowheads="1"/>
          </p:cNvSpPr>
          <p:nvPr/>
        </p:nvSpPr>
        <p:spPr bwMode="auto">
          <a:xfrm>
            <a:off x="888273" y="2529411"/>
            <a:ext cx="490292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>
                <a:solidFill>
                  <a:srgbClr val="FFFF8B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 Gothic" pitchFamily="34" charset="0"/>
                <a:ea typeface="Times New Roman" pitchFamily="18" charset="0"/>
                <a:cs typeface="Arial" charset="0"/>
              </a:rPr>
              <a:t>Padre, tú gobiernas </a:t>
            </a:r>
            <a:r>
              <a:rPr lang="es-PE" sz="2400" b="1" dirty="0" smtClean="0">
                <a:solidFill>
                  <a:srgbClr val="FFFF8B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 Gothic" pitchFamily="34" charset="0"/>
                <a:ea typeface="Times New Roman" pitchFamily="18" charset="0"/>
                <a:cs typeface="Arial" charset="0"/>
              </a:rPr>
              <a:t>                          a </a:t>
            </a:r>
            <a:r>
              <a:rPr lang="es-PE" sz="2400" b="1" dirty="0">
                <a:solidFill>
                  <a:srgbClr val="FFFF8B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 Gothic" pitchFamily="34" charset="0"/>
                <a:ea typeface="Times New Roman" pitchFamily="18" charset="0"/>
                <a:cs typeface="Arial" charset="0"/>
              </a:rPr>
              <a:t>un tiempo cielo y tierra;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>
                <a:solidFill>
                  <a:srgbClr val="FFFF8B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 Gothic" pitchFamily="34" charset="0"/>
                <a:ea typeface="Times New Roman" pitchFamily="18" charset="0"/>
                <a:cs typeface="Arial" charset="0"/>
              </a:rPr>
              <a:t>en tu mano descansa el destino de los pueblos,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>
                <a:solidFill>
                  <a:srgbClr val="FFFF8B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 Gothic" pitchFamily="34" charset="0"/>
                <a:ea typeface="Times New Roman" pitchFamily="18" charset="0"/>
                <a:cs typeface="Arial" charset="0"/>
              </a:rPr>
              <a:t>el motivo de esperanza de todos tus hijos</a:t>
            </a:r>
            <a:r>
              <a:rPr lang="es-PE" sz="2400" b="1" dirty="0" smtClean="0">
                <a:solidFill>
                  <a:srgbClr val="FFFF8B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 Gothic" pitchFamily="34" charset="0"/>
                <a:ea typeface="Times New Roman" pitchFamily="18" charset="0"/>
                <a:cs typeface="Arial" charset="0"/>
              </a:rPr>
              <a:t>.</a:t>
            </a:r>
            <a:endParaRPr lang="es-PE" sz="2400" b="1" dirty="0">
              <a:solidFill>
                <a:srgbClr val="FFFF8B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latin typeface="Century Gothic" pitchFamily="34" charset="0"/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65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8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608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r="3052"/>
          <a:stretch/>
        </p:blipFill>
        <p:spPr>
          <a:xfrm>
            <a:off x="562940" y="545403"/>
            <a:ext cx="8008304" cy="5744869"/>
          </a:xfrm>
          <a:prstGeom prst="rect">
            <a:avLst/>
          </a:prstGeom>
        </p:spPr>
      </p:pic>
      <p:sp>
        <p:nvSpPr>
          <p:cNvPr id="3" name="7 Rectángulo"/>
          <p:cNvSpPr>
            <a:spLocks noChangeArrowheads="1"/>
          </p:cNvSpPr>
          <p:nvPr/>
        </p:nvSpPr>
        <p:spPr bwMode="auto">
          <a:xfrm>
            <a:off x="502534" y="545403"/>
            <a:ext cx="815323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Century Gothic" pitchFamily="34" charset="0"/>
                <a:ea typeface="Times New Roman" pitchFamily="18" charset="0"/>
                <a:cs typeface="Arial" charset="0"/>
              </a:rPr>
              <a:t>Haznos caminar seguros de tu </a:t>
            </a:r>
            <a:r>
              <a:rPr lang="es-PE" sz="24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Century Gothic" pitchFamily="34" charset="0"/>
                <a:ea typeface="Times New Roman" pitchFamily="18" charset="0"/>
                <a:cs typeface="Arial" charset="0"/>
              </a:rPr>
              <a:t>mano confiados </a:t>
            </a:r>
            <a:r>
              <a:rPr lang="es-PE" sz="24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Century Gothic" pitchFamily="34" charset="0"/>
                <a:ea typeface="Times New Roman" pitchFamily="18" charset="0"/>
                <a:cs typeface="Arial" charset="0"/>
              </a:rPr>
              <a:t>en tu providencia por todos, </a:t>
            </a:r>
            <a:r>
              <a:rPr lang="es-PE" sz="24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Century Gothic" pitchFamily="34" charset="0"/>
                <a:ea typeface="Times New Roman" pitchFamily="18" charset="0"/>
                <a:cs typeface="Arial" charset="0"/>
              </a:rPr>
              <a:t>cercanos </a:t>
            </a:r>
            <a:r>
              <a:rPr lang="es-PE" sz="24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Century Gothic" pitchFamily="34" charset="0"/>
                <a:ea typeface="Times New Roman" pitchFamily="18" charset="0"/>
                <a:cs typeface="Arial" charset="0"/>
              </a:rPr>
              <a:t>y solidarios con quien aún </a:t>
            </a:r>
            <a:r>
              <a:rPr lang="es-PE" sz="24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Century Gothic" pitchFamily="34" charset="0"/>
                <a:ea typeface="Times New Roman" pitchFamily="18" charset="0"/>
                <a:cs typeface="Arial" charset="0"/>
              </a:rPr>
              <a:t>está sumergido </a:t>
            </a:r>
            <a:endParaRPr lang="es-PE" sz="2400" b="1" dirty="0" smtClean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Century Gothic" pitchFamily="34" charset="0"/>
              <a:ea typeface="Times New Roman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Century Gothic" pitchFamily="34" charset="0"/>
                <a:ea typeface="Times New Roman" pitchFamily="18" charset="0"/>
                <a:cs typeface="Arial" charset="0"/>
              </a:rPr>
              <a:t>en </a:t>
            </a:r>
            <a:r>
              <a:rPr lang="es-PE" sz="24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Century Gothic" pitchFamily="34" charset="0"/>
                <a:ea typeface="Times New Roman" pitchFamily="18" charset="0"/>
                <a:cs typeface="Arial" charset="0"/>
              </a:rPr>
              <a:t>el dolor y en la duda.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876332" y="5311285"/>
            <a:ext cx="728482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entury Gothic" pitchFamily="34" charset="0"/>
                <a:ea typeface="Times New Roman" pitchFamily="18" charset="0"/>
                <a:cs typeface="Arial" charset="0"/>
              </a:rPr>
              <a:t>el </a:t>
            </a:r>
            <a:r>
              <a:rPr lang="es-PE" sz="24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entury Gothic" pitchFamily="34" charset="0"/>
                <a:ea typeface="Times New Roman" pitchFamily="18" charset="0"/>
                <a:cs typeface="Arial" charset="0"/>
              </a:rPr>
              <a:t>Padre y protector </a:t>
            </a:r>
            <a:r>
              <a:rPr lang="es-PE" sz="24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entury Gothic" pitchFamily="34" charset="0"/>
                <a:ea typeface="Times New Roman" pitchFamily="18" charset="0"/>
                <a:cs typeface="Arial" charset="0"/>
              </a:rPr>
              <a:t>de </a:t>
            </a:r>
            <a:r>
              <a:rPr lang="es-PE" sz="24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entury Gothic" pitchFamily="34" charset="0"/>
                <a:ea typeface="Times New Roman" pitchFamily="18" charset="0"/>
                <a:cs typeface="Arial" charset="0"/>
              </a:rPr>
              <a:t>todos los </a:t>
            </a:r>
            <a:r>
              <a:rPr lang="es-PE" sz="24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entury Gothic" pitchFamily="34" charset="0"/>
                <a:ea typeface="Times New Roman" pitchFamily="18" charset="0"/>
                <a:cs typeface="Arial" charset="0"/>
              </a:rPr>
              <a:t>que en él confían. </a:t>
            </a:r>
            <a:r>
              <a:rPr lang="es-PE" sz="24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entury Gothic" pitchFamily="34" charset="0"/>
                <a:ea typeface="Times New Roman" pitchFamily="18" charset="0"/>
                <a:cs typeface="Arial" charset="0"/>
              </a:rPr>
              <a:t>Amén</a:t>
            </a:r>
            <a:endParaRPr lang="es-PE" sz="2400" b="1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Century Gothic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5" name="7 Rectángulo"/>
          <p:cNvSpPr>
            <a:spLocks noChangeArrowheads="1"/>
          </p:cNvSpPr>
          <p:nvPr/>
        </p:nvSpPr>
        <p:spPr bwMode="auto">
          <a:xfrm>
            <a:off x="2210420" y="3372293"/>
            <a:ext cx="473746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Century Gothic" pitchFamily="34" charset="0"/>
                <a:ea typeface="Times New Roman" pitchFamily="18" charset="0"/>
                <a:cs typeface="Arial" charset="0"/>
              </a:rPr>
              <a:t>No es el temor </a:t>
            </a:r>
            <a:r>
              <a:rPr lang="es-PE" sz="24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Century Gothic" pitchFamily="34" charset="0"/>
                <a:ea typeface="Times New Roman" pitchFamily="18" charset="0"/>
                <a:cs typeface="Arial" charset="0"/>
              </a:rPr>
              <a:t>quien               nos </a:t>
            </a:r>
            <a:r>
              <a:rPr lang="es-PE" sz="24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Century Gothic" pitchFamily="34" charset="0"/>
                <a:ea typeface="Times New Roman" pitchFamily="18" charset="0"/>
                <a:cs typeface="Arial" charset="0"/>
              </a:rPr>
              <a:t>hace alabarte,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Century Gothic" pitchFamily="34" charset="0"/>
                <a:ea typeface="Times New Roman" pitchFamily="18" charset="0"/>
                <a:cs typeface="Arial" charset="0"/>
              </a:rPr>
              <a:t>sino la certeza de que eres Tú,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Century Gothic" pitchFamily="34" charset="0"/>
                <a:ea typeface="Times New Roman" pitchFamily="18" charset="0"/>
                <a:cs typeface="Arial" charset="0"/>
              </a:rPr>
              <a:t>Señor de la creación y de la historia</a:t>
            </a:r>
            <a:r>
              <a:rPr lang="es-PE" sz="24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Century Gothic" pitchFamily="34" charset="0"/>
                <a:ea typeface="Times New Roman" pitchFamily="18" charset="0"/>
                <a:cs typeface="Arial" charset="0"/>
              </a:rPr>
              <a:t>,</a:t>
            </a:r>
            <a:endParaRPr lang="es-PE" sz="2400" b="1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Century Gothic" pitchFamily="34" charset="0"/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12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6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600"/>
                            </p:stCondLst>
                            <p:childTnLst>
                              <p:par>
                                <p:cTn id="1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AGRADOS CORAZONES DE JESUS Y DE MARIA | En vos confio y en … | Flickr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4455" y="531223"/>
            <a:ext cx="8034779" cy="578249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177606" y="6278880"/>
            <a:ext cx="5163351" cy="461665"/>
          </a:xfrm>
          <a:prstGeom prst="rect">
            <a:avLst/>
          </a:prstGeom>
          <a:solidFill>
            <a:srgbClr val="32D232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1200" b="1" dirty="0">
                <a:latin typeface="Agency FB" panose="020B0503020202020204" pitchFamily="34" charset="0"/>
              </a:rPr>
              <a:t>Texto de </a:t>
            </a:r>
            <a:r>
              <a:rPr lang="es-PE" sz="1200" b="1" dirty="0" err="1">
                <a:latin typeface="Agency FB" panose="020B0503020202020204" pitchFamily="34" charset="0"/>
              </a:rPr>
              <a:t>Lectio</a:t>
            </a:r>
            <a:r>
              <a:rPr lang="es-PE" sz="1200" b="1" dirty="0">
                <a:latin typeface="Agency FB" panose="020B0503020202020204" pitchFamily="34" charset="0"/>
              </a:rPr>
              <a:t> Divina:    Padre César Chávez  Alva (Chuno) </a:t>
            </a:r>
            <a:r>
              <a:rPr lang="es-PE" sz="1200" b="1" dirty="0" err="1">
                <a:latin typeface="Agency FB" panose="020B0503020202020204" pitchFamily="34" charset="0"/>
              </a:rPr>
              <a:t>C.ongregación</a:t>
            </a:r>
            <a:r>
              <a:rPr lang="es-PE" sz="1200" b="1" dirty="0">
                <a:latin typeface="Agency FB" panose="020B0503020202020204" pitchFamily="34" charset="0"/>
              </a:rPr>
              <a:t> de la Misión.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1200" b="1" dirty="0">
                <a:latin typeface="Agency FB" panose="020B0503020202020204" pitchFamily="34" charset="0"/>
              </a:rPr>
              <a:t> </a:t>
            </a:r>
            <a:r>
              <a:rPr lang="es-PE" sz="1200" b="1" dirty="0" err="1">
                <a:latin typeface="Agency FB" panose="020B0503020202020204" pitchFamily="34" charset="0"/>
              </a:rPr>
              <a:t>Power</a:t>
            </a:r>
            <a:r>
              <a:rPr lang="es-PE" sz="1200" b="1" dirty="0">
                <a:latin typeface="Agency FB" panose="020B0503020202020204" pitchFamily="34" charset="0"/>
              </a:rPr>
              <a:t> Point :  Sor Pilar Caycho Vela  - Hija de la Caridad de San Vicente de </a:t>
            </a:r>
            <a:r>
              <a:rPr lang="es-PE" sz="1200" b="1" dirty="0" smtClean="0">
                <a:latin typeface="Agency FB" panose="020B0503020202020204" pitchFamily="34" charset="0"/>
              </a:rPr>
              <a:t>Paúl</a:t>
            </a:r>
          </a:p>
        </p:txBody>
      </p:sp>
    </p:spTree>
    <p:extLst>
      <p:ext uri="{BB962C8B-B14F-4D97-AF65-F5344CB8AC3E}">
        <p14:creationId xmlns:p14="http://schemas.microsoft.com/office/powerpoint/2010/main" val="398408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365" y="556071"/>
            <a:ext cx="8061524" cy="57313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1268" name="3 Rectángulo"/>
          <p:cNvSpPr>
            <a:spLocks noChangeArrowheads="1"/>
          </p:cNvSpPr>
          <p:nvPr/>
        </p:nvSpPr>
        <p:spPr bwMode="auto">
          <a:xfrm>
            <a:off x="3013950" y="425443"/>
            <a:ext cx="32146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2800" b="1" dirty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Adobe Fan Heiti Std B" pitchFamily="34" charset="-128"/>
                <a:ea typeface="Adobe Fan Heiti Std B" pitchFamily="34" charset="-128"/>
                <a:cs typeface="Times New Roman" pitchFamily="18" charset="0"/>
              </a:rPr>
              <a:t>AMBIENTACIÓN: </a:t>
            </a:r>
            <a:endParaRPr lang="es-ES" sz="2800" b="1" dirty="0">
              <a:solidFill>
                <a:srgbClr val="FFFF00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latin typeface="Adobe Fan Heiti Std B" pitchFamily="34" charset="-128"/>
              <a:ea typeface="Adobe Fan Heiti Std B" pitchFamily="34" charset="-128"/>
              <a:cs typeface="Times New Roman" pitchFamily="18" charset="0"/>
            </a:endParaRPr>
          </a:p>
        </p:txBody>
      </p:sp>
      <p:sp>
        <p:nvSpPr>
          <p:cNvPr id="11269" name="4 Rectángulo"/>
          <p:cNvSpPr>
            <a:spLocks noChangeArrowheads="1"/>
          </p:cNvSpPr>
          <p:nvPr/>
        </p:nvSpPr>
        <p:spPr bwMode="auto">
          <a:xfrm>
            <a:off x="4160018" y="1262238"/>
            <a:ext cx="4588206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28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Marcos presenta hoy a Jesús como Dios, calmando la tempestad que amenazaba las vidas y la fe de los discípulos. </a:t>
            </a:r>
            <a:r>
              <a:rPr lang="es-MX" sz="28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A quienes hemos subido a la barca de Jesús nos siguen amenazando tormentas, </a:t>
            </a:r>
            <a:endParaRPr lang="es-ES" sz="2800" b="1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2930587" y="4400929"/>
            <a:ext cx="569089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28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nos </a:t>
            </a:r>
            <a:r>
              <a:rPr lang="es-MX" sz="28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inunda el miedo y la falta de fe. Que nuestro encuentro con la Palabra nos ayude a confiar más en Cristo y a vivir desde Él.</a:t>
            </a:r>
            <a:endParaRPr lang="es-ES" sz="2800" b="1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Arial Narrow" panose="020B0606020202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965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4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158" y="530887"/>
            <a:ext cx="7937795" cy="575938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5" name="4 Rectángulo"/>
          <p:cNvSpPr/>
          <p:nvPr/>
        </p:nvSpPr>
        <p:spPr>
          <a:xfrm>
            <a:off x="693735" y="437118"/>
            <a:ext cx="26260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  <a:cs typeface="Arial" pitchFamily="34" charset="0"/>
              </a:rPr>
              <a:t>Oración  inicial</a:t>
            </a:r>
            <a:endParaRPr lang="es-E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itchFamily="34" charset="-128"/>
              <a:ea typeface="Adobe Gothic Std B" pitchFamily="34" charset="-128"/>
              <a:cs typeface="Arial" pitchFamily="34" charset="0"/>
            </a:endParaRPr>
          </a:p>
        </p:txBody>
      </p:sp>
      <p:sp>
        <p:nvSpPr>
          <p:cNvPr id="12293" name="5 Rectángulo"/>
          <p:cNvSpPr>
            <a:spLocks noChangeArrowheads="1"/>
          </p:cNvSpPr>
          <p:nvPr/>
        </p:nvSpPr>
        <p:spPr bwMode="auto">
          <a:xfrm>
            <a:off x="378317" y="4131104"/>
            <a:ext cx="8132636" cy="201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25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Tú </a:t>
            </a:r>
            <a:r>
              <a:rPr lang="es-PE" sz="25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estás cuando los huracanes </a:t>
            </a:r>
            <a:r>
              <a:rPr lang="es-PE" sz="25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de </a:t>
            </a:r>
            <a:r>
              <a:rPr lang="es-PE" sz="25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la vida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25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nos hacen sentir </a:t>
            </a:r>
            <a:r>
              <a:rPr lang="es-PE" sz="25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miedo, porque </a:t>
            </a:r>
            <a:r>
              <a:rPr lang="es-PE" sz="25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se mueve la barca;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25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creemos que no </a:t>
            </a:r>
            <a:r>
              <a:rPr lang="es-PE" sz="25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vamos a </a:t>
            </a:r>
            <a:r>
              <a:rPr lang="es-PE" sz="25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poder superar ese momento </a:t>
            </a:r>
            <a:r>
              <a:rPr lang="es-PE" sz="25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y </a:t>
            </a:r>
            <a:r>
              <a:rPr lang="es-PE" sz="25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entonces dudamos </a:t>
            </a:r>
            <a:r>
              <a:rPr lang="es-PE" sz="25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                                            de </a:t>
            </a:r>
            <a:r>
              <a:rPr lang="es-PE" sz="25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tu presencia y de tu amor. </a:t>
            </a:r>
          </a:p>
        </p:txBody>
      </p:sp>
      <p:sp>
        <p:nvSpPr>
          <p:cNvPr id="7" name="5 Rectángulo"/>
          <p:cNvSpPr>
            <a:spLocks noChangeArrowheads="1"/>
          </p:cNvSpPr>
          <p:nvPr/>
        </p:nvSpPr>
        <p:spPr bwMode="auto">
          <a:xfrm>
            <a:off x="378317" y="1647511"/>
            <a:ext cx="4776217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25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  <a:ea typeface="Times New Roman" pitchFamily="18" charset="0"/>
                <a:cs typeface="Arial" charset="0"/>
              </a:rPr>
              <a:t>Tú, Señor, acompañas nuestro vivir </a:t>
            </a:r>
            <a:r>
              <a:rPr lang="es-PE" sz="25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  <a:ea typeface="Times New Roman" pitchFamily="18" charset="0"/>
                <a:cs typeface="Arial" charset="0"/>
              </a:rPr>
              <a:t> cuando </a:t>
            </a:r>
            <a:r>
              <a:rPr lang="es-PE" sz="25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  <a:ea typeface="Times New Roman" pitchFamily="18" charset="0"/>
                <a:cs typeface="Arial" charset="0"/>
              </a:rPr>
              <a:t>las aguas están calmadas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25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  <a:ea typeface="Times New Roman" pitchFamily="18" charset="0"/>
                <a:cs typeface="Arial" charset="0"/>
              </a:rPr>
              <a:t>y todo va sucediendo en </a:t>
            </a:r>
            <a:r>
              <a:rPr lang="es-PE" sz="25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  <a:ea typeface="Times New Roman" pitchFamily="18" charset="0"/>
                <a:cs typeface="Arial" charset="0"/>
              </a:rPr>
              <a:t>armonía, sin </a:t>
            </a:r>
            <a:r>
              <a:rPr lang="es-PE" sz="25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  <a:ea typeface="Times New Roman" pitchFamily="18" charset="0"/>
                <a:cs typeface="Arial" charset="0"/>
              </a:rPr>
              <a:t>que suceda nada fuera de lo normal. </a:t>
            </a:r>
          </a:p>
        </p:txBody>
      </p:sp>
    </p:spTree>
    <p:extLst>
      <p:ext uri="{BB962C8B-B14F-4D97-AF65-F5344CB8AC3E}">
        <p14:creationId xmlns:p14="http://schemas.microsoft.com/office/powerpoint/2010/main" val="429338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475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TEMPESTAD EN LA BARCA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46" y="531487"/>
            <a:ext cx="8041588" cy="574601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527646" y="487124"/>
            <a:ext cx="804158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25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sx="101000" sy="101000" algn="r" rotWithShape="0">
                    <a:srgbClr val="000C00"/>
                  </a:outerShdw>
                </a:effectLst>
                <a:latin typeface="Century Gothic" pitchFamily="34" charset="0"/>
                <a:cs typeface="Times New Roman" pitchFamily="18" charset="0"/>
              </a:rPr>
              <a:t>Tú, que conoces nuestras tempestades vitales,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25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sx="101000" sy="101000" algn="r" rotWithShape="0">
                    <a:srgbClr val="000C00"/>
                  </a:outerShdw>
                </a:effectLst>
                <a:latin typeface="Century Gothic" pitchFamily="34" charset="0"/>
                <a:cs typeface="Times New Roman" pitchFamily="18" charset="0"/>
              </a:rPr>
              <a:t>nos tienes siempre envueltos en tu amor,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25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sx="101000" sy="101000" algn="r" rotWithShape="0">
                    <a:srgbClr val="000C00"/>
                  </a:outerShdw>
                </a:effectLst>
                <a:latin typeface="Century Gothic" pitchFamily="34" charset="0"/>
                <a:cs typeface="Times New Roman" pitchFamily="18" charset="0"/>
              </a:rPr>
              <a:t>y esperas que nos pongamos </a:t>
            </a:r>
            <a:r>
              <a:rPr lang="es-PE" sz="25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sx="101000" sy="101000" algn="r" rotWithShape="0">
                    <a:srgbClr val="000C00"/>
                  </a:outerShdw>
                </a:effectLst>
                <a:latin typeface="Century Gothic" pitchFamily="34" charset="0"/>
                <a:cs typeface="Times New Roman" pitchFamily="18" charset="0"/>
              </a:rPr>
              <a:t>                                       confiados </a:t>
            </a:r>
            <a:r>
              <a:rPr lang="es-PE" sz="25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sx="101000" sy="101000" algn="r" rotWithShape="0">
                    <a:srgbClr val="000C00"/>
                  </a:outerShdw>
                </a:effectLst>
                <a:latin typeface="Century Gothic" pitchFamily="34" charset="0"/>
                <a:cs typeface="Times New Roman" pitchFamily="18" charset="0"/>
              </a:rPr>
              <a:t>en tus </a:t>
            </a:r>
            <a:r>
              <a:rPr lang="es-PE" sz="25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sx="101000" sy="101000" algn="r" rotWithShape="0">
                    <a:srgbClr val="000C00"/>
                  </a:outerShdw>
                </a:effectLst>
                <a:latin typeface="Century Gothic" pitchFamily="34" charset="0"/>
                <a:cs typeface="Times New Roman" pitchFamily="18" charset="0"/>
              </a:rPr>
              <a:t>brazos</a:t>
            </a:r>
            <a:endParaRPr lang="es-PE" sz="2500" b="1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dir="10800000" sx="101000" sy="101000" algn="r" rotWithShape="0">
                  <a:srgbClr val="000C00"/>
                </a:outerShdw>
              </a:effectLst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2" name="AutoShape 2" descr="http://www.tresavemarias.com/Images/CAT%20EUCARISTIA.jpg"/>
          <p:cNvSpPr>
            <a:spLocks noChangeAspect="1" noChangeArrowheads="1"/>
          </p:cNvSpPr>
          <p:nvPr/>
        </p:nvSpPr>
        <p:spPr bwMode="auto">
          <a:xfrm>
            <a:off x="63500" y="-136525"/>
            <a:ext cx="3695700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E" sz="24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19672" y="4646288"/>
            <a:ext cx="757088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25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sx="101000" sy="101000" algn="r" rotWithShape="0">
                    <a:srgbClr val="000C00"/>
                  </a:outerShdw>
                </a:effectLst>
                <a:latin typeface="Century Gothic" pitchFamily="34" charset="0"/>
                <a:cs typeface="Times New Roman" pitchFamily="18" charset="0"/>
              </a:rPr>
              <a:t>Haz que tengamos fe en ti,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25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sx="101000" sy="101000" algn="r" rotWithShape="0">
                    <a:srgbClr val="000C00"/>
                  </a:outerShdw>
                </a:effectLst>
                <a:latin typeface="Century Gothic" pitchFamily="34" charset="0"/>
                <a:cs typeface="Times New Roman" pitchFamily="18" charset="0"/>
              </a:rPr>
              <a:t>que creamos, de verdad, que nos acompañas siempre en nuestra vida, y que en ti nuestro valor aumenta y nos llenas de fuerza. AMÉN</a:t>
            </a:r>
            <a:r>
              <a:rPr lang="es-PE" sz="25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sx="101000" sy="101000" algn="r" rotWithShape="0">
                    <a:srgbClr val="000C00"/>
                  </a:outerShdw>
                </a:effectLst>
                <a:latin typeface="Century Gothic" pitchFamily="34" charset="0"/>
                <a:cs typeface="Times New Roman" pitchFamily="18" charset="0"/>
              </a:rPr>
              <a:t>.</a:t>
            </a:r>
            <a:endParaRPr lang="es-ES" sz="2500" b="1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dir="10800000" sx="101000" sy="101000" algn="r" rotWithShape="0">
                  <a:srgbClr val="000C00"/>
                </a:outerShdw>
              </a:effectLst>
              <a:latin typeface="Century Gothic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514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95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rdcwp.s3.amazonaws.com/wp-content/uploads/2012/09/Jes%C3%BAs-en-la-barc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47" y="544865"/>
            <a:ext cx="8023282" cy="577152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6 Rectángulo"/>
          <p:cNvSpPr>
            <a:spLocks noChangeArrowheads="1"/>
          </p:cNvSpPr>
          <p:nvPr/>
        </p:nvSpPr>
        <p:spPr bwMode="auto">
          <a:xfrm>
            <a:off x="537247" y="4331462"/>
            <a:ext cx="776071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es-MX" sz="24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Times New Roman" pitchFamily="18" charset="0"/>
                <a:cs typeface="Arial" charset="0"/>
              </a:rPr>
              <a:t>Jesús </a:t>
            </a:r>
            <a:r>
              <a:rPr lang="es-MX" sz="24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Times New Roman" pitchFamily="18" charset="0"/>
                <a:cs typeface="Arial" charset="0"/>
              </a:rPr>
              <a:t>urge a sus discípulos a superar el miedo, a actuar en la luz, a confesar a Cristo y a confiar en la Divina Providencia. Frente al miedo, la confianza. Frente al pecado, el perdón. Frente a la debilidad humana, el poder de Dios. Escuchemos. </a:t>
            </a:r>
            <a:endParaRPr lang="es-ES_tradnl" sz="2400" b="1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548888" y="811334"/>
            <a:ext cx="20281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2400" b="1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Times New Roman" pitchFamily="18" charset="0"/>
                <a:cs typeface="Arial" charset="0"/>
              </a:rPr>
              <a:t>Motivación: </a:t>
            </a:r>
            <a:endParaRPr lang="en-US" sz="2400" dirty="0">
              <a:solidFill>
                <a:schemeClr val="bg2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0" y="544865"/>
            <a:ext cx="3780202" cy="792480"/>
          </a:xfrm>
          <a:prstGeom prst="round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2074982" y="659719"/>
            <a:ext cx="11464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s-E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Times New Roman" pitchFamily="18" charset="0"/>
              </a:rPr>
              <a:t>I. LECTIO</a:t>
            </a:r>
            <a:endParaRPr lang="es-ES" sz="1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37249" y="872890"/>
            <a:ext cx="37802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s-ES" sz="1600" b="1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¿Qué dice el texto? – Marcos 4,35-41</a:t>
            </a:r>
            <a:endParaRPr lang="es-ES" sz="1600" dirty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168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7610" t="6862" r="10944"/>
          <a:stretch/>
        </p:blipFill>
        <p:spPr>
          <a:xfrm>
            <a:off x="574767" y="534192"/>
            <a:ext cx="7959346" cy="577081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71" y="862960"/>
            <a:ext cx="6165181" cy="415236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131057" y="534192"/>
            <a:ext cx="3101659" cy="523220"/>
          </a:xfrm>
          <a:prstGeom prst="rect">
            <a:avLst/>
          </a:prstGeom>
          <a:solidFill>
            <a:srgbClr val="E3C48A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2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s-ES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Marcos 4, 35-41</a:t>
            </a: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769704" y="5263495"/>
            <a:ext cx="8003176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es-PE" sz="2800" b="1" dirty="0">
                <a:solidFill>
                  <a:schemeClr val="bg1"/>
                </a:solidFill>
                <a:effectLst>
                  <a:glow rad="101600">
                    <a:srgbClr val="422100">
                      <a:alpha val="60000"/>
                    </a:srgbClr>
                  </a:glow>
                  <a:outerShdw blurRad="50800" dist="38100" dir="10800000" algn="r" rotWithShape="0">
                    <a:srgbClr val="54381C"/>
                  </a:outerShdw>
                </a:effectLst>
                <a:latin typeface="Century Gothic" pitchFamily="34" charset="0"/>
              </a:rPr>
              <a:t>Un día, al atardecer, dijo Jesús a sus discípulos: “Vamos a la otra orilla”</a:t>
            </a:r>
            <a:endParaRPr lang="es-ES" sz="2800" b="1" dirty="0">
              <a:solidFill>
                <a:schemeClr val="bg1"/>
              </a:solidFill>
              <a:effectLst>
                <a:glow rad="101600">
                  <a:srgbClr val="422100">
                    <a:alpha val="60000"/>
                  </a:srgbClr>
                </a:glow>
                <a:outerShdw blurRad="50800" dist="38100" dir="10800000" algn="r" rotWithShape="0">
                  <a:srgbClr val="54381C"/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72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7610" t="6862" r="10944"/>
          <a:stretch/>
        </p:blipFill>
        <p:spPr>
          <a:xfrm>
            <a:off x="574767" y="534192"/>
            <a:ext cx="7959346" cy="577081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458" y="994786"/>
            <a:ext cx="6229305" cy="426050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11489" y="4940106"/>
            <a:ext cx="7922624" cy="138499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es-PE" sz="2800" b="1" dirty="0">
                <a:solidFill>
                  <a:schemeClr val="bg1"/>
                </a:solidFill>
                <a:effectLst>
                  <a:glow rad="101600">
                    <a:srgbClr val="422100">
                      <a:alpha val="60000"/>
                    </a:srgbClr>
                  </a:glow>
                  <a:outerShdw blurRad="50800" dist="38100" dir="10800000" algn="r" rotWithShape="0">
                    <a:srgbClr val="54381C"/>
                  </a:outerShdw>
                </a:effectLst>
                <a:latin typeface="Century Gothic" pitchFamily="34" charset="0"/>
              </a:rPr>
              <a:t>Dejando a la gente, se lo llevaron en barca, así como estaba; otras barcas lo </a:t>
            </a:r>
            <a:r>
              <a:rPr lang="es-PE" sz="2800" b="1" dirty="0" smtClean="0">
                <a:solidFill>
                  <a:schemeClr val="bg1"/>
                </a:solidFill>
                <a:effectLst>
                  <a:glow rad="101600">
                    <a:srgbClr val="422100">
                      <a:alpha val="60000"/>
                    </a:srgbClr>
                  </a:glow>
                  <a:outerShdw blurRad="50800" dist="38100" dir="10800000" algn="r" rotWithShape="0">
                    <a:srgbClr val="54381C"/>
                  </a:outerShdw>
                </a:effectLst>
                <a:latin typeface="Century Gothic" pitchFamily="34" charset="0"/>
              </a:rPr>
              <a:t>acompañaban</a:t>
            </a:r>
            <a:r>
              <a:rPr lang="es-PE" sz="2800" b="1" dirty="0">
                <a:solidFill>
                  <a:schemeClr val="bg1"/>
                </a:solidFill>
                <a:effectLst>
                  <a:glow rad="101600">
                    <a:srgbClr val="422100">
                      <a:alpha val="60000"/>
                    </a:srgbClr>
                  </a:glow>
                  <a:outerShdw blurRad="50800" dist="38100" dir="10800000" algn="r" rotWithShape="0">
                    <a:srgbClr val="54381C"/>
                  </a:outerShdw>
                </a:effectLst>
                <a:latin typeface="Century Gothic" pitchFamily="34" charset="0"/>
              </a:rPr>
              <a:t>.</a:t>
            </a:r>
            <a:endParaRPr lang="es-ES" sz="2800" b="1" dirty="0">
              <a:solidFill>
                <a:schemeClr val="bg1"/>
              </a:solidFill>
              <a:effectLst>
                <a:glow rad="101600">
                  <a:srgbClr val="422100">
                    <a:alpha val="60000"/>
                  </a:srgbClr>
                </a:glow>
                <a:outerShdw blurRad="50800" dist="38100" dir="10800000" algn="r" rotWithShape="0">
                  <a:srgbClr val="54381C"/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77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rgbClr val="F8F8F8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rgbClr val="F8F8F8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Copia de OracaoCamponesadeMadagascar-R">
  <a:themeElements>
    <a:clrScheme name="Copia de OracaoCamponesadeMadagascar-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pia de OracaoCamponesadeMadagascar-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pia de OracaoCamponesadeMadagascar-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pia de OracaoCamponesadeMadagascar-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pia de OracaoCamponesadeMadagascar-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pia de OracaoCamponesadeMadagascar-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pia de OracaoCamponesadeMadagascar-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pia de OracaoCamponesadeMadagascar-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pia de OracaoCamponesadeMadagascar-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pia de OracaoCamponesadeMadagascar-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pia de OracaoCamponesadeMadagascar-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pia de OracaoCamponesadeMadagascar-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pia de OracaoCamponesadeMadagascar-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pia de OracaoCamponesadeMadagascar-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1198</TotalTime>
  <Words>1366</Words>
  <Application>Microsoft Office PowerPoint</Application>
  <PresentationFormat>Presentación en pantalla (4:3)</PresentationFormat>
  <Paragraphs>118</Paragraphs>
  <Slides>37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16</vt:i4>
      </vt:variant>
      <vt:variant>
        <vt:lpstr>Tema</vt:lpstr>
      </vt:variant>
      <vt:variant>
        <vt:i4>6</vt:i4>
      </vt:variant>
      <vt:variant>
        <vt:lpstr>Títulos de diapositiva</vt:lpstr>
      </vt:variant>
      <vt:variant>
        <vt:i4>37</vt:i4>
      </vt:variant>
    </vt:vector>
  </HeadingPairs>
  <TitlesOfParts>
    <vt:vector size="59" baseType="lpstr">
      <vt:lpstr>Adobe Fan Heiti Std B</vt:lpstr>
      <vt:lpstr>Adobe Gothic Std B</vt:lpstr>
      <vt:lpstr>Agency FB</vt:lpstr>
      <vt:lpstr>Arial</vt:lpstr>
      <vt:lpstr>Arial Black</vt:lpstr>
      <vt:lpstr>Arial Narrow</vt:lpstr>
      <vt:lpstr>Arial Rounded MT Bold</vt:lpstr>
      <vt:lpstr>Arial Unicode MS</vt:lpstr>
      <vt:lpstr>Calibri</vt:lpstr>
      <vt:lpstr>Century Gothic</vt:lpstr>
      <vt:lpstr>Comic Sans MS</vt:lpstr>
      <vt:lpstr>Humanst521 BT</vt:lpstr>
      <vt:lpstr>Kristen ITC</vt:lpstr>
      <vt:lpstr>Tahoma</vt:lpstr>
      <vt:lpstr>Times New Roman</vt:lpstr>
      <vt:lpstr>Verdana</vt:lpstr>
      <vt:lpstr>Diseño predeterminado</vt:lpstr>
      <vt:lpstr>1_Diseño predeterminado</vt:lpstr>
      <vt:lpstr>3_Diseño predeterminado</vt:lpstr>
      <vt:lpstr>5_Diseño predeterminado</vt:lpstr>
      <vt:lpstr>2_Diseño predeterminado</vt:lpstr>
      <vt:lpstr>Copia de OracaoCamponesadeMadagascar-R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PILAR</dc:creator>
  <cp:lastModifiedBy>Admin</cp:lastModifiedBy>
  <cp:revision>191</cp:revision>
  <dcterms:created xsi:type="dcterms:W3CDTF">2015-06-16T17:41:09Z</dcterms:created>
  <dcterms:modified xsi:type="dcterms:W3CDTF">2024-06-17T21:48:32Z</dcterms:modified>
</cp:coreProperties>
</file>