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21" r:id="rId3"/>
    <p:sldMasterId id="2147483734" r:id="rId4"/>
    <p:sldMasterId id="2147483759" r:id="rId5"/>
    <p:sldMasterId id="2147483771" r:id="rId6"/>
    <p:sldMasterId id="2147483821" r:id="rId7"/>
  </p:sldMasterIdLst>
  <p:notesMasterIdLst>
    <p:notesMasterId r:id="rId41"/>
  </p:notesMasterIdLst>
  <p:sldIdLst>
    <p:sldId id="575" r:id="rId8"/>
    <p:sldId id="576" r:id="rId9"/>
    <p:sldId id="542" r:id="rId10"/>
    <p:sldId id="517" r:id="rId11"/>
    <p:sldId id="504" r:id="rId12"/>
    <p:sldId id="519" r:id="rId13"/>
    <p:sldId id="541" r:id="rId14"/>
    <p:sldId id="495" r:id="rId15"/>
    <p:sldId id="478" r:id="rId16"/>
    <p:sldId id="551" r:id="rId17"/>
    <p:sldId id="479" r:id="rId18"/>
    <p:sldId id="550" r:id="rId19"/>
    <p:sldId id="559" r:id="rId20"/>
    <p:sldId id="523" r:id="rId21"/>
    <p:sldId id="554" r:id="rId22"/>
    <p:sldId id="560" r:id="rId23"/>
    <p:sldId id="514" r:id="rId24"/>
    <p:sldId id="570" r:id="rId25"/>
    <p:sldId id="563" r:id="rId26"/>
    <p:sldId id="525" r:id="rId27"/>
    <p:sldId id="564" r:id="rId28"/>
    <p:sldId id="538" r:id="rId29"/>
    <p:sldId id="566" r:id="rId30"/>
    <p:sldId id="497" r:id="rId31"/>
    <p:sldId id="433" r:id="rId32"/>
    <p:sldId id="501" r:id="rId33"/>
    <p:sldId id="500" r:id="rId34"/>
    <p:sldId id="467" r:id="rId35"/>
    <p:sldId id="539" r:id="rId36"/>
    <p:sldId id="540" r:id="rId37"/>
    <p:sldId id="431" r:id="rId38"/>
    <p:sldId id="578" r:id="rId39"/>
    <p:sldId id="57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6E5B4"/>
    <a:srgbClr val="FFFF66"/>
    <a:srgbClr val="FFFF00"/>
    <a:srgbClr val="000000"/>
    <a:srgbClr val="E6C263"/>
    <a:srgbClr val="E9BC44"/>
    <a:srgbClr val="2E1700"/>
    <a:srgbClr val="F2B94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434" autoAdjust="0"/>
  </p:normalViewPr>
  <p:slideViewPr>
    <p:cSldViewPr>
      <p:cViewPr varScale="1">
        <p:scale>
          <a:sx n="76" d="100"/>
          <a:sy n="76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E58F40-5E56-45DB-88AA-CCC971CCA4AA}" type="datetimeFigureOut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C79698-2011-4137-840A-C7A37EE04C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2A681C-4237-4635-B0EE-584A48BFEC76}" type="slidenum">
              <a:rPr lang="es-E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s-ES" sz="1200" dirty="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R" dirty="0" smtClean="0"/>
          </a:p>
        </p:txBody>
      </p:sp>
    </p:spTree>
    <p:extLst>
      <p:ext uri="{BB962C8B-B14F-4D97-AF65-F5344CB8AC3E}">
        <p14:creationId xmlns:p14="http://schemas.microsoft.com/office/powerpoint/2010/main" val="267902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9698-2011-4137-840A-C7A37EE04C9B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095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7E36-9ED7-4689-9387-2071F8BB2B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2530"/>
      </p:ext>
    </p:extLst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4BD4-C86D-48A1-B84D-CFE4E71A30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35123"/>
      </p:ext>
    </p:extLst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13E26-E9A0-4145-BE46-17D4C2B9F3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8565"/>
      </p:ext>
    </p:extLst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15F9-B5FA-47FA-9D6E-BAEB8F64D5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34677"/>
      </p:ext>
    </p:extLst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31D3-B5AF-49A5-B40A-7AE000DE5D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653612"/>
      </p:ext>
    </p:extLst>
  </p:cSld>
  <p:clrMapOvr>
    <a:masterClrMapping/>
  </p:clrMapOvr>
  <p:transition spd="med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951F-8FF5-4CC1-93AB-AB92C54FE5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423911"/>
      </p:ext>
    </p:extLst>
  </p:cSld>
  <p:clrMapOvr>
    <a:masterClrMapping/>
  </p:clrMapOvr>
  <p:transition spd="med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DCD9-59C4-4FB4-A317-4B819E1437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496641"/>
      </p:ext>
    </p:extLst>
  </p:cSld>
  <p:clrMapOvr>
    <a:masterClrMapping/>
  </p:clrMapOvr>
  <p:transition spd="med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7734-EC7A-4A5C-8F0A-D01E49CAE0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130465"/>
      </p:ext>
    </p:extLst>
  </p:cSld>
  <p:clrMapOvr>
    <a:masterClrMapping/>
  </p:clrMapOvr>
  <p:transition spd="med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12616-DB24-496D-84EB-D9B4810B6F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235866"/>
      </p:ext>
    </p:extLst>
  </p:cSld>
  <p:clrMapOvr>
    <a:masterClrMapping/>
  </p:clrMapOvr>
  <p:transition spd="med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CCC9-201D-4369-9854-EBFAF72A06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98179"/>
      </p:ext>
    </p:extLst>
  </p:cSld>
  <p:clrMapOvr>
    <a:masterClrMapping/>
  </p:clrMapOvr>
  <p:transition spd="med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6E5A5-AF54-4793-91B2-20AB2ED522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356792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EB28-BCC1-441D-853C-E0CFA3DAC6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43127"/>
      </p:ext>
    </p:extLst>
  </p:cSld>
  <p:clrMapOvr>
    <a:masterClrMapping/>
  </p:clrMapOvr>
  <p:transition spd="med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6326-1166-488B-81FB-FEC73BB196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462491"/>
      </p:ext>
    </p:extLst>
  </p:cSld>
  <p:clrMapOvr>
    <a:masterClrMapping/>
  </p:clrMapOvr>
  <p:transition spd="med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240E3-69D3-41BC-9293-CA2D85D32E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438421"/>
      </p:ext>
    </p:extLst>
  </p:cSld>
  <p:clrMapOvr>
    <a:masterClrMapping/>
  </p:clrMapOvr>
  <p:transition spd="med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20C2-3D6C-4BA7-A4EA-FD11A50969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949915"/>
      </p:ext>
    </p:extLst>
  </p:cSld>
  <p:clrMapOvr>
    <a:masterClrMapping/>
  </p:clrMapOvr>
  <p:transition spd="med"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D47B-C999-4186-8B50-53E408F621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550553"/>
      </p:ext>
    </p:extLst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8B325-6BEF-4E2E-8A53-0B5C365D85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8718"/>
      </p:ext>
    </p:extLst>
  </p:cSld>
  <p:clrMapOvr>
    <a:masterClrMapping/>
  </p:clrMapOvr>
  <p:transition spd="med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40EE1-2C7F-4FD5-B634-57F0488340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73390"/>
      </p:ext>
    </p:extLst>
  </p:cSld>
  <p:clrMapOvr>
    <a:masterClrMapping/>
  </p:clrMapOvr>
  <p:transition spd="med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E45F-DE10-4FC2-A97B-DCD3AB608F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09411"/>
      </p:ext>
    </p:extLst>
  </p:cSld>
  <p:clrMapOvr>
    <a:masterClrMapping/>
  </p:clrMapOvr>
  <p:transition spd="med"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49E5-6A96-4028-AC3F-BC94A10955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46576"/>
      </p:ext>
    </p:extLst>
  </p:cSld>
  <p:clrMapOvr>
    <a:masterClrMapping/>
  </p:clrMapOvr>
  <p:transition spd="med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FF708-69EA-4DCC-A0B5-21E25CA2B1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74857"/>
      </p:ext>
    </p:extLst>
  </p:cSld>
  <p:clrMapOvr>
    <a:masterClrMapping/>
  </p:clrMapOvr>
  <p:transition spd="med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7931-5958-4F73-AAF1-D07897C296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65900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96DF-71B7-40CC-A24C-E7B4094ACF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82026"/>
      </p:ext>
    </p:extLst>
  </p:cSld>
  <p:clrMapOvr>
    <a:masterClrMapping/>
  </p:clrMapOvr>
  <p:transition spd="med">
    <p:randomBa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46ED-EC31-47E2-B0AB-05A65CBEEF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70681"/>
      </p:ext>
    </p:extLst>
  </p:cSld>
  <p:clrMapOvr>
    <a:masterClrMapping/>
  </p:clrMapOvr>
  <p:transition spd="med"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5A56-DBC1-44C4-858C-EB70F86E61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84577"/>
      </p:ext>
    </p:extLst>
  </p:cSld>
  <p:clrMapOvr>
    <a:masterClrMapping/>
  </p:clrMapOvr>
  <p:transition spd="med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57714-F40E-49B7-AB9C-C89EBBF3DD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66855"/>
      </p:ext>
    </p:extLst>
  </p:cSld>
  <p:clrMapOvr>
    <a:masterClrMapping/>
  </p:clrMapOvr>
  <p:transition spd="med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3FF8C-7D26-47CF-8054-59A6BD8635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32687"/>
      </p:ext>
    </p:extLst>
  </p:cSld>
  <p:clrMapOvr>
    <a:masterClrMapping/>
  </p:clrMapOvr>
  <p:transition spd="med"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8CE-5903-462F-90A0-9FFE4BDECA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8779"/>
      </p:ext>
    </p:extLst>
  </p:cSld>
  <p:clrMapOvr>
    <a:masterClrMapping/>
  </p:clrMapOvr>
  <p:transition spd="med">
    <p:randomBa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24EB-9521-484D-ABD9-8E6025811F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31813"/>
      </p:ext>
    </p:extLst>
  </p:cSld>
  <p:clrMapOvr>
    <a:masterClrMapping/>
  </p:clrMapOvr>
  <p:transition spd="med">
    <p:randomBa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E0FB6-4E59-43A6-AB3E-04E5577E0B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9541"/>
      </p:ext>
    </p:extLst>
  </p:cSld>
  <p:clrMapOvr>
    <a:masterClrMapping/>
  </p:clrMapOvr>
  <p:transition spd="med">
    <p:randomBa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5D82-C128-4ADB-B5E5-08A4243C7F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77351"/>
      </p:ext>
    </p:extLst>
  </p:cSld>
  <p:clrMapOvr>
    <a:masterClrMapping/>
  </p:clrMapOvr>
  <p:transition spd="med">
    <p:randomBa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E5053-E9A0-4DE7-A144-E34DD19F25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5404"/>
      </p:ext>
    </p:extLst>
  </p:cSld>
  <p:clrMapOvr>
    <a:masterClrMapping/>
  </p:clrMapOvr>
  <p:transition spd="med">
    <p:randomBa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6F94-DA61-42C3-9E01-903F893AB7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7568"/>
      </p:ext>
    </p:extLst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AB19-4694-4E79-98CA-DB865D99B5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00596"/>
      </p:ext>
    </p:extLst>
  </p:cSld>
  <p:clrMapOvr>
    <a:masterClrMapping/>
  </p:clrMapOvr>
  <p:transition spd="med">
    <p:randomBa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DD02-EF3B-4DD8-B4A8-93BE8001B7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50078"/>
      </p:ext>
    </p:extLst>
  </p:cSld>
  <p:clrMapOvr>
    <a:masterClrMapping/>
  </p:clrMapOvr>
  <p:transition spd="med">
    <p:randomBa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498CD-80DF-42DC-8063-0A27EF6BAB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8804"/>
      </p:ext>
    </p:extLst>
  </p:cSld>
  <p:clrMapOvr>
    <a:masterClrMapping/>
  </p:clrMapOvr>
  <p:transition spd="med">
    <p:randomBa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3C36-5C60-480B-8135-C33C0A5062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3661"/>
      </p:ext>
    </p:extLst>
  </p:cSld>
  <p:clrMapOvr>
    <a:masterClrMapping/>
  </p:clrMapOvr>
  <p:transition spd="med">
    <p:randomBa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70269-E71F-49CA-ABAD-57B8397C94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84901"/>
      </p:ext>
    </p:extLst>
  </p:cSld>
  <p:clrMapOvr>
    <a:masterClrMapping/>
  </p:clrMapOvr>
  <p:transition spd="med">
    <p:randomBa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3583-FBC1-4AF6-8385-3164D4F7B8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4784"/>
      </p:ext>
    </p:extLst>
  </p:cSld>
  <p:clrMapOvr>
    <a:masterClrMapping/>
  </p:clrMapOvr>
  <p:transition spd="med">
    <p:randomBa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9081-501A-4E11-A705-A70680B4CC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2429"/>
      </p:ext>
    </p:extLst>
  </p:cSld>
  <p:clrMapOvr>
    <a:masterClrMapping/>
  </p:clrMapOvr>
  <p:transition spd="med">
    <p:randomBa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932-FCFE-49F4-BE86-1D9EFD9A6B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61565"/>
      </p:ext>
    </p:extLst>
  </p:cSld>
  <p:clrMapOvr>
    <a:masterClrMapping/>
  </p:clrMapOvr>
  <p:transition spd="med">
    <p:randomBa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924A1-7862-4E0C-B550-2EBBCEC8A4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60"/>
      </p:ext>
    </p:extLst>
  </p:cSld>
  <p:clrMapOvr>
    <a:masterClrMapping/>
  </p:clrMapOvr>
  <p:transition spd="med">
    <p:randomBa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9BB56-3219-401D-B7E0-501B125D08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050532"/>
      </p:ext>
    </p:extLst>
  </p:cSld>
  <p:clrMapOvr>
    <a:masterClrMapping/>
  </p:clrMapOvr>
  <p:transition spd="med">
    <p:randomBa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9DB1-34F6-4295-80BC-D979319F5A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472523"/>
      </p:ext>
    </p:extLst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774BE-3BCA-4F91-9473-C4C0CFF485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1808"/>
      </p:ext>
    </p:extLst>
  </p:cSld>
  <p:clrMapOvr>
    <a:masterClrMapping/>
  </p:clrMapOvr>
  <p:transition spd="med">
    <p:randomBa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A73-E194-4E10-9B10-C61AB0E105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175441"/>
      </p:ext>
    </p:extLst>
  </p:cSld>
  <p:clrMapOvr>
    <a:masterClrMapping/>
  </p:clrMapOvr>
  <p:transition spd="med">
    <p:randomBa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D2908-E651-49FC-A5D1-9675BFCF2C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433208"/>
      </p:ext>
    </p:extLst>
  </p:cSld>
  <p:clrMapOvr>
    <a:masterClrMapping/>
  </p:clrMapOvr>
  <p:transition spd="med">
    <p:randomBa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36917-257B-4923-80AB-6BC7467880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927491"/>
      </p:ext>
    </p:extLst>
  </p:cSld>
  <p:clrMapOvr>
    <a:masterClrMapping/>
  </p:clrMapOvr>
  <p:transition spd="med">
    <p:randomBa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DF964-19CE-41F5-8A31-74459260F4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966927"/>
      </p:ext>
    </p:extLst>
  </p:cSld>
  <p:clrMapOvr>
    <a:masterClrMapping/>
  </p:clrMapOvr>
  <p:transition spd="med">
    <p:randomBa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EB95F-46B5-4415-B2A8-E3ACA80F45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256262"/>
      </p:ext>
    </p:extLst>
  </p:cSld>
  <p:clrMapOvr>
    <a:masterClrMapping/>
  </p:clrMapOvr>
  <p:transition spd="med">
    <p:randomBa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95F1-5016-4EEA-AC84-E3BAA4E287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730284"/>
      </p:ext>
    </p:extLst>
  </p:cSld>
  <p:clrMapOvr>
    <a:masterClrMapping/>
  </p:clrMapOvr>
  <p:transition spd="med"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9D61-D769-4F0E-A17E-22474351FA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277133"/>
      </p:ext>
    </p:extLst>
  </p:cSld>
  <p:clrMapOvr>
    <a:masterClrMapping/>
  </p:clrMapOvr>
  <p:transition spd="med">
    <p:randomBa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AC8D1-17FB-4359-AD0E-7A35195DE3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632486"/>
      </p:ext>
    </p:extLst>
  </p:cSld>
  <p:clrMapOvr>
    <a:masterClrMapping/>
  </p:clrMapOvr>
  <p:transition spd="med">
    <p:randomBa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837B-E0BA-4977-9CEC-5FF146087A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26821"/>
      </p:ext>
    </p:extLst>
  </p:cSld>
  <p:clrMapOvr>
    <a:masterClrMapping/>
  </p:clrMapOvr>
  <p:transition spd="med">
    <p:randomBa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4957-57D1-4870-ACD3-F2CC937135E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3598755"/>
      </p:ext>
    </p:extLst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35146-1C50-454C-ADC7-E07E9AE58C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2584"/>
      </p:ext>
    </p:extLst>
  </p:cSld>
  <p:clrMapOvr>
    <a:masterClrMapping/>
  </p:clrMapOvr>
  <p:transition spd="med">
    <p:randomBa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37716-9347-446B-8799-C55AD1470D5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2821057"/>
      </p:ext>
    </p:extLst>
  </p:cSld>
  <p:clrMapOvr>
    <a:masterClrMapping/>
  </p:clrMapOvr>
  <p:transition spd="med">
    <p:randomBa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6A1D-4510-418B-811E-2ED42E854B8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5363428"/>
      </p:ext>
    </p:extLst>
  </p:cSld>
  <p:clrMapOvr>
    <a:masterClrMapping/>
  </p:clrMapOvr>
  <p:transition spd="med">
    <p:randomBa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A30E-9C64-4D26-AD2D-9BDA528DAA6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632053"/>
      </p:ext>
    </p:extLst>
  </p:cSld>
  <p:clrMapOvr>
    <a:masterClrMapping/>
  </p:clrMapOvr>
  <p:transition spd="med">
    <p:randomBa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D715E-40A0-4B18-8DE1-D90067E2014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4683043"/>
      </p:ext>
    </p:extLst>
  </p:cSld>
  <p:clrMapOvr>
    <a:masterClrMapping/>
  </p:clrMapOvr>
  <p:transition spd="med">
    <p:randomBa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1D174-F22E-4E01-9E48-8473AF862AF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2351337"/>
      </p:ext>
    </p:extLst>
  </p:cSld>
  <p:clrMapOvr>
    <a:masterClrMapping/>
  </p:clrMapOvr>
  <p:transition spd="med">
    <p:randomBa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5F48-E62D-4A4D-9D31-36439214B07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2095963"/>
      </p:ext>
    </p:extLst>
  </p:cSld>
  <p:clrMapOvr>
    <a:masterClrMapping/>
  </p:clrMapOvr>
  <p:transition spd="med">
    <p:randomBa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A5B6-2513-40E9-8EA4-29207C27CF9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6986689"/>
      </p:ext>
    </p:extLst>
  </p:cSld>
  <p:clrMapOvr>
    <a:masterClrMapping/>
  </p:clrMapOvr>
  <p:transition spd="med">
    <p:randomBa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6BEA-8E80-4837-B109-B69E883DCF4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2881640"/>
      </p:ext>
    </p:extLst>
  </p:cSld>
  <p:clrMapOvr>
    <a:masterClrMapping/>
  </p:clrMapOvr>
  <p:transition spd="med">
    <p:randomBa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964BE-4627-4FD1-9716-A344233C187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1333595"/>
      </p:ext>
    </p:extLst>
  </p:cSld>
  <p:clrMapOvr>
    <a:masterClrMapping/>
  </p:clrMapOvr>
  <p:transition spd="med">
    <p:randomBa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820F-7A8F-4DD8-8653-1C832B7A656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6438918"/>
      </p:ext>
    </p:extLst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72738-7F7B-4065-9498-350E2E707B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6694"/>
      </p:ext>
    </p:extLst>
  </p:cSld>
  <p:clrMapOvr>
    <a:masterClrMapping/>
  </p:clrMapOvr>
  <p:transition spd="med">
    <p:randomBa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727A0-B47B-455F-B35C-744A0E0257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1695"/>
      </p:ext>
    </p:extLst>
  </p:cSld>
  <p:clrMapOvr>
    <a:masterClrMapping/>
  </p:clrMapOvr>
  <p:transition spd="med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285C-77B1-45CB-9363-58655115F9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37717"/>
      </p:ext>
    </p:extLst>
  </p:cSld>
  <p:clrMapOvr>
    <a:masterClrMapping/>
  </p:clrMapOvr>
  <p:transition spd="med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1962-E216-4A59-BB4A-6A6C59DF84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13132"/>
      </p:ext>
    </p:extLst>
  </p:cSld>
  <p:clrMapOvr>
    <a:masterClrMapping/>
  </p:clrMapOvr>
  <p:transition spd="med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EFF57-34C6-4CFD-BFC2-E846B54AFD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1395"/>
      </p:ext>
    </p:extLst>
  </p:cSld>
  <p:clrMapOvr>
    <a:masterClrMapping/>
  </p:clrMapOvr>
  <p:transition spd="med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4698-AE27-455E-8AEE-B75F671F54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011"/>
      </p:ext>
    </p:extLst>
  </p:cSld>
  <p:clrMapOvr>
    <a:masterClrMapping/>
  </p:clrMapOvr>
  <p:transition spd="med"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CF8D-BB9A-41BD-BCF0-E34B48D186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81687"/>
      </p:ext>
    </p:extLst>
  </p:cSld>
  <p:clrMapOvr>
    <a:masterClrMapping/>
  </p:clrMapOvr>
  <p:transition spd="med"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24896-2C76-4F88-8F01-F4BAB7A6E1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65957"/>
      </p:ext>
    </p:extLst>
  </p:cSld>
  <p:clrMapOvr>
    <a:masterClrMapping/>
  </p:clrMapOvr>
  <p:transition spd="med"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29F8-C3AC-4CF4-9130-8FB6B3D194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6625"/>
      </p:ext>
    </p:extLst>
  </p:cSld>
  <p:clrMapOvr>
    <a:masterClrMapping/>
  </p:clrMapOvr>
  <p:transition spd="med"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71C39-8279-4FCD-A233-EDF9139C77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87883"/>
      </p:ext>
    </p:extLst>
  </p:cSld>
  <p:clrMapOvr>
    <a:masterClrMapping/>
  </p:clrMapOvr>
  <p:transition spd="med">
    <p:comb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94A7-CCCD-4F2E-BF51-ECFE048BED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088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013F-22A6-467B-9DF6-3D3B0849B0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2246"/>
      </p:ext>
    </p:extLst>
  </p:cSld>
  <p:clrMapOvr>
    <a:masterClrMapping/>
  </p:clrMapOvr>
  <p:transition spd="med">
    <p:randomBa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40877-9318-43C5-8D6E-DBC501A2AB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98461"/>
      </p:ext>
    </p:extLst>
  </p:cSld>
  <p:clrMapOvr>
    <a:masterClrMapping/>
  </p:clrMapOvr>
  <p:transition spd="med">
    <p:comb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A542C-1E38-4C37-AF7E-7364103700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26642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C4A3-A430-4012-9B33-C5D4E11B0A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37491"/>
      </p:ext>
    </p:extLst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E4645-EB9C-4BE6-B813-3F80126F5E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5BB53D-FEEC-44A2-BE03-E9E2CCB809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DD5439-B876-4307-8EA1-5D91F33229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A5EDB5-B5A6-4EF0-8070-CAE80192E5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9A3CA-20B4-48A1-ABCB-AFD2966D62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80A776-0BF7-46E5-B5D5-1F498CB0475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93BB4F-FFA2-43E6-9750-E30CB6E66F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ransition spd="med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hyperlink" Target="http://www.google.com.pe/imgres?q=velas+gif&amp;um=1&amp;hl=es&amp;biw=1093&amp;bih=515&amp;tbm=isch&amp;tbnid=gTlLc9FnOJkitM:&amp;imgrefurl=http://www.kiobolas.com/enchula/index.php?img=5017&amp;sec=img&amp;docid=gbx2AEvGIfacjM&amp;imgurl=http://www.kiobolas.com/enchula/imagenes/img/velas.gif&amp;w=350&amp;h=350&amp;ei=JafDT8mDNarp6QHgt7C4Cg&amp;zoom=1&amp;iact=hc&amp;vpx=408&amp;vpy=193&amp;dur=86&amp;hovh=225&amp;hovw=225&amp;tx=136&amp;ty=133&amp;sig=107711653518502675357&amp;page=1&amp;tbnh=133&amp;tbnw=183&amp;start=0&amp;ndsp=12&amp;ved=1t:429,r:8,s:0,i:96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1. Dios Tri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0" y="484414"/>
            <a:ext cx="8042031" cy="588917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8200" y="61780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</a:t>
            </a:r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568569" y="5833616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Imagen de Portada : Padre  Erick Félix CM</a:t>
            </a:r>
            <a:endParaRPr lang="es-P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5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52"/>
          <a:stretch/>
        </p:blipFill>
        <p:spPr>
          <a:xfrm>
            <a:off x="609600" y="381000"/>
            <a:ext cx="8077200" cy="59436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4800600"/>
            <a:ext cx="8077200" cy="138499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Vayan pues y hagan discípulos de 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todos los pueblos y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bautizándolos en el nombre del Padre y  del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Hijo y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del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Espíritu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Santo; </a:t>
            </a:r>
            <a:endParaRPr lang="es-ES" sz="28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8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533400"/>
            <a:ext cx="8103406" cy="57912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5181600"/>
            <a:ext cx="81049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y enseñándoles </a:t>
            </a:r>
            <a:r>
              <a:rPr lang="es-ES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a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guardar todo </a:t>
            </a:r>
            <a:r>
              <a:rPr lang="es-ES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lo que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                             les </a:t>
            </a:r>
            <a:r>
              <a:rPr lang="es-ES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he mandado.</a:t>
            </a: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chemeClr val="accent4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2" b="-18461"/>
          <a:stretch/>
        </p:blipFill>
        <p:spPr>
          <a:xfrm>
            <a:off x="228600" y="381000"/>
            <a:ext cx="8382000" cy="68580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3400" y="5294293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i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Y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sepan </a:t>
            </a:r>
            <a:r>
              <a:rPr lang="es-ES" sz="2800" b="1" i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que yo estoy con ustedes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todos los </a:t>
            </a:r>
            <a:r>
              <a:rPr lang="es-ES" sz="2800" b="1" i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días hasta el fin del 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mundo”. </a:t>
            </a:r>
            <a:endParaRPr lang="es-ES" sz="2800" b="1" i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41/aa/09/41aa09ccd94798d813456b3f4c2b2b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"/>
            <a:ext cx="7996918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5181600" cy="3886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Rectángulo"/>
          <p:cNvSpPr/>
          <p:nvPr/>
        </p:nvSpPr>
        <p:spPr>
          <a:xfrm>
            <a:off x="1524000" y="457200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tabLst>
                <a:tab pos="228600" algn="l"/>
              </a:tabLst>
              <a:defRPr/>
            </a:pP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itchFamily="34" charset="0"/>
                <a:ea typeface="Times New Roman" pitchFamily="18" charset="0"/>
              </a:rPr>
              <a:t>Preguntas para la lectura: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itchFamily="34" charset="0"/>
              <a:cs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25451" y="1143000"/>
            <a:ext cx="5638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s-ES_tradnl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¿Dónde convoca Jesús a los Once? </a:t>
            </a:r>
            <a:r>
              <a:rPr lang="es-PE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¿Cómo reaccionan los discípulos al verlo</a:t>
            </a:r>
            <a:r>
              <a:rPr lang="es-PE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?</a:t>
            </a:r>
            <a:endParaRPr lang="es-E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1b/e7/83/1be7835fde022ddcd3dee3d16000c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8" y="457200"/>
            <a:ext cx="823489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990600"/>
            <a:ext cx="3238500" cy="472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73654" y="990600"/>
            <a:ext cx="346974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ctr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ES_tradnl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¿Quiénes son los destinatarios de la misión </a:t>
            </a:r>
            <a:r>
              <a:rPr lang="es-P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a la que Jesús </a:t>
            </a:r>
            <a:r>
              <a:rPr lang="es-PE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envía </a:t>
            </a:r>
            <a:r>
              <a:rPr lang="es-ES_trad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a los Once después de su resurrección</a:t>
            </a:r>
            <a:r>
              <a:rPr lang="es-ES_tradnl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?</a:t>
            </a:r>
            <a:endParaRPr lang="es-E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2c/f6/02/2cf602dc9441a158f859a37b0076773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50" y="457200"/>
            <a:ext cx="8191500" cy="58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50292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609600" y="685800"/>
            <a:ext cx="31623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s-ES_tradnl" sz="44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50800" dir="1200000" sx="101000" sy="101000" algn="l" rotWithShape="0">
                    <a:prstClr val="black"/>
                  </a:outerShdw>
                </a:effectLst>
                <a:latin typeface="Britannic Bold" pitchFamily="34" charset="0"/>
                <a:ea typeface="Times New Roman" pitchFamily="18" charset="0"/>
              </a:rPr>
              <a:t>¿En </a:t>
            </a:r>
            <a:r>
              <a:rPr lang="es-ES_tradnl" sz="44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50800" dir="1200000" sx="101000" sy="101000" algn="l" rotWithShape="0">
                    <a:prstClr val="black"/>
                  </a:outerShdw>
                </a:effectLst>
                <a:latin typeface="Britannic Bold" pitchFamily="34" charset="0"/>
                <a:ea typeface="Times New Roman" pitchFamily="18" charset="0"/>
              </a:rPr>
              <a:t>qué </a:t>
            </a:r>
            <a:r>
              <a:rPr lang="es-ES_tradnl" sz="44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50800" dir="1200000" sx="101000" sy="101000" algn="l" rotWithShape="0">
                    <a:prstClr val="black"/>
                  </a:outerShdw>
                </a:effectLst>
                <a:latin typeface="Britannic Bold" pitchFamily="34" charset="0"/>
                <a:ea typeface="Times New Roman" pitchFamily="18" charset="0"/>
              </a:rPr>
              <a:t>consiste esta misión? </a:t>
            </a:r>
            <a:endParaRPr lang="es-ES" sz="4400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88900" dist="50800" dir="1200000" sx="101000" sy="101000" algn="l" rotWithShape="0">
                  <a:prstClr val="black"/>
                </a:outerShdw>
              </a:effectLst>
              <a:latin typeface="Britannic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2c/f6/02/2cf602dc9441a158f859a37b007677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86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4585" y="1395241"/>
            <a:ext cx="5562600" cy="3557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8 Rectángulo"/>
          <p:cNvSpPr/>
          <p:nvPr/>
        </p:nvSpPr>
        <p:spPr>
          <a:xfrm>
            <a:off x="152400" y="609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s-ES_tradnl" sz="3600" b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</a:rPr>
              <a:t>¿Cuál es la promesa final que hace Jesús a los discípulos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</a:rPr>
              <a:t>?</a:t>
            </a:r>
            <a:endParaRPr lang="es-ES" sz="3600" b="1" dirty="0"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dc/29/40/dc2940681037ca613d9774d0cef9ae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76198"/>
            <a:ext cx="8096250" cy="59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335919" y="1800017"/>
            <a:ext cx="65294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s-ES_tradnl" sz="2400" b="1" i="1" dirty="0" smtClean="0">
                <a:latin typeface="Century Gothic" pitchFamily="34" charset="0"/>
                <a:cs typeface="Times New Roman" pitchFamily="18" charset="0"/>
              </a:rPr>
              <a:t>Sumergidos en el misterio de la Trinidad desde el día de nuestro bautismo, estamos llamados a ser hijos como lo fue Jesús, y movidos por su Espíritu, atrevernos a ver en Dios a un Padre. </a:t>
            </a:r>
            <a:r>
              <a:rPr lang="es-PE" sz="2400" b="1" i="1" dirty="0">
                <a:latin typeface="Century Gothic" pitchFamily="34" charset="0"/>
                <a:cs typeface="Times New Roman" pitchFamily="18" charset="0"/>
              </a:rPr>
              <a:t>Sólo así podremos construir un mundo de hermanos, donde nuestras relaciones estén fundadas en el Amor.	</a:t>
            </a:r>
            <a:endParaRPr lang="es-ES_tradnl" sz="2400" b="1" i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3140951" y="777390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Motivación:</a:t>
            </a:r>
            <a:endParaRPr lang="es-ES_tradnl" sz="32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Times New Roman" pitchFamily="18" charset="0"/>
            </a:endParaRPr>
          </a:p>
        </p:txBody>
      </p:sp>
      <p:sp>
        <p:nvSpPr>
          <p:cNvPr id="29703" name="8 Rectángulo"/>
          <p:cNvSpPr>
            <a:spLocks noChangeArrowheads="1"/>
          </p:cNvSpPr>
          <p:nvPr/>
        </p:nvSpPr>
        <p:spPr bwMode="auto">
          <a:xfrm>
            <a:off x="1219200" y="91440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187669" y="4572000"/>
            <a:ext cx="709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endParaRPr lang="es-ES" sz="28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0" y="454151"/>
            <a:ext cx="2656490" cy="860359"/>
          </a:xfrm>
          <a:prstGeom prst="roundRect">
            <a:avLst/>
          </a:prstGeom>
          <a:ln>
            <a:noFill/>
          </a:ln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543910" y="459877"/>
            <a:ext cx="2656490" cy="759323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>
                <a:solidFill>
                  <a:srgbClr val="C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MEDITATIO</a:t>
            </a:r>
            <a:endParaRPr lang="es-PE" kern="0" dirty="0">
              <a:solidFill>
                <a:srgbClr val="88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>
                <a:solidFill>
                  <a:srgbClr val="833C0B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¿Qué ME dice el texto</a:t>
            </a:r>
            <a:r>
              <a:rPr lang="es-ES_tradnl" b="1" kern="0" dirty="0" smtClean="0">
                <a:solidFill>
                  <a:srgbClr val="833C0B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4826"/>
            <a:ext cx="7696200" cy="5313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5 Rectángulo"/>
          <p:cNvSpPr/>
          <p:nvPr/>
        </p:nvSpPr>
        <p:spPr>
          <a:xfrm>
            <a:off x="533400" y="5553850"/>
            <a:ext cx="8373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228600" algn="l"/>
              </a:tabLst>
              <a:defRPr/>
            </a:pPr>
            <a:r>
              <a:rPr lang="es-ES_tradnl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en </a:t>
            </a:r>
            <a:r>
              <a:rPr lang="es-ES_tradnl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el </a:t>
            </a:r>
            <a:r>
              <a:rPr lang="es-ES_tradnl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camino de </a:t>
            </a:r>
            <a:r>
              <a:rPr lang="es-ES_tradnl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la vida?</a:t>
            </a:r>
            <a:endParaRPr lang="es-E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7309" y="494826"/>
            <a:ext cx="8373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s-ES_tradnl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¿</a:t>
            </a:r>
            <a:r>
              <a:rPr lang="es-ES_tradnl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Cómo reconoces a </a:t>
            </a:r>
            <a:r>
              <a:rPr lang="es-ES_tradnl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itchFamily="18" charset="0"/>
              </a:rPr>
              <a:t>Jesús</a:t>
            </a:r>
            <a:endParaRPr lang="es-E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7" y="556180"/>
            <a:ext cx="8052162" cy="5844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914400" y="5347713"/>
            <a:ext cx="77201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es-ES_tradnl" sz="2800" b="1" dirty="0" smtClean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palabras </a:t>
            </a:r>
            <a:r>
              <a:rPr lang="es-ES_tradnl" sz="2800" b="1" dirty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en este momento de tu vida? </a:t>
            </a:r>
            <a:r>
              <a:rPr lang="es-ES_tradnl" sz="2800" b="1" dirty="0" smtClean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                  ¿</a:t>
            </a:r>
            <a:r>
              <a:rPr lang="es-ES_tradnl" sz="2800" b="1" dirty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A qué te comprometen</a:t>
            </a:r>
            <a:r>
              <a:rPr lang="es-ES_tradnl" sz="2800" b="1" dirty="0" smtClean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?</a:t>
            </a:r>
            <a:endParaRPr lang="es-ES" sz="2800" b="1" dirty="0">
              <a:solidFill>
                <a:srgbClr val="FFFF66"/>
              </a:solidFill>
              <a:effectLst>
                <a:outerShdw blurRad="63500" dist="50800" dir="600000" sx="101000" sy="101000" algn="l" rotWithShape="0">
                  <a:prstClr val="black"/>
                </a:outerShdw>
              </a:effectLst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71499" y="381000"/>
            <a:ext cx="8039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ES_tradnl" sz="2800" b="1" i="1" dirty="0" smtClean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Pónganse en camino... hagan discípulos a todos los pueblos... </a:t>
            </a:r>
            <a:r>
              <a:rPr lang="es-ES_tradnl" sz="2800" b="1" dirty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¿Qué te sugieren </a:t>
            </a:r>
            <a:r>
              <a:rPr lang="es-ES_tradnl" sz="2800" b="1" dirty="0" smtClean="0">
                <a:solidFill>
                  <a:srgbClr val="FFFF66"/>
                </a:solidFill>
                <a:effectLst>
                  <a:outerShdw blurRad="63500" dist="50800" dir="600000" sx="101000" sy="101000" algn="l" rotWithShape="0">
                    <a:prstClr val="black"/>
                  </a:outerShdw>
                </a:effectLst>
                <a:cs typeface="Times New Roman" pitchFamily="18" charset="0"/>
              </a:rPr>
              <a:t>estas</a:t>
            </a:r>
            <a:endParaRPr lang="es-ES" sz="2800" b="1" dirty="0">
              <a:solidFill>
                <a:srgbClr val="FFFF66"/>
              </a:solidFill>
              <a:effectLst>
                <a:outerShdw blurRad="63500" dist="50800" dir="600000" sx="101000" sy="1010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9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A SANTISIMA TRINIDAD - Padre Edward Broom, OMV (P.Escobita) | Santisima  trinidad, Trinidad, Oración de san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5" y="466452"/>
            <a:ext cx="8077200" cy="58581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17318"/>
            <a:ext cx="2365453" cy="207282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60761" y="575768"/>
            <a:ext cx="3849839" cy="58477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chemeClr val="tx1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Mateo 28, 16-20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s-ES" sz="3200" b="1" dirty="0">
              <a:solidFill>
                <a:schemeClr val="tx1"/>
              </a:solidFill>
              <a:effectLst>
                <a:outerShdw blurRad="50800" dist="63500" algn="l" rotWithShape="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53000" y="5801380"/>
            <a:ext cx="3587838" cy="5232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PhagsPa" panose="020B0502040204020203" pitchFamily="34" charset="0"/>
              </a:rPr>
              <a:t>Lima, 26 mayo 2024</a:t>
            </a:r>
            <a:endParaRPr lang="es-ES" sz="2800" b="1" dirty="0">
              <a:ln w="12700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PhagsPa" panose="020B0502040204020203" pitchFamily="34" charset="0"/>
            </a:endParaRPr>
          </a:p>
        </p:txBody>
      </p:sp>
      <p:sp>
        <p:nvSpPr>
          <p:cNvPr id="13" name="WordArt 310" descr="Picture1m"/>
          <p:cNvSpPr>
            <a:spLocks noChangeArrowheads="1" noChangeShapeType="1" noTextEdit="1"/>
          </p:cNvSpPr>
          <p:nvPr/>
        </p:nvSpPr>
        <p:spPr bwMode="auto">
          <a:xfrm>
            <a:off x="1066800" y="4191000"/>
            <a:ext cx="7169238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0413"/>
              </a:avLst>
            </a:prstTxWarp>
          </a:bodyPr>
          <a:lstStyle/>
          <a:p>
            <a:pPr algn="ctr"/>
            <a:r>
              <a:rPr lang="es-PE" sz="3600" b="1" kern="1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lackoak Std" panose="04050907060602020202" pitchFamily="82" charset="0"/>
              </a:rPr>
              <a:t>Dios es una </a:t>
            </a:r>
            <a:r>
              <a:rPr lang="es-PE" sz="36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lackoak Std" panose="04050907060602020202" pitchFamily="82" charset="0"/>
              </a:rPr>
              <a:t>FAMILIA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6452"/>
            <a:ext cx="3657600" cy="920496"/>
          </a:xfrm>
          <a:prstGeom prst="roundRect">
            <a:avLst/>
          </a:prstGeom>
          <a:ln>
            <a:noFill/>
          </a:ln>
        </p:spPr>
      </p:pic>
      <p:pic>
        <p:nvPicPr>
          <p:cNvPr id="10" name="Picture 155" descr="lecti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9" y="575769"/>
            <a:ext cx="645961" cy="70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54"/>
          <p:cNvSpPr txBox="1">
            <a:spLocks noChangeArrowheads="1"/>
          </p:cNvSpPr>
          <p:nvPr/>
        </p:nvSpPr>
        <p:spPr bwMode="auto">
          <a:xfrm>
            <a:off x="1389780" y="432456"/>
            <a:ext cx="2725020" cy="47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LECTIO </a:t>
            </a:r>
            <a:r>
              <a:rPr lang="es-ES_tradnl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DIVINA </a:t>
            </a:r>
            <a:r>
              <a:rPr lang="es-ES_tradnl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– </a:t>
            </a:r>
            <a:r>
              <a:rPr lang="es-PE" sz="1200" b="1" dirty="0" smtClean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SOLEMNIDAD LA SANTISIMA TRINIDAD</a:t>
            </a:r>
            <a:endParaRPr lang="es-PE" sz="1200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14" name="Text Box 154"/>
          <p:cNvSpPr txBox="1">
            <a:spLocks noChangeArrowheads="1"/>
          </p:cNvSpPr>
          <p:nvPr/>
        </p:nvSpPr>
        <p:spPr bwMode="auto">
          <a:xfrm>
            <a:off x="1427880" y="926699"/>
            <a:ext cx="2610720" cy="29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DIOS ES UNA FAMILIA</a:t>
            </a:r>
            <a:endParaRPr lang="es-PE" sz="1600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5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6" y="393484"/>
            <a:ext cx="8131631" cy="58674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5166" y="448491"/>
            <a:ext cx="7696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ES_tradnl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cs typeface="Times New Roman" pitchFamily="18" charset="0"/>
              </a:rPr>
              <a:t>Bautícenlos para consagrarlos al Padre, al Hijo y al Espíritu Santo... 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1851" y="5272445"/>
            <a:ext cx="7696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es-PE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cs typeface="Times New Roman" pitchFamily="18" charset="0"/>
              </a:rPr>
              <a:t>¿</a:t>
            </a:r>
            <a:r>
              <a:rPr lang="es-PE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cs typeface="Times New Roman" pitchFamily="18" charset="0"/>
              </a:rPr>
              <a:t>Qué significa para ti haber sido bautizado en el nombre de la Santísima Trinidad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cs typeface="Times New Roman" pitchFamily="18" charset="0"/>
              </a:rPr>
              <a:t>?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5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bd/f9/44/bdf9449070e6191fdd513a6eb5da6a1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447273"/>
            <a:ext cx="8077200" cy="58011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596231" y="4340186"/>
            <a:ext cx="59515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14400" lvl="1" indent="-457200" eaLnBrk="0" hangingPunct="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ES_tradnl" sz="28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Yo estoy con ustedes todos </a:t>
            </a:r>
            <a:r>
              <a:rPr lang="es-ES_tradnl" sz="28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los </a:t>
            </a:r>
            <a:r>
              <a:rPr lang="es-ES_tradnl" sz="28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días hasta el final</a:t>
            </a:r>
            <a:r>
              <a:rPr lang="es-ES_tradnl" sz="28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... </a:t>
            </a:r>
            <a:endParaRPr lang="es-ES_tradnl" sz="28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502418" y="5294293"/>
            <a:ext cx="76417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 eaLnBrk="0" hangingPunct="0">
              <a:tabLst>
                <a:tab pos="228600" algn="l"/>
              </a:tabLst>
            </a:pPr>
            <a:r>
              <a:rPr lang="es-PE" sz="28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¿</a:t>
            </a:r>
            <a:r>
              <a:rPr lang="es-PE" sz="28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Qué sentimientos provoca en ti esta promesa de Jesús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es-ES_tradnl" sz="28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AutoShape 6" descr="data:image/jpeg;base64,/9j/4AAQSkZJRgABAQAAAQABAAD/2wCEAAkGBhQSEBQUEhQWFRUWFxUYGBYXGBcXFRgVFxQVFBQUFBcXHCYeFxojGRQVHy8gIycpLCwsFx8xNTAqNSYrLCkBCQoKDgwOGg8PGiwkHyUsKiwsLCwsLCwsLCwsLCwsLCwvLCwsLCwsLCwsLCwsLCwsLCwsLCwsLCwsLCwsLCwsLP/AABEIAOAA4QMBIgACEQEDEQH/xAAcAAABBQEBAQAAAAAAAAAAAAADAQIEBQYABwj/xABHEAACAQIEAwYDBAcGBAUFAAABAhEAAwQSITEFQVEGEyJhcYEykaEUQlKxBxUjYnLB0TOCkqKy4VOz8PEkc4OTwhZDo8PS/8QAGQEAAwEBAQAAAAAAAAAAAAAAAAECAwQF/8QAKREAAgIBAwMDBAMBAAAAAAAAAAECEQMSITEEQVETYXEiIzLwQoGxwf/aAAwDAQACEQMRAD8A9iQAiT7edKI22PrNM+6pHLT6zRAPnXMbjwp96GszB3pWJ0Hl/wB6KOXXX8qqrFdDWUj+tBUE6V1gmSD0NPJj1qedx8bCXVymAN6ayGNaI5kuOf8ALnQbKxM7Qf8Ab60NbgnsKloxNOZdB11/OKS7rHoI9IoizA65TH8qElwDb5Gd0RyoSuZotj4hFMZedJruik+zC3LP5UwDpRBuP4f5GmW9ZjoappEpjRrSAxSTFL8Q86godOb1pqrTUWiTPrQAoeaaUoSqZo4flRzyHHB3eDanFBvQxa1p7XANKfyL4Ea4KVl500qN67vRtR8gKbg2prrXPb504NR8j+Bc3KhspmuZZNOzfOlyAmWursh60tFBY0NlEjc0gvMTE/yH0oKtGm5otzQeH3NFhQcudhQ7dwzrvQbTQYGp51JJ6b007FVDi0etQzcMwaVb5mDTz9aTdlJUOLHcnxU17hYa1HukzBBmizlEmlbYUh1u7lH8ulOa4TBmhMsiRXWdKabCkSBeO8/QfWukb0wuOVDUydNqdk0PdiSCDtT2vx/0NaYbgG1CK5iIobodBCA1Ko6aVHx+PSxoBmuEE5ZygKN3uMdEQcyfYE6VlX41icQQbTTbP35Nm03naRP21xf3jcQHcSKnGpZXWNWS5UbLNO29MtqSdN6yGK4Zi2T9liBZuSDnRLh25MLl5gR60nBOPYuye64hkaASuIt+EMqxLXF5EAyxAEAFtVDFeifT5IK5ISyJ7I22eZHOlTCwAZ9aFaSdakO0+Hqv15VklfI264OQhtKGbcH3pMOmVddyfoP96kM3xawZiaqrQrpgnMcqaLPMU9F3lpB5a/Sue7Cr6fzpV3Hb4EDTpzpl6zrT2BOVpjcH0miZtW11Gg8pNFWFtAoPP50Fk11oyCDq0jmNdaGTOh9jUsaZ011J3ZrqRQK5oPDz3NJbfKQN+tNyZdJ9aKywuYQR+XrSCwjkKJX51FTEnNTcNeJfKBINFvqEJjX0pXe4+NgrtOvOkwjGSYkL+fIVDtXjNS7mJhRl9/WhPuDXYM85M0GR16H+lAJm2PN/5Cg2sYymdxzHlzovfKFAWYzT7RT1J7k00GYqjEAT6mnvlABAmah3rozFupkf71yYmcoA2GvzJp6luGkNaGYSBGsEb+4ol51TSJ66xQjfhCBvINNt3g5kyDzgSp899KdoVBkCspYTy0350mJvpYttcbQKJ038gBzJMADmSKLhWXZQdefp+VUnavGDPatTAE3X5CEIFsHyznN/6dc/Uy2pBBOUtJRY24blyLvNe+vcwQCwtWvO2mVzHMgH7zTZ8PxqC8qtJRgozhHyrdd1W2jtEDPn06FdfiFdc4cl0LMhhOV1MMAYkA7FTAlSCDAkUXB4C7atrbTEMVQALnt2n0WMoJygmIEGRtXV03WQhh0JUys2CTla4NN9jFUnaTC5LJuj4rRFxfVDLD0ZM6HyY0o4/etuEe0L8gmbMI4AgEtbuvliSBIeZPw70uKuXMVFvumtWiQbjXCmdlVg3doiM3xRBZiIBMAnboWdNcnO4NdjrNs2XawPhUBrX/lEkd3/AHGED91kHI1PFzYnQgAVAxveC9hzcyFv26SkgMCEuA5TOU/s9pO29K98kzzrmk6ZrHdE2/dzGlt3CMxI3O1DTQSR7Uy6+YR9aV9x12JD4nSAIB57+1CLEgTsBH1mhJKjXaud9PKpbKSRIN/wjypLbksWOgMyORnlUe0xiTtRbrQPKlfcdLgkC8OQjoZmohtmdaZaJJ12ozNmEfI0N2CVDM/71dQvsprqQ9h7wfSmYR2V8u4O4OxFR7SENBOlFdgNJkcj0p33FRLxN5bYK2+e58ugNQrOKgxuKCTBg7cjRGuBB1JqXJtlKKSJDnKJUTP0qPbvEHrO9MsYkjfWd6W+R93Y0rHQ8t+HauDwNKDbaNB71yv8qQwivJo2eBpvQc/h050FWIosVEqzdMwdudGZsokbUEPlHnQlvkHXY8qpMVE7hN7xGedZ7tThy+LIJj9nZZDEjwXLuYEH4gCyz0zKd4q+wFnxyNv+tKqO1uNDMq2V7y9bOYwQAqEeO27fidYyr1CsYAmuLNJ61FBDbImSMCfCBM1Lqn4djAwDKZVhI/3HI9Ryq3VpqYPsdk1vZ1zClzbh2XJcDkD7wCuuRvI55/uirfDpUDD1N4fYZZzXM8nSVVSB0lYB+Xzrvw7nFl2KbiNl7S4Rblw3XFy5LkBS02b52G0SBHQVItj7x3peM+LEWhuLaXHP8TlUT5gXflUS9iyT0rXI9zPGtg13GSegogbTXb86ikcz/wB644idOVZX3NK7Elmka7UltiP4aiHHojrbd0VnBKoWAZgCASgJltSNutHuHlPho9x+wa8xjTVaSxcPP4aFYu8vu118EbaqaV90OuzDX5jT4aFYuR6U3C3SN9qMwABK0/gXHI/OOppar+8PSup2KiWxRAA/iLagbADkTHWhl0PhZQnRgSV9wZ+YofFLBlX5FVHuBBH0oNls/hUZjr7dfaiT3oSW1kiwpYEATHMkBR6k0xrDL8QkHZgQR8xS4gHubYG3inpmnn7RTbN/9jd/CFH+OQF996VLgq3ydibDIskQDpPWRIiiWcJcGhX+7Izf4ZmjI04lZ5KuX+LuwR9arr94r1md+c/1mhpISbZKbCtOUDkDqQNDtuaS/h2UAEb7EEGSN9jRsYhe7lfQZFLn8PhGY0LD3818ZRAVWFtfMKcvuTr609Kug1OrCW8K6qVCiTuMy5o6Bd/P5UyzYZvhWSPpNRUckj8XLrP9asMXdI7+N4tSPMnxfWkqYNuJFv4d11I0mJBBE+cbVIweELmTt1peF2s2cHmuvzEUPtNxwYSx4I7xvDbU9Y1cjmqjU9dBzFc2fMoUlyw3vSuSs7VdoshXC4Zstx3tI9wRNsXHRfDP/wBwq0j8Ig8xMftG4weFAsLDO4RcoDMogvduKG+NxbRyJmWyzM1l7Clf2plijpdYnVmKXFuuT1Y5W9zWt7XXVZMPBBLXMykaygs3Mzjyh0E/vjrU45JxcvF/4dDxem1HzyV1jDCyqvh5ewwDEAs7ktqb6kybhaZYbk+ISSQb3h2LW4oZSGB2IMg+9ZLCY5sK2xewxJZAJZCTJuWo1ImSU5ySushrw4O2/wC1tmM4B7y05XODsSUMP6maqo5PrQ3qx/SzQYcvn+7kjzLlvyA36z5c1vdoBqtmHYaM29tD0Yj4m/cUz1K71Rpw5SJuG5cHR7jsvupOU+4qRcOgAACgQABAA6ADat4PSYSWoepKyZLFjLMd2aAJMaDQAADQAAUUx8R36UFdBr8qBjrrhSbah2jRc2UE9M0GPWKLb5HVcFbxztxYw7d22d7vhy2raksS+iAEjLr6z5Gs72yvcTstaxKh7SMkNZt/thbYHMGv+EqSQxEgQMoEk1a9n+BX7mLxWMxKhLlq3bSyuH/bNbZsx0zrDOEIkxAF4nTlY9n7Xdr3z3DBVO8uk64i6YDXQASETOzBQvxTMlQs7aElZlq3o8h4v2wvYvuxiLgcWy2WERSCwAOqgdAfUCvWux/acYiyM5BdQM469LgH4W38jI5Vne1HD7XEMA9xVH2q0DcVwmRrtoMxRxoCyXLall/eEaQa864NxVkiGII1Ugw3nlPy8jzrOa07msakfQpvjltRcLciZ+GvPOzPaPFOFIsPdRiQS4W1lhsrEXPgeCDoADpXoKYgAab9OlTVBZJc6EqJoGCvGfKm4W4wPlUi6PCSm/OqXsS/cN3ydK6qfMa6nqFQXDcSb4QZB5ESPkaXE4pwMoyrO4VQoPqdzQHISSo8VRxezbe9RqZelEm3xPICFgg7hhIJ9KR8czrBACj7qiF9Y61GZIrrmLAWF1pW6odLkk4rHnc76ajTYQI+VEs8Yc6kJm/FlGYec9fOq+3ekeL/ALUK68aimpMTSLJ+KXFJPhbMFBlQZC7b079YEgEhQRqMqhY+VV9i9O+v8qY7QdPlRqbDSkWL8WeZATN+LKM/rPXzijYUsZUGS0T7GRUDCJr1Y1qMDghbXzO5rnz5/TjbE6iJaAs2yWIAAJYnYACSSegArzXG49sXfa60hdranTLbBlZHJj8R8zH3RWk7d8V0XDLu/iuf+WDov95h8kYc6z9tQiiSBJA1MakwB6kkCvMhKUlrly+Pg6ulx/zYVFgaUfhvA0nMFCz4Ry3M5VnRQTrlEa0NBrXnfavHm/jLmbVbbNbRTsoQlSQDzJBM+Y6CujFG7vg9HFglnmoR58vsep8YwNuwozk5mJCqoLOxGphR05nYSOoqk4dxL7OWK5msljnSDmtPMswQiQNZZfPMJk5qPs3xJ2uJ3lx7mVQiZzmyoDOVSdYnqTsBsABq8dbVr7lf+HZzR+P9qfnkNv2y111GMXOHYjqukyYKjldt+Oxcd9mUMpDKQCCDIIOoII3FFAyjXnyrJ4LFHCvr/YMZI5WnJ/tB0Qn4hyJzfirRYgsYrSMlNWjzJRcXQTEEnaml2UKqAM9w5UUzEwSWYjUIoBJPQaakA8oIEnai8GE3b1065Ysp5AKty6fdmRf/AEhWkFb3M5OlsS8XwkLh1sK5guHvtHivTJuK0HwhiFBH4Bl2qLjrIuRrGUPlBAZMzKUDMpHigFgBt4j5QLGIy3VdHaCW7xGdyhUqSGRSSEYOF0EAhm8qG96tZSMoxB2DFtBlyQqyklgpiSoJJ0BkDXYV4hxXhq2LpCmSbmJCjpaS8bVufVrdz2UV7Pj+IC0FJVmZ2yoo5tlZ9WOijKrGT00kwD4pxTGXL2JuXbiZXYk5MrKFUA5QAwmNN+Zk0uzLXKPT/wBHXE1fCBDurMw8ldi30fOp9PMVrrAIIrzzs/wy9YaFHd3V8eV1burikhblvOumpAIZZ3WR4NPQ7LzbBiJAJWQcpI1EjQx1rJqirssXugr4Pf8A2pmAZhM7VGwVgzm2H51KuXwVOTfnVolknv18q6qWTSUWKgq3s2vOm3HCglR60r3Ao0FC74MJG/TrWRqC77MNKjFtNPejYpwB4NufWgNd00p8gPa7pIpUuyKjKef0pztO1ACk8xRrDDfnQUHOlt28zgDmaQGi7O4DU3D7Vc43FLbRncwqgsx6KBJPyFOweHyWwvl9ayHb3ic5MOp+KLlz+BT+zU/xOCfS2eteP1LeWej9oygnOVIoEvNeuPecQ1wzH4RACJ/dUAeoJ51FuzcxSrA7uyC587zAC2P7qMx9WHSp9pQB061H4faIzE7uLbnyNxBeyn0F0D2rWOybPUdJxgv2iapqr412LTEk3bTi3eOrBtbbnaTGqNpuJB6TrU+9fCAljAAkk7ADc1JscOxbiUw7LO3fOtn6eJx7rWmGM2/pVlvN6TUlKmYfhXCcRbxAtNbKsZ8RE2wF3fMNGGo0BkyBpy1PHLQGEuWkZs2Rjnnxlx485jmWA025baU7GcQey/d31Np8pYBipVlG723ByuBz5iRIE01sFiCgu/Z73dnXNkmV3zZBLgRzK1t9y9MYvbkvqOrfU1LLJcUu36xuFvd7bOaMwlWEaTG4H4WUhh5MKHw/jf2Ym1eJNqD3bbsIEiz56fAfLLvlmHw3FqLKXVYFVY4e7GuiOUs3D0IGWf3Xn7oo3H8EHtkGdREjcHkR0IMEeYqX9nJ7M5V92Huja/8A0gptZrjMmKaS11CTlJ1WyVJy3LaiFgjWCwKlpqi4bxS5Za/ZuW2lbmY93DAF0XUAkNkfLnUwdWZTBXWV2S4s2KJuMzFrVmzYedJveJ77Rsc37FpHI+oqZx7hdu5FxrlyywGTvLcfCSWhwyssAyQSNCTBEmfUbT4PMSa5Kq52iQ2luZL0XMvdgpBfMpYZczADwgkyRAFQb3Eb1weEdwvNpW5dPkgAKJ6nN6c6vcd2dQpZQO6iyAqxlkgW+71lTy5gCq5+F4IPkdczSoL3VuXEzOPChuuDbViCPDImR1FRXgtPyQsJwRcwcZyQS3iuXH8RXKWIZiJykiY2NA7RcAN3K6KGdVuJBIWVuLAIJ08LAH0Le8zDThLos/cM90T+ERNo+ayI6rHMGrdreYZht06VDtMtU0ESyCoPp7GjWUKydh+dR7OZQTy6daI7FlBG3SpKJV7EZk8G1NwtjIC7GB061HsoEGZtunWkxNxroDTp0FO6Jok/rhfwilqu7jypaeoKRI77Nrz5jrUfEOBGUf1FLiXAAy/7ihteDCfvcx1qCgj3AwnY9OtQW38ulIDrRLhnXn+dACFp1pq7zQ+c08mdaAFczVn2eshry1Vroatuzd6MQs8wRSlwKXBs7rQCToBXkjY77Ribl7lcaV8rYAW2PLwgH1Y1ue3/ABA2sGwXRrrLaB6BwS/+RXA8yK86wDw1eYoVcmb9FDmRb4q0XXuxvcZLf/uOtsn2DE+1T+NJlxd8bD9kwHl3KJ/+s1C74q1q4FLZLiOVBAJUSDlkgTrMEjamdouLm5iGe3auZWtWxLFFh1a7IjMdMrrqAdqSTbr2/wCo1lfrLbaiVwDC97iS7CUsZSByN4+JZ8kWG9WU/dq9xvHQrATrVd2RSMGXYQbj3XOs7N3S6wJ8NtaxvH8UzYwKjlcqwYyzNwhjqQY0VNutevCsWNWcc7yZHRv7V5MXcBuKGTDsCgIBBv5JLmeSq6gDaSSZyiLY9o1krIkb67HfX5g+9ZXs/GH4e11ix1v3SWJYx3j6yf3VFUnZjsjcvWLWKQ21v3Xv98zlzp3gQZQPiINomJX4gJAUVvq2MdJoO1eHw90kkEXmRvHbtvcOQfEcQtsEvZ8UHN18JB1GT4RxQXcMwYgtaZrbGc05YynNAzSpXXmZPOvS+EcIXDqQCWdoL3G+JiJjbRVEmFGgk8ySfMu2XBhhcZevWRFm6iXLqjZbmZ1NzoFY5Z83B225s6WSNd+xvhbxyvsaTsNhG+yOyNkL33aSuYFVVLW0jmh1nlWmvoSViQAZLB2VhGwgCHB2IJHvUbgOD7nC2U5rbSf4iMz/AOYtTb3EIOtbpUkjKTttlbxzjyIrs2ZFSZLgpMSfBmjNtp15UnYPD58PiWvftO+ukOCSykCzaR7Y5ZVbOmn4fKo5Zb+NsWyocS9x1ZcyC2tq4hLzpqzoADuT5GtTfvJbQKgVQNAFAVQOgA0AqMk1FDhHUzJY7DNcwjRLXcNcdQTMs1k+HXnnssoJ63DUjheIm2HBlSAR5giR9KidmuIFr9/U5cQXv2weRQi3p0zWu5b+61BwLlS9rlbd1A/dJ7y3/kdR7US3Vjjs6Lu4pIkHTp0pLIKAsT7Uy0Mqyx9BTL6FwDPt0rMsLiQXgg6DlRLCZBnO3TrQLaFFzE+3WuxEvDA6dOlAE39cJ+AV1VcUtPcVIL3ocSNG5jrUR95FDYncb04XgwnY8xSGON4N5HnTCaDeHMb0gvZtvegYYvJ0rtV9KGBl22rjdzaCgQbNOopcNi8lxTzBqF3uUxT7eVgROtAM9A41gBjcGyqRmYBkY7LcUhkJjWMwE+RNeWgEEyCpBIZTurKYZT5gj+dafs1x9rV0WmMqxip/bbs6hDYlHt23AHed4wS1cAEKWY6I4EANzEA7ArxZqg0n34H0+X0pU+GZrCYnlRsSwCFjsoLH0Ak/QVm8Hxe3cJFt1LAkFQykgjeMpIYfvKSD1qbcvl1FuY7xkt/+462z/qrP03qSZ6TktOpM2mGs9zgrSHQi2gb+IqC/+YmvOeFTevNdP3mL+33R7KFHtW67e47u8LcjQsMo9bhCD5Zp9qxPD7nd2XP7jfRTXd1T2UUcHTRtuRruLrHBSvP7Kp+dsM3zk/OmdheMEYJPJ74//PcYfRgfej9rBk4a6nlYVf8AKq/nXn/D+0Rw1qLTBrhgG2RnQsPCrEqwyHYHUyANNK0z20kiMK5bPXb3GhlJJCgAkk6AAbknlVZw/DDEG69xZS4vdhWBE2vFOYHUZyzGN4C7Gaxr4+53iPecMslWUeG2skZLirrJUgasTAYnkK1XD+O2rKtnuDQxlU5nLD7oVdZ1HpOsVODda2xZZfxSJVnjS2W+z33Pej+zL6G/b3VlJ0dwCFcDXMJ2IqJi8RmOlZjtBxA4q4HuKAqghE0OUNGZmOxc5RtoIgTqSPhvHzYP7XM9obk6ugG5nd16g6jlO1Ws8JSpC9GWnUW3C+0Vi1dxBYvnzLbEWrzSluRoVUqf2rXdjyE0vEePHEKbdpLihtHdxkhDuqCSSWEidIBJ3gVSYDW2k7kAn+JvEx+ZNWSLG/t/vUSScrKi2o0S8JdyX8MdgLip5ZbqtZ/1Oh9qLiwExtyedu00eYa6hPyVflVdxa8e6JG6DPPmhDj/AE1ZdpGAxwI52j8u90/M1qvwZm/yCvdLHWpFklRM6dOtQrVydeVOuXpOtZmhLxCZhIMjp0oAuEbUy1iCNtvzpXE6jagQ/vh0rqFXUUFgbd8MNKZdXmN6hXQbZkU98dKiKdCDnEzQrtpgcwoJsH4p16Ur4rNA50hkhr5YQKYtwiRzqK0jUHUcqZnz6c+dAEtIuAjnz9ahtcKkjn1oDXCNjDDn1oq4lXhT8RIH1iqJNNwu7asYZsZiNEtxAEZncmFVZ5kkD6nSsH2g4/icddNy8GW3bPwAaWlK5v2aMV7x8pEsSCZ0/CNh26/ZLg7euWwBiWUCSW7xUkDmQnfaedYn7WSjs5CS7vDyS0XCxRXUZWc5SuUheUE1Cf8AJL+xQ33ZS8X4WhuMlhhchc6OCM+gGZHKgazmHKIFajsGq4jDd81y4Hwl/DM65s1u5aN1DnYOCysMrnwkDwjQSaiXsWtlrIY6qrT6ZQv1P+k1N/RZw9vsWMuEEJeuYSynKT33jj0FwfWnlm/Si+9xr33S/wACacS6/SpxHItpRBJuTB2hEadvNlrEXeN3XTIuRARlMKSTOm7Egb9Kuv0qYgnFW15C2W93cg/8sVm+Gf2lv/zLX/MWnkSc0dWFfbb+T1r9IxjAYgfuhfncRR+deV8DVO8l2VVSGgkCTMKAOeoJ9hXq/wClOzGAvHztf8+3Xj+BHiHrRn4onpladG2wdpMQCCmYAwVdR0kGDtIIPvSYbCoqg20VAwBhVC68wYA1B09ql9mWTvbwYhcotEyQNChObXly9qbaxtu5duIhmLrEHkytDFkOzDOXGn8xPnzxtJ1xsFrUJewRAmqu9arU5AVxH7l4L6D7Ph29tyfeqFbc31U7Oj/4kKnT1V2/w0lFxlRpDJRF4W0KAfueH/DoP8uU+9XF3EhgBzqjvt3d5l5MFYeuqn6BamYe4F8RrvW6s55UnQXibRYufwOI9VI/nVv2pP8A40KN1tD/ADXGj/lmoXCOFXcc6kWyMOt3LdctbAi342ULnzy3hHw7XJpvHsTONvN+Hu0/wrnP1un5VtpajuZWnImpfjQ0hu5v6VA+1Z401O1Ht3Mmh361kaExXjQ0RbnyqvF8sYNFnSJ96AJXfDrXUDuhXUARMXiQRpUN1iCKXNA8vyoWIxXSqrwTfkPcx5MDnXPhzEg+Ib1FuJpPOmfbTsd6K8BfkMuJnQ6Gh3SW+Hcbmh3Fzbb86t+y/BHxL5QIA3NDqK1CvyA4Zw98QwVVObr/ADrYpwfBcNUXsW6h/ug6sT0RB4mPoNKurmIwfDbWa7cS3PNviY8wijxN6AGvBe2HHRisZeu2muFHbQ3Iz5eSrHwoOQ366zPNHI8rajsvJKubov8Atz+khMViLbWbTWwisjMxXOysVZfAshYIJ+InxHSqLDcYZQchRgSTqToSZO3KZMGNZ1rPQZgb/TzJpWwnlPmRXXFQjFRfBvCD7Brge/cLOxM6FhppyVPL/rU16p2Q7UnEfZsEMOqC0c+a1pbyWkcgsjGVPetbMy0kzpXkoxDrsT6HUfXX616z+hHAF/tGJZYAC2UO4JnvLsekWvnUyxepKLlwt17MMigob8lb+lnhZ/Z3wPhm2/kpMo3oGLD++KxfDH8Sfxp/rFey9rbCtmRhKsCCPI6H6V4pghoPb/aqydn7jwSbTXsz6B7dcLN/B37SxmdTlnQZgQyyeWqjWvBcOpVyrAqytBU6EEGCD5g19IcdXwH3r554tiM+OvsOd1h/hi3P+SfennWxPSSalQftFimtvaZcviticyq0lGbrqNHG1QE7SuGVsozKZVgTv5gzIOxE/wAjVj2qtzZsnozD5qD/APCsuyVMH9KseSH1M9X7KccXFYfFXCotk3gzLMx/4eygM9JttBqobjNvvrTKcyozy6yw8VtkAULJbxRqNPXl56AYIkwdxyPSetctuoeGDlqZNtKkb7EXhdu54KqFI1iTJUzA2+HrOvKhNeK6ATqANQNSQBqdBqdztWSscSup8Ln0PiH+aptntCYIuIGBkHKYMHyP9a1iopUuCJanue38F4MnDcPdd3zXXGa8QT3YFtWhba9FBbxHVvIQo81GILS7fHcLOR5uxcj2mPagYr9IL4iwLNx1AgBiysHuAbC42YqJgZo312mKbg2yw+bPMnSILGNfIADQfnWktzOOxYWsVk150Zbhc678vKoNx82vM0trEFayouy1VoGU79etccSYjeq5rxOlSsOoUeKoqi7DZm6mupnf11IYDEXo22NNKCKfIjXWedRb2ICAkkBeZOgq17EP3E78gxQrziCSQANydAPeqjH9pF1FoZj+IyFHoNz9Kpb117hl2LfkPQDQVeyEk2eh9ksE2MulLUEKAWbkASQPnB+Rr1HEYReH4C+9vVrdq48kbsqMwnykV87cB7VXcBfF3Dt44hlOtt1n4LgnUSOWo5EVu+Ifp0F/C3rNzCMrXLVy3mS6GUF0KzDKDEnbWubPjyTrQtu5Er4MLiQ924bl52uOfidiWY+pP5bU4IFBPIUOzjkYTmAPMEgEfOh4jiCDSc2qzl10zDMJ9Jo0zk6Z23GK2C2bHM7nU+XQe1FirhuFK6h7TBgdiNqr72CZdxWcm73O2GlKkRPsWchVUszEBVG7MTCqPMkge9fQvZngQwOBs4fQsqy5GxuMc1w+mYkDyAryb9G5tDiNtr0eGO7UkCbz3LdpSJ3yi4zxvoI2r1rG8aUhCqtD3XtDYap3uZ9/h/YtHPbQV2YVUL8nm9XK56fBgf0j8ayWyFPieUHkPvt7Lp6kV55w3DZ7ltBu721EfvOqiB71f/pLRu/st90i4B/EGUn6EfKrn9FPZgXr32m4P2dgjIPxXwAwPogIP8RXoaUk3JIrHJQxyl/R6px654T6mvnfjuHNriF5T/xS4/huHvB/qj2r3jjONUz4l8JCnUaM2XKp6E51gfvDrXifbDHLdx8KpBtzbaebLcfaNxBBHrV5N0zLBtJBO0zRhEY8ri7eaOKy9q4G2rSdrHjBIp3Nxfork1jEuEbEj0NZ44XA2yyqbLLuqVbVQ7GMeYEH1gfI6Ve4XDFlkqVPQ/8AW1RkThyEWpcFcbVDNmrv9X06xw5c6d4GKZlzhIDlMwzhCdM2WYnnWUcu9FOGxQG1SICplSQeoJH5VtuJYTCXQ6YPB3lvXMRmtyxuZbC247tUVmJJYMxEaA/EYrOLgSRqrLIBAZSpIYBlYA6wQdDsa6JS07p2vJjFatnt7AbHGryH4s3kwB+uh+tTrfacn47fup/+Lf1qM2AoZwJqFmRTxF/hON2ifig9G8J+uh9qshcL/wAqxv2Wj4Z3t/2bFfIfD7qdKfqRYvTkjZdweorqzf6/v9U/wH/+qSlqXkNL8E3ifaBLTFU8bcx90HzP8h9KzeKxNy80uZ6AaKPQfz3o7YXxH1P50e1hql5UuC1jvkhWsJUu1g6scPgSan2sDFc7yNmqikZ9+zquZ1WekR8iKcvY8H77fIVp0w4FECVay5F3JcIvsZdexI/4p/wj+tOPYhf+K3+Ef1rUZaXuzVetPyL04mRbs/iMP48PczdQPCT6qSVauw3bFh4b9vNGhKjKw9VOn5Vr+6NR8XwpLn9oit5ka+x3FWsyf5qxaHH8WUtnimGZldLptOpDKTKMrAypDbSD51ZpxjFhba27tu6lu8b+uUszszM3eMNSCbj7QfF5Cq/E9ibTfAXT3zD5Nr9aq7/Ye8D4GRh5yp/Ij61pCUF+MqFNuX5Rs0faI3sY6s6C2iA5UBzamMzFoEkwOWgHrRuB8dxeCR0shGVzmh1ZsrwFLJDDcBZB08I85yacBxyfDmH8N0AfLMKkW8PxJdi/u9tv9RNDW9qSBSjp0uJZ9oe0eJGEFq6wAe6WZlUi9cYHvJZg0aMEHhA0CjQCKyuExzBpt2y7byczmTzIGu/nVm/ZzGX2DXm8pdgxA/dVdPbStRwzhIs2wiDzJO7HmTTlkilT3Yop3cVRjxwvFYpibkrG2cFQJ5IseVHXsY/O4vspP5kVuEwRNGHDTWLzy7bFemu5j8P2QtgeMs59co+Q/rVvbwYAAAgAQPQbb1cnh9J9hrKUpS5ZSSXBU/Z6UYVSl0m9bttbVSqOGL3WMnIgX4R4YLmQM2uxq0+xV32OiFJ21YStrZ0V6W3s3D3d4Z08IvYdzlOZIfIxUEjUjaJGhkaCx1prrhmYyAiwAAAiZQiKBACgAiP3idzVr9irvsVNzfC2XgSiuXz5KR8JQWwlaH7DTG4fWdGlme+yeVJ9iFXrcPobYOlQWUv2AV1W/wBmrqKCylXAksfU/nVlhuGRVhhsJNWljAU9NisqreCoy4Kr61w6pNvho6VeknUZ5cDRlwPlWiXh4p4wIp6RajOrgPKiDAeVaEYQUv2UU9IWZ8cP8q79XeVaEYcU77OKNIrM5+rT0pf1aelaPuBS9wKNIajN/qyl/VZrR9yKXuRRpDUZwcKotvhPlV/3QpyoKekLKu1wujfq6rNYpSRToVlO/DqCeG1cswoZIpUFlWOG0v6tqzzCuziih2Vn6trv1aKs84rs4ooVlb+rRSHhg6VZ5xS5xRQWVJ4UKjX+FeVaDMKBdiih2Zv9V11XUCupUOz/2Q=="/>
          <p:cNvSpPr>
            <a:spLocks noChangeAspect="1" noChangeArrowheads="1"/>
          </p:cNvSpPr>
          <p:nvPr/>
        </p:nvSpPr>
        <p:spPr bwMode="auto">
          <a:xfrm>
            <a:off x="63500" y="-1033463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354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a Confianza En Dios Por Parte De Sus Hijos | Dios Es Bu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9851"/>
            <a:ext cx="8090948" cy="58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0815" y="1724276"/>
            <a:ext cx="339158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" sz="2400" i="1" dirty="0" smtClean="0">
                <a:solidFill>
                  <a:schemeClr val="bg1"/>
                </a:solidFill>
                <a:effectLst>
                  <a:outerShdw blurRad="88900" dist="38100" dir="6000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La oración cristiana es un acto de fe en la Trinidad.                   Unidos a Jesús y movidos                     por la fuerza           del Espíritu que ora  en nosotros,                          nos dirigimos al              Padre con confianza.</a:t>
            </a:r>
            <a:endParaRPr lang="es-ES_tradnl" sz="2400" i="1" dirty="0">
              <a:solidFill>
                <a:schemeClr val="bg1"/>
              </a:solidFill>
              <a:effectLst>
                <a:outerShdw blurRad="88900" dist="38100" dir="600000" algn="l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581" y="1222961"/>
            <a:ext cx="2334970" cy="7315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5" y="499851"/>
            <a:ext cx="2555468" cy="1017369"/>
          </a:xfrm>
          <a:prstGeom prst="roundRect">
            <a:avLst/>
          </a:prstGeom>
          <a:ln>
            <a:noFill/>
          </a:ln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446931" y="435874"/>
            <a:ext cx="2803235" cy="787087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ORATIO</a:t>
            </a:r>
            <a:endParaRPr lang="es-PE" sz="1600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kern="0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¿Qué le digo al Señor motivado por su Palabra?</a:t>
            </a:r>
            <a:endParaRPr lang="es-PE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24691" y="4876800"/>
            <a:ext cx="80010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s-PE" sz="2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Luego de un tiempo de oración personal, podemos compartir en voz alta nuestra oración, siempre dirigiéndonos a Dios mediante la alabanza, la acción de gracias o la súplica confiada.</a:t>
            </a:r>
          </a:p>
          <a:p>
            <a:pPr lvl="0" algn="ctr"/>
            <a:endParaRPr lang="es-PE" sz="22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86119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98/ec/e7/98ece7e537552892ab03231a3d5a98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398"/>
            <a:ext cx="8001000" cy="57912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7125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L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 </a:t>
            </a:r>
            <a:r>
              <a:rPr lang="es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palabra del Señor es sincera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y todas </a:t>
            </a:r>
            <a:r>
              <a:rPr lang="es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sus acciones son leales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; él </a:t>
            </a:r>
            <a:r>
              <a:rPr lang="es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ama la justicia y el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derecho, y su misericordia llena la tierra</a:t>
            </a:r>
            <a:endParaRPr lang="ca-ES" sz="3200" b="1" i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5800" y="493611"/>
            <a:ext cx="2164375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a-ES" sz="3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Salmo</a:t>
            </a:r>
            <a:r>
              <a:rPr lang="ca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</a:t>
            </a:r>
            <a:r>
              <a:rPr lang="ca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32 </a:t>
            </a:r>
            <a:endParaRPr lang="ca-ES" sz="6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65810" y="5143775"/>
            <a:ext cx="5505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Dichosa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la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nación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cuyo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Dios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es el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Señor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.</a:t>
            </a:r>
            <a:endParaRPr lang="ca-ES" sz="32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2" y="457200"/>
            <a:ext cx="8090838" cy="58674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2438400"/>
            <a:ext cx="3276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La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palabra del Señor hizo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el cielo, el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aliento de su boca,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sus ejércitos, porque él lo dijo, y existió, él lo mandó, y surgió.</a:t>
            </a:r>
            <a:endParaRPr lang="ca-ES" sz="28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67400" y="3505200"/>
            <a:ext cx="262332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Dichosa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la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nación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cuyo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Dios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es el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Señor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.</a:t>
            </a:r>
            <a:endParaRPr lang="ca-ES" sz="32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dd/c0/07/ddc00730f7279fa084c658f558c1ac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3850"/>
            <a:ext cx="8001000" cy="58107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127125" y="1674813"/>
            <a:ext cx="184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500" y="381000"/>
            <a:ext cx="784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Los ojos del Señor están puestos en sus fieles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en </a:t>
            </a:r>
            <a:r>
              <a:rPr lang="es-ES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los que esperan en su misericordia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para librar sus vidas de la </a:t>
            </a:r>
            <a:r>
              <a:rPr lang="es-ES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muerte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y </a:t>
            </a:r>
            <a:r>
              <a:rPr lang="es-ES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reanimarlos en tiempo de hambre.</a:t>
            </a:r>
            <a:endParaRPr lang="ca-ES" sz="28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0281" y="5094982"/>
            <a:ext cx="5505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Dichosa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la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nación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cuyo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Dios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es el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Señor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.</a:t>
            </a:r>
            <a:endParaRPr lang="ca-ES" sz="32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6e/a7/1a/6ea71aa4213998cf7fe6eacf71feb1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57200"/>
            <a:ext cx="2420780" cy="175849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739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0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s-ES" sz="30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Nosotros </a:t>
            </a:r>
            <a:r>
              <a:rPr lang="es-ES" sz="30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aguardamos al </a:t>
            </a:r>
            <a:r>
              <a:rPr lang="es-ES" sz="30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Señor</a:t>
            </a:r>
            <a:r>
              <a:rPr lang="es-ES" sz="30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él </a:t>
            </a:r>
            <a:r>
              <a:rPr lang="es-ES" sz="30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es nuestro </a:t>
            </a:r>
            <a:r>
              <a:rPr lang="es-ES" sz="30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auxilio y  escudo; que  tu misericordia, Señor</a:t>
            </a:r>
            <a:r>
              <a:rPr lang="es-ES" sz="30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" sz="30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venga sobre nosotros, como </a:t>
            </a:r>
            <a:r>
              <a:rPr lang="es-ES" sz="30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lo esperamos de ti.</a:t>
            </a:r>
            <a:endParaRPr lang="ca-ES" sz="30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43230" y="5057983"/>
            <a:ext cx="56289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Dichosa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la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nación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cuyo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Dios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 es el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Señor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Arial" charset="0"/>
              </a:rPr>
              <a:t>.</a:t>
            </a:r>
            <a:endParaRPr lang="ca-ES" sz="3200" b="1" i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564x/1e/c7/bd/1ec7bde1e86c80979faba6de6a8a0f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6" y="452895"/>
            <a:ext cx="8158424" cy="58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276055" y="924117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u="sng" dirty="0" err="1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</a:rPr>
              <a:t>Motición</a:t>
            </a:r>
            <a:r>
              <a:rPr lang="es-ES_tradnl" sz="24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ea typeface="Times New Roman" pitchFamily="18" charset="0"/>
              </a:rPr>
              <a:t>: </a:t>
            </a:r>
            <a:endParaRPr lang="en-US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1143000" y="1447800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San Vicente encontró en la Santísima Trinidad </a:t>
            </a:r>
          </a:p>
          <a:p>
            <a:pPr algn="ctr">
              <a:defRPr/>
            </a:pPr>
            <a:r>
              <a:rPr lang="es-ES_tradnl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 mejor modelo para la vida fraterna.                                                      A las Hijas de la Caridad les dice: </a:t>
            </a:r>
          </a:p>
          <a:p>
            <a:pPr algn="ctr">
              <a:defRPr/>
            </a:pPr>
            <a:r>
              <a:rPr lang="es-ES_tradnl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 primer lugar, entre ustedes debe haber una gran unión y, si es posible, semejante a la de las tres personas de la santísima Trinidad; porque, ¿cómo, mis queridas hermanas, podrían ejercer la caridad y la mansedumbre con los pobres, si no la tuvieran con ustedes mismas?</a:t>
            </a:r>
            <a:r>
              <a:rPr lang="es-ES_tradnl" sz="12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(IX, 66).</a:t>
            </a:r>
            <a:r>
              <a:rPr lang="es-ES_tradnl" sz="28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algn="ctr">
              <a:defRPr/>
            </a:pP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Un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medio para practicar este respeto cordial, es representarme </a:t>
            </a: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con frecuencia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a las tres personas de la santísima Trinidad, </a:t>
            </a: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que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forman una </a:t>
            </a: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sola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unidad. </a:t>
            </a: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Ellas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se tienen </a:t>
            </a: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continuamente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entre sí este </a:t>
            </a:r>
            <a:r>
              <a:rPr lang="es-PE" sz="20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respeto </a:t>
            </a:r>
            <a:r>
              <a:rPr lang="es-PE" sz="20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amoroso </a:t>
            </a:r>
            <a:r>
              <a:rPr lang="es-PE" sz="1400" b="1" dirty="0" smtClean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(San Vicente de Paul IX</a:t>
            </a:r>
            <a:r>
              <a:rPr lang="es-PE" sz="14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, </a:t>
            </a:r>
            <a:r>
              <a:rPr lang="es-PE" sz="1400" b="1" dirty="0">
                <a:effectLst>
                  <a:glow rad="101600">
                    <a:srgbClr val="00001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Arial" charset="0"/>
              </a:rPr>
              <a:t>147). </a:t>
            </a:r>
            <a:endParaRPr lang="es-ES" sz="1400" b="1" dirty="0">
              <a:effectLst>
                <a:glow rad="101600">
                  <a:srgbClr val="00001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 CENA" panose="02000000000000000000" pitchFamily="2" charset="0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" y="491075"/>
            <a:ext cx="2555468" cy="1017369"/>
          </a:xfrm>
          <a:prstGeom prst="roundRect">
            <a:avLst/>
          </a:prstGeom>
          <a:ln>
            <a:noFill/>
          </a:ln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381000" y="553212"/>
            <a:ext cx="2538064" cy="845130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CONTEMPLATIO</a:t>
            </a:r>
            <a:endParaRPr lang="es-PE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kern="0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¿Qué </a:t>
            </a:r>
            <a:r>
              <a:rPr lang="es-PE" b="1" kern="0" dirty="0" smtClean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me lleva a hacer el texto?</a:t>
            </a:r>
            <a:endParaRPr lang="es-PE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1e/c7/bd/1ec7bde1e86c80979faba6de6a8a0f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5" y="476648"/>
            <a:ext cx="8045355" cy="57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82865" y="1600200"/>
            <a:ext cx="6489535" cy="35052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_tradnl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itchFamily="18" charset="0"/>
              </a:rPr>
              <a:t>A los misioneros les dice: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itchFamily="18" charset="0"/>
              </a:rPr>
              <a:t>Por tanto, en la santísima Trinidad se da la uniformidad; lo que el Padre quiere, lo quiere el Hijo;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itchFamily="18" charset="0"/>
              </a:rPr>
              <a:t>lo que hace el Espíritu Santo, lo hacen el Padre y el Hijo; todos obran lo mismo; no tienen más que un mismo poder y una misma operación.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itchFamily="18" charset="0"/>
              </a:rPr>
              <a:t>Allí está el origen de nuestra perfección y el modelo de nuestra vida.  </a:t>
            </a:r>
            <a:r>
              <a:rPr lang="es-PE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itchFamily="18" charset="0"/>
              </a:rPr>
              <a:t>(San Vicente de Paúl XI,548)</a:t>
            </a:r>
            <a:endParaRPr lang="es-ES_tradnl" sz="1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0805"/>
            <a:ext cx="8077200" cy="5825508"/>
          </a:xfrm>
          <a:prstGeom prst="rect">
            <a:avLst/>
          </a:prstGeom>
        </p:spPr>
      </p:pic>
      <p:pic>
        <p:nvPicPr>
          <p:cNvPr id="1026" name="Picture 2" descr="Corazón corazón, amor, diseño web, corazón png | PNGW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011">
            <a:off x="1755461" y="1601620"/>
            <a:ext cx="5467980" cy="39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459455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ctr"/>
            <a:r>
              <a:rPr lang="es-ES_tradnl" sz="2400" b="1" dirty="0"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Tahoma" pitchFamily="34" charset="0"/>
              </a:rPr>
              <a:t>Ambientación: </a:t>
            </a:r>
            <a:r>
              <a:rPr lang="es-ES_tradnl" sz="2400" dirty="0">
                <a:effectLst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Tahoma" pitchFamily="34" charset="0"/>
              </a:rPr>
              <a:t>Un </a:t>
            </a:r>
            <a:r>
              <a:rPr lang="es-ES_tradnl" sz="2400" dirty="0" smtClean="0">
                <a:effectLst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Tahoma" pitchFamily="34" charset="0"/>
              </a:rPr>
              <a:t>corazón </a:t>
            </a:r>
            <a:r>
              <a:rPr lang="es-ES_tradnl" sz="2400" dirty="0">
                <a:effectLst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Tahoma" pitchFamily="34" charset="0"/>
              </a:rPr>
              <a:t>grande de cartulina sobre el que se encenderán tres cirios  con las palabras: Padre, Hijo y Espíritu Santo. </a:t>
            </a:r>
          </a:p>
        </p:txBody>
      </p:sp>
      <p:sp>
        <p:nvSpPr>
          <p:cNvPr id="6" name="Rectangle 9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pic>
        <p:nvPicPr>
          <p:cNvPr id="19" name="18 Imagen" descr="00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205010" y="1981200"/>
            <a:ext cx="357395" cy="1528659"/>
          </a:xfrm>
          <a:prstGeom prst="rect">
            <a:avLst/>
          </a:prstGeom>
        </p:spPr>
      </p:pic>
      <p:pic>
        <p:nvPicPr>
          <p:cNvPr id="20" name="19 Imagen" descr="00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443188" y="2603436"/>
            <a:ext cx="512313" cy="2133599"/>
          </a:xfrm>
          <a:prstGeom prst="rect">
            <a:avLst/>
          </a:prstGeom>
        </p:spPr>
      </p:pic>
      <p:pic>
        <p:nvPicPr>
          <p:cNvPr id="21" name="20 Imagen" descr="00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2918" y="2140248"/>
            <a:ext cx="490375" cy="1810898"/>
          </a:xfrm>
          <a:prstGeom prst="rect">
            <a:avLst/>
          </a:prstGeom>
        </p:spPr>
      </p:pic>
      <p:sp>
        <p:nvSpPr>
          <p:cNvPr id="7" name="AutoShape 4" descr="http://us.123rf.com/400wm/400/400/gbp/gbp0904/gbp090400101/4707593-solo-un-fondo-de-color-rojo-pardo.jpg"/>
          <p:cNvSpPr>
            <a:spLocks noChangeAspect="1" noChangeArrowheads="1"/>
          </p:cNvSpPr>
          <p:nvPr/>
        </p:nvSpPr>
        <p:spPr bwMode="auto">
          <a:xfrm>
            <a:off x="533400" y="-90342"/>
            <a:ext cx="64579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0969" y="5803716"/>
            <a:ext cx="81634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ctr" eaLnBrk="0" hangingPunct="0"/>
            <a:r>
              <a:rPr lang="es-ES_tradnl" sz="2200" b="1" dirty="0" smtClean="0">
                <a:solidFill>
                  <a:srgbClr val="FFFF00"/>
                </a:solidFill>
                <a:effectLst>
                  <a:outerShdw blurRad="50800" dist="1143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Tahoma" pitchFamily="34" charset="0"/>
              </a:rPr>
              <a:t>Cantos </a:t>
            </a:r>
            <a:r>
              <a:rPr lang="es-ES_tradnl" sz="2200" b="1" dirty="0">
                <a:solidFill>
                  <a:srgbClr val="FFFF00"/>
                </a:solidFill>
                <a:effectLst>
                  <a:outerShdw blurRad="50800" dist="1143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Tahoma" pitchFamily="34" charset="0"/>
              </a:rPr>
              <a:t>sugeridos: </a:t>
            </a:r>
            <a:r>
              <a:rPr lang="es-ES_tradnl" sz="2200" b="1" dirty="0">
                <a:effectLst>
                  <a:outerShdw blurRad="50800" dist="1143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Tahoma" pitchFamily="34" charset="0"/>
              </a:rPr>
              <a:t>En nombre del Padre, Un solo Señor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0702" y="3092991"/>
            <a:ext cx="1322749" cy="16836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" name="23 CuadroTexto"/>
          <p:cNvSpPr txBox="1"/>
          <p:nvPr/>
        </p:nvSpPr>
        <p:spPr>
          <a:xfrm>
            <a:off x="3852720" y="3743143"/>
            <a:ext cx="174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Espíritu Santo</a:t>
            </a:r>
            <a:endParaRPr lang="es-PE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4570" y="2756998"/>
            <a:ext cx="1041002" cy="1457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3869" y="2333012"/>
            <a:ext cx="1115426" cy="16984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22 CuadroTexto"/>
          <p:cNvSpPr txBox="1"/>
          <p:nvPr/>
        </p:nvSpPr>
        <p:spPr>
          <a:xfrm>
            <a:off x="2797765" y="2999240"/>
            <a:ext cx="1077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Padre</a:t>
            </a:r>
            <a:endParaRPr lang="es-PE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81510" y="3486090"/>
            <a:ext cx="894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Hijo</a:t>
            </a:r>
            <a:endParaRPr lang="es-PE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4" grpId="0"/>
      <p:bldP spid="23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3" y="450669"/>
            <a:ext cx="8120307" cy="594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609601" y="450669"/>
            <a:ext cx="3222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es-ES_tradnl" sz="3600" b="1" dirty="0">
                <a:latin typeface="Segoe UI" pitchFamily="34" charset="0"/>
                <a:ea typeface="Times New Roman" pitchFamily="18" charset="0"/>
                <a:cs typeface="Segoe UI" pitchFamily="34" charset="0"/>
              </a:rPr>
              <a:t>Compromiso: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45331" y="1281394"/>
            <a:ext cx="29652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>
              <a:tabLst>
                <a:tab pos="228600" algn="l"/>
              </a:tabLst>
            </a:pPr>
            <a:r>
              <a:rPr lang="es-ES_tradnl" sz="28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y </a:t>
            </a:r>
            <a:r>
              <a:rPr lang="es-ES_tradnl" sz="28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comunitaria </a:t>
            </a:r>
            <a:r>
              <a:rPr lang="es-ES_tradnl" sz="28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para reflejar                  en ella</a:t>
            </a:r>
            <a:endParaRPr lang="es-ES" sz="2800" b="1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latin typeface="Century Gothic" pitchFamily="34" charset="0"/>
              <a:ea typeface="Times New Roman" pitchFamily="18" charset="0"/>
              <a:cs typeface="Segoe U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0293" y="1232433"/>
            <a:ext cx="2362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ES_tradnl" sz="2800" b="1" dirty="0" smtClean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¿</a:t>
            </a:r>
            <a:r>
              <a:rPr lang="es-ES_tradnl" sz="2800" b="1" dirty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Qué puedes hacer </a:t>
            </a:r>
            <a:r>
              <a:rPr lang="es-ES_tradnl" sz="2800" b="1" dirty="0" smtClean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en             </a:t>
            </a:r>
            <a:r>
              <a:rPr lang="es-ES_tradnl" sz="2800" b="1" dirty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tu vida </a:t>
            </a:r>
            <a:r>
              <a:rPr lang="es-ES_tradnl" sz="2800" b="1" dirty="0" smtClean="0"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personal</a:t>
            </a:r>
            <a:endParaRPr lang="es-ES" sz="2800" b="1" dirty="0">
              <a:effectLst>
                <a:glow rad="139700">
                  <a:schemeClr val="bg1">
                    <a:lumMod val="95000"/>
                    <a:lumOff val="5000"/>
                    <a:alpha val="40000"/>
                  </a:schemeClr>
                </a:glow>
              </a:effectLst>
              <a:latin typeface="Century Gothic" pitchFamily="34" charset="0"/>
              <a:ea typeface="Times New Roman" pitchFamily="18" charset="0"/>
              <a:cs typeface="Segoe U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21159" y="5486400"/>
            <a:ext cx="6658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prstTxWarp prst="textArchDown">
              <a:avLst/>
            </a:prstTxWarp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s-ES_tradnl" sz="28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la </a:t>
            </a:r>
            <a:r>
              <a:rPr lang="es-ES_tradnl" sz="28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imagen de la Santísima Trinidad</a:t>
            </a:r>
            <a:r>
              <a:rPr lang="es-ES_tradnl" sz="28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Segoe UI" pitchFamily="34" charset="0"/>
              </a:rPr>
              <a:t>?</a:t>
            </a:r>
            <a:endParaRPr lang="es-ES" sz="2800" b="1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latin typeface="Century Gothic" pitchFamily="34" charset="0"/>
              <a:ea typeface="Times New Roman" pitchFamily="18" charset="0"/>
              <a:cs typeface="Segoe UI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.pinimg.com/564x/47/5c/ee/475ceed089385ec88cd3e6357718c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" y="572036"/>
            <a:ext cx="7994467" cy="57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3" name="Rectangle 4"/>
          <p:cNvSpPr>
            <a:spLocks noChangeArrowheads="1"/>
          </p:cNvSpPr>
          <p:nvPr/>
        </p:nvSpPr>
        <p:spPr bwMode="auto">
          <a:xfrm>
            <a:off x="3200400" y="572036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s-ES_tradnl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Kristen ITC" pitchFamily="66" charset="0"/>
                <a:cs typeface="Times New Roman" pitchFamily="18" charset="0"/>
              </a:rPr>
              <a:t>Oración </a:t>
            </a:r>
            <a:r>
              <a:rPr lang="es-ES_tradnl" sz="28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Kristen ITC" pitchFamily="66" charset="0"/>
                <a:cs typeface="Times New Roman" pitchFamily="18" charset="0"/>
              </a:rPr>
              <a:t>final</a:t>
            </a:r>
            <a:endParaRPr lang="es-ES" sz="28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sx="101000" sy="101000" algn="r" rotWithShape="0">
                  <a:prstClr val="black"/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3400" y="2286000"/>
            <a:ext cx="8035832" cy="30469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/>
            <a:r>
              <a:rPr lang="es-PE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Quisiera 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despojar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mi oración 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Padre de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toda palabra </a:t>
            </a:r>
            <a:r>
              <a:rPr lang="es-MX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preconcebida,Quisiera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adormecer mis 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sentidos para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dejarme guiar tan sólo por Ti,</a:t>
            </a:r>
          </a:p>
          <a:p>
            <a:pPr algn="ctr"/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y pensar que no soy nada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. Quisiera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que me empapes de Fe viva Jesús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, para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transmitir la Fe serena, la Fe de la 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esperanza y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la Fe de la alegría a todo el </a:t>
            </a:r>
            <a:r>
              <a:rPr lang="es-MX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mundo,y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seguir pensando que no soy nada.</a:t>
            </a:r>
          </a:p>
          <a:p>
            <a:pPr algn="ctr"/>
            <a:r>
              <a:rPr lang="es-PE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itchFamily="34" charset="0"/>
              </a:rPr>
              <a:t> </a:t>
            </a:r>
            <a:endParaRPr lang="es-PE" sz="24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7349" name="Line 9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28575">
            <a:solidFill>
              <a:srgbClr val="0025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57351" name="Line 11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.pinimg.com/564x/47/5c/ee/475ceed089385ec88cd3e6357718c2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4" r="-892"/>
          <a:stretch/>
        </p:blipFill>
        <p:spPr bwMode="auto">
          <a:xfrm>
            <a:off x="604074" y="457200"/>
            <a:ext cx="799446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4074" y="2057400"/>
            <a:ext cx="8035832" cy="34163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/>
            <a:r>
              <a:rPr lang="es-ES_tradn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Quisiera que me des, oh Espíritu Santo</a:t>
            </a:r>
            <a:r>
              <a:rPr lang="es-ES_tradnl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, el </a:t>
            </a:r>
            <a:r>
              <a:rPr lang="es-ES_tradn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don del amor y la caridad</a:t>
            </a:r>
            <a:r>
              <a:rPr lang="es-ES_tradnl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, para </a:t>
            </a:r>
            <a:r>
              <a:rPr lang="es-ES_tradn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recoger al caído y </a:t>
            </a:r>
            <a:r>
              <a:rPr lang="es-ES_tradnl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brindarle Tu </a:t>
            </a:r>
            <a:r>
              <a:rPr lang="es-ES_tradn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mano y consuelo, y pensar aún</a:t>
            </a:r>
            <a:r>
              <a:rPr lang="es-ES_tradnl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, que </a:t>
            </a:r>
            <a:r>
              <a:rPr lang="es-ES_tradn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no soy nada.</a:t>
            </a:r>
            <a:endParaRPr lang="es-PE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ES_tradn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A ti que con el Hijo y el Espíritu Santo</a:t>
            </a:r>
            <a:r>
              <a:rPr lang="es-ES_tradnl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, eres </a:t>
            </a:r>
            <a:r>
              <a:rPr lang="es-ES_tradn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TRINIDAD, siendo unidad y comunión</a:t>
            </a:r>
            <a:r>
              <a:rPr lang="es-ES_tradnl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, te </a:t>
            </a:r>
            <a:r>
              <a:rPr lang="es-ES_tradn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bendecimos y te glorificamos</a:t>
            </a:r>
            <a:r>
              <a:rPr lang="es-ES_tradnl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, porque </a:t>
            </a:r>
            <a:r>
              <a:rPr lang="es-ES_tradn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conociéndote a ti</a:t>
            </a:r>
            <a:r>
              <a:rPr lang="es-ES_tradnl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, Tú </a:t>
            </a:r>
            <a:r>
              <a:rPr lang="es-ES_tradn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nos vivificas con tu </a:t>
            </a:r>
            <a:r>
              <a:rPr lang="es-ES_tradnl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amor.A</a:t>
            </a:r>
            <a:r>
              <a:rPr lang="es-ES_tradnl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_tradn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ti todo honor y toda gloria </a:t>
            </a:r>
            <a:r>
              <a:rPr lang="es-ES_tradnl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por </a:t>
            </a:r>
            <a:r>
              <a:rPr lang="es-ES_tradnl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los siglos de los siglos. Amén</a:t>
            </a:r>
            <a:endParaRPr lang="es-PE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PE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7349" name="Line 9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28575">
            <a:solidFill>
              <a:srgbClr val="0025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57351" name="Line 11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395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ec/40/0f/ec400ffad972a4b0bd0bf2504b570d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457199"/>
            <a:ext cx="8077200" cy="58792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90324" y="6294538"/>
            <a:ext cx="5163351" cy="46166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Divina:    Padre César Chávez  Alva (Chuno)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Caycho Vela  - Hija de la Caridad de San Vicente de </a:t>
            </a:r>
            <a:r>
              <a:rPr lang="es-P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Paúl</a:t>
            </a:r>
            <a:endParaRPr lang="es-P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slidesharecdn.com/elespiritusantoenelministeriodejesus-150425210229-conversion-gate01/85/El-espiritu-santo-en-el-ministerio-de-Jesus-1-3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839" y="492440"/>
            <a:ext cx="8119962" cy="58175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492440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eaLnBrk="0" hangingPunct="0"/>
            <a:r>
              <a:rPr lang="es-ES_tradnl" sz="24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AMBIENTACIÓN: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6838" y="947406"/>
            <a:ext cx="3479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eaLnBrk="0" hangingPunct="0"/>
            <a:r>
              <a:rPr lang="es-ES_tradnl" sz="2400" dirty="0" smtClean="0"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635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cs typeface="Times New Roman" pitchFamily="18" charset="0"/>
              </a:rPr>
              <a:t>La fiesta de la Santísima Trinidad nos invita a sumergirnos en el misterio de Dios, misterio que sería incomprensible si                    él mismo no nos                    lo hubiera                        dado a conocer.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670341" y="578074"/>
            <a:ext cx="290430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r" eaLnBrk="0" hangingPunct="0"/>
            <a:r>
              <a:rPr lang="es-ES_tradnl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Queremos descubrir a Dios como el Padre que a nadie olvida, a nadie abandona, siempre nos protege.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 </a:t>
            </a:r>
            <a:r>
              <a:rPr lang="es-PE" sz="24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A </a:t>
            </a:r>
            <a:r>
              <a:rPr lang="es-PE" sz="24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Jesús como el gran regalo de Dios a la humanidad</a:t>
            </a:r>
            <a:r>
              <a:rPr lang="es-PE" sz="2400" i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. </a:t>
            </a:r>
            <a:r>
              <a:rPr lang="es-PE" sz="2400" i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                    </a:t>
            </a:r>
            <a:endParaRPr lang="es-ES_tradnl" sz="2400" i="1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Clarendon BT" panose="020407040405050202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0091" y="5043871"/>
            <a:ext cx="79973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ctr" eaLnBrk="0" hangingPunct="0"/>
            <a:r>
              <a:rPr lang="es-PE" sz="2400" i="1" dirty="0" smtClean="0">
                <a:effectLst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Y</a:t>
            </a:r>
            <a:r>
              <a:rPr lang="es-PE" sz="2400" dirty="0"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, al Espíritu Santo que nos </a:t>
            </a:r>
            <a:r>
              <a:rPr lang="es-PE" sz="2400" dirty="0" smtClean="0"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está invitando a </a:t>
            </a:r>
            <a:r>
              <a:rPr lang="es-PE" sz="2400" dirty="0"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vivir como Jesús, pasando por la vida haciendo el bien y luchando contra el mal</a:t>
            </a:r>
            <a:r>
              <a:rPr lang="es-PE" sz="2400" dirty="0" smtClean="0"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larendon BT" panose="02040704040505020204" pitchFamily="18" charset="0"/>
                <a:ea typeface="Times New Roman" pitchFamily="18" charset="0"/>
              </a:rPr>
              <a:t>.</a:t>
            </a:r>
            <a:endParaRPr lang="es-ES_tradnl" sz="2400" dirty="0">
              <a:effectLst>
                <a:glow rad="101600">
                  <a:schemeClr val="accent4">
                    <a:lumMod val="10000"/>
                    <a:alpha val="6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Clarendon BT" panose="0204070404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7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jos del Padre, en el Hijo, por el Espíritu San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3204"/>
            <a:ext cx="8072846" cy="5772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63880" y="1391707"/>
            <a:ext cx="340287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9050">
              <a:defRPr/>
            </a:pP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cs typeface="Times New Roman" pitchFamily="18" charset="0"/>
              </a:rPr>
              <a:t>Creo en Ti Dios Padre, creo en Ti Dios Hijo, creo en Ti Dios Espíritu Santo,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cs typeface="Times New Roman" pitchFamily="18" charset="0"/>
              </a:rPr>
              <a:t>                     pero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cs typeface="Times New Roman" pitchFamily="18" charset="0"/>
              </a:rPr>
              <a:t>aumenten mi fe.</a:t>
            </a:r>
          </a:p>
          <a:p>
            <a:pPr indent="19050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cs typeface="Times New Roman" pitchFamily="18" charset="0"/>
              </a:rPr>
              <a:t>Espero en Ti Dios Padre, espero en Ti Dios Hijo, espero en Ti Dios Espíritu Santo, pero aumenten mi esperanza. </a:t>
            </a:r>
            <a:endParaRPr lang="es-ES_tradnl" sz="26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Bahnschrift SemiBold" panose="020B0502040204020203" pitchFamily="34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3400" y="452735"/>
            <a:ext cx="3182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9050" eaLnBrk="0" hangingPunct="0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sx="101000" sy="101000" algn="l" rotWithShape="0">
                    <a:prstClr val="black">
                      <a:alpha val="97000"/>
                    </a:prstClr>
                  </a:outerShdw>
                </a:effectLst>
                <a:latin typeface="Comic Sans MS" pitchFamily="66" charset="0"/>
                <a:ea typeface="Times New Roman" pitchFamily="18" charset="0"/>
              </a:rPr>
              <a:t>1. Oración inicial</a:t>
            </a:r>
            <a:endParaRPr lang="es-ES_tradnl" sz="2800" b="1" dirty="0">
              <a:solidFill>
                <a:srgbClr val="FFFF00"/>
              </a:solidFill>
              <a:effectLst>
                <a:outerShdw blurRad="50800" dist="38100" sx="101000" sy="101000" algn="l" rotWithShape="0">
                  <a:prstClr val="black">
                    <a:alpha val="97000"/>
                  </a:prst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91647" y="1676400"/>
            <a:ext cx="25146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9050" algn="r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Te </a:t>
            </a: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amo Dios Padre, te amo Dios Hijo, 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                             mi </a:t>
            </a: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Señor Jesucristo 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   Dios </a:t>
            </a: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y hombre verdadero, 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                           te </a:t>
            </a: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amo Dios Espíritu Santo, pero aumenten mi 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amor.</a:t>
            </a:r>
            <a:endParaRPr lang="es-ES_tradnl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Bahnschrift SemiBold" panose="020B0502040204020203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24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dre, Hijo Y Espíritu Santo… ¿3 Dioses?, 43% 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6" y="536422"/>
            <a:ext cx="7992795" cy="57680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33400" y="5029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algn="ctr" eaLnBrk="0" hangingPunct="0">
              <a:defRPr/>
            </a:pPr>
            <a:endParaRPr lang="es-ES_tradn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3400" y="2070994"/>
            <a:ext cx="5422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eaLnBrk="0" hangingPunct="0">
              <a:defRPr/>
            </a:pPr>
            <a:endParaRPr lang="es-ES_tradn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7349" y="630734"/>
            <a:ext cx="274320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9050" eaLnBrk="0" hangingPunct="0">
              <a:defRPr/>
            </a:pP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Padre omnipotente, ayuda mi fragilidad y sácame del abismo de mi miseria. </a:t>
            </a:r>
            <a:endParaRPr lang="es-ES_tradnl" sz="26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Bahnschrift SemiBold" panose="020B0502040204020203" pitchFamily="34" charset="0"/>
              <a:ea typeface="Times New Roman" pitchFamily="18" charset="0"/>
            </a:endParaRPr>
          </a:p>
          <a:p>
            <a:pPr indent="19050" eaLnBrk="0" hangingPunct="0">
              <a:defRPr/>
            </a:pPr>
            <a:endParaRPr lang="es-ES_tradnl" sz="26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Bahnschrift SemiBold" panose="020B0502040204020203" pitchFamily="34" charset="0"/>
              <a:ea typeface="Times New Roman" pitchFamily="18" charset="0"/>
            </a:endParaRPr>
          </a:p>
          <a:p>
            <a:pPr indent="19050" eaLnBrk="0" hangingPunct="0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Sabiduría </a:t>
            </a: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del Hijo, endereza todos mis pensamientos, palabras y obras de este día.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665430" y="973592"/>
            <a:ext cx="30480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9050" algn="r" eaLnBrk="0" hangingPunct="0">
              <a:defRPr/>
            </a:pPr>
            <a:r>
              <a:rPr lang="es-ES_tradnl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Amor </a:t>
            </a:r>
            <a:r>
              <a:rPr lang="es-ES_tradnl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del Espíritu Santo, sé el principio de todas mis obras, para que sean siempre conformes con la Voluntad del Padre. </a:t>
            </a:r>
            <a:endParaRPr lang="es-ES_tradnl" sz="25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Bahnschrift SemiBold" panose="020B0502040204020203" pitchFamily="34" charset="0"/>
              <a:ea typeface="Times New Roman" pitchFamily="18" charset="0"/>
            </a:endParaRPr>
          </a:p>
          <a:p>
            <a:pPr indent="19050" algn="r" eaLnBrk="0" hangingPunct="0">
              <a:defRPr/>
            </a:pPr>
            <a:r>
              <a:rPr lang="es-ES_tradnl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A </a:t>
            </a:r>
            <a:r>
              <a:rPr lang="es-ES_tradnl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Ti, Trinidad Santísima se te 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  dé </a:t>
            </a:r>
            <a:r>
              <a:rPr lang="es-ES_tradnl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siempre, todo honor, gloria y alabanza por toda la eternidad. AMÉN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Bahnschrift SemiBold" panose="020B0502040204020203" pitchFamily="34" charset="0"/>
                <a:ea typeface="Times New Roman" pitchFamily="18" charset="0"/>
              </a:rPr>
              <a:t>.</a:t>
            </a:r>
            <a:endParaRPr lang="es-ES_tradnl" sz="25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sx="101000" sy="101000" algn="l" rotWithShape="0">
                  <a:prstClr val="black"/>
                </a:outerShdw>
              </a:effectLst>
              <a:latin typeface="Bahnschrift SemiBold" panose="020B0502040204020203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28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ndos de Imagen De La Santisima Trinidad, Fotos y Imágenes De Descarga  Gratis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9" y="458556"/>
            <a:ext cx="8039990" cy="58533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79884" y="1578284"/>
            <a:ext cx="2055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Motivación</a:t>
            </a:r>
            <a:r>
              <a:rPr lang="es-ES_tradnl" sz="24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.-</a:t>
            </a:r>
            <a:endParaRPr lang="en-US" sz="2400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457200" y="2895600"/>
            <a:ext cx="81791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Como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los discípulos de Jesús, quizás a nosotros a veces nos sobrevengan dudas sobre qué debemos hacer, cómo debemos hacerlo, cómo actuar… el bautismo que recibimos nos inició en un camino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, que consiste en el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de continuar ese camino mirándolo todo con los ojos de Dios, de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su amor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, y anunciar y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compartir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con el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mundo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la salvación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que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ser hijos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suyos nos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ha regalado.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Dejemos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que su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Espíritu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en nosotros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abra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nuestros corazones para escuchar su Palabra.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</a:rPr>
              <a:t>Escuchemos</a:t>
            </a:r>
            <a:endParaRPr lang="es-ES" sz="2400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</a:endParaRPr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5029200" y="457200"/>
            <a:ext cx="3530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tabLst>
                <a:tab pos="228600" algn="l"/>
              </a:tabLst>
            </a:pPr>
            <a:endParaRPr lang="es-ES" sz="28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6" y="489027"/>
            <a:ext cx="2819400" cy="1045432"/>
          </a:xfrm>
          <a:prstGeom prst="roundRect">
            <a:avLst/>
          </a:prstGeom>
          <a:ln>
            <a:noFill/>
          </a:ln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526869" y="458463"/>
            <a:ext cx="2713923" cy="771972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LECTIO</a:t>
            </a:r>
            <a:endParaRPr lang="es-PE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kern="0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¿Qué dice el texto? </a:t>
            </a:r>
            <a:r>
              <a:rPr lang="es-ES_tradnl" sz="2000" b="1" kern="0" dirty="0" smtClean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Mateo 28, 16-20</a:t>
            </a:r>
            <a:endParaRPr lang="es-PE" sz="2000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12" y="603146"/>
            <a:ext cx="8091883" cy="5756274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5123" y="838200"/>
            <a:ext cx="8271681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5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discípulos se fueron </a:t>
            </a:r>
            <a:r>
              <a:rPr lang="es-ES" sz="25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a Galilea, al monte </a:t>
            </a:r>
            <a:r>
              <a:rPr lang="es-ES" sz="25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que </a:t>
            </a:r>
            <a:r>
              <a:rPr lang="es-ES" sz="25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Jesús les había </a:t>
            </a:r>
            <a:r>
              <a:rPr lang="es-ES" sz="25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indicado. Al </a:t>
            </a:r>
            <a:r>
              <a:rPr lang="es-ES" sz="25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verlo, ellos se postraron y le </a:t>
            </a:r>
            <a:r>
              <a:rPr lang="es-ES" sz="25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adoraron, pero </a:t>
            </a:r>
            <a:r>
              <a:rPr lang="es-ES" sz="25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algunos dudaban.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81400" y="457390"/>
            <a:ext cx="4953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5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En aquel tiempo, los once</a:t>
            </a:r>
            <a:endParaRPr lang="es-ES" sz="2500" b="1" i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49275" y="418201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Mateo  28,16-20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22325" y="803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PE" sz="2400" dirty="0">
              <a:latin typeface="Times New Roman" pitchFamily="18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65125" y="628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PE" sz="2400" dirty="0">
              <a:latin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4400" y="5212456"/>
            <a:ext cx="6828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3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457200"/>
            <a:ext cx="8196355" cy="5791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652" y="4953000"/>
            <a:ext cx="8027206" cy="9541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Acercándose a ellos, Jesús les dijo: “Se me ha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pleno poder en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cielo y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tierra.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99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33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4F96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33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CCE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33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99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33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28805</TotalTime>
  <Words>1441</Words>
  <Application>Microsoft Office PowerPoint</Application>
  <PresentationFormat>Presentación en pantalla (4:3)</PresentationFormat>
  <Paragraphs>88</Paragraphs>
  <Slides>33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26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33</vt:i4>
      </vt:variant>
    </vt:vector>
  </HeadingPairs>
  <TitlesOfParts>
    <vt:vector size="66" baseType="lpstr">
      <vt:lpstr>Microsoft JhengHei</vt:lpstr>
      <vt:lpstr>Microsoft YaHei UI</vt:lpstr>
      <vt:lpstr>AR CENA</vt:lpstr>
      <vt:lpstr>Arial</vt:lpstr>
      <vt:lpstr>Arial Black</vt:lpstr>
      <vt:lpstr>Arial Rounded MT Bold</vt:lpstr>
      <vt:lpstr>Arial Unicode MS</vt:lpstr>
      <vt:lpstr>Bahnschrift SemiBold</vt:lpstr>
      <vt:lpstr>Berlin Sans FB</vt:lpstr>
      <vt:lpstr>Blackoak Std</vt:lpstr>
      <vt:lpstr>Bookman Old Style</vt:lpstr>
      <vt:lpstr>Britannic Bold</vt:lpstr>
      <vt:lpstr>Calibri</vt:lpstr>
      <vt:lpstr>Century</vt:lpstr>
      <vt:lpstr>Century Gothic</vt:lpstr>
      <vt:lpstr>Clarendon BT</vt:lpstr>
      <vt:lpstr>Comic Sans MS</vt:lpstr>
      <vt:lpstr>Georgia</vt:lpstr>
      <vt:lpstr>Kristen ITC</vt:lpstr>
      <vt:lpstr>Microsoft PhagsPa</vt:lpstr>
      <vt:lpstr>Poor Richard</vt:lpstr>
      <vt:lpstr>Segoe UI</vt:lpstr>
      <vt:lpstr>Tahoma</vt:lpstr>
      <vt:lpstr>Times</vt:lpstr>
      <vt:lpstr>Times New Roman</vt:lpstr>
      <vt:lpstr>Verdana</vt:lpstr>
      <vt:lpstr>Default Design</vt:lpstr>
      <vt:lpstr>Diseño predeterminado</vt:lpstr>
      <vt:lpstr>1_Default Design</vt:lpstr>
      <vt:lpstr>2_Default Design</vt:lpstr>
      <vt:lpstr>1_Diseño predeterminado</vt:lpstr>
      <vt:lpstr>En blanco</vt:lpstr>
      <vt:lpstr>3_Default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Tommy's Window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Faith</dc:title>
  <dc:subject>Spanish translation.</dc:subject>
  <dc:creator>Martha</dc:creator>
  <dc:description>Copyright © 2009 Tommy's Window. _x000d_
All Rights Reserved_x000d_
 DO NOT modify.</dc:description>
  <cp:lastModifiedBy>Admin</cp:lastModifiedBy>
  <cp:revision>940</cp:revision>
  <dcterms:created xsi:type="dcterms:W3CDTF">2007-07-17T16:23:58Z</dcterms:created>
  <dcterms:modified xsi:type="dcterms:W3CDTF">2024-05-21T21:53:54Z</dcterms:modified>
</cp:coreProperties>
</file>