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5"/>
  </p:notesMasterIdLst>
  <p:sldIdLst>
    <p:sldId id="294" r:id="rId2"/>
    <p:sldId id="327" r:id="rId3"/>
    <p:sldId id="328" r:id="rId4"/>
    <p:sldId id="329" r:id="rId5"/>
    <p:sldId id="330" r:id="rId6"/>
    <p:sldId id="331" r:id="rId7"/>
    <p:sldId id="332" r:id="rId8"/>
    <p:sldId id="333" r:id="rId9"/>
    <p:sldId id="334" r:id="rId10"/>
    <p:sldId id="335" r:id="rId11"/>
    <p:sldId id="336" r:id="rId12"/>
    <p:sldId id="337" r:id="rId13"/>
    <p:sldId id="338" r:id="rId14"/>
    <p:sldId id="339" r:id="rId15"/>
    <p:sldId id="340" r:id="rId16"/>
    <p:sldId id="341" r:id="rId17"/>
    <p:sldId id="342" r:id="rId18"/>
    <p:sldId id="359" r:id="rId19"/>
    <p:sldId id="343" r:id="rId20"/>
    <p:sldId id="344" r:id="rId21"/>
    <p:sldId id="345" r:id="rId22"/>
    <p:sldId id="346" r:id="rId23"/>
    <p:sldId id="347" r:id="rId24"/>
    <p:sldId id="348" r:id="rId25"/>
    <p:sldId id="349" r:id="rId26"/>
    <p:sldId id="350" r:id="rId27"/>
    <p:sldId id="351" r:id="rId28"/>
    <p:sldId id="352" r:id="rId29"/>
    <p:sldId id="353" r:id="rId30"/>
    <p:sldId id="354" r:id="rId31"/>
    <p:sldId id="355" r:id="rId32"/>
    <p:sldId id="356" r:id="rId33"/>
    <p:sldId id="358"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3634"/>
    <a:srgbClr val="003569"/>
    <a:srgbClr val="053B69"/>
    <a:srgbClr val="022F60"/>
    <a:srgbClr val="FBCFB4"/>
    <a:srgbClr val="474439"/>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6" d="100"/>
          <a:sy n="76" d="100"/>
        </p:scale>
        <p:origin x="1598" y="6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591252-1667-4BB5-A20B-70533FB9BF3A}" type="datetimeFigureOut">
              <a:rPr lang="es-PE" smtClean="0"/>
              <a:t>29/04/2024</a:t>
            </a:fld>
            <a:endParaRPr lang="es-PE"/>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890396-2819-4BCF-979E-3AC15F75BED2}" type="slidenum">
              <a:rPr lang="es-PE" smtClean="0"/>
              <a:t>‹Nº›</a:t>
            </a:fld>
            <a:endParaRPr lang="es-PE"/>
          </a:p>
        </p:txBody>
      </p:sp>
    </p:spTree>
    <p:extLst>
      <p:ext uri="{BB962C8B-B14F-4D97-AF65-F5344CB8AC3E}">
        <p14:creationId xmlns:p14="http://schemas.microsoft.com/office/powerpoint/2010/main" val="3051214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1A2321-90C3-498B-BBC2-2850D975B0AF}" type="slidenum">
              <a:rPr lang="en-US">
                <a:solidFill>
                  <a:srgbClr val="000000"/>
                </a:solidFill>
              </a:rPr>
              <a:pPr/>
              <a:t>25</a:t>
            </a:fld>
            <a:endParaRPr lang="en-US">
              <a:solidFill>
                <a:srgbClr val="000000"/>
              </a:solidFill>
            </a:endParaRPr>
          </a:p>
        </p:txBody>
      </p:sp>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a:xfrm>
            <a:off x="685800" y="4343400"/>
            <a:ext cx="5486400" cy="4114800"/>
          </a:xfrm>
        </p:spPr>
        <p:txBody>
          <a:bodyPr/>
          <a:lstStyle/>
          <a:p>
            <a:endParaRPr lang="es-ES"/>
          </a:p>
        </p:txBody>
      </p:sp>
    </p:spTree>
    <p:extLst>
      <p:ext uri="{BB962C8B-B14F-4D97-AF65-F5344CB8AC3E}">
        <p14:creationId xmlns:p14="http://schemas.microsoft.com/office/powerpoint/2010/main" val="1311008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D7549A8-94DD-47D9-BB26-9C75B88DF61F}" type="datetimeFigureOut">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29/04/2024</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7B683F-80BF-427C-9837-667782A49D53}" type="slidenum">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28232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D7549A8-94DD-47D9-BB26-9C75B88DF61F}" type="datetimeFigureOut">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29/04/2024</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7B683F-80BF-427C-9837-667782A49D53}" type="slidenum">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54738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D7549A8-94DD-47D9-BB26-9C75B88DF61F}" type="datetimeFigureOut">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29/04/2024</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7B683F-80BF-427C-9837-667782A49D53}" type="slidenum">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854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D7549A8-94DD-47D9-BB26-9C75B88DF61F}" type="datetimeFigureOut">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29/04/2024</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7B683F-80BF-427C-9837-667782A49D53}" type="slidenum">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96011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D7549A8-94DD-47D9-BB26-9C75B88DF61F}" type="datetimeFigureOut">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29/04/2024</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7B683F-80BF-427C-9837-667782A49D53}" type="slidenum">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01616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D7549A8-94DD-47D9-BB26-9C75B88DF61F}" type="datetimeFigureOut">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29/04/2024</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6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7B683F-80BF-427C-9837-667782A49D53}" type="slidenum">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28470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D7549A8-94DD-47D9-BB26-9C75B88DF61F}" type="datetimeFigureOut">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29/04/2024</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7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8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7B683F-80BF-427C-9837-667782A49D53}" type="slidenum">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96883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D7549A8-94DD-47D9-BB26-9C75B88DF61F}" type="datetimeFigureOut">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29/04/2024</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3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7B683F-80BF-427C-9837-667782A49D53}" type="slidenum">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80338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D7549A8-94DD-47D9-BB26-9C75B88DF61F}" type="datetimeFigureOut">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29/04/2024</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2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3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7B683F-80BF-427C-9837-667782A49D53}" type="slidenum">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33624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D7549A8-94DD-47D9-BB26-9C75B88DF61F}" type="datetimeFigureOut">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29/04/2024</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6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7B683F-80BF-427C-9837-667782A49D53}" type="slidenum">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36498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D7549A8-94DD-47D9-BB26-9C75B88DF61F}" type="datetimeFigureOut">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29/04/2024</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6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7B683F-80BF-427C-9837-667782A49D53}" type="slidenum">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04762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D7549A8-94DD-47D9-BB26-9C75B88DF61F}" type="datetimeFigureOut">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29/04/2024</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97B683F-80BF-427C-9837-667782A49D53}" type="slidenum">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67966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1455311" y="1878549"/>
            <a:ext cx="6577885" cy="23876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PE" dirty="0">
              <a:solidFill>
                <a:srgbClr val="FFFF00"/>
              </a:solidFill>
              <a:effectLst>
                <a:glow rad="101600">
                  <a:srgbClr val="000000">
                    <a:alpha val="60000"/>
                  </a:srgbClr>
                </a:glow>
                <a:outerShdw blurRad="38100" dist="38100" dir="2700000" algn="tl">
                  <a:srgbClr val="000000">
                    <a:alpha val="43137"/>
                  </a:srgbClr>
                </a:outerShdw>
              </a:effectLst>
            </a:endParaRPr>
          </a:p>
        </p:txBody>
      </p:sp>
      <p:sp>
        <p:nvSpPr>
          <p:cNvPr id="13" name="8 Rectángulo"/>
          <p:cNvSpPr/>
          <p:nvPr/>
        </p:nvSpPr>
        <p:spPr>
          <a:xfrm>
            <a:off x="1725526" y="1215818"/>
            <a:ext cx="5109760" cy="138499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800" b="1" i="0" u="none" strike="noStrike" kern="1200" cap="none" spc="0" normalizeH="0" baseline="0" noProof="0" dirty="0" smtClean="0">
                <a:ln w="11430">
                  <a:solidFill>
                    <a:srgbClr val="FFC000"/>
                  </a:solidFill>
                </a:ln>
                <a:solidFill>
                  <a:srgbClr val="C0504D">
                    <a:lumMod val="75000"/>
                  </a:srgbClr>
                </a:solidFill>
                <a:effectLst>
                  <a:outerShdw blurRad="50800" dist="39000" dir="5460000" algn="tl">
                    <a:srgbClr val="000000">
                      <a:alpha val="38000"/>
                    </a:srgbClr>
                  </a:outerShdw>
                </a:effectLst>
                <a:uLnTx/>
                <a:uFillTx/>
                <a:latin typeface="Calibri"/>
                <a:ea typeface="+mn-ea"/>
                <a:cs typeface="+mn-cs"/>
              </a:rPr>
              <a:t>“</a:t>
            </a:r>
            <a:r>
              <a:rPr kumimoji="0" lang="es-ES" sz="2800" b="1" i="0" u="none" strike="noStrike" kern="1200" cap="none" spc="0" normalizeH="0" baseline="0" noProof="0" dirty="0">
                <a:ln>
                  <a:noFill/>
                </a:ln>
                <a:solidFill>
                  <a:srgbClr val="C0504D">
                    <a:lumMod val="75000"/>
                  </a:srgbClr>
                </a:solidFill>
                <a:effectLst/>
                <a:uLnTx/>
                <a:uFillTx/>
                <a:latin typeface="Calibri"/>
                <a:ea typeface="+mn-ea"/>
                <a:cs typeface="+mn-cs"/>
              </a:rPr>
              <a:t>RENOVACION DE LOS </a:t>
            </a:r>
            <a:r>
              <a:rPr kumimoji="0" lang="es-ES" sz="2800" b="1" i="0" u="none" strike="noStrike" kern="1200" cap="none" spc="0" normalizeH="0" baseline="0" noProof="0" dirty="0" smtClean="0">
                <a:ln>
                  <a:noFill/>
                </a:ln>
                <a:solidFill>
                  <a:srgbClr val="C0504D">
                    <a:lumMod val="75000"/>
                  </a:srgbClr>
                </a:solidFill>
                <a:effectLst/>
                <a:uLnTx/>
                <a:uFillTx/>
                <a:latin typeface="Calibri"/>
                <a:ea typeface="+mn-ea"/>
                <a:cs typeface="+mn-cs"/>
              </a:rPr>
              <a:t>VOTOS”</a:t>
            </a:r>
          </a:p>
          <a:p>
            <a:pPr lvl="0" algn="ctr" fontAlgn="base">
              <a:spcBef>
                <a:spcPct val="0"/>
              </a:spcBef>
              <a:spcAft>
                <a:spcPct val="0"/>
              </a:spcAft>
              <a:defRPr/>
            </a:pPr>
            <a:endParaRPr lang="es-MX" sz="2800" b="1" dirty="0">
              <a:ln w="11430">
                <a:solidFill>
                  <a:srgbClr val="FFC000"/>
                </a:solidFill>
              </a:ln>
              <a:solidFill>
                <a:srgbClr val="C0504D">
                  <a:lumMod val="75000"/>
                </a:srgbClr>
              </a:solidFill>
              <a:effectLst>
                <a:outerShdw blurRad="50800" dist="39000" dir="5460000" algn="tl">
                  <a:srgbClr val="000000">
                    <a:alpha val="38000"/>
                  </a:srgbClr>
                </a:outerShdw>
              </a:effectLst>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2800" b="1" i="0" u="none" strike="noStrike" kern="1200" cap="none" spc="0" normalizeH="0" baseline="0" noProof="0" dirty="0">
              <a:ln w="11430">
                <a:solidFill>
                  <a:srgbClr val="FFC000"/>
                </a:solidFill>
              </a:ln>
              <a:solidFill>
                <a:srgbClr val="C0504D">
                  <a:lumMod val="75000"/>
                </a:srgbClr>
              </a:solidFill>
              <a:effectLst>
                <a:outerShdw blurRad="50800" dist="39000" dir="5460000" algn="tl">
                  <a:srgbClr val="000000">
                    <a:alpha val="38000"/>
                  </a:srgbClr>
                </a:outerShdw>
              </a:effectLst>
              <a:uLnTx/>
              <a:uFillTx/>
              <a:latin typeface="Calibri"/>
              <a:ea typeface="+mn-ea"/>
              <a:cs typeface="+mn-cs"/>
            </a:endParaRPr>
          </a:p>
        </p:txBody>
      </p:sp>
      <p:sp>
        <p:nvSpPr>
          <p:cNvPr id="15" name="9 CuadroTexto"/>
          <p:cNvSpPr txBox="1"/>
          <p:nvPr/>
        </p:nvSpPr>
        <p:spPr>
          <a:xfrm>
            <a:off x="1471675" y="4381041"/>
            <a:ext cx="4184842" cy="707886"/>
          </a:xfrm>
          <a:prstGeom prst="rect">
            <a:avLst/>
          </a:prstGeom>
          <a:noFill/>
        </p:spPr>
        <p:txBody>
          <a:bodyPr wrap="square">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s-PE" sz="2000" b="0" i="0" u="none" strike="noStrike" kern="1200" cap="none" spc="0" normalizeH="0" baseline="0" noProof="0" dirty="0" smtClean="0">
                <a:ln>
                  <a:noFill/>
                </a:ln>
                <a:solidFill>
                  <a:srgbClr val="1F497D">
                    <a:lumMod val="50000"/>
                  </a:srgbClr>
                </a:solidFill>
                <a:effectLst>
                  <a:glow rad="63500">
                    <a:srgbClr val="000000">
                      <a:satMod val="175000"/>
                      <a:alpha val="40000"/>
                    </a:srgbClr>
                  </a:glow>
                </a:effectLst>
                <a:uLnTx/>
                <a:uFillTx/>
                <a:latin typeface="Arial" charset="0"/>
                <a:ea typeface="+mn-ea"/>
                <a:cs typeface="+mn-cs"/>
              </a:rPr>
              <a:t>Padre Rubén Borda Montes CM</a:t>
            </a:r>
          </a:p>
          <a:p>
            <a:pPr marL="0" marR="0" lvl="0" indent="0" defTabSz="914400" rtl="0" eaLnBrk="1" fontAlgn="base" latinLnBrk="0" hangingPunct="1">
              <a:lnSpc>
                <a:spcPct val="100000"/>
              </a:lnSpc>
              <a:spcBef>
                <a:spcPct val="0"/>
              </a:spcBef>
              <a:spcAft>
                <a:spcPct val="0"/>
              </a:spcAft>
              <a:buClrTx/>
              <a:buSzTx/>
              <a:buFontTx/>
              <a:buNone/>
              <a:tabLst/>
              <a:defRPr/>
            </a:pPr>
            <a:r>
              <a:rPr kumimoji="0" lang="es-PE" sz="2000" b="0" i="0" u="none" strike="noStrike" kern="1200" cap="none" spc="0" normalizeH="0" baseline="0" noProof="0" dirty="0" smtClean="0">
                <a:ln>
                  <a:noFill/>
                </a:ln>
                <a:solidFill>
                  <a:srgbClr val="1F497D">
                    <a:lumMod val="50000"/>
                  </a:srgbClr>
                </a:solidFill>
                <a:effectLst>
                  <a:glow rad="63500">
                    <a:srgbClr val="000000">
                      <a:satMod val="175000"/>
                      <a:alpha val="40000"/>
                    </a:srgbClr>
                  </a:glow>
                </a:effectLst>
                <a:uLnTx/>
                <a:uFillTx/>
                <a:latin typeface="Arial" charset="0"/>
                <a:ea typeface="+mn-ea"/>
                <a:cs typeface="+mn-cs"/>
              </a:rPr>
              <a:t>Director Provincial</a:t>
            </a:r>
            <a:endParaRPr kumimoji="0" lang="es-PE" sz="2000" b="0" i="0" u="none" strike="noStrike" kern="1200" cap="none" spc="0" normalizeH="0" baseline="0" noProof="0" dirty="0">
              <a:ln>
                <a:noFill/>
              </a:ln>
              <a:solidFill>
                <a:srgbClr val="1F497D">
                  <a:lumMod val="50000"/>
                </a:srgbClr>
              </a:solidFill>
              <a:effectLst>
                <a:glow rad="63500">
                  <a:srgbClr val="000000">
                    <a:satMod val="175000"/>
                    <a:alpha val="40000"/>
                  </a:srgbClr>
                </a:glow>
              </a:effectLst>
              <a:uLnTx/>
              <a:uFillTx/>
              <a:latin typeface="Arial" charset="0"/>
              <a:ea typeface="+mn-ea"/>
              <a:cs typeface="+mn-cs"/>
            </a:endParaRPr>
          </a:p>
        </p:txBody>
      </p:sp>
      <p:sp>
        <p:nvSpPr>
          <p:cNvPr id="10" name="8 Rectángulo"/>
          <p:cNvSpPr/>
          <p:nvPr/>
        </p:nvSpPr>
        <p:spPr>
          <a:xfrm>
            <a:off x="1503577" y="1803787"/>
            <a:ext cx="5524544" cy="147732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fontAlgn="base">
              <a:spcBef>
                <a:spcPct val="0"/>
              </a:spcBef>
              <a:spcAft>
                <a:spcPct val="0"/>
              </a:spcAft>
              <a:defRPr/>
            </a:pPr>
            <a:r>
              <a:rPr lang="es-MX" sz="3000" b="1" dirty="0" smtClean="0">
                <a:ln w="11430">
                  <a:solidFill>
                    <a:srgbClr val="FFC000"/>
                  </a:solidFill>
                </a:ln>
                <a:solidFill>
                  <a:schemeClr val="accent2">
                    <a:lumMod val="50000"/>
                  </a:schemeClr>
                </a:solidFill>
                <a:effectLst>
                  <a:outerShdw blurRad="50800" dist="39000" dir="5460000" algn="tl">
                    <a:srgbClr val="000000">
                      <a:alpha val="38000"/>
                    </a:srgbClr>
                  </a:outerShdw>
                </a:effectLst>
              </a:rPr>
              <a:t>“Búsqueda </a:t>
            </a:r>
            <a:r>
              <a:rPr lang="es-MX" sz="3000" b="1" dirty="0">
                <a:ln w="11430">
                  <a:solidFill>
                    <a:srgbClr val="FFC000"/>
                  </a:solidFill>
                </a:ln>
                <a:solidFill>
                  <a:schemeClr val="accent2">
                    <a:lumMod val="50000"/>
                  </a:schemeClr>
                </a:solidFill>
                <a:effectLst>
                  <a:outerShdw blurRad="50800" dist="39000" dir="5460000" algn="tl">
                    <a:srgbClr val="000000">
                      <a:alpha val="38000"/>
                    </a:srgbClr>
                  </a:outerShdw>
                </a:effectLst>
              </a:rPr>
              <a:t>y aceptación humilde y leal de la voluntad de Dios” (C.29,b</a:t>
            </a:r>
            <a:r>
              <a:rPr lang="es-MX" sz="3000" b="1" dirty="0" smtClean="0">
                <a:ln w="11430">
                  <a:solidFill>
                    <a:srgbClr val="FFC000"/>
                  </a:solidFill>
                </a:ln>
                <a:solidFill>
                  <a:schemeClr val="accent2">
                    <a:lumMod val="50000"/>
                  </a:schemeClr>
                </a:solidFill>
                <a:effectLst>
                  <a:outerShdw blurRad="50800" dist="39000" dir="5460000" algn="tl">
                    <a:srgbClr val="000000">
                      <a:alpha val="38000"/>
                    </a:srgbClr>
                  </a:outerShdw>
                </a:effectLst>
              </a:rPr>
              <a:t>)</a:t>
            </a:r>
            <a:endParaRPr kumimoji="0" lang="es-ES" sz="3000" b="1" i="0" u="none" strike="noStrike" kern="1200" cap="none" spc="0" normalizeH="0" baseline="0" noProof="0" dirty="0">
              <a:ln w="11430">
                <a:solidFill>
                  <a:srgbClr val="FFC000"/>
                </a:solidFill>
              </a:ln>
              <a:solidFill>
                <a:schemeClr val="accent2">
                  <a:lumMod val="50000"/>
                </a:schemeClr>
              </a:solidFill>
              <a:effectLst>
                <a:outerShdw blurRad="50800" dist="39000" dir="5460000" algn="tl">
                  <a:srgbClr val="000000">
                    <a:alpha val="38000"/>
                  </a:srgbClr>
                </a:outerShdw>
              </a:effectLst>
              <a:uLnTx/>
              <a:uFillTx/>
              <a:latin typeface="Calibri"/>
            </a:endParaRPr>
          </a:p>
        </p:txBody>
      </p:sp>
      <p:sp>
        <p:nvSpPr>
          <p:cNvPr id="16" name="8 Rectángulo"/>
          <p:cNvSpPr/>
          <p:nvPr/>
        </p:nvSpPr>
        <p:spPr>
          <a:xfrm>
            <a:off x="1455311" y="3203651"/>
            <a:ext cx="5109760" cy="98488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fontAlgn="base">
              <a:spcBef>
                <a:spcPct val="0"/>
              </a:spcBef>
              <a:spcAft>
                <a:spcPct val="0"/>
              </a:spcAft>
              <a:defRPr/>
            </a:pPr>
            <a:r>
              <a:rPr lang="es-MX" sz="2900" b="1" dirty="0" smtClean="0">
                <a:ln w="11430">
                  <a:solidFill>
                    <a:srgbClr val="FFC000"/>
                  </a:solidFill>
                </a:ln>
                <a:solidFill>
                  <a:schemeClr val="accent2">
                    <a:lumMod val="50000"/>
                  </a:schemeClr>
                </a:solidFill>
                <a:effectLst>
                  <a:outerShdw blurRad="50800" dist="39000" dir="5460000" algn="tl">
                    <a:srgbClr val="000000">
                      <a:alpha val="38000"/>
                    </a:srgbClr>
                  </a:outerShdw>
                </a:effectLst>
              </a:rPr>
              <a:t>(El voto de “obediencia”                          (Sor </a:t>
            </a:r>
            <a:r>
              <a:rPr lang="es-MX" sz="2900" b="1" smtClean="0">
                <a:ln w="11430">
                  <a:solidFill>
                    <a:srgbClr val="FFC000"/>
                  </a:solidFill>
                </a:ln>
                <a:solidFill>
                  <a:schemeClr val="accent2">
                    <a:lumMod val="50000"/>
                  </a:schemeClr>
                </a:solidFill>
                <a:effectLst>
                  <a:outerShdw blurRad="50800" dist="39000" dir="5460000" algn="tl">
                    <a:srgbClr val="000000">
                      <a:alpha val="38000"/>
                    </a:srgbClr>
                  </a:outerShdw>
                </a:effectLst>
              </a:rPr>
              <a:t>Francoise </a:t>
            </a:r>
            <a:r>
              <a:rPr lang="es-MX" sz="2900" b="1" dirty="0" err="1" smtClean="0">
                <a:ln w="11430">
                  <a:solidFill>
                    <a:srgbClr val="FFC000"/>
                  </a:solidFill>
                </a:ln>
                <a:solidFill>
                  <a:schemeClr val="accent2">
                    <a:lumMod val="50000"/>
                  </a:schemeClr>
                </a:solidFill>
                <a:effectLst>
                  <a:outerShdw blurRad="50800" dist="39000" dir="5460000" algn="tl">
                    <a:srgbClr val="000000">
                      <a:alpha val="38000"/>
                    </a:srgbClr>
                  </a:outerShdw>
                </a:effectLst>
              </a:rPr>
              <a:t>Petit.HC</a:t>
            </a:r>
            <a:r>
              <a:rPr lang="es-MX" sz="2900" b="1" dirty="0" smtClean="0">
                <a:ln w="11430">
                  <a:solidFill>
                    <a:srgbClr val="FFC000"/>
                  </a:solidFill>
                </a:ln>
                <a:solidFill>
                  <a:schemeClr val="accent2">
                    <a:lumMod val="50000"/>
                  </a:schemeClr>
                </a:solidFill>
                <a:effectLst>
                  <a:outerShdw blurRad="50800" dist="39000" dir="5460000" algn="tl">
                    <a:srgbClr val="000000">
                      <a:alpha val="38000"/>
                    </a:srgbClr>
                  </a:outerShdw>
                </a:effectLst>
              </a:rPr>
              <a:t>)</a:t>
            </a:r>
            <a:endParaRPr kumimoji="0" lang="es-ES" sz="2900" b="1" i="0" u="none" strike="noStrike" kern="1200" cap="none" spc="0" normalizeH="0" baseline="0" noProof="0" dirty="0">
              <a:ln w="11430">
                <a:solidFill>
                  <a:srgbClr val="FFC000"/>
                </a:solidFill>
              </a:ln>
              <a:solidFill>
                <a:schemeClr val="accent2">
                  <a:lumMod val="50000"/>
                </a:schemeClr>
              </a:solidFill>
              <a:effectLst>
                <a:outerShdw blurRad="50800" dist="39000" dir="5460000" algn="tl">
                  <a:srgbClr val="000000">
                    <a:alpha val="38000"/>
                  </a:srgbClr>
                </a:outerShdw>
              </a:effectLst>
              <a:uLnTx/>
              <a:uFillTx/>
              <a:latin typeface="Calibri"/>
            </a:endParaRPr>
          </a:p>
        </p:txBody>
      </p:sp>
      <p:pic>
        <p:nvPicPr>
          <p:cNvPr id="2" name="Imagen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32566" y="397911"/>
            <a:ext cx="8048725" cy="6083276"/>
          </a:xfrm>
          <a:prstGeom prst="rect">
            <a:avLst/>
          </a:prstGeom>
        </p:spPr>
      </p:pic>
      <p:sp>
        <p:nvSpPr>
          <p:cNvPr id="3" name="Rectángulo 2"/>
          <p:cNvSpPr/>
          <p:nvPr/>
        </p:nvSpPr>
        <p:spPr>
          <a:xfrm>
            <a:off x="5299944" y="6229589"/>
            <a:ext cx="3239990" cy="307777"/>
          </a:xfrm>
          <a:prstGeom prst="rect">
            <a:avLst/>
          </a:prstGeom>
        </p:spPr>
        <p:txBody>
          <a:bodyPr wrap="none">
            <a:spAutoFit/>
          </a:bodyPr>
          <a:lstStyle/>
          <a:p>
            <a:r>
              <a:rPr lang="es-ES_tradnl" sz="1400" i="1" dirty="0" smtClean="0">
                <a:solidFill>
                  <a:schemeClr val="bg1"/>
                </a:solidFill>
                <a:latin typeface="Arial" panose="020B0604020202020204" pitchFamily="34" charset="0"/>
              </a:rPr>
              <a:t>Imagen de Portada: </a:t>
            </a:r>
            <a:r>
              <a:rPr lang="es-ES_tradnl" sz="1400" i="1" dirty="0">
                <a:solidFill>
                  <a:schemeClr val="bg1"/>
                </a:solidFill>
                <a:latin typeface="Arial" panose="020B0604020202020204" pitchFamily="34" charset="0"/>
              </a:rPr>
              <a:t>P- Erick Félix, CM</a:t>
            </a:r>
            <a:endParaRPr lang="es-PE" sz="1400" dirty="0">
              <a:solidFill>
                <a:schemeClr val="bg1"/>
              </a:solidFill>
            </a:endParaRPr>
          </a:p>
        </p:txBody>
      </p:sp>
    </p:spTree>
    <p:extLst>
      <p:ext uri="{BB962C8B-B14F-4D97-AF65-F5344CB8AC3E}">
        <p14:creationId xmlns:p14="http://schemas.microsoft.com/office/powerpoint/2010/main" val="32086857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sndAc>
          <p:stSnd loop="1">
            <p:snd r:embed="rId2" name="Kenny_G_Brahms_Lullaby_M1.wav"/>
          </p:stSnd>
        </p:sndAc>
      </p:transition>
    </mc:Choice>
    <mc:Fallback xmlns="">
      <p:transition spd="slow">
        <p:fade/>
        <p:sndAc>
          <p:stSnd loop="1">
            <p:snd r:embed="rId4" name="Kenny_G_Brahms_Lullaby_M1.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13"/>
                                        </p:tgtEl>
                                        <p:attrNameLst>
                                          <p:attrName>style.visibility</p:attrName>
                                        </p:attrNameLst>
                                      </p:cBhvr>
                                      <p:to>
                                        <p:strVal val="visible"/>
                                      </p:to>
                                    </p:set>
                                    <p:anim calcmode="lin" valueType="num">
                                      <p:cBhvr>
                                        <p:cTn id="7" dur="1750" fill="hold"/>
                                        <p:tgtEl>
                                          <p:spTgt spid="13"/>
                                        </p:tgtEl>
                                        <p:attrNameLst>
                                          <p:attrName>ppt_w</p:attrName>
                                        </p:attrNameLst>
                                      </p:cBhvr>
                                      <p:tavLst>
                                        <p:tav tm="0">
                                          <p:val>
                                            <p:fltVal val="0"/>
                                          </p:val>
                                        </p:tav>
                                        <p:tav tm="100000">
                                          <p:val>
                                            <p:strVal val="#ppt_w"/>
                                          </p:val>
                                        </p:tav>
                                      </p:tavLst>
                                    </p:anim>
                                    <p:anim calcmode="lin" valueType="num">
                                      <p:cBhvr>
                                        <p:cTn id="8" dur="175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2625"/>
                            </p:stCondLst>
                            <p:childTnLst>
                              <p:par>
                                <p:cTn id="10" presetID="23" presetClass="entr" presetSubtype="16" fill="hold" grpId="0" nodeType="afterEffect">
                                  <p:stCondLst>
                                    <p:cond delay="0"/>
                                  </p:stCondLst>
                                  <p:iterate type="wd">
                                    <p:tmPct val="10000"/>
                                  </p:iterate>
                                  <p:childTnLst>
                                    <p:set>
                                      <p:cBhvr>
                                        <p:cTn id="11" dur="1" fill="hold">
                                          <p:stCondLst>
                                            <p:cond delay="0"/>
                                          </p:stCondLst>
                                        </p:cTn>
                                        <p:tgtEl>
                                          <p:spTgt spid="15"/>
                                        </p:tgtEl>
                                        <p:attrNameLst>
                                          <p:attrName>style.visibility</p:attrName>
                                        </p:attrNameLst>
                                      </p:cBhvr>
                                      <p:to>
                                        <p:strVal val="visible"/>
                                      </p:to>
                                    </p:set>
                                    <p:anim calcmode="lin" valueType="num">
                                      <p:cBhvr>
                                        <p:cTn id="12" dur="1750" fill="hold"/>
                                        <p:tgtEl>
                                          <p:spTgt spid="15"/>
                                        </p:tgtEl>
                                        <p:attrNameLst>
                                          <p:attrName>ppt_w</p:attrName>
                                        </p:attrNameLst>
                                      </p:cBhvr>
                                      <p:tavLst>
                                        <p:tav tm="0">
                                          <p:val>
                                            <p:fltVal val="0"/>
                                          </p:val>
                                        </p:tav>
                                        <p:tav tm="100000">
                                          <p:val>
                                            <p:strVal val="#ppt_w"/>
                                          </p:val>
                                        </p:tav>
                                      </p:tavLst>
                                    </p:anim>
                                    <p:anim calcmode="lin" valueType="num">
                                      <p:cBhvr>
                                        <p:cTn id="13" dur="1750" fill="hold"/>
                                        <p:tgtEl>
                                          <p:spTgt spid="15"/>
                                        </p:tgtEl>
                                        <p:attrNameLst>
                                          <p:attrName>ppt_h</p:attrName>
                                        </p:attrNameLst>
                                      </p:cBhvr>
                                      <p:tavLst>
                                        <p:tav tm="0">
                                          <p:val>
                                            <p:fltVal val="0"/>
                                          </p:val>
                                        </p:tav>
                                        <p:tav tm="100000">
                                          <p:val>
                                            <p:strVal val="#ppt_h"/>
                                          </p:val>
                                        </p:tav>
                                      </p:tavLst>
                                    </p:anim>
                                  </p:childTnLst>
                                </p:cTn>
                              </p:par>
                            </p:childTnLst>
                          </p:cTn>
                        </p:par>
                        <p:par>
                          <p:cTn id="14" fill="hold">
                            <p:stCondLst>
                              <p:cond delay="5425"/>
                            </p:stCondLst>
                            <p:childTnLst>
                              <p:par>
                                <p:cTn id="15" presetID="23" presetClass="entr" presetSubtype="16" fill="hold" grpId="0" nodeType="afterEffect">
                                  <p:stCondLst>
                                    <p:cond delay="0"/>
                                  </p:stCondLst>
                                  <p:iterate type="wd">
                                    <p:tmPct val="10000"/>
                                  </p:iterate>
                                  <p:childTnLst>
                                    <p:set>
                                      <p:cBhvr>
                                        <p:cTn id="16" dur="1" fill="hold">
                                          <p:stCondLst>
                                            <p:cond delay="0"/>
                                          </p:stCondLst>
                                        </p:cTn>
                                        <p:tgtEl>
                                          <p:spTgt spid="10"/>
                                        </p:tgtEl>
                                        <p:attrNameLst>
                                          <p:attrName>style.visibility</p:attrName>
                                        </p:attrNameLst>
                                      </p:cBhvr>
                                      <p:to>
                                        <p:strVal val="visible"/>
                                      </p:to>
                                    </p:set>
                                    <p:anim calcmode="lin" valueType="num">
                                      <p:cBhvr>
                                        <p:cTn id="17" dur="1750" fill="hold"/>
                                        <p:tgtEl>
                                          <p:spTgt spid="10"/>
                                        </p:tgtEl>
                                        <p:attrNameLst>
                                          <p:attrName>ppt_w</p:attrName>
                                        </p:attrNameLst>
                                      </p:cBhvr>
                                      <p:tavLst>
                                        <p:tav tm="0">
                                          <p:val>
                                            <p:fltVal val="0"/>
                                          </p:val>
                                        </p:tav>
                                        <p:tav tm="100000">
                                          <p:val>
                                            <p:strVal val="#ppt_w"/>
                                          </p:val>
                                        </p:tav>
                                      </p:tavLst>
                                    </p:anim>
                                    <p:anim calcmode="lin" valueType="num">
                                      <p:cBhvr>
                                        <p:cTn id="18" dur="1750" fill="hold"/>
                                        <p:tgtEl>
                                          <p:spTgt spid="10"/>
                                        </p:tgtEl>
                                        <p:attrNameLst>
                                          <p:attrName>ppt_h</p:attrName>
                                        </p:attrNameLst>
                                      </p:cBhvr>
                                      <p:tavLst>
                                        <p:tav tm="0">
                                          <p:val>
                                            <p:fltVal val="0"/>
                                          </p:val>
                                        </p:tav>
                                        <p:tav tm="100000">
                                          <p:val>
                                            <p:strVal val="#ppt_h"/>
                                          </p:val>
                                        </p:tav>
                                      </p:tavLst>
                                    </p:anim>
                                  </p:childTnLst>
                                </p:cTn>
                              </p:par>
                            </p:childTnLst>
                          </p:cTn>
                        </p:par>
                        <p:par>
                          <p:cTn id="19" fill="hold">
                            <p:stCondLst>
                              <p:cond delay="9800"/>
                            </p:stCondLst>
                            <p:childTnLst>
                              <p:par>
                                <p:cTn id="20" presetID="23" presetClass="entr" presetSubtype="16" fill="hold" grpId="0" nodeType="afterEffect">
                                  <p:stCondLst>
                                    <p:cond delay="0"/>
                                  </p:stCondLst>
                                  <p:iterate type="wd">
                                    <p:tmPct val="10000"/>
                                  </p:iterate>
                                  <p:childTnLst>
                                    <p:set>
                                      <p:cBhvr>
                                        <p:cTn id="21" dur="1" fill="hold">
                                          <p:stCondLst>
                                            <p:cond delay="0"/>
                                          </p:stCondLst>
                                        </p:cTn>
                                        <p:tgtEl>
                                          <p:spTgt spid="16"/>
                                        </p:tgtEl>
                                        <p:attrNameLst>
                                          <p:attrName>style.visibility</p:attrName>
                                        </p:attrNameLst>
                                      </p:cBhvr>
                                      <p:to>
                                        <p:strVal val="visible"/>
                                      </p:to>
                                    </p:set>
                                    <p:anim calcmode="lin" valueType="num">
                                      <p:cBhvr>
                                        <p:cTn id="22" dur="1750" fill="hold"/>
                                        <p:tgtEl>
                                          <p:spTgt spid="16"/>
                                        </p:tgtEl>
                                        <p:attrNameLst>
                                          <p:attrName>ppt_w</p:attrName>
                                        </p:attrNameLst>
                                      </p:cBhvr>
                                      <p:tavLst>
                                        <p:tav tm="0">
                                          <p:val>
                                            <p:fltVal val="0"/>
                                          </p:val>
                                        </p:tav>
                                        <p:tav tm="100000">
                                          <p:val>
                                            <p:strVal val="#ppt_w"/>
                                          </p:val>
                                        </p:tav>
                                      </p:tavLst>
                                    </p:anim>
                                    <p:anim calcmode="lin" valueType="num">
                                      <p:cBhvr>
                                        <p:cTn id="23" dur="175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0" grpId="0"/>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i.pinimg.com/564x/70/05/76/7005764bf9b4753fc08a688b5fd24a41.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612949" y="401933"/>
            <a:ext cx="7958295" cy="6149591"/>
          </a:xfrm>
          <a:prstGeom prst="rect">
            <a:avLst/>
          </a:prstGeom>
          <a:noFill/>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728221" y="401933"/>
            <a:ext cx="7943505" cy="1384995"/>
          </a:xfrm>
          <a:prstGeom prst="rect">
            <a:avLst/>
          </a:prstGeom>
          <a:noFill/>
          <a:ln>
            <a:noFill/>
          </a:ln>
          <a:effectLst/>
          <a:extLst/>
        </p:spPr>
        <p:txBody>
          <a:bodyPr wrap="square">
            <a:spAutoFit/>
          </a:bodyPr>
          <a:lstStyle/>
          <a:p>
            <a:pPr algn="ctr" fontAlgn="base">
              <a:spcBef>
                <a:spcPct val="0"/>
              </a:spcBef>
              <a:spcAft>
                <a:spcPct val="0"/>
              </a:spcAft>
            </a:pPr>
            <a:r>
              <a:rPr lang="es-MX" sz="2800" b="1" i="1" dirty="0">
                <a:solidFill>
                  <a:srgbClr val="FFFFFF"/>
                </a:solidFill>
                <a:effectLst>
                  <a:glow rad="228600">
                    <a:schemeClr val="accent4">
                      <a:satMod val="175000"/>
                      <a:alpha val="40000"/>
                    </a:schemeClr>
                  </a:glow>
                  <a:innerShdw blurRad="114300" dist="50800">
                    <a:prstClr val="black"/>
                  </a:innerShdw>
                </a:effectLst>
                <a:latin typeface="Arial" panose="020B0604020202020204" pitchFamily="34" charset="0"/>
                <a:ea typeface="Adobe Fan Heiti Std B" pitchFamily="34" charset="-128"/>
                <a:cs typeface="Arial" panose="020B0604020202020204" pitchFamily="34" charset="0"/>
              </a:rPr>
              <a:t>Nadie tiene amor más grande que el que da la vida por sus amigos</a:t>
            </a:r>
            <a:r>
              <a:rPr lang="es-MX" sz="2800" b="1" i="1" dirty="0" smtClean="0">
                <a:solidFill>
                  <a:srgbClr val="FFFFFF"/>
                </a:solidFill>
                <a:effectLst>
                  <a:glow rad="228600">
                    <a:schemeClr val="accent4">
                      <a:satMod val="175000"/>
                      <a:alpha val="40000"/>
                    </a:schemeClr>
                  </a:glow>
                  <a:innerShdw blurRad="114300" dist="50800">
                    <a:prstClr val="black"/>
                  </a:innerShdw>
                </a:effectLst>
                <a:latin typeface="Arial" panose="020B0604020202020204" pitchFamily="34" charset="0"/>
                <a:ea typeface="Adobe Fan Heiti Std B" pitchFamily="34" charset="-128"/>
                <a:cs typeface="Arial" panose="020B0604020202020204" pitchFamily="34" charset="0"/>
              </a:rPr>
              <a:t>. Ustedes </a:t>
            </a:r>
            <a:r>
              <a:rPr lang="es-MX" sz="2800" b="1" i="1" dirty="0">
                <a:solidFill>
                  <a:srgbClr val="FFFFFF"/>
                </a:solidFill>
                <a:effectLst>
                  <a:glow rad="228600">
                    <a:schemeClr val="accent4">
                      <a:satMod val="175000"/>
                      <a:alpha val="40000"/>
                    </a:schemeClr>
                  </a:glow>
                  <a:innerShdw blurRad="114300" dist="50800">
                    <a:prstClr val="black"/>
                  </a:innerShdw>
                </a:effectLst>
                <a:latin typeface="Arial" panose="020B0604020202020204" pitchFamily="34" charset="0"/>
                <a:ea typeface="Adobe Fan Heiti Std B" pitchFamily="34" charset="-128"/>
                <a:cs typeface="Arial" panose="020B0604020202020204" pitchFamily="34" charset="0"/>
              </a:rPr>
              <a:t>son mis amigos, si hacen lo que yo les </a:t>
            </a:r>
            <a:r>
              <a:rPr lang="es-MX" sz="2800" b="1" i="1" dirty="0" smtClean="0">
                <a:solidFill>
                  <a:srgbClr val="FFFFFF"/>
                </a:solidFill>
                <a:effectLst>
                  <a:glow rad="228600">
                    <a:schemeClr val="accent4">
                      <a:satMod val="175000"/>
                      <a:alpha val="40000"/>
                    </a:schemeClr>
                  </a:glow>
                  <a:innerShdw blurRad="114300" dist="50800">
                    <a:prstClr val="black"/>
                  </a:innerShdw>
                </a:effectLst>
                <a:latin typeface="Arial" panose="020B0604020202020204" pitchFamily="34" charset="0"/>
                <a:ea typeface="Adobe Fan Heiti Std B" pitchFamily="34" charset="-128"/>
                <a:cs typeface="Arial" panose="020B0604020202020204" pitchFamily="34" charset="0"/>
              </a:rPr>
              <a:t>mando</a:t>
            </a:r>
            <a:endParaRPr lang="es-MX" sz="2800" b="1" i="1" dirty="0">
              <a:solidFill>
                <a:srgbClr val="FFFFFF"/>
              </a:solidFill>
              <a:effectLst>
                <a:glow rad="228600">
                  <a:schemeClr val="accent4">
                    <a:satMod val="175000"/>
                    <a:alpha val="40000"/>
                  </a:schemeClr>
                </a:glow>
                <a:innerShdw blurRad="114300" dist="50800">
                  <a:prstClr val="black"/>
                </a:innerShdw>
              </a:effectLst>
              <a:latin typeface="Arial" panose="020B0604020202020204" pitchFamily="34" charset="0"/>
              <a:ea typeface="Adobe Fan Heiti Std B" pitchFamily="34" charset="-128"/>
              <a:cs typeface="Arial" panose="020B0604020202020204" pitchFamily="34" charset="0"/>
            </a:endParaRPr>
          </a:p>
        </p:txBody>
      </p:sp>
      <p:sp>
        <p:nvSpPr>
          <p:cNvPr id="6" name="Rectangle 3"/>
          <p:cNvSpPr>
            <a:spLocks noChangeArrowheads="1"/>
          </p:cNvSpPr>
          <p:nvPr/>
        </p:nvSpPr>
        <p:spPr bwMode="auto">
          <a:xfrm>
            <a:off x="620343" y="4654030"/>
            <a:ext cx="7943505" cy="1815882"/>
          </a:xfrm>
          <a:prstGeom prst="rect">
            <a:avLst/>
          </a:prstGeom>
          <a:noFill/>
          <a:ln>
            <a:noFill/>
          </a:ln>
          <a:effectLst/>
          <a:extLst/>
        </p:spPr>
        <p:txBody>
          <a:bodyPr wrap="square">
            <a:spAutoFit/>
          </a:bodyPr>
          <a:lstStyle/>
          <a:p>
            <a:pPr algn="ctr" fontAlgn="base">
              <a:spcBef>
                <a:spcPct val="0"/>
              </a:spcBef>
              <a:spcAft>
                <a:spcPct val="0"/>
              </a:spcAft>
            </a:pPr>
            <a:r>
              <a:rPr lang="es-MX" sz="2800" b="1" i="1" dirty="0" smtClean="0">
                <a:solidFill>
                  <a:srgbClr val="FFFFFF"/>
                </a:solidFill>
                <a:effectLst>
                  <a:glow rad="228600">
                    <a:schemeClr val="accent4">
                      <a:satMod val="175000"/>
                      <a:alpha val="40000"/>
                    </a:schemeClr>
                  </a:glow>
                  <a:innerShdw blurRad="114300" dist="50800">
                    <a:prstClr val="black"/>
                  </a:innerShdw>
                </a:effectLst>
                <a:latin typeface="Arial" panose="020B0604020202020204" pitchFamily="34" charset="0"/>
                <a:ea typeface="Adobe Fan Heiti Std B" pitchFamily="34" charset="-128"/>
                <a:cs typeface="Arial" panose="020B0604020202020204" pitchFamily="34" charset="0"/>
              </a:rPr>
              <a:t>Ya </a:t>
            </a:r>
            <a:r>
              <a:rPr lang="es-MX" sz="2800" b="1" i="1" dirty="0">
                <a:solidFill>
                  <a:srgbClr val="FFFFFF"/>
                </a:solidFill>
                <a:effectLst>
                  <a:glow rad="228600">
                    <a:schemeClr val="accent4">
                      <a:satMod val="175000"/>
                      <a:alpha val="40000"/>
                    </a:schemeClr>
                  </a:glow>
                  <a:innerShdw blurRad="114300" dist="50800">
                    <a:prstClr val="black"/>
                  </a:innerShdw>
                </a:effectLst>
                <a:latin typeface="Arial" panose="020B0604020202020204" pitchFamily="34" charset="0"/>
                <a:ea typeface="Adobe Fan Heiti Std B" pitchFamily="34" charset="-128"/>
                <a:cs typeface="Arial" panose="020B0604020202020204" pitchFamily="34" charset="0"/>
              </a:rPr>
              <a:t>no los llamo siervos, porque el siervo no hace lo que hace su señor: a ustedes los llamo amigos, porque les he dado a conocer, todo lo que he oído a mi Padre</a:t>
            </a:r>
            <a:r>
              <a:rPr lang="es-MX" sz="2800" b="1" i="1" dirty="0" smtClean="0">
                <a:solidFill>
                  <a:srgbClr val="FFFFFF"/>
                </a:solidFill>
                <a:effectLst>
                  <a:glow rad="228600">
                    <a:schemeClr val="accent4">
                      <a:satMod val="175000"/>
                      <a:alpha val="40000"/>
                    </a:schemeClr>
                  </a:glow>
                  <a:innerShdw blurRad="114300" dist="50800">
                    <a:prstClr val="black"/>
                  </a:innerShdw>
                </a:effectLst>
                <a:latin typeface="Arial" panose="020B0604020202020204" pitchFamily="34" charset="0"/>
                <a:ea typeface="Adobe Fan Heiti Std B" pitchFamily="34" charset="-128"/>
                <a:cs typeface="Arial" panose="020B0604020202020204" pitchFamily="34" charset="0"/>
              </a:rPr>
              <a:t>.</a:t>
            </a:r>
            <a:endParaRPr lang="es-MX" sz="2800" b="1" i="1" dirty="0">
              <a:solidFill>
                <a:srgbClr val="FFFFFF"/>
              </a:solidFill>
              <a:effectLst>
                <a:glow rad="228600">
                  <a:schemeClr val="accent4">
                    <a:satMod val="175000"/>
                    <a:alpha val="40000"/>
                  </a:schemeClr>
                </a:glow>
                <a:innerShdw blurRad="114300" dist="50800">
                  <a:prstClr val="black"/>
                </a:innerShdw>
              </a:effectLst>
              <a:latin typeface="Arial" panose="020B0604020202020204" pitchFamily="34" charset="0"/>
              <a:ea typeface="Adobe Fan Heiti Std B" pitchFamily="34" charset="-128"/>
              <a:cs typeface="Arial" panose="020B0604020202020204" pitchFamily="34" charset="0"/>
            </a:endParaRPr>
          </a:p>
        </p:txBody>
      </p:sp>
    </p:spTree>
    <p:extLst>
      <p:ext uri="{BB962C8B-B14F-4D97-AF65-F5344CB8AC3E}">
        <p14:creationId xmlns:p14="http://schemas.microsoft.com/office/powerpoint/2010/main" val="3789179243"/>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par>
                          <p:cTn id="8" fill="hold">
                            <p:stCondLst>
                              <p:cond delay="1500"/>
                            </p:stCondLst>
                            <p:childTnLst>
                              <p:par>
                                <p:cTn id="9" presetID="4" presetClass="entr" presetSubtype="16" fill="hold" grpId="0" nodeType="afterEffect">
                                  <p:stCondLst>
                                    <p:cond delay="1000"/>
                                  </p:stCondLst>
                                  <p:childTnLst>
                                    <p:set>
                                      <p:cBhvr>
                                        <p:cTn id="10" dur="1" fill="hold">
                                          <p:stCondLst>
                                            <p:cond delay="0"/>
                                          </p:stCondLst>
                                        </p:cTn>
                                        <p:tgtEl>
                                          <p:spTgt spid="6"/>
                                        </p:tgtEl>
                                        <p:attrNameLst>
                                          <p:attrName>style.visibility</p:attrName>
                                        </p:attrNameLst>
                                      </p:cBhvr>
                                      <p:to>
                                        <p:strVal val="visible"/>
                                      </p:to>
                                    </p:set>
                                    <p:animEffect transition="in" filter="box(in)">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i.pinimg.com/564x/56/4e/04/564e048c17e8a28bcba153e6798c8a2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708" y="411985"/>
            <a:ext cx="8028634" cy="6099347"/>
          </a:xfrm>
          <a:prstGeom prst="rect">
            <a:avLst/>
          </a:prstGeom>
          <a:noFill/>
          <a:scene3d>
            <a:camera prst="orthographicFront"/>
            <a:lightRig rig="threePt" dir="t"/>
          </a:scene3d>
          <a:sp3d>
            <a:bevelT w="139700" prst="cross"/>
          </a:sp3d>
          <a:extLst>
            <a:ext uri="{909E8E84-426E-40DD-AFC4-6F175D3DCCD1}">
              <a14:hiddenFill xmlns:a14="http://schemas.microsoft.com/office/drawing/2010/main">
                <a:solidFill>
                  <a:srgbClr val="FFFFFF"/>
                </a:solidFill>
              </a14:hiddenFill>
            </a:ext>
          </a:extLst>
        </p:spPr>
      </p:pic>
      <p:sp>
        <p:nvSpPr>
          <p:cNvPr id="128005" name="Rectangle 5"/>
          <p:cNvSpPr>
            <a:spLocks noChangeArrowheads="1"/>
          </p:cNvSpPr>
          <p:nvPr/>
        </p:nvSpPr>
        <p:spPr bwMode="auto">
          <a:xfrm>
            <a:off x="562708" y="3741343"/>
            <a:ext cx="7837713" cy="276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r>
              <a:rPr lang="es-MX" sz="2900" b="1" spc="50" dirty="0">
                <a:ln w="9525" cmpd="sng">
                  <a:solidFill>
                    <a:sysClr val="windowText" lastClr="000000"/>
                  </a:solidFill>
                  <a:prstDash val="solid"/>
                </a:ln>
                <a:solidFill>
                  <a:srgbClr val="70AD47">
                    <a:tint val="1000"/>
                  </a:srgbClr>
                </a:solidFill>
                <a:effectLst>
                  <a:glow rad="38100">
                    <a:schemeClr val="tx1">
                      <a:lumMod val="95000"/>
                      <a:lumOff val="5000"/>
                      <a:alpha val="40000"/>
                    </a:schemeClr>
                  </a:glow>
                </a:effectLst>
                <a:latin typeface="Tekton Pro" panose="020F0603020208020904" pitchFamily="34" charset="0"/>
                <a:cs typeface="Times New Roman" pitchFamily="18" charset="0"/>
              </a:rPr>
              <a:t>No </a:t>
            </a:r>
            <a:r>
              <a:rPr lang="es-MX" sz="2900" b="1" spc="50" dirty="0" smtClean="0">
                <a:ln w="9525" cmpd="sng">
                  <a:solidFill>
                    <a:sysClr val="windowText" lastClr="000000"/>
                  </a:solidFill>
                  <a:prstDash val="solid"/>
                </a:ln>
                <a:solidFill>
                  <a:srgbClr val="70AD47">
                    <a:tint val="1000"/>
                  </a:srgbClr>
                </a:solidFill>
                <a:effectLst>
                  <a:glow rad="38100">
                    <a:schemeClr val="tx1">
                      <a:lumMod val="95000"/>
                      <a:lumOff val="5000"/>
                      <a:alpha val="40000"/>
                    </a:schemeClr>
                  </a:glow>
                </a:effectLst>
                <a:latin typeface="Tekton Pro" panose="020F0603020208020904" pitchFamily="34" charset="0"/>
                <a:cs typeface="Times New Roman" pitchFamily="18" charset="0"/>
              </a:rPr>
              <a:t>son </a:t>
            </a:r>
            <a:r>
              <a:rPr lang="es-MX" sz="2900" b="1" spc="50" dirty="0">
                <a:ln w="9525" cmpd="sng">
                  <a:solidFill>
                    <a:sysClr val="windowText" lastClr="000000"/>
                  </a:solidFill>
                  <a:prstDash val="solid"/>
                </a:ln>
                <a:solidFill>
                  <a:srgbClr val="70AD47">
                    <a:tint val="1000"/>
                  </a:srgbClr>
                </a:solidFill>
                <a:effectLst>
                  <a:glow rad="38100">
                    <a:schemeClr val="tx1">
                      <a:lumMod val="95000"/>
                      <a:lumOff val="5000"/>
                      <a:alpha val="40000"/>
                    </a:schemeClr>
                  </a:glow>
                </a:effectLst>
                <a:latin typeface="Tekton Pro" panose="020F0603020208020904" pitchFamily="34" charset="0"/>
                <a:cs typeface="Times New Roman" pitchFamily="18" charset="0"/>
              </a:rPr>
              <a:t>ustedes los que me han elegido, soy yo quien los he elegido y los he destinado para que vayan y den fruto, y su fruto dure.</a:t>
            </a:r>
          </a:p>
          <a:p>
            <a:pPr algn="ctr" fontAlgn="base">
              <a:spcBef>
                <a:spcPct val="0"/>
              </a:spcBef>
              <a:spcAft>
                <a:spcPct val="0"/>
              </a:spcAft>
            </a:pPr>
            <a:r>
              <a:rPr lang="es-MX" sz="2900" b="1" spc="50" dirty="0">
                <a:ln w="9525" cmpd="sng">
                  <a:solidFill>
                    <a:sysClr val="windowText" lastClr="000000"/>
                  </a:solidFill>
                  <a:prstDash val="solid"/>
                </a:ln>
                <a:solidFill>
                  <a:srgbClr val="70AD47">
                    <a:tint val="1000"/>
                  </a:srgbClr>
                </a:solidFill>
                <a:effectLst>
                  <a:glow rad="38100">
                    <a:schemeClr val="tx1">
                      <a:lumMod val="95000"/>
                      <a:lumOff val="5000"/>
                      <a:alpha val="40000"/>
                    </a:schemeClr>
                  </a:glow>
                </a:effectLst>
                <a:latin typeface="Tekton Pro" panose="020F0603020208020904" pitchFamily="34" charset="0"/>
                <a:cs typeface="Times New Roman" pitchFamily="18" charset="0"/>
              </a:rPr>
              <a:t>De modo que lo que pidan al Padre en mí nombre Él se lo concederá</a:t>
            </a:r>
            <a:r>
              <a:rPr lang="es-MX" sz="2900" b="1" spc="50" dirty="0" smtClean="0">
                <a:ln w="9525" cmpd="sng">
                  <a:solidFill>
                    <a:sysClr val="windowText" lastClr="000000"/>
                  </a:solidFill>
                  <a:prstDash val="solid"/>
                </a:ln>
                <a:solidFill>
                  <a:srgbClr val="70AD47">
                    <a:tint val="1000"/>
                  </a:srgbClr>
                </a:solidFill>
                <a:effectLst>
                  <a:glow rad="38100">
                    <a:schemeClr val="tx1">
                      <a:lumMod val="95000"/>
                      <a:lumOff val="5000"/>
                      <a:alpha val="40000"/>
                    </a:schemeClr>
                  </a:glow>
                </a:effectLst>
                <a:latin typeface="Tekton Pro" panose="020F0603020208020904" pitchFamily="34" charset="0"/>
                <a:cs typeface="Times New Roman" pitchFamily="18" charset="0"/>
              </a:rPr>
              <a:t>. </a:t>
            </a:r>
            <a:endParaRPr lang="es-ES" sz="2900" b="1" spc="50" dirty="0">
              <a:ln w="9525" cmpd="sng">
                <a:solidFill>
                  <a:sysClr val="windowText" lastClr="000000"/>
                </a:solidFill>
                <a:prstDash val="solid"/>
              </a:ln>
              <a:solidFill>
                <a:srgbClr val="70AD47">
                  <a:tint val="1000"/>
                </a:srgbClr>
              </a:solidFill>
              <a:effectLst>
                <a:glow rad="38100">
                  <a:schemeClr val="tx1">
                    <a:lumMod val="95000"/>
                    <a:lumOff val="5000"/>
                    <a:alpha val="40000"/>
                  </a:schemeClr>
                </a:glow>
              </a:effectLst>
              <a:latin typeface="Tekton Pro" panose="020F0603020208020904" pitchFamily="34" charset="0"/>
              <a:cs typeface="Times New Roman" pitchFamily="18" charset="0"/>
            </a:endParaRPr>
          </a:p>
        </p:txBody>
      </p:sp>
    </p:spTree>
    <p:extLst>
      <p:ext uri="{BB962C8B-B14F-4D97-AF65-F5344CB8AC3E}">
        <p14:creationId xmlns:p14="http://schemas.microsoft.com/office/powerpoint/2010/main" val="3174693151"/>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1000"/>
                                  </p:stCondLst>
                                  <p:childTnLst>
                                    <p:set>
                                      <p:cBhvr>
                                        <p:cTn id="6" dur="1" fill="hold">
                                          <p:stCondLst>
                                            <p:cond delay="0"/>
                                          </p:stCondLst>
                                        </p:cTn>
                                        <p:tgtEl>
                                          <p:spTgt spid="128005"/>
                                        </p:tgtEl>
                                        <p:attrNameLst>
                                          <p:attrName>style.visibility</p:attrName>
                                        </p:attrNameLst>
                                      </p:cBhvr>
                                      <p:to>
                                        <p:strVal val="visible"/>
                                      </p:to>
                                    </p:set>
                                    <p:animEffect transition="in" filter="box(in)">
                                      <p:cBhvr>
                                        <p:cTn id="7" dur="500"/>
                                        <p:tgtEl>
                                          <p:spTgt spid="1280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5"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i.pinimg.com/564x/c9/72/14/c9721430292a1667fbbaa3843345f84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752" y="415050"/>
            <a:ext cx="7943395" cy="6086232"/>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2376434" y="4424345"/>
            <a:ext cx="4165043" cy="1846659"/>
          </a:xfrm>
          <a:prstGeom prst="rect">
            <a:avLst/>
          </a:prstGeom>
        </p:spPr>
        <p:txBody>
          <a:bodyPr wrap="square">
            <a:spAutoFit/>
          </a:bodyPr>
          <a:lstStyle/>
          <a:p>
            <a:pPr algn="ctr"/>
            <a:r>
              <a:rPr lang="es-MX" sz="3800" b="1" dirty="0" smtClean="0">
                <a:ln w="6600">
                  <a:solidFill>
                    <a:sysClr val="windowText" lastClr="000000"/>
                  </a:solidFill>
                  <a:prstDash val="solid"/>
                </a:ln>
                <a:solidFill>
                  <a:srgbClr val="FFFFFF"/>
                </a:solidFill>
                <a:effectLst>
                  <a:glow rad="101600">
                    <a:schemeClr val="bg2">
                      <a:lumMod val="10000"/>
                      <a:alpha val="60000"/>
                    </a:schemeClr>
                  </a:glow>
                  <a:outerShdw dist="38100" dir="2700000" algn="tl" rotWithShape="0">
                    <a:schemeClr val="accent2"/>
                  </a:outerShdw>
                </a:effectLst>
              </a:rPr>
              <a:t>Esto </a:t>
            </a:r>
            <a:r>
              <a:rPr lang="es-MX" sz="3800" b="1" dirty="0">
                <a:ln w="6600">
                  <a:solidFill>
                    <a:sysClr val="windowText" lastClr="000000"/>
                  </a:solidFill>
                  <a:prstDash val="solid"/>
                </a:ln>
                <a:solidFill>
                  <a:srgbClr val="FFFFFF"/>
                </a:solidFill>
                <a:effectLst>
                  <a:glow rad="101600">
                    <a:schemeClr val="bg2">
                      <a:lumMod val="10000"/>
                      <a:alpha val="60000"/>
                    </a:schemeClr>
                  </a:glow>
                  <a:outerShdw dist="38100" dir="2700000" algn="tl" rotWithShape="0">
                    <a:schemeClr val="accent2"/>
                  </a:outerShdw>
                </a:effectLst>
              </a:rPr>
              <a:t>les mando: que se amen unos a otros”.</a:t>
            </a:r>
          </a:p>
        </p:txBody>
      </p:sp>
    </p:spTree>
    <p:extLst>
      <p:ext uri="{BB962C8B-B14F-4D97-AF65-F5344CB8AC3E}">
        <p14:creationId xmlns:p14="http://schemas.microsoft.com/office/powerpoint/2010/main" val="3902079021"/>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965" y="404525"/>
            <a:ext cx="7942179" cy="6016372"/>
          </a:xfrm>
          <a:prstGeom prst="rect">
            <a:avLst/>
          </a:prstGeom>
        </p:spPr>
      </p:pic>
      <p:sp>
        <p:nvSpPr>
          <p:cNvPr id="164871" name="WordArt 7"/>
          <p:cNvSpPr>
            <a:spLocks noChangeArrowheads="1" noChangeShapeType="1" noTextEdit="1"/>
          </p:cNvSpPr>
          <p:nvPr/>
        </p:nvSpPr>
        <p:spPr bwMode="auto">
          <a:xfrm>
            <a:off x="608965" y="3223249"/>
            <a:ext cx="7908052" cy="1653656"/>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lvl="0" algn="ctr" fontAlgn="base">
              <a:spcBef>
                <a:spcPct val="0"/>
              </a:spcBef>
              <a:spcAft>
                <a:spcPct val="0"/>
              </a:spcAft>
            </a:pPr>
            <a:r>
              <a:rPr lang="es-PE" sz="28700" b="1" kern="10" dirty="0" smtClean="0">
                <a:ln w="9525">
                  <a:solidFill>
                    <a:srgbClr val="000000"/>
                  </a:solidFill>
                  <a:round/>
                  <a:headEnd/>
                  <a:tailEnd/>
                </a:ln>
                <a:solidFill>
                  <a:schemeClr val="bg1">
                    <a:lumMod val="20000"/>
                    <a:lumOff val="80000"/>
                  </a:schemeClr>
                </a:solidFill>
                <a:effectLst>
                  <a:outerShdw blurRad="38100" dist="38100" dir="2700000" algn="tl">
                    <a:srgbClr val="000000">
                      <a:alpha val="43137"/>
                    </a:srgbClr>
                  </a:outerShdw>
                </a:effectLst>
                <a:latin typeface="Swis721 Hv BT" panose="020B0804020202020204" pitchFamily="34" charset="0"/>
                <a:cs typeface="Times New Roman" panose="02020603050405020304" pitchFamily="18" charset="0"/>
              </a:rPr>
              <a:t>¿</a:t>
            </a:r>
            <a:r>
              <a:rPr lang="es-PE" sz="28700" b="1" kern="10" dirty="0" smtClean="0">
                <a:ln w="9525">
                  <a:solidFill>
                    <a:srgbClr val="000000"/>
                  </a:solidFill>
                  <a:round/>
                  <a:headEnd/>
                  <a:tailEnd/>
                </a:ln>
                <a:solidFill>
                  <a:schemeClr val="bg1">
                    <a:lumMod val="20000"/>
                    <a:lumOff val="80000"/>
                  </a:schemeClr>
                </a:solidFill>
                <a:latin typeface="Swis721 Hv BT" panose="020B0804020202020204" pitchFamily="34" charset="0"/>
                <a:cs typeface="Times New Roman" panose="02020603050405020304" pitchFamily="18" charset="0"/>
              </a:rPr>
              <a:t>Qué tipo de  relación quiere establecer </a:t>
            </a:r>
          </a:p>
          <a:p>
            <a:pPr lvl="0" algn="ctr" fontAlgn="base">
              <a:spcBef>
                <a:spcPct val="0"/>
              </a:spcBef>
              <a:spcAft>
                <a:spcPct val="0"/>
              </a:spcAft>
            </a:pPr>
            <a:r>
              <a:rPr lang="es-PE" sz="28700" b="1" kern="10" dirty="0" smtClean="0">
                <a:ln w="9525">
                  <a:solidFill>
                    <a:srgbClr val="000000"/>
                  </a:solidFill>
                  <a:round/>
                  <a:headEnd/>
                  <a:tailEnd/>
                </a:ln>
                <a:solidFill>
                  <a:schemeClr val="bg1">
                    <a:lumMod val="20000"/>
                    <a:lumOff val="80000"/>
                  </a:schemeClr>
                </a:solidFill>
                <a:latin typeface="Swis721 Hv BT" panose="020B0804020202020204" pitchFamily="34" charset="0"/>
                <a:cs typeface="Times New Roman" panose="02020603050405020304" pitchFamily="18" charset="0"/>
              </a:rPr>
              <a:t>Jesús con sus discípulos?</a:t>
            </a:r>
            <a:r>
              <a:rPr lang="es-ES" b="1" dirty="0" smtClean="0">
                <a:latin typeface="Times New Roman" panose="02020603050405020304" pitchFamily="18" charset="0"/>
                <a:cs typeface="Times New Roman" panose="02020603050405020304" pitchFamily="18" charset="0"/>
              </a:rPr>
              <a:t>e relación quiere establecer </a:t>
            </a:r>
            <a:r>
              <a:rPr lang="es-ES" b="1" dirty="0">
                <a:latin typeface="Times New Roman" panose="02020603050405020304" pitchFamily="18" charset="0"/>
                <a:cs typeface="Times New Roman" panose="02020603050405020304" pitchFamily="18" charset="0"/>
              </a:rPr>
              <a:t>Jesús con sus discípulos? </a:t>
            </a:r>
            <a:r>
              <a:rPr lang="es-ES" dirty="0">
                <a:latin typeface="Times New Roman" panose="02020603050405020304" pitchFamily="18" charset="0"/>
                <a:cs typeface="Times New Roman" panose="02020603050405020304" pitchFamily="18" charset="0"/>
              </a:rPr>
              <a:t>¿De qué amor se trata? </a:t>
            </a:r>
            <a:endParaRPr lang="es-PE" dirty="0">
              <a:latin typeface="Times New Roman" panose="02020603050405020304" pitchFamily="18" charset="0"/>
              <a:cs typeface="Times New Roman" panose="02020603050405020304" pitchFamily="18" charset="0"/>
            </a:endParaRPr>
          </a:p>
          <a:p>
            <a:pPr algn="ctr" fontAlgn="base">
              <a:spcBef>
                <a:spcPct val="0"/>
              </a:spcBef>
              <a:spcAft>
                <a:spcPct val="0"/>
              </a:spcAft>
            </a:pPr>
            <a:r>
              <a:rPr lang="es-PE" sz="28700" b="1" kern="10" dirty="0" smtClean="0">
                <a:ln w="9525">
                  <a:solidFill>
                    <a:srgbClr val="000000"/>
                  </a:solidFill>
                  <a:round/>
                  <a:headEnd/>
                  <a:tailEnd/>
                </a:ln>
                <a:solidFill>
                  <a:schemeClr val="bg1">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s-MX" sz="3600" b="1" kern="10" dirty="0" smtClean="0">
                <a:ln w="9525">
                  <a:solidFill>
                    <a:srgbClr val="000000"/>
                  </a:solidFill>
                  <a:round/>
                  <a:headEnd/>
                  <a:tailEnd/>
                </a:ln>
                <a:solidFill>
                  <a:schemeClr val="bg1">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el Padre? ¿y de la relación entre Jesús y el discípulo? </a:t>
            </a:r>
            <a:r>
              <a:rPr lang="es-MX" sz="3600" b="1" kern="10" dirty="0" err="1" smtClean="0">
                <a:ln w="9525">
                  <a:solidFill>
                    <a:srgbClr val="000000"/>
                  </a:solidFill>
                  <a:round/>
                  <a:headEnd/>
                  <a:tailEnd/>
                </a:ln>
                <a:solidFill>
                  <a:schemeClr val="bg1">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vv</a:t>
            </a:r>
            <a:endParaRPr lang="es-PE" sz="3600" b="1" kern="10" dirty="0">
              <a:ln w="9525">
                <a:solidFill>
                  <a:srgbClr val="000000"/>
                </a:solidFill>
                <a:round/>
                <a:headEnd/>
                <a:tailEnd/>
              </a:ln>
              <a:solidFill>
                <a:schemeClr val="bg1">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64867" name="Rectangle 3"/>
          <p:cNvSpPr>
            <a:spLocks noChangeArrowheads="1"/>
          </p:cNvSpPr>
          <p:nvPr/>
        </p:nvSpPr>
        <p:spPr bwMode="auto">
          <a:xfrm>
            <a:off x="608965" y="404525"/>
            <a:ext cx="6429765"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342900" indent="-342900" fontAlgn="base">
              <a:lnSpc>
                <a:spcPct val="80000"/>
              </a:lnSpc>
              <a:spcBef>
                <a:spcPct val="20000"/>
              </a:spcBef>
              <a:spcAft>
                <a:spcPct val="0"/>
              </a:spcAft>
            </a:pPr>
            <a:r>
              <a:rPr lang="es-ES_tradnl" sz="3600" b="1" spc="50" dirty="0">
                <a:ln w="11430"/>
                <a:solidFill>
                  <a:srgbClr val="FFFF00"/>
                </a:solidFill>
                <a:effectLst>
                  <a:outerShdw blurRad="76200" dist="50800" dir="5400000" algn="tl" rotWithShape="0">
                    <a:srgbClr val="000000">
                      <a:alpha val="65000"/>
                    </a:srgbClr>
                  </a:outerShdw>
                </a:effectLst>
                <a:latin typeface="Times New Roman" pitchFamily="18" charset="0"/>
              </a:rPr>
              <a:t>Preguntas para la lectura:</a:t>
            </a:r>
          </a:p>
          <a:p>
            <a:pPr marL="342900" indent="-342900" fontAlgn="base">
              <a:lnSpc>
                <a:spcPct val="80000"/>
              </a:lnSpc>
              <a:spcBef>
                <a:spcPct val="20000"/>
              </a:spcBef>
              <a:spcAft>
                <a:spcPct val="0"/>
              </a:spcAft>
            </a:pPr>
            <a:endParaRPr lang="es-ES_tradnl" sz="3600" b="1" i="1" spc="50" dirty="0">
              <a:ln w="11430"/>
              <a:solidFill>
                <a:schemeClr val="bg1"/>
              </a:solidFill>
              <a:effectLst>
                <a:outerShdw blurRad="76200" dist="50800" dir="5400000" algn="tl" rotWithShape="0">
                  <a:srgbClr val="000000">
                    <a:alpha val="65000"/>
                  </a:srgbClr>
                </a:outerShdw>
              </a:effectLst>
              <a:latin typeface="Times New Roman" pitchFamily="18" charset="0"/>
            </a:endParaRPr>
          </a:p>
        </p:txBody>
      </p:sp>
      <p:sp>
        <p:nvSpPr>
          <p:cNvPr id="5" name="Rectangle 3"/>
          <p:cNvSpPr>
            <a:spLocks noChangeArrowheads="1"/>
          </p:cNvSpPr>
          <p:nvPr/>
        </p:nvSpPr>
        <p:spPr bwMode="auto">
          <a:xfrm>
            <a:off x="1973816" y="4876905"/>
            <a:ext cx="6429765"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342900" indent="-342900" fontAlgn="base">
              <a:lnSpc>
                <a:spcPct val="80000"/>
              </a:lnSpc>
              <a:spcBef>
                <a:spcPct val="20000"/>
              </a:spcBef>
              <a:spcAft>
                <a:spcPct val="0"/>
              </a:spcAft>
            </a:pPr>
            <a:r>
              <a:rPr lang="es-ES_tradnl" sz="3600" spc="50" dirty="0" smtClean="0">
                <a:ln w="11430"/>
                <a:solidFill>
                  <a:schemeClr val="bg1"/>
                </a:solidFill>
                <a:effectLst>
                  <a:outerShdw blurRad="76200" dist="50800" dir="5400000" algn="tl" rotWithShape="0">
                    <a:srgbClr val="000000">
                      <a:alpha val="65000"/>
                    </a:srgbClr>
                  </a:outerShdw>
                </a:effectLst>
                <a:latin typeface="Times New Roman" pitchFamily="18" charset="0"/>
              </a:rPr>
              <a:t>¿De qué amor se trata?</a:t>
            </a:r>
            <a:endParaRPr lang="es-ES_tradnl" sz="3600" i="1" spc="50" dirty="0">
              <a:ln w="11430"/>
              <a:solidFill>
                <a:schemeClr val="bg1"/>
              </a:solidFill>
              <a:effectLst>
                <a:outerShdw blurRad="76200" dist="50800" dir="5400000" algn="tl" rotWithShape="0">
                  <a:srgbClr val="000000">
                    <a:alpha val="65000"/>
                  </a:srgbClr>
                </a:outerShdw>
              </a:effectLst>
              <a:latin typeface="Times New Roman" pitchFamily="18" charset="0"/>
            </a:endParaRPr>
          </a:p>
        </p:txBody>
      </p:sp>
    </p:spTree>
    <p:extLst>
      <p:ext uri="{BB962C8B-B14F-4D97-AF65-F5344CB8AC3E}">
        <p14:creationId xmlns:p14="http://schemas.microsoft.com/office/powerpoint/2010/main" val="39632695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64871"/>
                                        </p:tgtEl>
                                        <p:attrNameLst>
                                          <p:attrName>style.visibility</p:attrName>
                                        </p:attrNameLst>
                                      </p:cBhvr>
                                      <p:to>
                                        <p:strVal val="visible"/>
                                      </p:to>
                                    </p:set>
                                    <p:animEffect transition="in" filter="circle(in)">
                                      <p:cBhvr>
                                        <p:cTn id="7" dur="500"/>
                                        <p:tgtEl>
                                          <p:spTgt spid="164871"/>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71"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18853" y="434563"/>
            <a:ext cx="7861955" cy="6046624"/>
          </a:xfrm>
          <a:prstGeom prst="rect">
            <a:avLst/>
          </a:prstGeom>
        </p:spPr>
      </p:pic>
      <p:sp>
        <p:nvSpPr>
          <p:cNvPr id="164874" name="WordArt 10"/>
          <p:cNvSpPr>
            <a:spLocks noChangeArrowheads="1" noChangeShapeType="1" noTextEdit="1"/>
          </p:cNvSpPr>
          <p:nvPr/>
        </p:nvSpPr>
        <p:spPr bwMode="auto">
          <a:xfrm>
            <a:off x="1779881" y="984737"/>
            <a:ext cx="4998176" cy="1678076"/>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49481"/>
              </a:avLst>
            </a:prstTxWarp>
          </a:bodyPr>
          <a:lstStyle/>
          <a:p>
            <a:pPr fontAlgn="base">
              <a:spcBef>
                <a:spcPct val="0"/>
              </a:spcBef>
              <a:spcAft>
                <a:spcPct val="0"/>
              </a:spcAft>
            </a:pPr>
            <a:r>
              <a:rPr lang="es-PE" sz="2400" kern="10" dirty="0" smtClean="0">
                <a:ln w="9525">
                  <a:solidFill>
                    <a:srgbClr val="000000"/>
                  </a:solidFill>
                  <a:round/>
                  <a:headEnd/>
                  <a:tailEnd/>
                </a:ln>
                <a:solidFill>
                  <a:schemeClr val="bg1">
                    <a:lumMod val="20000"/>
                    <a:lumOff val="80000"/>
                  </a:schemeClr>
                </a:solidFill>
                <a:latin typeface="Arial Black" panose="020B0A04020102020204" pitchFamily="34" charset="0"/>
              </a:rPr>
              <a:t>¿</a:t>
            </a:r>
            <a:r>
              <a:rPr lang="es-PE" sz="2400" kern="10" dirty="0" err="1" smtClean="0">
                <a:ln w="9525">
                  <a:solidFill>
                    <a:srgbClr val="000000"/>
                  </a:solidFill>
                  <a:round/>
                  <a:headEnd/>
                  <a:tailEnd/>
                </a:ln>
                <a:solidFill>
                  <a:schemeClr val="bg1">
                    <a:lumMod val="20000"/>
                    <a:lumOff val="80000"/>
                  </a:schemeClr>
                </a:solidFill>
                <a:latin typeface="Arial Black" panose="020B0A04020102020204" pitchFamily="34" charset="0"/>
              </a:rPr>
              <a:t>Dee</a:t>
            </a:r>
            <a:r>
              <a:rPr lang="es-PE" sz="2400" kern="10" dirty="0" smtClean="0">
                <a:ln w="9525">
                  <a:solidFill>
                    <a:srgbClr val="000000"/>
                  </a:solidFill>
                  <a:round/>
                  <a:headEnd/>
                  <a:tailEnd/>
                </a:ln>
                <a:solidFill>
                  <a:schemeClr val="bg1">
                    <a:lumMod val="20000"/>
                    <a:lumOff val="80000"/>
                  </a:schemeClr>
                </a:solidFill>
                <a:latin typeface="Arial Black" panose="020B0A04020102020204" pitchFamily="34" charset="0"/>
              </a:rPr>
              <a:t> dónde</a:t>
            </a:r>
            <a:r>
              <a:rPr lang="es-MX" sz="2400" kern="10" dirty="0" smtClean="0">
                <a:ln w="9525">
                  <a:solidFill>
                    <a:srgbClr val="000000"/>
                  </a:solidFill>
                  <a:round/>
                  <a:headEnd/>
                  <a:tailEnd/>
                </a:ln>
                <a:solidFill>
                  <a:schemeClr val="bg1">
                    <a:lumMod val="20000"/>
                    <a:lumOff val="80000"/>
                  </a:schemeClr>
                </a:solidFill>
                <a:latin typeface="Arial Black" panose="020B0A04020102020204" pitchFamily="34" charset="0"/>
              </a:rPr>
              <a:t> </a:t>
            </a:r>
            <a:r>
              <a:rPr lang="es-MX" sz="2400" kern="10" dirty="0">
                <a:ln w="9525">
                  <a:solidFill>
                    <a:srgbClr val="000000"/>
                  </a:solidFill>
                  <a:round/>
                  <a:headEnd/>
                  <a:tailEnd/>
                </a:ln>
                <a:solidFill>
                  <a:schemeClr val="bg1">
                    <a:lumMod val="20000"/>
                    <a:lumOff val="80000"/>
                  </a:schemeClr>
                </a:solidFill>
                <a:latin typeface="Arial Black" panose="020B0A04020102020204" pitchFamily="34" charset="0"/>
              </a:rPr>
              <a:t>procede </a:t>
            </a:r>
            <a:endParaRPr lang="es-MX" sz="2400" kern="10" dirty="0" smtClean="0">
              <a:ln w="9525">
                <a:solidFill>
                  <a:srgbClr val="000000"/>
                </a:solidFill>
                <a:round/>
                <a:headEnd/>
                <a:tailEnd/>
              </a:ln>
              <a:solidFill>
                <a:schemeClr val="bg1">
                  <a:lumMod val="20000"/>
                  <a:lumOff val="80000"/>
                </a:schemeClr>
              </a:solidFill>
              <a:latin typeface="Arial Black" panose="020B0A04020102020204" pitchFamily="34" charset="0"/>
            </a:endParaRPr>
          </a:p>
          <a:p>
            <a:pPr algn="just" fontAlgn="base">
              <a:spcBef>
                <a:spcPct val="0"/>
              </a:spcBef>
              <a:spcAft>
                <a:spcPct val="0"/>
              </a:spcAft>
            </a:pPr>
            <a:r>
              <a:rPr lang="es-MX" sz="2400" kern="10" dirty="0" smtClean="0">
                <a:ln w="9525">
                  <a:solidFill>
                    <a:srgbClr val="000000"/>
                  </a:solidFill>
                  <a:round/>
                  <a:headEnd/>
                  <a:tailEnd/>
                </a:ln>
                <a:solidFill>
                  <a:schemeClr val="bg1">
                    <a:lumMod val="20000"/>
                    <a:lumOff val="80000"/>
                  </a:schemeClr>
                </a:solidFill>
                <a:latin typeface="Arial Black" panose="020B0A04020102020204" pitchFamily="34" charset="0"/>
              </a:rPr>
              <a:t>ese </a:t>
            </a:r>
            <a:r>
              <a:rPr lang="es-MX" sz="2400" kern="10" dirty="0">
                <a:ln w="9525">
                  <a:solidFill>
                    <a:srgbClr val="000000"/>
                  </a:solidFill>
                  <a:round/>
                  <a:headEnd/>
                  <a:tailEnd/>
                </a:ln>
                <a:solidFill>
                  <a:schemeClr val="bg1">
                    <a:lumMod val="20000"/>
                    <a:lumOff val="80000"/>
                  </a:schemeClr>
                </a:solidFill>
                <a:latin typeface="Arial Black" panose="020B0A04020102020204" pitchFamily="34" charset="0"/>
              </a:rPr>
              <a:t>amor? </a:t>
            </a:r>
            <a:endParaRPr lang="es-MX" sz="2400" kern="10" dirty="0" smtClean="0">
              <a:ln w="9525">
                <a:solidFill>
                  <a:srgbClr val="000000"/>
                </a:solidFill>
                <a:round/>
                <a:headEnd/>
                <a:tailEnd/>
              </a:ln>
              <a:solidFill>
                <a:schemeClr val="bg1">
                  <a:lumMod val="20000"/>
                  <a:lumOff val="80000"/>
                </a:schemeClr>
              </a:solidFill>
              <a:latin typeface="Arial Black" panose="020B0A04020102020204" pitchFamily="34" charset="0"/>
            </a:endParaRPr>
          </a:p>
          <a:p>
            <a:pPr fontAlgn="base">
              <a:spcBef>
                <a:spcPct val="0"/>
              </a:spcBef>
              <a:spcAft>
                <a:spcPct val="0"/>
              </a:spcAft>
            </a:pPr>
            <a:endParaRPr lang="es-PE" sz="2400" kern="10" dirty="0">
              <a:ln w="9525">
                <a:solidFill>
                  <a:srgbClr val="000000"/>
                </a:solidFill>
                <a:round/>
                <a:headEnd/>
                <a:tailEnd/>
              </a:ln>
              <a:solidFill>
                <a:schemeClr val="bg1">
                  <a:lumMod val="20000"/>
                  <a:lumOff val="80000"/>
                </a:schemeClr>
              </a:solidFill>
              <a:latin typeface="Arial Black" panose="020B0A04020102020204" pitchFamily="34" charset="0"/>
            </a:endParaRPr>
          </a:p>
        </p:txBody>
      </p:sp>
      <p:pic>
        <p:nvPicPr>
          <p:cNvPr id="6" name="Imagen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51414" y="2009575"/>
            <a:ext cx="1256935" cy="2007425"/>
          </a:xfrm>
          <a:prstGeom prst="ellipse">
            <a:avLst/>
          </a:prstGeom>
          <a:ln>
            <a:noFill/>
          </a:ln>
          <a:effectLst>
            <a:softEdge rad="112500"/>
          </a:effectLst>
        </p:spPr>
      </p:pic>
      <p:sp>
        <p:nvSpPr>
          <p:cNvPr id="5" name="WordArt 10"/>
          <p:cNvSpPr>
            <a:spLocks noChangeArrowheads="1" noChangeShapeType="1" noTextEdit="1"/>
          </p:cNvSpPr>
          <p:nvPr/>
        </p:nvSpPr>
        <p:spPr bwMode="auto">
          <a:xfrm>
            <a:off x="761203" y="5272950"/>
            <a:ext cx="7520313" cy="104914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fontAlgn="base">
              <a:spcBef>
                <a:spcPct val="0"/>
              </a:spcBef>
              <a:spcAft>
                <a:spcPct val="0"/>
              </a:spcAft>
            </a:pPr>
            <a:r>
              <a:rPr lang="es-MX" sz="2400" kern="10" dirty="0" smtClean="0">
                <a:ln w="9525">
                  <a:solidFill>
                    <a:srgbClr val="000000"/>
                  </a:solidFill>
                  <a:round/>
                  <a:headEnd/>
                  <a:tailEnd/>
                </a:ln>
                <a:solidFill>
                  <a:schemeClr val="bg1">
                    <a:lumMod val="20000"/>
                    <a:lumOff val="80000"/>
                  </a:schemeClr>
                </a:solidFill>
                <a:latin typeface="Arial Black" panose="020B0A04020102020204" pitchFamily="34" charset="0"/>
              </a:rPr>
              <a:t>¿</a:t>
            </a:r>
            <a:r>
              <a:rPr lang="es-MX" sz="2400" kern="10" dirty="0">
                <a:ln w="9525">
                  <a:solidFill>
                    <a:srgbClr val="000000"/>
                  </a:solidFill>
                  <a:round/>
                  <a:headEnd/>
                  <a:tailEnd/>
                </a:ln>
                <a:solidFill>
                  <a:schemeClr val="bg1">
                    <a:lumMod val="20000"/>
                    <a:lumOff val="80000"/>
                  </a:schemeClr>
                </a:solidFill>
                <a:latin typeface="Arial Black" panose="020B0A04020102020204" pitchFamily="34" charset="0"/>
              </a:rPr>
              <a:t>Cuál es su máxima expresión?</a:t>
            </a:r>
            <a:r>
              <a:rPr lang="es-PE" sz="2400" kern="10" dirty="0" smtClean="0">
                <a:ln w="9525">
                  <a:solidFill>
                    <a:srgbClr val="000000"/>
                  </a:solidFill>
                  <a:round/>
                  <a:headEnd/>
                  <a:tailEnd/>
                </a:ln>
                <a:solidFill>
                  <a:schemeClr val="bg1">
                    <a:lumMod val="20000"/>
                    <a:lumOff val="80000"/>
                  </a:schemeClr>
                </a:solidFill>
                <a:latin typeface="Arial Black" panose="020B0A04020102020204" pitchFamily="34" charset="0"/>
              </a:rPr>
              <a:t> </a:t>
            </a:r>
            <a:endParaRPr lang="es-PE" sz="2400" kern="10" dirty="0">
              <a:ln w="9525">
                <a:solidFill>
                  <a:srgbClr val="000000"/>
                </a:solidFill>
                <a:round/>
                <a:headEnd/>
                <a:tailEnd/>
              </a:ln>
              <a:solidFill>
                <a:schemeClr val="bg1">
                  <a:lumMod val="20000"/>
                  <a:lumOff val="80000"/>
                </a:schemeClr>
              </a:solidFill>
              <a:latin typeface="Arial Black" panose="020B0A04020102020204" pitchFamily="34" charset="0"/>
            </a:endParaRPr>
          </a:p>
        </p:txBody>
      </p:sp>
    </p:spTree>
    <p:extLst>
      <p:ext uri="{BB962C8B-B14F-4D97-AF65-F5344CB8AC3E}">
        <p14:creationId xmlns:p14="http://schemas.microsoft.com/office/powerpoint/2010/main" val="239073982"/>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164874"/>
                                        </p:tgtEl>
                                        <p:attrNameLst>
                                          <p:attrName>style.visibility</p:attrName>
                                        </p:attrNameLst>
                                      </p:cBhvr>
                                      <p:to>
                                        <p:strVal val="visible"/>
                                      </p:to>
                                    </p:set>
                                    <p:animEffect transition="in" filter="wedge">
                                      <p:cBhvr>
                                        <p:cTn id="7" dur="2000"/>
                                        <p:tgtEl>
                                          <p:spTgt spid="164874"/>
                                        </p:tgtEl>
                                      </p:cBhvr>
                                    </p:animEffect>
                                  </p:childTnLst>
                                </p:cTn>
                              </p:par>
                            </p:childTnLst>
                          </p:cTn>
                        </p:par>
                        <p:par>
                          <p:cTn id="8" fill="hold">
                            <p:stCondLst>
                              <p:cond delay="2000"/>
                            </p:stCondLst>
                            <p:childTnLst>
                              <p:par>
                                <p:cTn id="9" presetID="2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edge">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7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i.pinimg.com/564x/80/24/9e/80249e136382fd7881c6193550f27c70.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597702" y="442127"/>
            <a:ext cx="7963494" cy="6099350"/>
          </a:xfrm>
          <a:prstGeom prst="rect">
            <a:avLst/>
          </a:prstGeom>
          <a:noFill/>
          <a:extLst>
            <a:ext uri="{909E8E84-426E-40DD-AFC4-6F175D3DCCD1}">
              <a14:hiddenFill xmlns:a14="http://schemas.microsoft.com/office/drawing/2010/main">
                <a:solidFill>
                  <a:srgbClr val="FFFFFF"/>
                </a:solidFill>
              </a14:hiddenFill>
            </a:ext>
          </a:extLst>
        </p:spPr>
      </p:pic>
      <p:sp>
        <p:nvSpPr>
          <p:cNvPr id="168966" name="WordArt 6"/>
          <p:cNvSpPr>
            <a:spLocks noChangeArrowheads="1" noChangeShapeType="1" noTextEdit="1"/>
          </p:cNvSpPr>
          <p:nvPr/>
        </p:nvSpPr>
        <p:spPr bwMode="auto">
          <a:xfrm>
            <a:off x="1185706" y="5081810"/>
            <a:ext cx="7104183" cy="736186"/>
          </a:xfrm>
          <a:prstGeom prst="rect">
            <a:avLst/>
          </a:prstGeom>
          <a:extLst>
            <a:ext uri="{AF507438-7753-43E0-B8FC-AC1667EBCBE1}">
              <a14:hiddenEffects xmlns:a14="http://schemas.microsoft.com/office/drawing/2010/main">
                <a:effectLst/>
              </a14:hiddenEffects>
            </a:ext>
          </a:extLst>
        </p:spPr>
        <p:txBody>
          <a:bodyPr wrap="none" fromWordArt="1">
            <a:prstTxWarp prst="textStop">
              <a:avLst/>
            </a:prstTxWarp>
          </a:bodyPr>
          <a:lstStyle/>
          <a:p>
            <a:pPr fontAlgn="base">
              <a:spcBef>
                <a:spcPct val="0"/>
              </a:spcBef>
              <a:spcAft>
                <a:spcPct val="0"/>
              </a:spcAft>
            </a:pPr>
            <a:r>
              <a:rPr lang="es-MX" sz="1600" kern="10" dirty="0" smtClean="0">
                <a:ln w="9525">
                  <a:solidFill>
                    <a:srgbClr val="000000"/>
                  </a:solidFill>
                  <a:round/>
                  <a:headEnd/>
                  <a:tailEnd/>
                </a:ln>
                <a:solidFill>
                  <a:schemeClr val="bg1"/>
                </a:solidFill>
                <a:latin typeface="Arial Black" panose="020B0A04020102020204" pitchFamily="34" charset="0"/>
              </a:rPr>
              <a:t>¿En que consiste el “el mandamiento nuevo”?</a:t>
            </a:r>
            <a:endParaRPr lang="es-PE" sz="1600" kern="10" dirty="0">
              <a:ln w="9525">
                <a:solidFill>
                  <a:srgbClr val="000000"/>
                </a:solidFill>
                <a:round/>
                <a:headEnd/>
                <a:tailEnd/>
              </a:ln>
              <a:solidFill>
                <a:schemeClr val="bg1"/>
              </a:solidFill>
              <a:latin typeface="Arial Black" panose="020B0A04020102020204" pitchFamily="34" charset="0"/>
            </a:endParaRPr>
          </a:p>
        </p:txBody>
      </p:sp>
    </p:spTree>
    <p:extLst>
      <p:ext uri="{BB962C8B-B14F-4D97-AF65-F5344CB8AC3E}">
        <p14:creationId xmlns:p14="http://schemas.microsoft.com/office/powerpoint/2010/main" val="1978502782"/>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68966"/>
                                        </p:tgtEl>
                                        <p:attrNameLst>
                                          <p:attrName>style.visibility</p:attrName>
                                        </p:attrNameLst>
                                      </p:cBhvr>
                                      <p:to>
                                        <p:strVal val="visible"/>
                                      </p:to>
                                    </p:set>
                                    <p:anim calcmode="lin" valueType="num">
                                      <p:cBhvr>
                                        <p:cTn id="7" dur="1000" fill="hold"/>
                                        <p:tgtEl>
                                          <p:spTgt spid="168966"/>
                                        </p:tgtEl>
                                        <p:attrNameLst>
                                          <p:attrName>ppt_w</p:attrName>
                                        </p:attrNameLst>
                                      </p:cBhvr>
                                      <p:tavLst>
                                        <p:tav tm="0">
                                          <p:val>
                                            <p:strVal val="#ppt_w*0.70"/>
                                          </p:val>
                                        </p:tav>
                                        <p:tav tm="100000">
                                          <p:val>
                                            <p:strVal val="#ppt_w"/>
                                          </p:val>
                                        </p:tav>
                                      </p:tavLst>
                                    </p:anim>
                                    <p:anim calcmode="lin" valueType="num">
                                      <p:cBhvr>
                                        <p:cTn id="8" dur="1000" fill="hold"/>
                                        <p:tgtEl>
                                          <p:spTgt spid="168966"/>
                                        </p:tgtEl>
                                        <p:attrNameLst>
                                          <p:attrName>ppt_h</p:attrName>
                                        </p:attrNameLst>
                                      </p:cBhvr>
                                      <p:tavLst>
                                        <p:tav tm="0">
                                          <p:val>
                                            <p:strVal val="#ppt_h"/>
                                          </p:val>
                                        </p:tav>
                                        <p:tav tm="100000">
                                          <p:val>
                                            <p:strVal val="#ppt_h"/>
                                          </p:val>
                                        </p:tav>
                                      </p:tavLst>
                                    </p:anim>
                                    <p:animEffect transition="in" filter="fade">
                                      <p:cBhvr>
                                        <p:cTn id="9" dur="1000"/>
                                        <p:tgtEl>
                                          <p:spTgt spid="1689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i.pinimg.com/564x/33/6b/07/336b078ffc562ef0878026abc327ff4b.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617801" y="393124"/>
            <a:ext cx="7993638" cy="6128256"/>
          </a:xfrm>
          <a:prstGeom prst="rect">
            <a:avLst/>
          </a:prstGeom>
          <a:noFill/>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sp>
        <p:nvSpPr>
          <p:cNvPr id="168967" name="WordArt 7"/>
          <p:cNvSpPr>
            <a:spLocks noChangeArrowheads="1" noChangeShapeType="1" noTextEdit="1"/>
          </p:cNvSpPr>
          <p:nvPr/>
        </p:nvSpPr>
        <p:spPr bwMode="auto">
          <a:xfrm>
            <a:off x="803871" y="4190782"/>
            <a:ext cx="7425731" cy="213678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fontAlgn="base">
              <a:spcBef>
                <a:spcPct val="0"/>
              </a:spcBef>
              <a:spcAft>
                <a:spcPct val="0"/>
              </a:spcAft>
            </a:pPr>
            <a:r>
              <a:rPr lang="es-MX" b="1" kern="10" dirty="0" smtClean="0">
                <a:ln w="9525">
                  <a:solidFill>
                    <a:srgbClr val="000000"/>
                  </a:solidFill>
                  <a:round/>
                  <a:headEnd/>
                  <a:tailEnd/>
                </a:ln>
                <a:solidFill>
                  <a:schemeClr val="bg1">
                    <a:lumMod val="20000"/>
                    <a:lumOff val="80000"/>
                  </a:schemeClr>
                </a:solidFill>
                <a:effectLst>
                  <a:glow rad="101600">
                    <a:schemeClr val="tx1">
                      <a:lumMod val="95000"/>
                      <a:lumOff val="5000"/>
                      <a:alpha val="60000"/>
                    </a:schemeClr>
                  </a:glow>
                </a:effectLst>
                <a:latin typeface="Arial Rounded MT Bold" panose="020F0704030504030204" pitchFamily="34" charset="0"/>
              </a:rPr>
              <a:t>El </a:t>
            </a:r>
            <a:r>
              <a:rPr lang="es-MX" b="1" kern="10" dirty="0">
                <a:ln w="9525">
                  <a:solidFill>
                    <a:srgbClr val="000000"/>
                  </a:solidFill>
                  <a:round/>
                  <a:headEnd/>
                  <a:tailEnd/>
                </a:ln>
                <a:solidFill>
                  <a:schemeClr val="bg1">
                    <a:lumMod val="20000"/>
                    <a:lumOff val="80000"/>
                  </a:schemeClr>
                </a:solidFill>
                <a:effectLst>
                  <a:glow rad="101600">
                    <a:schemeClr val="tx1">
                      <a:lumMod val="95000"/>
                      <a:lumOff val="5000"/>
                      <a:alpha val="60000"/>
                    </a:schemeClr>
                  </a:glow>
                </a:effectLst>
                <a:latin typeface="Arial Rounded MT Bold" panose="020F0704030504030204" pitchFamily="34" charset="0"/>
              </a:rPr>
              <a:t>amor de Jesús es un amor de “elección</a:t>
            </a:r>
            <a:r>
              <a:rPr lang="es-MX" b="1" kern="10" dirty="0" smtClean="0">
                <a:ln w="9525">
                  <a:solidFill>
                    <a:srgbClr val="000000"/>
                  </a:solidFill>
                  <a:round/>
                  <a:headEnd/>
                  <a:tailEnd/>
                </a:ln>
                <a:solidFill>
                  <a:schemeClr val="bg1">
                    <a:lumMod val="20000"/>
                    <a:lumOff val="80000"/>
                  </a:schemeClr>
                </a:solidFill>
                <a:effectLst>
                  <a:glow rad="101600">
                    <a:schemeClr val="tx1">
                      <a:lumMod val="95000"/>
                      <a:lumOff val="5000"/>
                      <a:alpha val="60000"/>
                    </a:schemeClr>
                  </a:glow>
                </a:effectLst>
                <a:latin typeface="Arial Rounded MT Bold" panose="020F0704030504030204" pitchFamily="34" charset="0"/>
              </a:rPr>
              <a:t>”</a:t>
            </a:r>
          </a:p>
          <a:p>
            <a:pPr algn="ctr" fontAlgn="base">
              <a:spcBef>
                <a:spcPct val="0"/>
              </a:spcBef>
              <a:spcAft>
                <a:spcPct val="0"/>
              </a:spcAft>
            </a:pPr>
            <a:r>
              <a:rPr lang="es-MX" b="1" kern="10" dirty="0" smtClean="0">
                <a:ln w="9525">
                  <a:solidFill>
                    <a:srgbClr val="000000"/>
                  </a:solidFill>
                  <a:round/>
                  <a:headEnd/>
                  <a:tailEnd/>
                </a:ln>
                <a:solidFill>
                  <a:schemeClr val="bg1">
                    <a:lumMod val="20000"/>
                    <a:lumOff val="80000"/>
                  </a:schemeClr>
                </a:solidFill>
                <a:effectLst>
                  <a:glow rad="101600">
                    <a:schemeClr val="tx1">
                      <a:lumMod val="95000"/>
                      <a:lumOff val="5000"/>
                      <a:alpha val="60000"/>
                    </a:schemeClr>
                  </a:glow>
                </a:effectLst>
                <a:latin typeface="Arial Rounded MT Bold" panose="020F0704030504030204" pitchFamily="34" charset="0"/>
              </a:rPr>
              <a:t>. </a:t>
            </a:r>
            <a:r>
              <a:rPr lang="es-MX" b="1" kern="10" dirty="0">
                <a:ln w="9525">
                  <a:solidFill>
                    <a:srgbClr val="000000"/>
                  </a:solidFill>
                  <a:round/>
                  <a:headEnd/>
                  <a:tailEnd/>
                </a:ln>
                <a:solidFill>
                  <a:schemeClr val="bg1">
                    <a:lumMod val="20000"/>
                    <a:lumOff val="80000"/>
                  </a:schemeClr>
                </a:solidFill>
                <a:effectLst>
                  <a:glow rad="101600">
                    <a:schemeClr val="tx1">
                      <a:lumMod val="95000"/>
                      <a:lumOff val="5000"/>
                      <a:alpha val="60000"/>
                    </a:schemeClr>
                  </a:glow>
                </a:effectLst>
                <a:latin typeface="Arial Rounded MT Bold" panose="020F0704030504030204" pitchFamily="34" charset="0"/>
              </a:rPr>
              <a:t>¿Quién toma la </a:t>
            </a:r>
            <a:r>
              <a:rPr lang="es-MX" b="1" kern="10" dirty="0" smtClean="0">
                <a:ln w="9525">
                  <a:solidFill>
                    <a:srgbClr val="000000"/>
                  </a:solidFill>
                  <a:round/>
                  <a:headEnd/>
                  <a:tailEnd/>
                </a:ln>
                <a:solidFill>
                  <a:schemeClr val="bg1">
                    <a:lumMod val="20000"/>
                    <a:lumOff val="80000"/>
                  </a:schemeClr>
                </a:solidFill>
                <a:effectLst>
                  <a:glow rad="101600">
                    <a:schemeClr val="tx1">
                      <a:lumMod val="95000"/>
                      <a:lumOff val="5000"/>
                      <a:alpha val="60000"/>
                    </a:schemeClr>
                  </a:glow>
                </a:effectLst>
                <a:latin typeface="Arial Rounded MT Bold" panose="020F0704030504030204" pitchFamily="34" charset="0"/>
              </a:rPr>
              <a:t>iniciativa</a:t>
            </a:r>
            <a:r>
              <a:rPr lang="es-MX" b="1" kern="10" dirty="0" smtClean="0">
                <a:ln w="9525">
                  <a:solidFill>
                    <a:srgbClr val="000000"/>
                  </a:solidFill>
                  <a:round/>
                  <a:headEnd/>
                  <a:tailEnd/>
                </a:ln>
                <a:solidFill>
                  <a:schemeClr val="bg1">
                    <a:lumMod val="20000"/>
                    <a:lumOff val="80000"/>
                  </a:schemeClr>
                </a:solidFill>
                <a:latin typeface="Arial Rounded MT Bold" panose="020F0704030504030204" pitchFamily="34" charset="0"/>
              </a:rPr>
              <a:t>?</a:t>
            </a:r>
            <a:endParaRPr lang="es-PE" b="1" kern="10" dirty="0">
              <a:ln w="9525">
                <a:solidFill>
                  <a:srgbClr val="000000"/>
                </a:solidFill>
                <a:round/>
                <a:headEnd/>
                <a:tailEnd/>
              </a:ln>
              <a:solidFill>
                <a:schemeClr val="bg1">
                  <a:lumMod val="20000"/>
                  <a:lumOff val="80000"/>
                </a:schemeClr>
              </a:solidFill>
              <a:latin typeface="Arial Rounded MT Bold" panose="020F0704030504030204" pitchFamily="34" charset="0"/>
            </a:endParaRPr>
          </a:p>
        </p:txBody>
      </p:sp>
    </p:spTree>
    <p:extLst>
      <p:ext uri="{BB962C8B-B14F-4D97-AF65-F5344CB8AC3E}">
        <p14:creationId xmlns:p14="http://schemas.microsoft.com/office/powerpoint/2010/main" val="4161547721"/>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 presetClass="entr" presetSubtype="0" fill="hold" grpId="0" nodeType="afterEffect">
                                  <p:stCondLst>
                                    <p:cond delay="0"/>
                                  </p:stCondLst>
                                  <p:childTnLst>
                                    <p:set>
                                      <p:cBhvr>
                                        <p:cTn id="6" dur="1" fill="hold">
                                          <p:stCondLst>
                                            <p:cond delay="0"/>
                                          </p:stCondLst>
                                        </p:cTn>
                                        <p:tgtEl>
                                          <p:spTgt spid="1689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s://i.pinimg.com/564x/bb/9a/2b/bb9a2bd78ffb8bfb3b2d9a9df55b318a.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587653" y="395654"/>
            <a:ext cx="7943397" cy="6105630"/>
          </a:xfrm>
          <a:prstGeom prst="rect">
            <a:avLst/>
          </a:prstGeom>
          <a:noFill/>
          <a:extLst>
            <a:ext uri="{909E8E84-426E-40DD-AFC4-6F175D3DCCD1}">
              <a14:hiddenFill xmlns:a14="http://schemas.microsoft.com/office/drawing/2010/main">
                <a:solidFill>
                  <a:srgbClr val="FFFFFF"/>
                </a:solidFill>
              </a14:hiddenFill>
            </a:ext>
          </a:extLst>
        </p:spPr>
      </p:pic>
      <p:sp>
        <p:nvSpPr>
          <p:cNvPr id="167942" name="WordArt 6"/>
          <p:cNvSpPr>
            <a:spLocks noChangeArrowheads="1" noChangeShapeType="1" noTextEdit="1"/>
          </p:cNvSpPr>
          <p:nvPr/>
        </p:nvSpPr>
        <p:spPr bwMode="auto">
          <a:xfrm>
            <a:off x="1276140" y="4521759"/>
            <a:ext cx="6682595" cy="137336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fontAlgn="base">
              <a:spcBef>
                <a:spcPct val="0"/>
              </a:spcBef>
              <a:spcAft>
                <a:spcPct val="0"/>
              </a:spcAft>
            </a:pPr>
            <a:r>
              <a:rPr lang="es-PE" b="1" kern="10" dirty="0" smtClean="0">
                <a:ln w="6600">
                  <a:solidFill>
                    <a:schemeClr val="accent2"/>
                  </a:solidFill>
                  <a:prstDash val="solid"/>
                </a:ln>
                <a:solidFill>
                  <a:srgbClr val="FFFFFF"/>
                </a:solidFill>
                <a:effectLst>
                  <a:outerShdw dist="38100" dir="2700000" algn="tl" rotWithShape="0">
                    <a:schemeClr val="accent2"/>
                  </a:outerShdw>
                </a:effectLst>
                <a:latin typeface="Clarendon Blk BT" panose="02040905050505020204" pitchFamily="18" charset="0"/>
              </a:rPr>
              <a:t>¿Por qué llama </a:t>
            </a:r>
            <a:r>
              <a:rPr lang="es-PE" b="1" kern="10" dirty="0" err="1" smtClean="0">
                <a:ln w="6600">
                  <a:solidFill>
                    <a:schemeClr val="accent2"/>
                  </a:solidFill>
                  <a:prstDash val="solid"/>
                </a:ln>
                <a:solidFill>
                  <a:srgbClr val="FFFFFF"/>
                </a:solidFill>
                <a:effectLst>
                  <a:outerShdw dist="38100" dir="2700000" algn="tl" rotWithShape="0">
                    <a:schemeClr val="accent2"/>
                  </a:outerShdw>
                </a:effectLst>
                <a:latin typeface="Clarendon Blk BT" panose="02040905050505020204" pitchFamily="18" charset="0"/>
              </a:rPr>
              <a:t>Jespus</a:t>
            </a:r>
            <a:endParaRPr lang="es-PE" b="1" kern="10" dirty="0" smtClean="0">
              <a:ln w="6600">
                <a:solidFill>
                  <a:schemeClr val="accent2"/>
                </a:solidFill>
                <a:prstDash val="solid"/>
              </a:ln>
              <a:solidFill>
                <a:srgbClr val="FFFFFF"/>
              </a:solidFill>
              <a:effectLst>
                <a:outerShdw dist="38100" dir="2700000" algn="tl" rotWithShape="0">
                  <a:schemeClr val="accent2"/>
                </a:outerShdw>
              </a:effectLst>
              <a:latin typeface="Clarendon Blk BT" panose="02040905050505020204" pitchFamily="18" charset="0"/>
            </a:endParaRPr>
          </a:p>
          <a:p>
            <a:pPr fontAlgn="base">
              <a:spcBef>
                <a:spcPct val="0"/>
              </a:spcBef>
              <a:spcAft>
                <a:spcPct val="0"/>
              </a:spcAft>
            </a:pPr>
            <a:r>
              <a:rPr lang="es-MX" b="1" kern="10" dirty="0" smtClean="0">
                <a:ln w="6600">
                  <a:solidFill>
                    <a:schemeClr val="accent2"/>
                  </a:solidFill>
                  <a:prstDash val="solid"/>
                </a:ln>
                <a:solidFill>
                  <a:srgbClr val="FFFFFF"/>
                </a:solidFill>
                <a:effectLst>
                  <a:outerShdw dist="38100" dir="2700000" algn="tl" rotWithShape="0">
                    <a:schemeClr val="accent2"/>
                  </a:outerShdw>
                </a:effectLst>
                <a:latin typeface="Clarendon Blk BT" panose="02040905050505020204" pitchFamily="18" charset="0"/>
              </a:rPr>
              <a:t>Amigos a sus discípulos?</a:t>
            </a:r>
            <a:endParaRPr lang="es-PE" b="1" kern="10" dirty="0">
              <a:ln w="6600">
                <a:solidFill>
                  <a:schemeClr val="accent2"/>
                </a:solidFill>
                <a:prstDash val="solid"/>
              </a:ln>
              <a:solidFill>
                <a:srgbClr val="FFFFFF"/>
              </a:solidFill>
              <a:effectLst>
                <a:outerShdw dist="38100" dir="2700000" algn="tl" rotWithShape="0">
                  <a:schemeClr val="accent2"/>
                </a:outerShdw>
              </a:effectLst>
              <a:latin typeface="Clarendon Blk BT" panose="02040905050505020204" pitchFamily="18" charset="0"/>
            </a:endParaRPr>
          </a:p>
        </p:txBody>
      </p:sp>
    </p:spTree>
    <p:extLst>
      <p:ext uri="{BB962C8B-B14F-4D97-AF65-F5344CB8AC3E}">
        <p14:creationId xmlns:p14="http://schemas.microsoft.com/office/powerpoint/2010/main" val="3180841805"/>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167942"/>
                                        </p:tgtEl>
                                        <p:attrNameLst>
                                          <p:attrName>style.visibility</p:attrName>
                                        </p:attrNameLst>
                                      </p:cBhvr>
                                      <p:to>
                                        <p:strVal val="visible"/>
                                      </p:to>
                                    </p:set>
                                    <p:animEffect transition="in" filter="wedge">
                                      <p:cBhvr>
                                        <p:cTn id="7" dur="2000"/>
                                        <p:tgtEl>
                                          <p:spTgt spid="1679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4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i.pinimg.com/564x/70/e5/8d/70e58d7c70d2a22d7ab1fd59d946a7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655" y="389338"/>
            <a:ext cx="8023781" cy="6081799"/>
          </a:xfrm>
          <a:prstGeom prst="rect">
            <a:avLst/>
          </a:prstGeom>
          <a:noFill/>
          <a:extLst>
            <a:ext uri="{909E8E84-426E-40DD-AFC4-6F175D3DCCD1}">
              <a14:hiddenFill xmlns:a14="http://schemas.microsoft.com/office/drawing/2010/main">
                <a:solidFill>
                  <a:srgbClr val="FFFFFF"/>
                </a:solidFill>
              </a14:hiddenFill>
            </a:ext>
          </a:extLst>
        </p:spPr>
      </p:pic>
      <p:sp>
        <p:nvSpPr>
          <p:cNvPr id="167942" name="WordArt 6"/>
          <p:cNvSpPr>
            <a:spLocks noChangeArrowheads="1" noChangeShapeType="1" noTextEdit="1"/>
          </p:cNvSpPr>
          <p:nvPr/>
        </p:nvSpPr>
        <p:spPr bwMode="auto">
          <a:xfrm>
            <a:off x="1346042" y="4592096"/>
            <a:ext cx="6753376" cy="137030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fontAlgn="base">
              <a:spcBef>
                <a:spcPct val="0"/>
              </a:spcBef>
              <a:spcAft>
                <a:spcPct val="0"/>
              </a:spcAft>
            </a:pPr>
            <a:r>
              <a:rPr lang="es-PE" kern="10" dirty="0" smtClean="0">
                <a:ln w="9525">
                  <a:solidFill>
                    <a:srgbClr val="000000"/>
                  </a:solidFill>
                  <a:round/>
                  <a:headEnd/>
                  <a:tailEnd/>
                </a:ln>
                <a:solidFill>
                  <a:srgbClr val="FFFF00"/>
                </a:solidFill>
                <a:effectLst>
                  <a:glow rad="228600">
                    <a:schemeClr val="accent5">
                      <a:satMod val="175000"/>
                      <a:alpha val="40000"/>
                    </a:schemeClr>
                  </a:glow>
                </a:effectLst>
                <a:latin typeface="Clarendon Blk BT" panose="02040905050505020204" pitchFamily="18" charset="0"/>
              </a:rPr>
              <a:t>¿Qué  misión encarga Jesús a sus  </a:t>
            </a:r>
          </a:p>
          <a:p>
            <a:pPr algn="ctr" fontAlgn="base">
              <a:spcBef>
                <a:spcPct val="0"/>
              </a:spcBef>
              <a:spcAft>
                <a:spcPct val="0"/>
              </a:spcAft>
            </a:pPr>
            <a:r>
              <a:rPr lang="es-MX" kern="10" dirty="0" smtClean="0">
                <a:ln w="9525">
                  <a:solidFill>
                    <a:srgbClr val="000000"/>
                  </a:solidFill>
                  <a:round/>
                  <a:headEnd/>
                  <a:tailEnd/>
                </a:ln>
                <a:solidFill>
                  <a:srgbClr val="FFFF00"/>
                </a:solidFill>
                <a:effectLst>
                  <a:glow rad="228600">
                    <a:schemeClr val="accent5">
                      <a:satMod val="175000"/>
                      <a:alpha val="40000"/>
                    </a:schemeClr>
                  </a:glow>
                </a:effectLst>
                <a:latin typeface="Clarendon Blk BT" panose="02040905050505020204" pitchFamily="18" charset="0"/>
              </a:rPr>
              <a:t>discípulos-amigos?</a:t>
            </a:r>
            <a:endParaRPr lang="es-PE" kern="10" dirty="0">
              <a:ln w="9525">
                <a:solidFill>
                  <a:srgbClr val="000000"/>
                </a:solidFill>
                <a:round/>
                <a:headEnd/>
                <a:tailEnd/>
              </a:ln>
              <a:solidFill>
                <a:srgbClr val="FFFF00"/>
              </a:solidFill>
              <a:effectLst>
                <a:glow rad="228600">
                  <a:schemeClr val="accent5">
                    <a:satMod val="175000"/>
                    <a:alpha val="40000"/>
                  </a:schemeClr>
                </a:glow>
              </a:effectLst>
              <a:latin typeface="Clarendon Blk BT" panose="02040905050505020204" pitchFamily="18" charset="0"/>
            </a:endParaRPr>
          </a:p>
        </p:txBody>
      </p:sp>
    </p:spTree>
    <p:extLst>
      <p:ext uri="{BB962C8B-B14F-4D97-AF65-F5344CB8AC3E}">
        <p14:creationId xmlns:p14="http://schemas.microsoft.com/office/powerpoint/2010/main" val="1442168629"/>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167942"/>
                                        </p:tgtEl>
                                        <p:attrNameLst>
                                          <p:attrName>style.visibility</p:attrName>
                                        </p:attrNameLst>
                                      </p:cBhvr>
                                      <p:to>
                                        <p:strVal val="visible"/>
                                      </p:to>
                                    </p:set>
                                    <p:animEffect transition="in" filter="wedge">
                                      <p:cBhvr>
                                        <p:cTn id="7" dur="2000"/>
                                        <p:tgtEl>
                                          <p:spTgt spid="1679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4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s://i.pinimg.com/564x/ee/ff/fb/eefffb907828b86ef94819282a57ca5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351" y="423686"/>
            <a:ext cx="7948600" cy="6073924"/>
          </a:xfrm>
          <a:prstGeom prst="rect">
            <a:avLst/>
          </a:prstGeom>
          <a:noFill/>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sp>
        <p:nvSpPr>
          <p:cNvPr id="173061" name="Text Box 5"/>
          <p:cNvSpPr txBox="1">
            <a:spLocks noChangeArrowheads="1"/>
          </p:cNvSpPr>
          <p:nvPr/>
        </p:nvSpPr>
        <p:spPr bwMode="auto">
          <a:xfrm>
            <a:off x="592499" y="423686"/>
            <a:ext cx="2944521" cy="707755"/>
          </a:xfrm>
          <a:prstGeom prst="rect">
            <a:avLst/>
          </a:prstGeom>
          <a:solidFill>
            <a:srgbClr val="FFC000"/>
          </a:solidFill>
          <a:ln w="9525">
            <a:solidFill>
              <a:srgbClr val="000000"/>
            </a:solidFill>
            <a:miter lim="800000"/>
            <a:headEnd/>
            <a:tailEnd/>
          </a:ln>
          <a:scene3d>
            <a:camera prst="orthographicFront"/>
            <a:lightRig rig="threePt" dir="t"/>
          </a:scene3d>
          <a:sp3d>
            <a:bevelT w="152400" h="50800" prst="softRound"/>
          </a:sp3d>
        </p:spPr>
        <p:txBody>
          <a:bodyPr/>
          <a:lstStyle/>
          <a:p>
            <a:pPr algn="ctr" fontAlgn="base">
              <a:spcBef>
                <a:spcPct val="0"/>
              </a:spcBef>
              <a:spcAft>
                <a:spcPct val="0"/>
              </a:spcAft>
            </a:pPr>
            <a:r>
              <a:rPr lang="es-ES" sz="1600" b="1" dirty="0" smtClean="0">
                <a:solidFill>
                  <a:schemeClr val="tx1">
                    <a:lumMod val="95000"/>
                    <a:lumOff val="5000"/>
                  </a:schemeClr>
                </a:solidFill>
                <a:latin typeface="Arial Rounded MT Bold" panose="020F0704030504030204" pitchFamily="34" charset="0"/>
              </a:rPr>
              <a:t>MEDITATIO</a:t>
            </a:r>
          </a:p>
          <a:p>
            <a:pPr algn="ctr" fontAlgn="base">
              <a:spcBef>
                <a:spcPct val="0"/>
              </a:spcBef>
              <a:spcAft>
                <a:spcPct val="0"/>
              </a:spcAft>
            </a:pPr>
            <a:r>
              <a:rPr lang="es-ES" sz="1600" b="1" dirty="0" smtClean="0">
                <a:solidFill>
                  <a:schemeClr val="tx1">
                    <a:lumMod val="95000"/>
                    <a:lumOff val="5000"/>
                  </a:schemeClr>
                </a:solidFill>
                <a:latin typeface="Arial Rounded MT Bold" panose="020F0704030504030204" pitchFamily="34" charset="0"/>
              </a:rPr>
              <a:t>¿Qué </a:t>
            </a:r>
            <a:r>
              <a:rPr lang="es-ES" sz="1600" b="1" dirty="0">
                <a:solidFill>
                  <a:schemeClr val="tx1">
                    <a:lumMod val="95000"/>
                    <a:lumOff val="5000"/>
                  </a:schemeClr>
                </a:solidFill>
                <a:latin typeface="Arial Rounded MT Bold" panose="020F0704030504030204" pitchFamily="34" charset="0"/>
              </a:rPr>
              <a:t>me </a:t>
            </a:r>
            <a:r>
              <a:rPr lang="es-ES" sz="1600" b="1" dirty="0" smtClean="0">
                <a:solidFill>
                  <a:schemeClr val="tx1">
                    <a:lumMod val="95000"/>
                    <a:lumOff val="5000"/>
                  </a:schemeClr>
                </a:solidFill>
                <a:latin typeface="Arial Rounded MT Bold" panose="020F0704030504030204" pitchFamily="34" charset="0"/>
              </a:rPr>
              <a:t>dice EL Texto ?</a:t>
            </a:r>
            <a:r>
              <a:rPr lang="es-ES" sz="1600" b="1" dirty="0" smtClean="0">
                <a:solidFill>
                  <a:schemeClr val="tx1">
                    <a:lumMod val="95000"/>
                    <a:lumOff val="5000"/>
                  </a:schemeClr>
                </a:solidFill>
              </a:rPr>
              <a:t> </a:t>
            </a:r>
            <a:endParaRPr lang="es-ES" sz="1600" dirty="0">
              <a:solidFill>
                <a:schemeClr val="tx1">
                  <a:lumMod val="95000"/>
                  <a:lumOff val="5000"/>
                </a:schemeClr>
              </a:solidFill>
              <a:latin typeface="Times New Roman" pitchFamily="18" charset="0"/>
            </a:endParaRPr>
          </a:p>
        </p:txBody>
      </p:sp>
      <p:sp>
        <p:nvSpPr>
          <p:cNvPr id="173063" name="Rectangle 7"/>
          <p:cNvSpPr>
            <a:spLocks noChangeArrowheads="1"/>
          </p:cNvSpPr>
          <p:nvPr/>
        </p:nvSpPr>
        <p:spPr bwMode="auto">
          <a:xfrm>
            <a:off x="864158" y="1354488"/>
            <a:ext cx="2602523" cy="544650"/>
          </a:xfrm>
          <a:prstGeom prst="rect">
            <a:avLst/>
          </a:prstGeom>
          <a:noFill/>
          <a:ln w="9525">
            <a:noFill/>
            <a:miter lim="800000"/>
            <a:headEnd/>
            <a:tailEnd/>
          </a:ln>
          <a:effectLst/>
          <a:extLst/>
        </p:spPr>
        <p:txBody>
          <a:bodyPr/>
          <a:lstStyle/>
          <a:p>
            <a:pPr marL="342900" indent="-342900" fontAlgn="base">
              <a:spcBef>
                <a:spcPct val="20000"/>
              </a:spcBef>
              <a:spcAft>
                <a:spcPct val="0"/>
              </a:spcAft>
            </a:pPr>
            <a:r>
              <a:rPr lang="es-ES_tradnl" sz="3200" b="1" u="sng" dirty="0" smtClean="0">
                <a:solidFill>
                  <a:schemeClr val="bg1">
                    <a:lumMod val="40000"/>
                    <a:lumOff val="60000"/>
                  </a:schemeClr>
                </a:solidFill>
                <a:effectLst>
                  <a:outerShdw blurRad="50800" dist="50800" algn="l" rotWithShape="0">
                    <a:prstClr val="black"/>
                  </a:outerShdw>
                </a:effectLst>
                <a:latin typeface="Times New Roman" pitchFamily="18" charset="0"/>
              </a:rPr>
              <a:t>Motivación</a:t>
            </a:r>
            <a:r>
              <a:rPr lang="es-ES_tradnl" sz="3200" b="1" dirty="0" smtClean="0">
                <a:solidFill>
                  <a:schemeClr val="bg1">
                    <a:lumMod val="40000"/>
                    <a:lumOff val="60000"/>
                  </a:schemeClr>
                </a:solidFill>
                <a:effectLst>
                  <a:outerShdw blurRad="50800" dist="50800" algn="l" rotWithShape="0">
                    <a:prstClr val="black"/>
                  </a:outerShdw>
                </a:effectLst>
                <a:latin typeface="Times New Roman" pitchFamily="18" charset="0"/>
              </a:rPr>
              <a:t>:</a:t>
            </a:r>
          </a:p>
          <a:p>
            <a:pPr marL="342900" indent="-342900" fontAlgn="base">
              <a:spcBef>
                <a:spcPct val="20000"/>
              </a:spcBef>
              <a:spcAft>
                <a:spcPct val="0"/>
              </a:spcAft>
            </a:pPr>
            <a:endParaRPr lang="es-MX" sz="3200" b="1" dirty="0" smtClean="0">
              <a:solidFill>
                <a:schemeClr val="bg1">
                  <a:lumMod val="40000"/>
                  <a:lumOff val="60000"/>
                </a:schemeClr>
              </a:solidFill>
              <a:effectLst>
                <a:outerShdw blurRad="50800" dist="50800" algn="l" rotWithShape="0">
                  <a:prstClr val="black"/>
                </a:outerShdw>
              </a:effectLst>
              <a:latin typeface="Times New Roman" pitchFamily="18" charset="0"/>
            </a:endParaRPr>
          </a:p>
          <a:p>
            <a:pPr marL="342900" indent="-342900" fontAlgn="base">
              <a:spcBef>
                <a:spcPct val="20000"/>
              </a:spcBef>
              <a:spcAft>
                <a:spcPct val="0"/>
              </a:spcAft>
            </a:pPr>
            <a:endParaRPr lang="es-MX" sz="3200" b="1" dirty="0">
              <a:solidFill>
                <a:schemeClr val="bg1">
                  <a:lumMod val="40000"/>
                  <a:lumOff val="60000"/>
                </a:schemeClr>
              </a:solidFill>
              <a:effectLst>
                <a:outerShdw blurRad="50800" dist="50800" algn="l" rotWithShape="0">
                  <a:prstClr val="black"/>
                </a:outerShdw>
              </a:effectLst>
              <a:latin typeface="Times New Roman" pitchFamily="18" charset="0"/>
            </a:endParaRPr>
          </a:p>
        </p:txBody>
      </p:sp>
      <p:sp>
        <p:nvSpPr>
          <p:cNvPr id="5" name="Rectangle 7"/>
          <p:cNvSpPr>
            <a:spLocks noChangeArrowheads="1"/>
          </p:cNvSpPr>
          <p:nvPr/>
        </p:nvSpPr>
        <p:spPr bwMode="auto">
          <a:xfrm>
            <a:off x="562352" y="2972736"/>
            <a:ext cx="7948599" cy="3407967"/>
          </a:xfrm>
          <a:prstGeom prst="rect">
            <a:avLst/>
          </a:prstGeom>
          <a:noFill/>
          <a:ln w="9525">
            <a:noFill/>
            <a:miter lim="800000"/>
            <a:headEnd/>
            <a:tailEnd/>
          </a:ln>
          <a:effectLst/>
          <a:extLst/>
        </p:spPr>
        <p:txBody>
          <a:bodyPr/>
          <a:lstStyle/>
          <a:p>
            <a:pPr marL="342900" indent="-342900" algn="ctr" fontAlgn="base">
              <a:spcBef>
                <a:spcPct val="20000"/>
              </a:spcBef>
              <a:spcAft>
                <a:spcPct val="0"/>
              </a:spcAft>
            </a:pPr>
            <a:r>
              <a:rPr lang="es-MX" sz="2800" b="1" dirty="0" smtClean="0">
                <a:solidFill>
                  <a:srgbClr val="FFFF00"/>
                </a:solidFill>
                <a:effectLst>
                  <a:glow rad="101600">
                    <a:schemeClr val="accent4">
                      <a:satMod val="175000"/>
                      <a:alpha val="40000"/>
                    </a:schemeClr>
                  </a:glow>
                  <a:outerShdw blurRad="50800" dist="50800" algn="l" rotWithShape="0">
                    <a:prstClr val="black"/>
                  </a:outerShdw>
                </a:effectLst>
                <a:latin typeface="Times New Roman" pitchFamily="18" charset="0"/>
              </a:rPr>
              <a:t>El centro </a:t>
            </a:r>
            <a:r>
              <a:rPr lang="es-MX" sz="2800" b="1" dirty="0">
                <a:solidFill>
                  <a:srgbClr val="FFFF00"/>
                </a:solidFill>
                <a:effectLst>
                  <a:glow rad="101600">
                    <a:schemeClr val="accent4">
                      <a:satMod val="175000"/>
                      <a:alpha val="40000"/>
                    </a:schemeClr>
                  </a:glow>
                  <a:outerShdw blurRad="50800" dist="50800" algn="l" rotWithShape="0">
                    <a:prstClr val="black"/>
                  </a:outerShdw>
                </a:effectLst>
                <a:latin typeface="Times New Roman" pitchFamily="18" charset="0"/>
              </a:rPr>
              <a:t>del Evangelio es el amor. Pero no se trata de un amor cualquiera, no es una simple corazonada o una pasión pasajera. El amor de Jesús es entrega total, y nosotros como seguidores y discípulos suyos, somos invitados a permanecer en él para poder dar aquellos buenos frutos que maduran cuando se pone en práctica su mandamiento.</a:t>
            </a:r>
          </a:p>
          <a:p>
            <a:pPr marL="342900" indent="-342900" algn="ctr" fontAlgn="base">
              <a:spcBef>
                <a:spcPct val="20000"/>
              </a:spcBef>
              <a:spcAft>
                <a:spcPct val="0"/>
              </a:spcAft>
            </a:pPr>
            <a:endParaRPr lang="es-MX" sz="2800" b="1" dirty="0" smtClean="0">
              <a:solidFill>
                <a:srgbClr val="FFFF00"/>
              </a:solidFill>
              <a:effectLst>
                <a:glow rad="101600">
                  <a:schemeClr val="accent4">
                    <a:satMod val="175000"/>
                    <a:alpha val="40000"/>
                  </a:schemeClr>
                </a:glow>
                <a:outerShdw blurRad="50800" dist="50800" algn="l" rotWithShape="0">
                  <a:prstClr val="black"/>
                </a:outerShdw>
              </a:effectLst>
              <a:latin typeface="Times New Roman" pitchFamily="18" charset="0"/>
            </a:endParaRPr>
          </a:p>
          <a:p>
            <a:pPr marL="342900" indent="-342900" algn="ctr" fontAlgn="base">
              <a:spcBef>
                <a:spcPct val="20000"/>
              </a:spcBef>
              <a:spcAft>
                <a:spcPct val="0"/>
              </a:spcAft>
            </a:pPr>
            <a:endParaRPr lang="es-MX" sz="2800" b="1" dirty="0">
              <a:solidFill>
                <a:srgbClr val="FFFF00"/>
              </a:solidFill>
              <a:effectLst>
                <a:glow rad="101600">
                  <a:schemeClr val="accent4">
                    <a:satMod val="175000"/>
                    <a:alpha val="40000"/>
                  </a:schemeClr>
                </a:glow>
                <a:outerShdw blurRad="50800" dist="50800" algn="l" rotWithShape="0">
                  <a:prstClr val="black"/>
                </a:outerShdw>
              </a:effectLst>
              <a:latin typeface="Times New Roman" pitchFamily="18" charset="0"/>
            </a:endParaRPr>
          </a:p>
        </p:txBody>
      </p:sp>
    </p:spTree>
    <p:extLst>
      <p:ext uri="{BB962C8B-B14F-4D97-AF65-F5344CB8AC3E}">
        <p14:creationId xmlns:p14="http://schemas.microsoft.com/office/powerpoint/2010/main" val="22787973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73063"/>
                                        </p:tgtEl>
                                        <p:attrNameLst>
                                          <p:attrName>style.visibility</p:attrName>
                                        </p:attrNameLst>
                                      </p:cBhvr>
                                      <p:to>
                                        <p:strVal val="visible"/>
                                      </p:to>
                                    </p:set>
                                    <p:anim calcmode="discrete" valueType="clr">
                                      <p:cBhvr override="childStyle">
                                        <p:cTn id="7" dur="80"/>
                                        <p:tgtEl>
                                          <p:spTgt spid="17306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73063"/>
                                        </p:tgtEl>
                                        <p:attrNameLst>
                                          <p:attrName>fillcolor</p:attrName>
                                        </p:attrNameLst>
                                      </p:cBhvr>
                                      <p:tavLst>
                                        <p:tav tm="0">
                                          <p:val>
                                            <p:clrVal>
                                              <a:schemeClr val="accent2"/>
                                            </p:clrVal>
                                          </p:val>
                                        </p:tav>
                                        <p:tav tm="50000">
                                          <p:val>
                                            <p:clrVal>
                                              <a:schemeClr val="hlink"/>
                                            </p:clrVal>
                                          </p:val>
                                        </p:tav>
                                      </p:tavLst>
                                    </p:anim>
                                    <p:set>
                                      <p:cBhvr>
                                        <p:cTn id="9" dur="80"/>
                                        <p:tgtEl>
                                          <p:spTgt spid="173063"/>
                                        </p:tgtEl>
                                        <p:attrNameLst>
                                          <p:attrName>fill.type</p:attrName>
                                        </p:attrNameLst>
                                      </p:cBhvr>
                                      <p:to>
                                        <p:strVal val="solid"/>
                                      </p:to>
                                    </p:set>
                                  </p:childTnLst>
                                </p:cTn>
                              </p:par>
                            </p:childTnLst>
                          </p:cTn>
                        </p:par>
                        <p:par>
                          <p:cTn id="10" fill="hold">
                            <p:stCondLst>
                              <p:cond delay="48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5"/>
                                        </p:tgtEl>
                                        <p:attrNameLst>
                                          <p:attrName>style.visibility</p:attrName>
                                        </p:attrNameLst>
                                      </p:cBhvr>
                                      <p:to>
                                        <p:strVal val="visible"/>
                                      </p:to>
                                    </p:set>
                                    <p:anim calcmode="discrete" valueType="clr">
                                      <p:cBhvr override="childStyle">
                                        <p:cTn id="13"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5"/>
                                        </p:tgtEl>
                                        <p:attrNameLst>
                                          <p:attrName>fillcolor</p:attrName>
                                        </p:attrNameLst>
                                      </p:cBhvr>
                                      <p:tavLst>
                                        <p:tav tm="0">
                                          <p:val>
                                            <p:clrVal>
                                              <a:schemeClr val="accent2"/>
                                            </p:clrVal>
                                          </p:val>
                                        </p:tav>
                                        <p:tav tm="50000">
                                          <p:val>
                                            <p:clrVal>
                                              <a:schemeClr val="hlink"/>
                                            </p:clrVal>
                                          </p:val>
                                        </p:tav>
                                      </p:tavLst>
                                    </p:anim>
                                    <p:set>
                                      <p:cBhvr>
                                        <p:cTn id="15"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63"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pinimg.com/564x/f1/bb/a8/f1bba8910d204bd518176e498fed848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565" y="411982"/>
            <a:ext cx="7949292" cy="6069205"/>
          </a:xfrm>
          <a:prstGeom prst="rect">
            <a:avLst/>
          </a:prstGeom>
          <a:noFill/>
          <a:scene3d>
            <a:camera prst="orthographicFront"/>
            <a:lightRig rig="threePt" dir="t"/>
          </a:scene3d>
          <a:sp3d>
            <a:bevelT w="139700" prst="cross"/>
          </a:sp3d>
          <a:extLst>
            <a:ext uri="{909E8E84-426E-40DD-AFC4-6F175D3DCCD1}">
              <a14:hiddenFill xmlns:a14="http://schemas.microsoft.com/office/drawing/2010/main">
                <a:solidFill>
                  <a:srgbClr val="FFFFFF"/>
                </a:solidFill>
              </a14:hiddenFill>
            </a:ext>
          </a:extLst>
        </p:spPr>
      </p:pic>
      <p:sp>
        <p:nvSpPr>
          <p:cNvPr id="6" name="Text Box 4"/>
          <p:cNvSpPr txBox="1">
            <a:spLocks noChangeArrowheads="1"/>
          </p:cNvSpPr>
          <p:nvPr/>
        </p:nvSpPr>
        <p:spPr bwMode="auto">
          <a:xfrm>
            <a:off x="5534969" y="673592"/>
            <a:ext cx="3508548" cy="954107"/>
          </a:xfrm>
          <a:prstGeom prst="rect">
            <a:avLst/>
          </a:prstGeom>
          <a:noFill/>
          <a:ln w="9525">
            <a:noFill/>
            <a:miter lim="800000"/>
            <a:headEnd/>
            <a:tailEnd/>
          </a:ln>
          <a:effectLst/>
        </p:spPr>
        <p:txBody>
          <a:bodyPr wrap="square">
            <a:spAutoFit/>
          </a:bodyPr>
          <a:lstStyle/>
          <a:p>
            <a:pPr fontAlgn="base">
              <a:spcBef>
                <a:spcPct val="0"/>
              </a:spcBef>
              <a:spcAft>
                <a:spcPct val="0"/>
              </a:spcAft>
              <a:defRPr/>
            </a:pPr>
            <a:r>
              <a:rPr lang="es-ES" sz="2800" b="1" dirty="0" smtClean="0">
                <a:ln w="6600">
                  <a:solidFill>
                    <a:schemeClr val="accent2"/>
                  </a:solidFill>
                  <a:prstDash val="solid"/>
                </a:ln>
                <a:solidFill>
                  <a:srgbClr val="FFFFFF"/>
                </a:solidFill>
                <a:effectLst>
                  <a:outerShdw dist="38100" dir="2700000" algn="tl" rotWithShape="0">
                    <a:schemeClr val="accent2"/>
                  </a:outerShdw>
                </a:effectLst>
                <a:latin typeface="Clarendon Blk BT" panose="02040905050505020204" pitchFamily="18" charset="0"/>
                <a:cs typeface="Times New Roman" pitchFamily="18" charset="0"/>
              </a:rPr>
              <a:t>1Juan 4,7-10; </a:t>
            </a:r>
          </a:p>
          <a:p>
            <a:pPr fontAlgn="base">
              <a:spcBef>
                <a:spcPct val="0"/>
              </a:spcBef>
              <a:spcAft>
                <a:spcPct val="0"/>
              </a:spcAft>
              <a:defRPr/>
            </a:pPr>
            <a:r>
              <a:rPr lang="es-ES" sz="2800" b="1" dirty="0" smtClean="0">
                <a:ln w="6600">
                  <a:solidFill>
                    <a:schemeClr val="accent2"/>
                  </a:solidFill>
                  <a:prstDash val="solid"/>
                </a:ln>
                <a:solidFill>
                  <a:srgbClr val="FFFFFF"/>
                </a:solidFill>
                <a:effectLst>
                  <a:outerShdw dist="38100" dir="2700000" algn="tl" rotWithShape="0">
                    <a:schemeClr val="accent2"/>
                  </a:outerShdw>
                </a:effectLst>
                <a:latin typeface="Clarendon Blk BT" panose="02040905050505020204" pitchFamily="18" charset="0"/>
                <a:cs typeface="Times New Roman" pitchFamily="18" charset="0"/>
              </a:rPr>
              <a:t>Juan 15,9-17</a:t>
            </a:r>
            <a:endParaRPr lang="es-ES" sz="2800" b="1" dirty="0">
              <a:ln w="6600">
                <a:solidFill>
                  <a:schemeClr val="accent2"/>
                </a:solidFill>
                <a:prstDash val="solid"/>
              </a:ln>
              <a:solidFill>
                <a:srgbClr val="FFFFFF"/>
              </a:solidFill>
              <a:effectLst>
                <a:outerShdw dist="38100" dir="2700000" algn="tl" rotWithShape="0">
                  <a:schemeClr val="accent2"/>
                </a:outerShdw>
              </a:effectLst>
              <a:latin typeface="Clarendon Blk BT" panose="02040905050505020204" pitchFamily="18" charset="0"/>
              <a:cs typeface="Times New Roman" pitchFamily="18" charset="0"/>
            </a:endParaRPr>
          </a:p>
        </p:txBody>
      </p:sp>
      <p:sp>
        <p:nvSpPr>
          <p:cNvPr id="7" name="Text Box 3"/>
          <p:cNvSpPr txBox="1">
            <a:spLocks noChangeArrowheads="1"/>
          </p:cNvSpPr>
          <p:nvPr/>
        </p:nvSpPr>
        <p:spPr bwMode="auto">
          <a:xfrm>
            <a:off x="1260311" y="4374928"/>
            <a:ext cx="6790397" cy="1093475"/>
          </a:xfrm>
          <a:prstGeom prst="rect">
            <a:avLst/>
          </a:prstGeom>
          <a:noFill/>
          <a:ln w="9525">
            <a:noFill/>
            <a:miter lim="800000"/>
            <a:headEnd/>
            <a:tailEnd/>
          </a:ln>
          <a:effectLst/>
        </p:spPr>
        <p:txBody>
          <a:bodyPr wrap="none">
            <a:prstTxWarp prst="textStop">
              <a:avLst/>
            </a:prstTxWarp>
            <a:spAutoFit/>
          </a:bodyPr>
          <a:lstStyle/>
          <a:p>
            <a:pPr algn="ctr" fontAlgn="base">
              <a:spcBef>
                <a:spcPct val="0"/>
              </a:spcBef>
              <a:spcAft>
                <a:spcPct val="0"/>
              </a:spcAft>
              <a:defRPr/>
            </a:pPr>
            <a:r>
              <a:rPr lang="es-ES" sz="3600" b="1" dirty="0" smtClean="0">
                <a:ln w="17780" cmpd="sng">
                  <a:solidFill>
                    <a:srgbClr val="9966FF">
                      <a:tint val="3000"/>
                    </a:srgbClr>
                  </a:solidFill>
                  <a:prstDash val="solid"/>
                  <a:miter lim="800000"/>
                </a:ln>
                <a:solidFill>
                  <a:srgbClr val="FFFF00"/>
                </a:solidFill>
                <a:effectLst>
                  <a:glow rad="139700">
                    <a:schemeClr val="accent4">
                      <a:satMod val="175000"/>
                      <a:alpha val="40000"/>
                    </a:schemeClr>
                  </a:glow>
                  <a:outerShdw blurRad="55000" dist="50800" dir="5400000" algn="tl">
                    <a:srgbClr val="000000">
                      <a:alpha val="33000"/>
                    </a:srgbClr>
                  </a:outerShdw>
                </a:effectLst>
                <a:latin typeface="Strenuous 3D" pitchFamily="2" charset="0"/>
                <a:cs typeface="Times New Roman" pitchFamily="18" charset="0"/>
              </a:rPr>
              <a:t>Siempre se puede comenzar</a:t>
            </a:r>
            <a:endParaRPr lang="es-ES" sz="3600" b="1" dirty="0">
              <a:ln w="17780" cmpd="sng">
                <a:solidFill>
                  <a:srgbClr val="9966FF">
                    <a:tint val="3000"/>
                  </a:srgbClr>
                </a:solidFill>
                <a:prstDash val="solid"/>
                <a:miter lim="800000"/>
              </a:ln>
              <a:solidFill>
                <a:srgbClr val="FFFF00"/>
              </a:solidFill>
              <a:effectLst>
                <a:glow rad="139700">
                  <a:schemeClr val="accent4">
                    <a:satMod val="175000"/>
                    <a:alpha val="40000"/>
                  </a:schemeClr>
                </a:glow>
                <a:outerShdw blurRad="55000" dist="50800" dir="5400000" algn="tl">
                  <a:srgbClr val="000000">
                    <a:alpha val="33000"/>
                  </a:srgbClr>
                </a:outerShdw>
              </a:effectLst>
              <a:latin typeface="Strenuous 3D" pitchFamily="2" charset="0"/>
              <a:cs typeface="Times New Roman" pitchFamily="18" charset="0"/>
            </a:endParaRPr>
          </a:p>
        </p:txBody>
      </p:sp>
      <p:sp>
        <p:nvSpPr>
          <p:cNvPr id="8" name="8 CuadroTexto"/>
          <p:cNvSpPr txBox="1"/>
          <p:nvPr/>
        </p:nvSpPr>
        <p:spPr>
          <a:xfrm>
            <a:off x="4177024" y="5874469"/>
            <a:ext cx="4143372" cy="461665"/>
          </a:xfrm>
          <a:prstGeom prst="rect">
            <a:avLst/>
          </a:prstGeom>
          <a:noFill/>
        </p:spPr>
        <p:txBody>
          <a:bodyPr wrap="square" rtlCol="0">
            <a:spAutoFit/>
          </a:bodyPr>
          <a:lstStyle/>
          <a:p>
            <a:pPr algn="r">
              <a:defRPr/>
            </a:pPr>
            <a:r>
              <a:rPr lang="es-PE" sz="2400" b="1" kern="0" dirty="0">
                <a:solidFill>
                  <a:srgbClr val="FFFF00"/>
                </a:solidFill>
                <a:effectLst>
                  <a:outerShdw blurRad="50800" dist="38100" dir="10800000" algn="r" rotWithShape="0">
                    <a:prstClr val="black"/>
                  </a:outerShdw>
                </a:effectLst>
                <a:latin typeface="Times New Roman" pitchFamily="18" charset="0"/>
              </a:rPr>
              <a:t> </a:t>
            </a:r>
            <a:r>
              <a:rPr lang="es-PE" sz="2400" b="1" kern="0" dirty="0" smtClean="0">
                <a:solidFill>
                  <a:srgbClr val="FFFF00"/>
                </a:solidFill>
                <a:effectLst>
                  <a:outerShdw blurRad="50800" dist="38100" dir="10800000" algn="r" rotWithShape="0">
                    <a:prstClr val="black"/>
                  </a:outerShdw>
                </a:effectLst>
                <a:latin typeface="Times New Roman" pitchFamily="18" charset="0"/>
              </a:rPr>
              <a:t>Perú 5 </a:t>
            </a:r>
            <a:r>
              <a:rPr lang="es-PE" sz="2400" b="1" kern="0" dirty="0">
                <a:solidFill>
                  <a:srgbClr val="FFFF00"/>
                </a:solidFill>
                <a:effectLst>
                  <a:outerShdw blurRad="50800" dist="38100" dir="10800000" algn="r" rotWithShape="0">
                    <a:prstClr val="black"/>
                  </a:outerShdw>
                </a:effectLst>
                <a:latin typeface="Times New Roman" pitchFamily="18" charset="0"/>
              </a:rPr>
              <a:t>de </a:t>
            </a:r>
            <a:r>
              <a:rPr lang="es-PE" sz="2400" b="1" kern="0" dirty="0" smtClean="0">
                <a:solidFill>
                  <a:srgbClr val="FFFF00"/>
                </a:solidFill>
                <a:effectLst>
                  <a:outerShdw blurRad="50800" dist="38100" dir="10800000" algn="r" rotWithShape="0">
                    <a:prstClr val="black"/>
                  </a:outerShdw>
                </a:effectLst>
                <a:latin typeface="Times New Roman" pitchFamily="18" charset="0"/>
              </a:rPr>
              <a:t>Mayo 2024</a:t>
            </a:r>
            <a:endParaRPr lang="es-PE" sz="2400" b="1" kern="0" dirty="0">
              <a:solidFill>
                <a:srgbClr val="FFFF00"/>
              </a:solidFill>
              <a:effectLst>
                <a:outerShdw blurRad="50800" dist="38100" dir="10800000" algn="r" rotWithShape="0">
                  <a:prstClr val="black"/>
                </a:outerShdw>
              </a:effectLst>
              <a:latin typeface="Times New Roman" pitchFamily="18" charset="0"/>
            </a:endParaRPr>
          </a:p>
        </p:txBody>
      </p:sp>
      <p:sp>
        <p:nvSpPr>
          <p:cNvPr id="9" name="7 Rectángulo"/>
          <p:cNvSpPr/>
          <p:nvPr/>
        </p:nvSpPr>
        <p:spPr>
          <a:xfrm>
            <a:off x="541565" y="411982"/>
            <a:ext cx="4759573" cy="523220"/>
          </a:xfrm>
          <a:prstGeom prst="rect">
            <a:avLst/>
          </a:prstGeom>
        </p:spPr>
        <p:txBody>
          <a:bodyPr wrap="none">
            <a:spAutoFit/>
          </a:bodyPr>
          <a:lstStyle/>
          <a:p>
            <a:pPr fontAlgn="base">
              <a:spcBef>
                <a:spcPct val="0"/>
              </a:spcBef>
              <a:spcAft>
                <a:spcPct val="0"/>
              </a:spcAft>
            </a:pPr>
            <a:r>
              <a:rPr lang="es-ES_tradnl" sz="2800" b="1" dirty="0">
                <a:solidFill>
                  <a:srgbClr val="FFFF00"/>
                </a:solidFill>
                <a:effectLst>
                  <a:glow rad="63500">
                    <a:srgbClr val="000000">
                      <a:satMod val="175000"/>
                      <a:alpha val="40000"/>
                    </a:srgbClr>
                  </a:glow>
                </a:effectLst>
                <a:latin typeface="Swis721 Hv BT" panose="020B0804020202020204" pitchFamily="34" charset="0"/>
              </a:rPr>
              <a:t>DOMINGO </a:t>
            </a:r>
            <a:r>
              <a:rPr lang="es-ES_tradnl" sz="2800" b="1" dirty="0" smtClean="0">
                <a:solidFill>
                  <a:srgbClr val="FFFF00"/>
                </a:solidFill>
                <a:effectLst>
                  <a:glow rad="63500">
                    <a:srgbClr val="000000">
                      <a:satMod val="175000"/>
                      <a:alpha val="40000"/>
                    </a:srgbClr>
                  </a:glow>
                </a:effectLst>
                <a:latin typeface="Swis721 Hv BT" panose="020B0804020202020204" pitchFamily="34" charset="0"/>
              </a:rPr>
              <a:t>6º DE PASCUA</a:t>
            </a:r>
            <a:endParaRPr lang="es-PE" sz="2800" dirty="0">
              <a:solidFill>
                <a:srgbClr val="FFFF00"/>
              </a:solidFill>
              <a:effectLst>
                <a:glow rad="63500">
                  <a:srgbClr val="000000">
                    <a:satMod val="175000"/>
                    <a:alpha val="40000"/>
                  </a:srgbClr>
                </a:glow>
              </a:effectLst>
              <a:latin typeface="Swis721 Hv BT" panose="020B0804020202020204" pitchFamily="34" charset="0"/>
            </a:endParaRPr>
          </a:p>
        </p:txBody>
      </p:sp>
    </p:spTree>
    <p:extLst>
      <p:ext uri="{BB962C8B-B14F-4D97-AF65-F5344CB8AC3E}">
        <p14:creationId xmlns:p14="http://schemas.microsoft.com/office/powerpoint/2010/main" val="3830497048"/>
      </p:ext>
    </p:extLst>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500"/>
                                        <p:tgtEl>
                                          <p:spTgt spid="9"/>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strips(downLeft)">
                                      <p:cBhvr>
                                        <p:cTn id="11" dur="500"/>
                                        <p:tgtEl>
                                          <p:spTgt spid="6"/>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childTnLst>
                          </p:cTn>
                        </p:par>
                        <p:par>
                          <p:cTn id="16" fill="hold">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strips(downLeft)">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02899" y="402006"/>
            <a:ext cx="7877907" cy="6099278"/>
          </a:xfrm>
          <a:prstGeom prst="rect">
            <a:avLst/>
          </a:prstGeom>
        </p:spPr>
      </p:pic>
      <p:sp>
        <p:nvSpPr>
          <p:cNvPr id="177156" name="WordArt 4"/>
          <p:cNvSpPr>
            <a:spLocks noChangeArrowheads="1" noChangeShapeType="1" noTextEdit="1"/>
          </p:cNvSpPr>
          <p:nvPr/>
        </p:nvSpPr>
        <p:spPr bwMode="auto">
          <a:xfrm>
            <a:off x="4541853" y="2743199"/>
            <a:ext cx="2784977" cy="3597311"/>
          </a:xfrm>
          <a:prstGeom prst="rect">
            <a:avLst/>
          </a:prstGeom>
          <a:noFill/>
          <a:ln>
            <a:noFill/>
          </a:ln>
          <a:effectLst>
            <a:outerShdw blurRad="225425" dist="50800" dir="5220000" algn="ctr">
              <a:srgbClr val="000000">
                <a:alpha val="33000"/>
              </a:srgbClr>
            </a:outerShdw>
          </a:effectLst>
          <a:extLst/>
        </p:spPr>
        <p:txBody>
          <a:bodyPr wrap="none" fromWordArt="1"/>
          <a:lstStyle/>
          <a:p>
            <a:pPr algn="ctr" fontAlgn="base">
              <a:spcBef>
                <a:spcPct val="0"/>
              </a:spcBef>
              <a:spcAft>
                <a:spcPct val="0"/>
              </a:spcAft>
            </a:pPr>
            <a:r>
              <a:rPr lang="es-MX" sz="3200" b="1" kern="10" spc="50" dirty="0">
                <a:ln w="9525" cmpd="sng">
                  <a:solidFill>
                    <a:schemeClr val="accent1"/>
                  </a:solidFill>
                  <a:prstDash val="solid"/>
                </a:ln>
                <a:solidFill>
                  <a:srgbClr val="70AD47">
                    <a:tint val="1000"/>
                  </a:srgbClr>
                </a:solidFill>
                <a:effectLst>
                  <a:glow rad="101600">
                    <a:schemeClr val="bg2">
                      <a:lumMod val="10000"/>
                      <a:alpha val="60000"/>
                    </a:schemeClr>
                  </a:glow>
                </a:effectLst>
                <a:latin typeface="Arial Black"/>
              </a:rPr>
              <a:t>	Como el Padre </a:t>
            </a:r>
            <a:endParaRPr lang="es-MX" sz="3200" b="1" kern="10" spc="50" dirty="0" smtClean="0">
              <a:ln w="9525" cmpd="sng">
                <a:solidFill>
                  <a:schemeClr val="accent1"/>
                </a:solidFill>
                <a:prstDash val="solid"/>
              </a:ln>
              <a:solidFill>
                <a:srgbClr val="70AD47">
                  <a:tint val="1000"/>
                </a:srgbClr>
              </a:solidFill>
              <a:effectLst>
                <a:glow rad="101600">
                  <a:schemeClr val="bg2">
                    <a:lumMod val="10000"/>
                    <a:alpha val="60000"/>
                  </a:schemeClr>
                </a:glow>
              </a:effectLst>
              <a:latin typeface="Arial Black"/>
            </a:endParaRPr>
          </a:p>
          <a:p>
            <a:pPr algn="ctr" fontAlgn="base">
              <a:spcBef>
                <a:spcPct val="0"/>
              </a:spcBef>
              <a:spcAft>
                <a:spcPct val="0"/>
              </a:spcAft>
            </a:pPr>
            <a:r>
              <a:rPr lang="es-MX" sz="3200" b="1" kern="10" spc="50" dirty="0" smtClean="0">
                <a:ln w="9525" cmpd="sng">
                  <a:solidFill>
                    <a:schemeClr val="accent1"/>
                  </a:solidFill>
                  <a:prstDash val="solid"/>
                </a:ln>
                <a:solidFill>
                  <a:srgbClr val="70AD47">
                    <a:tint val="1000"/>
                  </a:srgbClr>
                </a:solidFill>
                <a:effectLst>
                  <a:glow rad="101600">
                    <a:schemeClr val="bg2">
                      <a:lumMod val="10000"/>
                      <a:alpha val="60000"/>
                    </a:schemeClr>
                  </a:glow>
                </a:effectLst>
                <a:latin typeface="Arial Black"/>
              </a:rPr>
              <a:t>me </a:t>
            </a:r>
            <a:r>
              <a:rPr lang="es-MX" sz="3200" b="1" kern="10" spc="50" dirty="0">
                <a:ln w="9525" cmpd="sng">
                  <a:solidFill>
                    <a:schemeClr val="accent1"/>
                  </a:solidFill>
                  <a:prstDash val="solid"/>
                </a:ln>
                <a:solidFill>
                  <a:srgbClr val="70AD47">
                    <a:tint val="1000"/>
                  </a:srgbClr>
                </a:solidFill>
                <a:effectLst>
                  <a:glow rad="101600">
                    <a:schemeClr val="bg2">
                      <a:lumMod val="10000"/>
                      <a:alpha val="60000"/>
                    </a:schemeClr>
                  </a:glow>
                </a:effectLst>
                <a:latin typeface="Arial Black"/>
              </a:rPr>
              <a:t>ama a mí, así </a:t>
            </a:r>
            <a:endParaRPr lang="es-MX" sz="3200" b="1" kern="10" spc="50" dirty="0" smtClean="0">
              <a:ln w="9525" cmpd="sng">
                <a:solidFill>
                  <a:schemeClr val="accent1"/>
                </a:solidFill>
                <a:prstDash val="solid"/>
              </a:ln>
              <a:solidFill>
                <a:srgbClr val="70AD47">
                  <a:tint val="1000"/>
                </a:srgbClr>
              </a:solidFill>
              <a:effectLst>
                <a:glow rad="101600">
                  <a:schemeClr val="bg2">
                    <a:lumMod val="10000"/>
                    <a:alpha val="60000"/>
                  </a:schemeClr>
                </a:glow>
              </a:effectLst>
              <a:latin typeface="Arial Black"/>
            </a:endParaRPr>
          </a:p>
          <a:p>
            <a:pPr algn="ctr" fontAlgn="base">
              <a:spcBef>
                <a:spcPct val="0"/>
              </a:spcBef>
              <a:spcAft>
                <a:spcPct val="0"/>
              </a:spcAft>
            </a:pPr>
            <a:r>
              <a:rPr lang="es-MX" sz="3200" b="1" kern="10" spc="50" dirty="0" smtClean="0">
                <a:ln w="9525" cmpd="sng">
                  <a:solidFill>
                    <a:schemeClr val="accent1"/>
                  </a:solidFill>
                  <a:prstDash val="solid"/>
                </a:ln>
                <a:solidFill>
                  <a:srgbClr val="70AD47">
                    <a:tint val="1000"/>
                  </a:srgbClr>
                </a:solidFill>
                <a:effectLst>
                  <a:glow rad="101600">
                    <a:schemeClr val="bg2">
                      <a:lumMod val="10000"/>
                      <a:alpha val="60000"/>
                    </a:schemeClr>
                  </a:glow>
                </a:effectLst>
                <a:latin typeface="Arial Black"/>
              </a:rPr>
              <a:t>los </a:t>
            </a:r>
            <a:r>
              <a:rPr lang="es-MX" sz="3200" b="1" kern="10" spc="50" dirty="0">
                <a:ln w="9525" cmpd="sng">
                  <a:solidFill>
                    <a:schemeClr val="accent1"/>
                  </a:solidFill>
                  <a:prstDash val="solid"/>
                </a:ln>
                <a:solidFill>
                  <a:srgbClr val="70AD47">
                    <a:tint val="1000"/>
                  </a:srgbClr>
                </a:solidFill>
                <a:effectLst>
                  <a:glow rad="101600">
                    <a:schemeClr val="bg2">
                      <a:lumMod val="10000"/>
                      <a:alpha val="60000"/>
                    </a:schemeClr>
                  </a:glow>
                </a:effectLst>
                <a:latin typeface="Arial Black"/>
              </a:rPr>
              <a:t>amo </a:t>
            </a:r>
            <a:r>
              <a:rPr lang="es-MX" sz="3200" b="1" kern="10" spc="50" dirty="0" smtClean="0">
                <a:ln w="9525" cmpd="sng">
                  <a:solidFill>
                    <a:schemeClr val="accent1"/>
                  </a:solidFill>
                  <a:prstDash val="solid"/>
                </a:ln>
                <a:solidFill>
                  <a:srgbClr val="70AD47">
                    <a:tint val="1000"/>
                  </a:srgbClr>
                </a:solidFill>
                <a:effectLst>
                  <a:glow rad="101600">
                    <a:schemeClr val="bg2">
                      <a:lumMod val="10000"/>
                      <a:alpha val="60000"/>
                    </a:schemeClr>
                  </a:glow>
                </a:effectLst>
                <a:latin typeface="Arial Black"/>
              </a:rPr>
              <a:t>yo </a:t>
            </a:r>
            <a:r>
              <a:rPr lang="es-MX" sz="3200" b="1" kern="10" spc="50" dirty="0">
                <a:ln w="9525" cmpd="sng">
                  <a:solidFill>
                    <a:schemeClr val="accent1"/>
                  </a:solidFill>
                  <a:prstDash val="solid"/>
                </a:ln>
                <a:solidFill>
                  <a:srgbClr val="70AD47">
                    <a:tint val="1000"/>
                  </a:srgbClr>
                </a:solidFill>
                <a:effectLst>
                  <a:glow rad="101600">
                    <a:schemeClr val="bg2">
                      <a:lumMod val="10000"/>
                      <a:alpha val="60000"/>
                    </a:schemeClr>
                  </a:glow>
                </a:effectLst>
                <a:latin typeface="Arial Black"/>
              </a:rPr>
              <a:t>a ustedes. </a:t>
            </a:r>
            <a:endParaRPr lang="es-MX" sz="3200" b="1" kern="10" spc="50" dirty="0" smtClean="0">
              <a:ln w="9525" cmpd="sng">
                <a:solidFill>
                  <a:schemeClr val="accent1"/>
                </a:solidFill>
                <a:prstDash val="solid"/>
              </a:ln>
              <a:solidFill>
                <a:srgbClr val="70AD47">
                  <a:tint val="1000"/>
                </a:srgbClr>
              </a:solidFill>
              <a:effectLst>
                <a:glow rad="101600">
                  <a:schemeClr val="bg2">
                    <a:lumMod val="10000"/>
                    <a:alpha val="60000"/>
                  </a:schemeClr>
                </a:glow>
              </a:effectLst>
              <a:latin typeface="Arial Black"/>
            </a:endParaRPr>
          </a:p>
          <a:p>
            <a:pPr algn="ctr" fontAlgn="base">
              <a:spcBef>
                <a:spcPct val="0"/>
              </a:spcBef>
              <a:spcAft>
                <a:spcPct val="0"/>
              </a:spcAft>
            </a:pPr>
            <a:r>
              <a:rPr lang="es-MX" sz="3200" b="1" kern="10" spc="50" dirty="0" smtClean="0">
                <a:ln w="9525" cmpd="sng">
                  <a:solidFill>
                    <a:schemeClr val="accent1"/>
                  </a:solidFill>
                  <a:prstDash val="solid"/>
                </a:ln>
                <a:solidFill>
                  <a:srgbClr val="70AD47">
                    <a:tint val="1000"/>
                  </a:srgbClr>
                </a:solidFill>
                <a:effectLst>
                  <a:glow rad="101600">
                    <a:schemeClr val="bg2">
                      <a:lumMod val="10000"/>
                      <a:alpha val="60000"/>
                    </a:schemeClr>
                  </a:glow>
                </a:effectLst>
                <a:latin typeface="Arial Black"/>
              </a:rPr>
              <a:t>¿</a:t>
            </a:r>
            <a:r>
              <a:rPr lang="es-MX" sz="3200" b="1" kern="10" spc="50" dirty="0">
                <a:ln w="9525" cmpd="sng">
                  <a:solidFill>
                    <a:schemeClr val="accent1"/>
                  </a:solidFill>
                  <a:prstDash val="solid"/>
                </a:ln>
                <a:solidFill>
                  <a:srgbClr val="70AD47">
                    <a:tint val="1000"/>
                  </a:srgbClr>
                </a:solidFill>
                <a:effectLst>
                  <a:glow rad="101600">
                    <a:schemeClr val="bg2">
                      <a:lumMod val="10000"/>
                      <a:alpha val="60000"/>
                    </a:schemeClr>
                  </a:glow>
                </a:effectLst>
                <a:latin typeface="Arial Black"/>
              </a:rPr>
              <a:t>Qué sentimientos y </a:t>
            </a:r>
            <a:endParaRPr lang="es-MX" sz="3200" b="1" kern="10" spc="50" dirty="0" smtClean="0">
              <a:ln w="9525" cmpd="sng">
                <a:solidFill>
                  <a:schemeClr val="accent1"/>
                </a:solidFill>
                <a:prstDash val="solid"/>
              </a:ln>
              <a:solidFill>
                <a:srgbClr val="70AD47">
                  <a:tint val="1000"/>
                </a:srgbClr>
              </a:solidFill>
              <a:effectLst>
                <a:glow rad="101600">
                  <a:schemeClr val="bg2">
                    <a:lumMod val="10000"/>
                    <a:alpha val="60000"/>
                  </a:schemeClr>
                </a:glow>
              </a:effectLst>
              <a:latin typeface="Arial Black"/>
            </a:endParaRPr>
          </a:p>
          <a:p>
            <a:pPr algn="ctr" fontAlgn="base">
              <a:spcBef>
                <a:spcPct val="0"/>
              </a:spcBef>
              <a:spcAft>
                <a:spcPct val="0"/>
              </a:spcAft>
            </a:pPr>
            <a:r>
              <a:rPr lang="es-MX" sz="3200" b="1" kern="10" spc="50" dirty="0" smtClean="0">
                <a:ln w="9525" cmpd="sng">
                  <a:solidFill>
                    <a:schemeClr val="accent1"/>
                  </a:solidFill>
                  <a:prstDash val="solid"/>
                </a:ln>
                <a:solidFill>
                  <a:srgbClr val="70AD47">
                    <a:tint val="1000"/>
                  </a:srgbClr>
                </a:solidFill>
                <a:effectLst>
                  <a:glow rad="101600">
                    <a:schemeClr val="bg2">
                      <a:lumMod val="10000"/>
                      <a:alpha val="60000"/>
                    </a:schemeClr>
                  </a:glow>
                </a:effectLst>
                <a:latin typeface="Arial Black"/>
              </a:rPr>
              <a:t>qué </a:t>
            </a:r>
            <a:r>
              <a:rPr lang="es-MX" sz="3200" b="1" kern="10" spc="50" dirty="0">
                <a:ln w="9525" cmpd="sng">
                  <a:solidFill>
                    <a:schemeClr val="accent1"/>
                  </a:solidFill>
                  <a:prstDash val="solid"/>
                </a:ln>
                <a:solidFill>
                  <a:srgbClr val="70AD47">
                    <a:tint val="1000"/>
                  </a:srgbClr>
                </a:solidFill>
                <a:effectLst>
                  <a:glow rad="101600">
                    <a:schemeClr val="bg2">
                      <a:lumMod val="10000"/>
                      <a:alpha val="60000"/>
                    </a:schemeClr>
                  </a:glow>
                </a:effectLst>
                <a:latin typeface="Arial Black"/>
              </a:rPr>
              <a:t>convicciones de fe </a:t>
            </a:r>
            <a:endParaRPr lang="es-MX" sz="3200" b="1" kern="10" spc="50" dirty="0" smtClean="0">
              <a:ln w="9525" cmpd="sng">
                <a:solidFill>
                  <a:schemeClr val="accent1"/>
                </a:solidFill>
                <a:prstDash val="solid"/>
              </a:ln>
              <a:solidFill>
                <a:srgbClr val="70AD47">
                  <a:tint val="1000"/>
                </a:srgbClr>
              </a:solidFill>
              <a:effectLst>
                <a:glow rad="101600">
                  <a:schemeClr val="bg2">
                    <a:lumMod val="10000"/>
                    <a:alpha val="60000"/>
                  </a:schemeClr>
                </a:glow>
              </a:effectLst>
              <a:latin typeface="Arial Black"/>
            </a:endParaRPr>
          </a:p>
          <a:p>
            <a:pPr algn="ctr" fontAlgn="base">
              <a:spcBef>
                <a:spcPct val="0"/>
              </a:spcBef>
              <a:spcAft>
                <a:spcPct val="0"/>
              </a:spcAft>
            </a:pPr>
            <a:r>
              <a:rPr lang="es-MX" sz="3200" b="1" kern="10" spc="50" dirty="0" smtClean="0">
                <a:ln w="9525" cmpd="sng">
                  <a:solidFill>
                    <a:schemeClr val="accent1"/>
                  </a:solidFill>
                  <a:prstDash val="solid"/>
                </a:ln>
                <a:solidFill>
                  <a:srgbClr val="70AD47">
                    <a:tint val="1000"/>
                  </a:srgbClr>
                </a:solidFill>
                <a:effectLst>
                  <a:glow rad="101600">
                    <a:schemeClr val="bg2">
                      <a:lumMod val="10000"/>
                      <a:alpha val="60000"/>
                    </a:schemeClr>
                  </a:glow>
                </a:effectLst>
                <a:latin typeface="Arial Black"/>
              </a:rPr>
              <a:t>provocan </a:t>
            </a:r>
            <a:r>
              <a:rPr lang="es-MX" sz="3200" b="1" kern="10" spc="50" dirty="0">
                <a:ln w="9525" cmpd="sng">
                  <a:solidFill>
                    <a:schemeClr val="accent1"/>
                  </a:solidFill>
                  <a:prstDash val="solid"/>
                </a:ln>
                <a:solidFill>
                  <a:srgbClr val="70AD47">
                    <a:tint val="1000"/>
                  </a:srgbClr>
                </a:solidFill>
                <a:effectLst>
                  <a:glow rad="101600">
                    <a:schemeClr val="bg2">
                      <a:lumMod val="10000"/>
                      <a:alpha val="60000"/>
                    </a:schemeClr>
                  </a:glow>
                </a:effectLst>
                <a:latin typeface="Arial Black"/>
              </a:rPr>
              <a:t>en ti estas </a:t>
            </a:r>
            <a:endParaRPr lang="es-MX" sz="3200" b="1" kern="10" spc="50" dirty="0" smtClean="0">
              <a:ln w="9525" cmpd="sng">
                <a:solidFill>
                  <a:schemeClr val="accent1"/>
                </a:solidFill>
                <a:prstDash val="solid"/>
              </a:ln>
              <a:solidFill>
                <a:srgbClr val="70AD47">
                  <a:tint val="1000"/>
                </a:srgbClr>
              </a:solidFill>
              <a:effectLst>
                <a:glow rad="101600">
                  <a:schemeClr val="bg2">
                    <a:lumMod val="10000"/>
                    <a:alpha val="60000"/>
                  </a:schemeClr>
                </a:glow>
              </a:effectLst>
              <a:latin typeface="Arial Black"/>
            </a:endParaRPr>
          </a:p>
          <a:p>
            <a:pPr algn="ctr" fontAlgn="base">
              <a:spcBef>
                <a:spcPct val="0"/>
              </a:spcBef>
              <a:spcAft>
                <a:spcPct val="0"/>
              </a:spcAft>
            </a:pPr>
            <a:r>
              <a:rPr lang="es-MX" sz="3200" b="1" kern="10" spc="50" dirty="0" smtClean="0">
                <a:ln w="9525" cmpd="sng">
                  <a:solidFill>
                    <a:schemeClr val="accent1"/>
                  </a:solidFill>
                  <a:prstDash val="solid"/>
                </a:ln>
                <a:solidFill>
                  <a:srgbClr val="70AD47">
                    <a:tint val="1000"/>
                  </a:srgbClr>
                </a:solidFill>
                <a:effectLst>
                  <a:glow rad="101600">
                    <a:schemeClr val="bg2">
                      <a:lumMod val="10000"/>
                      <a:alpha val="60000"/>
                    </a:schemeClr>
                  </a:glow>
                </a:effectLst>
                <a:latin typeface="Arial Black"/>
              </a:rPr>
              <a:t>palabras </a:t>
            </a:r>
            <a:r>
              <a:rPr lang="es-MX" sz="3200" b="1" kern="10" spc="50" dirty="0">
                <a:ln w="9525" cmpd="sng">
                  <a:solidFill>
                    <a:schemeClr val="accent1"/>
                  </a:solidFill>
                  <a:prstDash val="solid"/>
                </a:ln>
                <a:solidFill>
                  <a:srgbClr val="70AD47">
                    <a:tint val="1000"/>
                  </a:srgbClr>
                </a:solidFill>
                <a:effectLst>
                  <a:glow rad="101600">
                    <a:schemeClr val="bg2">
                      <a:lumMod val="10000"/>
                      <a:alpha val="60000"/>
                    </a:schemeClr>
                  </a:glow>
                </a:effectLst>
                <a:latin typeface="Arial Black"/>
              </a:rPr>
              <a:t>de Jesús?</a:t>
            </a:r>
            <a:endParaRPr lang="es-PE" sz="3200" b="1" kern="10" spc="50" dirty="0">
              <a:ln w="9525" cmpd="sng">
                <a:solidFill>
                  <a:schemeClr val="accent1"/>
                </a:solidFill>
                <a:prstDash val="solid"/>
              </a:ln>
              <a:solidFill>
                <a:srgbClr val="70AD47">
                  <a:tint val="1000"/>
                </a:srgbClr>
              </a:solidFill>
              <a:effectLst>
                <a:glow rad="101600">
                  <a:schemeClr val="bg2">
                    <a:lumMod val="10000"/>
                    <a:alpha val="60000"/>
                  </a:schemeClr>
                </a:glow>
              </a:effectLst>
              <a:latin typeface="Arial Black"/>
            </a:endParaRPr>
          </a:p>
        </p:txBody>
      </p:sp>
    </p:spTree>
    <p:extLst>
      <p:ext uri="{BB962C8B-B14F-4D97-AF65-F5344CB8AC3E}">
        <p14:creationId xmlns:p14="http://schemas.microsoft.com/office/powerpoint/2010/main" val="36597866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77156"/>
                                        </p:tgtEl>
                                        <p:attrNameLst>
                                          <p:attrName>style.visibility</p:attrName>
                                        </p:attrNameLst>
                                      </p:cBhvr>
                                      <p:to>
                                        <p:strVal val="visible"/>
                                      </p:to>
                                    </p:set>
                                    <p:animEffect transition="in" filter="checkerboard(across)">
                                      <p:cBhvr>
                                        <p:cTn id="7" dur="500"/>
                                        <p:tgtEl>
                                          <p:spTgt spid="177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Oración para aceptar a Jesús como tu salvador - YouTube"/>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637895" y="432079"/>
            <a:ext cx="7812769" cy="6079253"/>
          </a:xfrm>
          <a:prstGeom prst="rect">
            <a:avLst/>
          </a:prstGeom>
          <a:noFill/>
          <a:extLst>
            <a:ext uri="{909E8E84-426E-40DD-AFC4-6F175D3DCCD1}">
              <a14:hiddenFill xmlns:a14="http://schemas.microsoft.com/office/drawing/2010/main">
                <a:solidFill>
                  <a:srgbClr val="FFFFFF"/>
                </a:solidFill>
              </a14:hiddenFill>
            </a:ext>
          </a:extLst>
        </p:spPr>
      </p:pic>
      <p:sp>
        <p:nvSpPr>
          <p:cNvPr id="178182" name="WordArt 6"/>
          <p:cNvSpPr>
            <a:spLocks noChangeArrowheads="1" noChangeShapeType="1" noTextEdit="1"/>
          </p:cNvSpPr>
          <p:nvPr/>
        </p:nvSpPr>
        <p:spPr bwMode="auto">
          <a:xfrm>
            <a:off x="803867" y="4411209"/>
            <a:ext cx="3600677" cy="1870676"/>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fontAlgn="base">
              <a:spcBef>
                <a:spcPct val="0"/>
              </a:spcBef>
              <a:spcAft>
                <a:spcPct val="0"/>
              </a:spcAft>
            </a:pPr>
            <a:r>
              <a:rPr lang="es-PE" sz="2000" kern="10" dirty="0" smtClean="0">
                <a:ln w="9525">
                  <a:solidFill>
                    <a:srgbClr val="000000"/>
                  </a:solidFill>
                  <a:round/>
                  <a:headEnd/>
                  <a:tailEnd/>
                </a:ln>
                <a:solidFill>
                  <a:schemeClr val="bg2">
                    <a:lumMod val="10000"/>
                  </a:schemeClr>
                </a:solidFill>
                <a:latin typeface="Arial Black"/>
              </a:rPr>
              <a:t>¿Te sientes realmente</a:t>
            </a:r>
          </a:p>
          <a:p>
            <a:pPr algn="ctr" fontAlgn="base">
              <a:spcBef>
                <a:spcPct val="0"/>
              </a:spcBef>
              <a:spcAft>
                <a:spcPct val="0"/>
              </a:spcAft>
            </a:pPr>
            <a:r>
              <a:rPr lang="es-PE" sz="2000" kern="10" dirty="0" smtClean="0">
                <a:ln w="9525">
                  <a:solidFill>
                    <a:srgbClr val="000000"/>
                  </a:solidFill>
                  <a:round/>
                  <a:headEnd/>
                  <a:tailEnd/>
                </a:ln>
                <a:solidFill>
                  <a:schemeClr val="bg2">
                    <a:lumMod val="10000"/>
                  </a:schemeClr>
                </a:solidFill>
                <a:latin typeface="Arial Black"/>
              </a:rPr>
              <a:t>“amigo” de Jesús?</a:t>
            </a:r>
          </a:p>
        </p:txBody>
      </p:sp>
      <p:sp>
        <p:nvSpPr>
          <p:cNvPr id="6" name="WordArt 6"/>
          <p:cNvSpPr>
            <a:spLocks noChangeArrowheads="1" noChangeShapeType="1" noTextEdit="1"/>
          </p:cNvSpPr>
          <p:nvPr/>
        </p:nvSpPr>
        <p:spPr bwMode="auto">
          <a:xfrm>
            <a:off x="5377552" y="4411209"/>
            <a:ext cx="2984360" cy="1870676"/>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fontAlgn="base">
              <a:spcBef>
                <a:spcPct val="0"/>
              </a:spcBef>
              <a:spcAft>
                <a:spcPct val="0"/>
              </a:spcAft>
            </a:pPr>
            <a:r>
              <a:rPr lang="es-PE" sz="2000" kern="10" dirty="0" smtClean="0">
                <a:ln w="9525">
                  <a:solidFill>
                    <a:srgbClr val="000000"/>
                  </a:solidFill>
                  <a:round/>
                  <a:headEnd/>
                  <a:tailEnd/>
                </a:ln>
                <a:solidFill>
                  <a:schemeClr val="bg2">
                    <a:lumMod val="10000"/>
                  </a:schemeClr>
                </a:solidFill>
                <a:latin typeface="Arial Black"/>
              </a:rPr>
              <a:t>¿Cómo vives esa</a:t>
            </a:r>
          </a:p>
          <a:p>
            <a:pPr algn="ctr" fontAlgn="base">
              <a:spcBef>
                <a:spcPct val="0"/>
              </a:spcBef>
              <a:spcAft>
                <a:spcPct val="0"/>
              </a:spcAft>
            </a:pPr>
            <a:r>
              <a:rPr lang="es-MX" sz="2000" kern="10" dirty="0" smtClean="0">
                <a:ln w="9525">
                  <a:solidFill>
                    <a:srgbClr val="000000"/>
                  </a:solidFill>
                  <a:round/>
                  <a:headEnd/>
                  <a:tailEnd/>
                </a:ln>
                <a:solidFill>
                  <a:schemeClr val="bg2">
                    <a:lumMod val="10000"/>
                  </a:schemeClr>
                </a:solidFill>
                <a:latin typeface="Arial Black"/>
              </a:rPr>
              <a:t>Relación de amistad?</a:t>
            </a:r>
            <a:endParaRPr lang="es-PE" sz="2000" kern="10" dirty="0">
              <a:ln w="9525">
                <a:solidFill>
                  <a:srgbClr val="000000"/>
                </a:solidFill>
                <a:round/>
                <a:headEnd/>
                <a:tailEnd/>
              </a:ln>
              <a:solidFill>
                <a:schemeClr val="bg2">
                  <a:lumMod val="10000"/>
                </a:schemeClr>
              </a:solidFill>
              <a:latin typeface="Arial Black"/>
            </a:endParaRPr>
          </a:p>
        </p:txBody>
      </p:sp>
    </p:spTree>
    <p:extLst>
      <p:ext uri="{BB962C8B-B14F-4D97-AF65-F5344CB8AC3E}">
        <p14:creationId xmlns:p14="http://schemas.microsoft.com/office/powerpoint/2010/main" val="928482584"/>
      </p:ext>
    </p:extLst>
  </p:cSld>
  <p:clrMapOvr>
    <a:masterClrMapping/>
  </p:clrMapOvr>
  <mc:AlternateContent xmlns:mc="http://schemas.openxmlformats.org/markup-compatibility/2006" xmlns:p14="http://schemas.microsoft.com/office/powerpoint/2010/main">
    <mc:Choice Requires="p14">
      <p:transition spd="slow" p14:dur="15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78182"/>
                                        </p:tgtEl>
                                        <p:attrNameLst>
                                          <p:attrName>style.visibility</p:attrName>
                                        </p:attrNameLst>
                                      </p:cBhvr>
                                      <p:to>
                                        <p:strVal val="visible"/>
                                      </p:to>
                                    </p:set>
                                    <p:anim calcmode="lin" valueType="num">
                                      <p:cBhvr>
                                        <p:cTn id="7" dur="1000" fill="hold"/>
                                        <p:tgtEl>
                                          <p:spTgt spid="178182"/>
                                        </p:tgtEl>
                                        <p:attrNameLst>
                                          <p:attrName>ppt_w</p:attrName>
                                        </p:attrNameLst>
                                      </p:cBhvr>
                                      <p:tavLst>
                                        <p:tav tm="0">
                                          <p:val>
                                            <p:strVal val="#ppt_w*0.70"/>
                                          </p:val>
                                        </p:tav>
                                        <p:tav tm="100000">
                                          <p:val>
                                            <p:strVal val="#ppt_w"/>
                                          </p:val>
                                        </p:tav>
                                      </p:tavLst>
                                    </p:anim>
                                    <p:anim calcmode="lin" valueType="num">
                                      <p:cBhvr>
                                        <p:cTn id="8" dur="1000" fill="hold"/>
                                        <p:tgtEl>
                                          <p:spTgt spid="178182"/>
                                        </p:tgtEl>
                                        <p:attrNameLst>
                                          <p:attrName>ppt_h</p:attrName>
                                        </p:attrNameLst>
                                      </p:cBhvr>
                                      <p:tavLst>
                                        <p:tav tm="0">
                                          <p:val>
                                            <p:strVal val="#ppt_h"/>
                                          </p:val>
                                        </p:tav>
                                        <p:tav tm="100000">
                                          <p:val>
                                            <p:strVal val="#ppt_h"/>
                                          </p:val>
                                        </p:tav>
                                      </p:tavLst>
                                    </p:anim>
                                    <p:animEffect transition="in" filter="fade">
                                      <p:cBhvr>
                                        <p:cTn id="9" dur="1000"/>
                                        <p:tgtEl>
                                          <p:spTgt spid="178182"/>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strVal val="#ppt_w*0.70"/>
                                          </p:val>
                                        </p:tav>
                                        <p:tav tm="100000">
                                          <p:val>
                                            <p:strVal val="#ppt_w"/>
                                          </p:val>
                                        </p:tav>
                                      </p:tavLst>
                                    </p:anim>
                                    <p:anim calcmode="lin" valueType="num">
                                      <p:cBhvr>
                                        <p:cTn id="14" dur="1000" fill="hold"/>
                                        <p:tgtEl>
                                          <p:spTgt spid="6"/>
                                        </p:tgtEl>
                                        <p:attrNameLst>
                                          <p:attrName>ppt_h</p:attrName>
                                        </p:attrNameLst>
                                      </p:cBhvr>
                                      <p:tavLst>
                                        <p:tav tm="0">
                                          <p:val>
                                            <p:strVal val="#ppt_h"/>
                                          </p:val>
                                        </p:tav>
                                        <p:tav tm="100000">
                                          <p:val>
                                            <p:strVal val="#ppt_h"/>
                                          </p:val>
                                        </p:tav>
                                      </p:tavLst>
                                    </p:anim>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2"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ducar con Jesús: Amar al prójimo (34º TOA) por Fa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353" y="411964"/>
            <a:ext cx="7975843" cy="610941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a:spLocks noChangeArrowheads="1"/>
          </p:cNvSpPr>
          <p:nvPr/>
        </p:nvSpPr>
        <p:spPr bwMode="auto">
          <a:xfrm>
            <a:off x="645641" y="4625736"/>
            <a:ext cx="7606602" cy="2768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base">
              <a:spcBef>
                <a:spcPct val="20000"/>
              </a:spcBef>
              <a:spcAft>
                <a:spcPct val="0"/>
              </a:spcAft>
            </a:pPr>
            <a:r>
              <a:rPr lang="es-MX" sz="3000" b="1" dirty="0" smtClean="0">
                <a:solidFill>
                  <a:schemeClr val="bg1"/>
                </a:solidFill>
                <a:effectLst>
                  <a:glow rad="139700">
                    <a:schemeClr val="accent4">
                      <a:satMod val="175000"/>
                      <a:alpha val="40000"/>
                    </a:schemeClr>
                  </a:glow>
                  <a:outerShdw blurRad="50800" dist="63500" algn="l" rotWithShape="0">
                    <a:prstClr val="black"/>
                  </a:outerShdw>
                </a:effectLst>
                <a:latin typeface="Swis721 Cn BT" panose="020B0506020202030204" pitchFamily="34" charset="0"/>
                <a:cs typeface="Times New Roman" pitchFamily="18" charset="0"/>
              </a:rPr>
              <a:t>¿De </a:t>
            </a:r>
            <a:r>
              <a:rPr lang="es-MX" sz="3000" b="1" dirty="0">
                <a:solidFill>
                  <a:schemeClr val="bg1"/>
                </a:solidFill>
                <a:effectLst>
                  <a:glow rad="139700">
                    <a:schemeClr val="accent4">
                      <a:satMod val="175000"/>
                      <a:alpha val="40000"/>
                    </a:schemeClr>
                  </a:glow>
                  <a:outerShdw blurRad="50800" dist="63500" algn="l" rotWithShape="0">
                    <a:prstClr val="black"/>
                  </a:outerShdw>
                </a:effectLst>
                <a:latin typeface="Swis721 Cn BT" panose="020B0506020202030204" pitchFamily="34" charset="0"/>
                <a:cs typeface="Times New Roman" pitchFamily="18" charset="0"/>
              </a:rPr>
              <a:t>qué manera el “mandamiento nuevo” de Jesús inspira y motiva tu compromiso cristiano? ¿Cuánta alegría experimentas al cumplir su mandato</a:t>
            </a:r>
            <a:r>
              <a:rPr lang="es-MX" sz="3000" b="1" dirty="0" smtClean="0">
                <a:solidFill>
                  <a:schemeClr val="bg1"/>
                </a:solidFill>
                <a:effectLst>
                  <a:glow rad="139700">
                    <a:schemeClr val="accent4">
                      <a:satMod val="175000"/>
                      <a:alpha val="40000"/>
                    </a:schemeClr>
                  </a:glow>
                  <a:outerShdw blurRad="50800" dist="63500" algn="l" rotWithShape="0">
                    <a:prstClr val="black"/>
                  </a:outerShdw>
                </a:effectLst>
                <a:latin typeface="Swis721 Cn BT" panose="020B0506020202030204" pitchFamily="34" charset="0"/>
                <a:cs typeface="Times New Roman" pitchFamily="18" charset="0"/>
              </a:rPr>
              <a:t>?</a:t>
            </a:r>
            <a:endParaRPr lang="es-ES_tradnl" sz="3000" b="1" dirty="0">
              <a:solidFill>
                <a:schemeClr val="bg1"/>
              </a:solidFill>
              <a:effectLst>
                <a:glow rad="139700">
                  <a:schemeClr val="accent4">
                    <a:satMod val="175000"/>
                    <a:alpha val="40000"/>
                  </a:schemeClr>
                </a:glow>
                <a:outerShdw blurRad="50800" dist="63500" algn="l" rotWithShape="0">
                  <a:prstClr val="black"/>
                </a:outerShdw>
              </a:effectLst>
              <a:latin typeface="Swis721 Cn BT" panose="020B0506020202030204" pitchFamily="34" charset="0"/>
              <a:cs typeface="Times New Roman" pitchFamily="18" charset="0"/>
            </a:endParaRPr>
          </a:p>
        </p:txBody>
      </p:sp>
    </p:spTree>
    <p:extLst>
      <p:ext uri="{BB962C8B-B14F-4D97-AF65-F5344CB8AC3E}">
        <p14:creationId xmlns:p14="http://schemas.microsoft.com/office/powerpoint/2010/main" val="39059326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250" autoRev="1" fill="hold">
                                          <p:stCondLst>
                                            <p:cond delay="0"/>
                                          </p:stCondLst>
                                        </p:cTn>
                                        <p:tgtEl>
                                          <p:spTgt spid="6"/>
                                        </p:tgtEl>
                                        <p:attrNameLst>
                                          <p:attrName>ppt_w</p:attrName>
                                        </p:attrNameLst>
                                      </p:cBhvr>
                                    </p:anim>
                                    <p:anim by="(#ppt_w*0.50)" calcmode="lin" valueType="num">
                                      <p:cBhvr>
                                        <p:cTn id="8" dur="250" decel="50000" autoRev="1" fill="hold">
                                          <p:stCondLst>
                                            <p:cond delay="0"/>
                                          </p:stCondLst>
                                        </p:cTn>
                                        <p:tgtEl>
                                          <p:spTgt spid="6"/>
                                        </p:tgtEl>
                                        <p:attrNameLst>
                                          <p:attrName>ppt_x</p:attrName>
                                        </p:attrNameLst>
                                      </p:cBhvr>
                                    </p:anim>
                                    <p:anim from="(-#ppt_h/2)" to="(#ppt_y)" calcmode="lin" valueType="num">
                                      <p:cBhvr>
                                        <p:cTn id="9" dur="500" fill="hold">
                                          <p:stCondLst>
                                            <p:cond delay="0"/>
                                          </p:stCondLst>
                                        </p:cTn>
                                        <p:tgtEl>
                                          <p:spTgt spid="6"/>
                                        </p:tgtEl>
                                        <p:attrNameLst>
                                          <p:attrName>ppt_y</p:attrName>
                                        </p:attrNameLst>
                                      </p:cBhvr>
                                    </p:anim>
                                    <p:animRot by="21600000">
                                      <p:cBhvr>
                                        <p:cTn id="10" dur="50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ducar con Jesús: Amar al prójimo (34º TOA) por Fa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198" y="401919"/>
            <a:ext cx="7938901" cy="609936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a:spLocks noChangeArrowheads="1"/>
          </p:cNvSpPr>
          <p:nvPr/>
        </p:nvSpPr>
        <p:spPr bwMode="auto">
          <a:xfrm>
            <a:off x="612241" y="401919"/>
            <a:ext cx="7818325" cy="911935"/>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base">
              <a:spcBef>
                <a:spcPct val="20000"/>
              </a:spcBef>
              <a:spcAft>
                <a:spcPct val="0"/>
              </a:spcAft>
            </a:pPr>
            <a:r>
              <a:rPr lang="es-ES_tradnl" sz="3200" b="1" i="1" dirty="0">
                <a:solidFill>
                  <a:srgbClr val="FFFF00"/>
                </a:solidFill>
                <a:effectLst>
                  <a:outerShdw blurRad="50800" dist="76200" algn="l" rotWithShape="0">
                    <a:prstClr val="black"/>
                  </a:outerShdw>
                </a:effectLst>
              </a:rPr>
              <a:t>•	</a:t>
            </a:r>
            <a:r>
              <a:rPr lang="es-ES_tradnl" sz="3600" b="1" i="1" dirty="0" smtClean="0">
                <a:solidFill>
                  <a:schemeClr val="bg1"/>
                </a:solidFill>
                <a:effectLst>
                  <a:outerShdw blurRad="50800" dist="76200" algn="l" rotWithShape="0">
                    <a:prstClr val="black"/>
                  </a:outerShdw>
                </a:effectLst>
              </a:rPr>
              <a:t>¿Qué frutos de amor te está  pidiendo  el Señor en estos  momentos? </a:t>
            </a:r>
            <a:endParaRPr lang="es-ES" sz="3600" b="1" dirty="0">
              <a:solidFill>
                <a:schemeClr val="bg1"/>
              </a:solidFill>
              <a:effectLst>
                <a:outerShdw blurRad="50800" dist="76200" algn="l" rotWithShape="0">
                  <a:prstClr val="black"/>
                </a:outerShdw>
              </a:effectLst>
            </a:endParaRPr>
          </a:p>
        </p:txBody>
      </p:sp>
    </p:spTree>
    <p:extLst>
      <p:ext uri="{BB962C8B-B14F-4D97-AF65-F5344CB8AC3E}">
        <p14:creationId xmlns:p14="http://schemas.microsoft.com/office/powerpoint/2010/main" val="1483385185"/>
      </p:ext>
    </p:extLst>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golden corner swir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680" y="394176"/>
            <a:ext cx="8073226" cy="6111106"/>
          </a:xfrm>
          <a:prstGeom prst="rect">
            <a:avLst/>
          </a:prstGeom>
          <a:noFill/>
          <a:extLst>
            <a:ext uri="{909E8E84-426E-40DD-AFC4-6F175D3DCCD1}">
              <a14:hiddenFill xmlns:a14="http://schemas.microsoft.com/office/drawing/2010/main">
                <a:solidFill>
                  <a:srgbClr val="FFFFFF"/>
                </a:solidFill>
              </a14:hiddenFill>
            </a:ext>
          </a:extLst>
        </p:spPr>
      </p:pic>
      <p:sp>
        <p:nvSpPr>
          <p:cNvPr id="187403" name="Rectangle 11"/>
          <p:cNvSpPr>
            <a:spLocks noGrp="1" noChangeArrowheads="1"/>
          </p:cNvSpPr>
          <p:nvPr>
            <p:ph type="body" idx="1"/>
          </p:nvPr>
        </p:nvSpPr>
        <p:spPr>
          <a:xfrm>
            <a:off x="2451798" y="2224687"/>
            <a:ext cx="5799471" cy="3768901"/>
          </a:xfrm>
          <a:noFill/>
          <a:ln/>
        </p:spPr>
        <p:txBody>
          <a:bodyPr>
            <a:normAutofit fontScale="92500" lnSpcReduction="10000"/>
          </a:bodyPr>
          <a:lstStyle/>
          <a:p>
            <a:pPr algn="ctr">
              <a:lnSpc>
                <a:spcPct val="90000"/>
              </a:lnSpc>
              <a:buNone/>
            </a:pPr>
            <a:r>
              <a:rPr lang="es-ES_tradnl" sz="2800" i="1" dirty="0" smtClean="0">
                <a:solidFill>
                  <a:schemeClr val="bg1">
                    <a:lumMod val="40000"/>
                    <a:lumOff val="60000"/>
                  </a:schemeClr>
                </a:solidFill>
                <a:effectLst>
                  <a:glow rad="101600">
                    <a:schemeClr val="accent4">
                      <a:satMod val="175000"/>
                      <a:alpha val="40000"/>
                    </a:schemeClr>
                  </a:glow>
                  <a:outerShdw blurRad="50800" dist="88900" dir="18900000" algn="bl" rotWithShape="0">
                    <a:prstClr val="black"/>
                  </a:outerShdw>
                </a:effectLst>
                <a:latin typeface="Comic Sans MS" panose="030F0702030302020204" pitchFamily="66" charset="0"/>
              </a:rPr>
              <a:t>Motivación: </a:t>
            </a:r>
          </a:p>
          <a:p>
            <a:pPr algn="ctr">
              <a:lnSpc>
                <a:spcPct val="90000"/>
              </a:lnSpc>
              <a:buNone/>
            </a:pPr>
            <a:r>
              <a:rPr lang="es-MX" sz="2800" i="1" dirty="0" smtClean="0">
                <a:solidFill>
                  <a:schemeClr val="bg1">
                    <a:lumMod val="40000"/>
                    <a:lumOff val="60000"/>
                  </a:schemeClr>
                </a:solidFill>
                <a:effectLst>
                  <a:glow rad="101600">
                    <a:schemeClr val="accent4">
                      <a:satMod val="175000"/>
                      <a:alpha val="40000"/>
                    </a:schemeClr>
                  </a:glow>
                  <a:outerShdw blurRad="50800" dist="88900" dir="18900000" algn="bl" rotWithShape="0">
                    <a:prstClr val="black"/>
                  </a:outerShdw>
                </a:effectLst>
                <a:latin typeface="Comic Sans MS" panose="030F0702030302020204" pitchFamily="66" charset="0"/>
              </a:rPr>
              <a:t>Decía </a:t>
            </a:r>
            <a:r>
              <a:rPr lang="es-MX" sz="2800" i="1" dirty="0">
                <a:solidFill>
                  <a:schemeClr val="bg1">
                    <a:lumMod val="40000"/>
                    <a:lumOff val="60000"/>
                  </a:schemeClr>
                </a:solidFill>
                <a:effectLst>
                  <a:glow rad="101600">
                    <a:schemeClr val="accent4">
                      <a:satMod val="175000"/>
                      <a:alpha val="40000"/>
                    </a:schemeClr>
                  </a:glow>
                  <a:outerShdw blurRad="50800" dist="88900" dir="18900000" algn="bl" rotWithShape="0">
                    <a:prstClr val="black"/>
                  </a:outerShdw>
                </a:effectLst>
                <a:latin typeface="Comic Sans MS" panose="030F0702030302020204" pitchFamily="66" charset="0"/>
              </a:rPr>
              <a:t>Santa Teresa que orar es hablar de amistad con quien sabemos que nos ama. Por eso las palabras de Jesús que hemos meditado hoy nos conducen necesariamente a la oración. De amigo a amigo, porque nos ha demostrado el amor más grande, que es el dar la vida por los amigos.</a:t>
            </a:r>
            <a:endParaRPr lang="es-ES_tradnl" sz="2800" i="1" dirty="0">
              <a:solidFill>
                <a:schemeClr val="bg1">
                  <a:lumMod val="40000"/>
                  <a:lumOff val="60000"/>
                </a:schemeClr>
              </a:solidFill>
              <a:effectLst>
                <a:glow rad="101600">
                  <a:schemeClr val="accent4">
                    <a:satMod val="175000"/>
                    <a:alpha val="40000"/>
                  </a:schemeClr>
                </a:glow>
                <a:outerShdw blurRad="50800" dist="88900" dir="18900000" algn="bl" rotWithShape="0">
                  <a:prstClr val="black"/>
                </a:outerShdw>
              </a:effectLst>
              <a:latin typeface="Comic Sans MS" panose="030F0702030302020204" pitchFamily="66" charset="0"/>
            </a:endParaRPr>
          </a:p>
        </p:txBody>
      </p:sp>
      <p:sp>
        <p:nvSpPr>
          <p:cNvPr id="12" name="Rectangle 9"/>
          <p:cNvSpPr>
            <a:spLocks noChangeArrowheads="1"/>
          </p:cNvSpPr>
          <p:nvPr/>
        </p:nvSpPr>
        <p:spPr bwMode="auto">
          <a:xfrm>
            <a:off x="901738" y="4859449"/>
            <a:ext cx="7990741" cy="1809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base">
              <a:spcBef>
                <a:spcPct val="20000"/>
              </a:spcBef>
              <a:spcAft>
                <a:spcPct val="0"/>
              </a:spcAft>
            </a:pPr>
            <a:r>
              <a:rPr lang="es-ES_tradnl" sz="2800" b="1" i="1" dirty="0">
                <a:solidFill>
                  <a:srgbClr val="EFF274"/>
                </a:solidFill>
                <a:effectLst>
                  <a:outerShdw blurRad="50800" dist="38100" dir="10800000" algn="r" rotWithShape="0">
                    <a:prstClr val="black"/>
                  </a:outerShdw>
                </a:effectLst>
              </a:rPr>
              <a:t>   </a:t>
            </a:r>
            <a:endParaRPr lang="es-ES" sz="2800" b="1" i="1" dirty="0">
              <a:solidFill>
                <a:srgbClr val="EFF274"/>
              </a:solidFill>
              <a:effectLst>
                <a:outerShdw blurRad="50800" dist="38100" dir="10800000" algn="r" rotWithShape="0">
                  <a:prstClr val="black"/>
                </a:outerShdw>
              </a:effectLst>
            </a:endParaRPr>
          </a:p>
        </p:txBody>
      </p:sp>
      <p:grpSp>
        <p:nvGrpSpPr>
          <p:cNvPr id="8" name="Group 4"/>
          <p:cNvGrpSpPr>
            <a:grpSpLocks/>
          </p:cNvGrpSpPr>
          <p:nvPr/>
        </p:nvGrpSpPr>
        <p:grpSpPr bwMode="auto">
          <a:xfrm>
            <a:off x="901501" y="549557"/>
            <a:ext cx="4746624" cy="993750"/>
            <a:chOff x="-2030" y="5381"/>
            <a:chExt cx="8298" cy="201"/>
          </a:xfrm>
        </p:grpSpPr>
        <p:sp>
          <p:nvSpPr>
            <p:cNvPr id="9" name="Text Box 5"/>
            <p:cNvSpPr txBox="1">
              <a:spLocks noChangeArrowheads="1"/>
            </p:cNvSpPr>
            <p:nvPr/>
          </p:nvSpPr>
          <p:spPr bwMode="auto">
            <a:xfrm>
              <a:off x="-2030" y="5388"/>
              <a:ext cx="3518" cy="194"/>
            </a:xfrm>
            <a:prstGeom prst="rect">
              <a:avLst/>
            </a:prstGeom>
            <a:solidFill>
              <a:srgbClr val="FFC000"/>
            </a:solidFill>
            <a:ln w="9525">
              <a:solidFill>
                <a:srgbClr val="969696"/>
              </a:solidFill>
              <a:miter lim="800000"/>
              <a:headEnd/>
              <a:tailEnd/>
            </a:ln>
            <a:scene3d>
              <a:camera prst="orthographicFront"/>
              <a:lightRig rig="threePt" dir="t"/>
            </a:scene3d>
            <a:sp3d>
              <a:bevelT w="152400" h="50800" prst="softRound"/>
            </a:sp3d>
          </p:spPr>
          <p:txBody>
            <a:bodyPr/>
            <a:lstStyle/>
            <a:p>
              <a:pPr algn="ctr" fontAlgn="base">
                <a:spcBef>
                  <a:spcPct val="0"/>
                </a:spcBef>
                <a:spcAft>
                  <a:spcPct val="0"/>
                </a:spcAft>
                <a:defRPr/>
              </a:pPr>
              <a:endParaRPr lang="es-ES" sz="1200" b="1" dirty="0" smtClean="0">
                <a:solidFill>
                  <a:schemeClr val="tx1">
                    <a:lumMod val="95000"/>
                    <a:lumOff val="5000"/>
                  </a:schemeClr>
                </a:solidFill>
                <a:latin typeface="Verdana" pitchFamily="34" charset="0"/>
              </a:endParaRPr>
            </a:p>
            <a:p>
              <a:pPr algn="ctr" fontAlgn="base">
                <a:spcBef>
                  <a:spcPct val="0"/>
                </a:spcBef>
                <a:spcAft>
                  <a:spcPct val="0"/>
                </a:spcAft>
                <a:defRPr/>
              </a:pPr>
              <a:r>
                <a:rPr lang="es-ES" sz="2400" b="1" dirty="0" smtClean="0">
                  <a:solidFill>
                    <a:schemeClr val="tx1">
                      <a:lumMod val="95000"/>
                      <a:lumOff val="5000"/>
                    </a:schemeClr>
                  </a:solidFill>
                  <a:latin typeface="Tw Cen MT Condensed Extra Bold" panose="020B0803020202020204" pitchFamily="34" charset="0"/>
                </a:rPr>
                <a:t>III</a:t>
              </a:r>
              <a:r>
                <a:rPr lang="es-ES" sz="2400" b="1" dirty="0">
                  <a:solidFill>
                    <a:schemeClr val="tx1">
                      <a:lumMod val="95000"/>
                      <a:lumOff val="5000"/>
                    </a:schemeClr>
                  </a:solidFill>
                  <a:latin typeface="Tw Cen MT Condensed Extra Bold" panose="020B0803020202020204" pitchFamily="34" charset="0"/>
                </a:rPr>
                <a:t>. ORATIO</a:t>
              </a:r>
              <a:endParaRPr lang="es-ES" sz="2400" dirty="0">
                <a:solidFill>
                  <a:schemeClr val="tx1">
                    <a:lumMod val="95000"/>
                    <a:lumOff val="5000"/>
                  </a:schemeClr>
                </a:solidFill>
                <a:effectLst>
                  <a:outerShdw blurRad="38100" dist="38100" dir="2700000" algn="tl">
                    <a:srgbClr val="FFFFFF"/>
                  </a:outerShdw>
                </a:effectLst>
                <a:latin typeface="Tw Cen MT Condensed Extra Bold" panose="020B0803020202020204" pitchFamily="34" charset="0"/>
              </a:endParaRPr>
            </a:p>
          </p:txBody>
        </p:sp>
        <p:sp>
          <p:nvSpPr>
            <p:cNvPr id="10" name="Text Box 6"/>
            <p:cNvSpPr txBox="1">
              <a:spLocks noChangeArrowheads="1"/>
            </p:cNvSpPr>
            <p:nvPr/>
          </p:nvSpPr>
          <p:spPr bwMode="auto">
            <a:xfrm>
              <a:off x="1555" y="5381"/>
              <a:ext cx="4713" cy="200"/>
            </a:xfrm>
            <a:prstGeom prst="rect">
              <a:avLst/>
            </a:prstGeom>
            <a:solidFill>
              <a:srgbClr val="FFFFFF"/>
            </a:solidFill>
            <a:ln w="9525">
              <a:solidFill>
                <a:srgbClr val="000000"/>
              </a:solidFill>
              <a:miter lim="800000"/>
              <a:headEnd/>
              <a:tailEnd/>
            </a:ln>
            <a:scene3d>
              <a:camera prst="orthographicFront"/>
              <a:lightRig rig="threePt" dir="t"/>
            </a:scene3d>
            <a:sp3d>
              <a:bevelT/>
            </a:sp3d>
          </p:spPr>
          <p:txBody>
            <a:bodyPr/>
            <a:lstStyle/>
            <a:p>
              <a:pPr fontAlgn="base">
                <a:spcBef>
                  <a:spcPct val="0"/>
                </a:spcBef>
                <a:spcAft>
                  <a:spcPct val="0"/>
                </a:spcAft>
                <a:defRPr/>
              </a:pPr>
              <a:endParaRPr lang="es-ES" sz="1400" b="1" dirty="0" smtClean="0">
                <a:solidFill>
                  <a:srgbClr val="000000"/>
                </a:solidFill>
              </a:endParaRPr>
            </a:p>
            <a:p>
              <a:pPr algn="ctr" fontAlgn="base">
                <a:spcBef>
                  <a:spcPct val="0"/>
                </a:spcBef>
                <a:spcAft>
                  <a:spcPct val="0"/>
                </a:spcAft>
                <a:defRPr/>
              </a:pPr>
              <a:r>
                <a:rPr lang="es-ES" dirty="0" smtClean="0">
                  <a:solidFill>
                    <a:srgbClr val="000000"/>
                  </a:solidFill>
                  <a:effectLst>
                    <a:outerShdw blurRad="38100" dist="38100" dir="2700000" algn="tl">
                      <a:srgbClr val="000000">
                        <a:alpha val="43137"/>
                      </a:srgbClr>
                    </a:outerShdw>
                  </a:effectLst>
                </a:rPr>
                <a:t>¿</a:t>
              </a:r>
              <a:r>
                <a:rPr lang="es-ES" dirty="0">
                  <a:solidFill>
                    <a:srgbClr val="000000"/>
                  </a:solidFill>
                  <a:effectLst>
                    <a:outerShdw blurRad="38100" dist="38100" dir="2700000" algn="tl">
                      <a:srgbClr val="000000">
                        <a:alpha val="43137"/>
                      </a:srgbClr>
                    </a:outerShdw>
                  </a:effectLst>
                </a:rPr>
                <a:t>Qué le digo al Señor motivado por su Palabra?</a:t>
              </a:r>
            </a:p>
            <a:p>
              <a:pPr algn="ctr" fontAlgn="base">
                <a:spcBef>
                  <a:spcPct val="0"/>
                </a:spcBef>
                <a:spcAft>
                  <a:spcPct val="0"/>
                </a:spcAft>
                <a:defRPr/>
              </a:pPr>
              <a:endParaRPr lang="es-ES" dirty="0">
                <a:solidFill>
                  <a:srgbClr val="000000"/>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40108463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87403">
                                            <p:txEl>
                                              <p:pRg st="0" end="0"/>
                                            </p:txEl>
                                          </p:spTgt>
                                        </p:tgtEl>
                                        <p:attrNameLst>
                                          <p:attrName>style.visibility</p:attrName>
                                        </p:attrNameLst>
                                      </p:cBhvr>
                                      <p:to>
                                        <p:strVal val="visible"/>
                                      </p:to>
                                    </p:set>
                                    <p:anim calcmode="lin" valueType="num">
                                      <p:cBhvr>
                                        <p:cTn id="7" dur="500" fill="hold"/>
                                        <p:tgtEl>
                                          <p:spTgt spid="18740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8740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8740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8740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87403">
                                            <p:txEl>
                                              <p:pRg st="0" end="0"/>
                                            </p:txEl>
                                          </p:spTgt>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187403">
                                            <p:txEl>
                                              <p:pRg st="1" end="1"/>
                                            </p:txEl>
                                          </p:spTgt>
                                        </p:tgtEl>
                                        <p:attrNameLst>
                                          <p:attrName>style.visibility</p:attrName>
                                        </p:attrNameLst>
                                      </p:cBhvr>
                                      <p:to>
                                        <p:strVal val="visible"/>
                                      </p:to>
                                    </p:set>
                                    <p:anim calcmode="lin" valueType="num">
                                      <p:cBhvr>
                                        <p:cTn id="15" dur="500" fill="hold"/>
                                        <p:tgtEl>
                                          <p:spTgt spid="18740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87403">
                                            <p:txEl>
                                              <p:pRg st="1" end="1"/>
                                            </p:txEl>
                                          </p:spTgt>
                                        </p:tgtEl>
                                        <p:attrNameLst>
                                          <p:attrName>ppt_y</p:attrName>
                                        </p:attrNameLst>
                                      </p:cBhvr>
                                      <p:tavLst>
                                        <p:tav tm="0">
                                          <p:val>
                                            <p:strVal val="#ppt_y"/>
                                          </p:val>
                                        </p:tav>
                                        <p:tav tm="100000">
                                          <p:val>
                                            <p:strVal val="#ppt_y"/>
                                          </p:val>
                                        </p:tav>
                                      </p:tavLst>
                                    </p:anim>
                                    <p:anim calcmode="lin" valueType="num">
                                      <p:cBhvr>
                                        <p:cTn id="17" dur="500" fill="hold"/>
                                        <p:tgtEl>
                                          <p:spTgt spid="18740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8740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87403">
                                            <p:txEl>
                                              <p:pRg st="1" end="1"/>
                                            </p:txEl>
                                          </p:spTgt>
                                        </p:tgtEl>
                                      </p:cBhvr>
                                    </p:animEffect>
                                  </p:childTnLst>
                                </p:cTn>
                              </p:par>
                            </p:childTnLst>
                          </p:cTn>
                        </p:par>
                        <p:par>
                          <p:cTn id="20" fill="hold">
                            <p:stCondLst>
                              <p:cond delay="12650"/>
                            </p:stCondLst>
                            <p:childTnLst>
                              <p:par>
                                <p:cTn id="21" presetID="27" presetClass="entr" presetSubtype="0" fill="hold" grpId="0" nodeType="afterEffect">
                                  <p:stCondLst>
                                    <p:cond delay="0"/>
                                  </p:stCondLst>
                                  <p:iterate type="lt">
                                    <p:tmPct val="50000"/>
                                  </p:iterate>
                                  <p:childTnLst>
                                    <p:set>
                                      <p:cBhvr>
                                        <p:cTn id="22" dur="1" fill="hold">
                                          <p:stCondLst>
                                            <p:cond delay="0"/>
                                          </p:stCondLst>
                                        </p:cTn>
                                        <p:tgtEl>
                                          <p:spTgt spid="12"/>
                                        </p:tgtEl>
                                        <p:attrNameLst>
                                          <p:attrName>style.visibility</p:attrName>
                                        </p:attrNameLst>
                                      </p:cBhvr>
                                      <p:to>
                                        <p:strVal val="visible"/>
                                      </p:to>
                                    </p:set>
                                    <p:anim calcmode="discrete" valueType="clr">
                                      <p:cBhvr override="childStyle">
                                        <p:cTn id="23"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12"/>
                                        </p:tgtEl>
                                        <p:attrNameLst>
                                          <p:attrName>fillcolor</p:attrName>
                                        </p:attrNameLst>
                                      </p:cBhvr>
                                      <p:tavLst>
                                        <p:tav tm="0">
                                          <p:val>
                                            <p:clrVal>
                                              <a:schemeClr val="accent2"/>
                                            </p:clrVal>
                                          </p:val>
                                        </p:tav>
                                        <p:tav tm="50000">
                                          <p:val>
                                            <p:clrVal>
                                              <a:schemeClr val="hlink"/>
                                            </p:clrVal>
                                          </p:val>
                                        </p:tav>
                                      </p:tavLst>
                                    </p:anim>
                                    <p:set>
                                      <p:cBhvr>
                                        <p:cTn id="25" dur="80"/>
                                        <p:tgtEl>
                                          <p:spTgt spid="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403" grpId="0" build="p"/>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756" y="422031"/>
            <a:ext cx="7992409" cy="6079248"/>
          </a:xfrm>
          <a:prstGeom prst="rect">
            <a:avLst/>
          </a:prstGeom>
          <a:scene3d>
            <a:camera prst="orthographicFront"/>
            <a:lightRig rig="threePt" dir="t"/>
          </a:scene3d>
          <a:sp3d>
            <a:bevelT prst="convex"/>
          </a:sp3d>
        </p:spPr>
      </p:pic>
      <p:sp>
        <p:nvSpPr>
          <p:cNvPr id="5" name="Text Box 3"/>
          <p:cNvSpPr txBox="1">
            <a:spLocks noChangeArrowheads="1"/>
          </p:cNvSpPr>
          <p:nvPr/>
        </p:nvSpPr>
        <p:spPr bwMode="auto">
          <a:xfrm>
            <a:off x="4843304" y="539837"/>
            <a:ext cx="3561093" cy="3139321"/>
          </a:xfrm>
          <a:prstGeom prst="rect">
            <a:avLst/>
          </a:prstGeom>
          <a:noFill/>
          <a:ln>
            <a:noFill/>
          </a:ln>
          <a:effectLst>
            <a:softEdge rad="317500"/>
          </a:effectLs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342900" indent="-342900" algn="r" eaLnBrk="1" hangingPunct="1">
              <a:spcBef>
                <a:spcPts val="0"/>
              </a:spcBef>
              <a:buFont typeface="Wingdings" panose="05000000000000000000" pitchFamily="2" charset="2"/>
              <a:buChar char="Ø"/>
            </a:pPr>
            <a:r>
              <a:rPr lang="es-ES_tradnl" sz="2200" b="1" dirty="0" smtClean="0">
                <a:ln w="6600">
                  <a:solidFill>
                    <a:schemeClr val="accent2"/>
                  </a:solidFill>
                  <a:prstDash val="solid"/>
                </a:ln>
                <a:solidFill>
                  <a:srgbClr val="FFFFFF"/>
                </a:solidFill>
                <a:effectLst>
                  <a:glow rad="228600">
                    <a:schemeClr val="accent4">
                      <a:satMod val="175000"/>
                      <a:alpha val="40000"/>
                    </a:schemeClr>
                  </a:glow>
                  <a:outerShdw dist="38100" dir="2700000" algn="tl" rotWithShape="0">
                    <a:schemeClr val="accent2"/>
                  </a:outerShdw>
                </a:effectLst>
                <a:latin typeface="Tekton Pro" pitchFamily="34" charset="0"/>
                <a:ea typeface="Times New Roman" pitchFamily="18" charset="0"/>
                <a:cs typeface="Arial" charset="0"/>
              </a:rPr>
              <a:t>Luego de un tiempo de oración personal, </a:t>
            </a:r>
            <a:r>
              <a:rPr lang="es-MX" sz="2200" b="1" dirty="0">
                <a:ln w="6600">
                  <a:solidFill>
                    <a:schemeClr val="accent2"/>
                  </a:solidFill>
                  <a:prstDash val="solid"/>
                </a:ln>
                <a:solidFill>
                  <a:srgbClr val="FFFFFF"/>
                </a:solidFill>
                <a:effectLst>
                  <a:glow rad="228600">
                    <a:schemeClr val="accent4">
                      <a:satMod val="175000"/>
                      <a:alpha val="40000"/>
                    </a:schemeClr>
                  </a:glow>
                  <a:outerShdw dist="38100" dir="2700000" algn="tl" rotWithShape="0">
                    <a:schemeClr val="accent2"/>
                  </a:outerShdw>
                </a:effectLst>
                <a:latin typeface="Tekton Pro" pitchFamily="34" charset="0"/>
                <a:ea typeface="Times New Roman" pitchFamily="18" charset="0"/>
                <a:cs typeface="Arial" charset="0"/>
              </a:rPr>
              <a:t>podemos compartir en voz alta nuestra oración, siempre dirigiéndonos a Dios mediante la alabanza, la acción de gracias o la súplica confia</a:t>
            </a:r>
            <a:r>
              <a:rPr lang="es-MX" sz="2200" b="1" dirty="0">
                <a:ln w="6600">
                  <a:solidFill>
                    <a:schemeClr val="accent2"/>
                  </a:solidFill>
                  <a:prstDash val="solid"/>
                </a:ln>
                <a:solidFill>
                  <a:srgbClr val="FFFFFF"/>
                </a:solidFill>
                <a:effectLst>
                  <a:outerShdw dist="38100" dir="2700000" algn="tl" rotWithShape="0">
                    <a:schemeClr val="accent2"/>
                  </a:outerShdw>
                </a:effectLst>
                <a:latin typeface="Tekton Pro" pitchFamily="34" charset="0"/>
                <a:ea typeface="Times New Roman" pitchFamily="18" charset="0"/>
                <a:cs typeface="Arial" charset="0"/>
              </a:rPr>
              <a:t>da</a:t>
            </a:r>
            <a:r>
              <a:rPr lang="es-MX" sz="2200" b="1" dirty="0" smtClean="0">
                <a:ln w="6600">
                  <a:solidFill>
                    <a:sysClr val="windowText" lastClr="000000"/>
                  </a:solidFill>
                  <a:prstDash val="solid"/>
                </a:ln>
                <a:solidFill>
                  <a:srgbClr val="FFFFFF"/>
                </a:solidFill>
                <a:effectLst>
                  <a:outerShdw dist="38100" dir="2700000" algn="tl" rotWithShape="0">
                    <a:schemeClr val="accent2"/>
                  </a:outerShdw>
                </a:effectLst>
                <a:latin typeface="Tekton Pro" pitchFamily="34" charset="0"/>
                <a:ea typeface="Times New Roman" pitchFamily="18" charset="0"/>
                <a:cs typeface="Arial" charset="0"/>
              </a:rPr>
              <a:t>.</a:t>
            </a:r>
            <a:endParaRPr lang="es-ES_tradnl" sz="2200" b="1" dirty="0">
              <a:ln w="6600">
                <a:solidFill>
                  <a:sysClr val="windowText" lastClr="000000"/>
                </a:solidFill>
                <a:prstDash val="solid"/>
              </a:ln>
              <a:solidFill>
                <a:srgbClr val="FFFFFF"/>
              </a:solidFill>
              <a:effectLst>
                <a:outerShdw dist="38100" dir="2700000" algn="tl" rotWithShape="0">
                  <a:schemeClr val="accent2"/>
                </a:outerShdw>
              </a:effectLst>
              <a:latin typeface="Tekton Pro" pitchFamily="34" charset="0"/>
              <a:ea typeface="Times New Roman" pitchFamily="18" charset="0"/>
              <a:cs typeface="Arial" charset="0"/>
            </a:endParaRPr>
          </a:p>
        </p:txBody>
      </p:sp>
    </p:spTree>
    <p:extLst>
      <p:ext uri="{BB962C8B-B14F-4D97-AF65-F5344CB8AC3E}">
        <p14:creationId xmlns:p14="http://schemas.microsoft.com/office/powerpoint/2010/main" val="2962588786"/>
      </p:ext>
    </p:extLst>
  </p:cSld>
  <p:clrMapOvr>
    <a:masterClrMapping/>
  </p:clrMapOvr>
  <mc:AlternateContent xmlns:mc="http://schemas.openxmlformats.org/markup-compatibility/2006" xmlns:p14="http://schemas.microsoft.com/office/powerpoint/2010/main">
    <mc:Choice Requires="p14">
      <p:transition spd="slow" p14:dur="1500">
        <p:zoom dir="in"/>
      </p:transition>
    </mc:Choice>
    <mc:Fallback xmlns="">
      <p:transition spd="slow">
        <p:zoom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i.pinimg.com/564x/76/68/9c/76689c85d79697ab272e36b80d09098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509" y="331193"/>
            <a:ext cx="8094122" cy="6210284"/>
          </a:xfrm>
          <a:prstGeom prst="rect">
            <a:avLst/>
          </a:prstGeom>
          <a:noFill/>
          <a:extLst>
            <a:ext uri="{909E8E84-426E-40DD-AFC4-6F175D3DCCD1}">
              <a14:hiddenFill xmlns:a14="http://schemas.microsoft.com/office/drawing/2010/main">
                <a:solidFill>
                  <a:srgbClr val="FFFFFF"/>
                </a:solidFill>
              </a14:hiddenFill>
            </a:ext>
          </a:extLst>
        </p:spPr>
      </p:pic>
      <p:sp>
        <p:nvSpPr>
          <p:cNvPr id="109571" name="Text Box 3"/>
          <p:cNvSpPr txBox="1">
            <a:spLocks noChangeArrowheads="1"/>
          </p:cNvSpPr>
          <p:nvPr/>
        </p:nvSpPr>
        <p:spPr bwMode="auto">
          <a:xfrm>
            <a:off x="1569620" y="579036"/>
            <a:ext cx="6378626" cy="646331"/>
          </a:xfrm>
          <a:prstGeom prst="rect">
            <a:avLst/>
          </a:prstGeom>
          <a:noFill/>
          <a:ln>
            <a:noFill/>
          </a:ln>
          <a:effectLst>
            <a:outerShdw dist="28398" dir="1593903" algn="ctr" rotWithShape="0">
              <a:srgbClr val="FF9E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eaLnBrk="0" fontAlgn="base" hangingPunct="0">
              <a:spcBef>
                <a:spcPct val="0"/>
              </a:spcBef>
              <a:spcAft>
                <a:spcPct val="0"/>
              </a:spcAft>
            </a:pPr>
            <a:r>
              <a:rPr lang="es-ES_tradnl" sz="3600" i="1" dirty="0" smtClean="0">
                <a:solidFill>
                  <a:schemeClr val="bg1"/>
                </a:solidFill>
                <a:effectLst>
                  <a:glow rad="139700">
                    <a:schemeClr val="accent4">
                      <a:satMod val="175000"/>
                      <a:alpha val="40000"/>
                    </a:schemeClr>
                  </a:glow>
                </a:effectLst>
                <a:latin typeface="Comic Sans MS" pitchFamily="66" charset="0"/>
              </a:rPr>
              <a:t>Salmo 97</a:t>
            </a:r>
            <a:endParaRPr lang="es-ES_tradnl" sz="3600" dirty="0">
              <a:solidFill>
                <a:schemeClr val="bg1"/>
              </a:solidFill>
              <a:effectLst>
                <a:glow rad="139700">
                  <a:schemeClr val="accent4">
                    <a:satMod val="175000"/>
                    <a:alpha val="40000"/>
                  </a:schemeClr>
                </a:glow>
              </a:effectLst>
              <a:latin typeface="Comic Sans MS" pitchFamily="66" charset="0"/>
            </a:endParaRPr>
          </a:p>
        </p:txBody>
      </p:sp>
      <p:sp>
        <p:nvSpPr>
          <p:cNvPr id="109572" name="Text Box 4"/>
          <p:cNvSpPr txBox="1">
            <a:spLocks noChangeArrowheads="1"/>
          </p:cNvSpPr>
          <p:nvPr/>
        </p:nvSpPr>
        <p:spPr bwMode="auto">
          <a:xfrm>
            <a:off x="985842" y="5306995"/>
            <a:ext cx="7152223" cy="1077218"/>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eaLnBrk="0" fontAlgn="base" hangingPunct="0">
              <a:spcBef>
                <a:spcPct val="0"/>
              </a:spcBef>
              <a:spcAft>
                <a:spcPct val="0"/>
              </a:spcAft>
            </a:pPr>
            <a:r>
              <a:rPr lang="es-ES_tradnl" sz="2800" b="1" i="1" dirty="0">
                <a:solidFill>
                  <a:srgbClr val="EFF274">
                    <a:lumMod val="20000"/>
                    <a:lumOff val="80000"/>
                  </a:srgbClr>
                </a:solidFill>
                <a:effectLst>
                  <a:outerShdw blurRad="38100" dist="38100" dir="2700000" algn="tl">
                    <a:srgbClr val="C0C0C0"/>
                  </a:outerShdw>
                </a:effectLst>
                <a:latin typeface="Comic Sans MS" pitchFamily="66" charset="0"/>
              </a:rPr>
              <a:t> </a:t>
            </a:r>
            <a:r>
              <a:rPr lang="es-ES_tradnl" sz="2800" b="1" i="1" dirty="0" smtClean="0">
                <a:solidFill>
                  <a:srgbClr val="EFF274">
                    <a:lumMod val="20000"/>
                    <a:lumOff val="80000"/>
                  </a:srgbClr>
                </a:solidFill>
                <a:effectLst>
                  <a:outerShdw blurRad="38100" dist="38100" dir="2700000" algn="tl">
                    <a:srgbClr val="C0C0C0"/>
                  </a:outerShdw>
                </a:effectLst>
                <a:latin typeface="Comic Sans MS" pitchFamily="66" charset="0"/>
              </a:rPr>
              <a:t>E</a:t>
            </a:r>
            <a:r>
              <a:rPr lang="es-ES_tradnl" sz="3200" i="1" dirty="0" smtClean="0">
                <a:solidFill>
                  <a:srgbClr val="EFF274">
                    <a:lumMod val="20000"/>
                    <a:lumOff val="80000"/>
                  </a:srgbClr>
                </a:solidFill>
                <a:effectLst>
                  <a:outerShdw blurRad="38100" dist="38100" dir="2700000" algn="tl">
                    <a:srgbClr val="C0C0C0"/>
                  </a:outerShdw>
                </a:effectLst>
                <a:latin typeface="Comic Sans MS" pitchFamily="66" charset="0"/>
              </a:rPr>
              <a:t>l </a:t>
            </a:r>
            <a:r>
              <a:rPr lang="es-ES_tradnl" sz="3200" i="1" dirty="0">
                <a:solidFill>
                  <a:srgbClr val="EFF274">
                    <a:lumMod val="20000"/>
                    <a:lumOff val="80000"/>
                  </a:srgbClr>
                </a:solidFill>
                <a:effectLst>
                  <a:outerShdw blurRad="38100" dist="38100" dir="2700000" algn="tl">
                    <a:srgbClr val="C0C0C0"/>
                  </a:outerShdw>
                </a:effectLst>
                <a:latin typeface="Comic Sans MS" pitchFamily="66" charset="0"/>
              </a:rPr>
              <a:t>Señor </a:t>
            </a:r>
            <a:r>
              <a:rPr lang="es-ES_tradnl" sz="3200" i="1" dirty="0" smtClean="0">
                <a:solidFill>
                  <a:srgbClr val="EFF274">
                    <a:lumMod val="20000"/>
                    <a:lumOff val="80000"/>
                  </a:srgbClr>
                </a:solidFill>
                <a:effectLst>
                  <a:outerShdw blurRad="38100" dist="38100" dir="2700000" algn="tl">
                    <a:srgbClr val="C0C0C0"/>
                  </a:outerShdw>
                </a:effectLst>
                <a:latin typeface="Comic Sans MS" pitchFamily="66" charset="0"/>
              </a:rPr>
              <a:t>revela alas naciones su salvación.</a:t>
            </a:r>
            <a:endParaRPr lang="es-ES_tradnl" sz="2800" b="1" i="1" dirty="0">
              <a:solidFill>
                <a:srgbClr val="EFF274">
                  <a:lumMod val="20000"/>
                  <a:lumOff val="80000"/>
                </a:srgbClr>
              </a:solidFill>
              <a:latin typeface="Comic Sans MS" pitchFamily="66" charset="0"/>
            </a:endParaRPr>
          </a:p>
        </p:txBody>
      </p:sp>
      <p:sp>
        <p:nvSpPr>
          <p:cNvPr id="109573" name="Text Box 5"/>
          <p:cNvSpPr txBox="1">
            <a:spLocks noChangeArrowheads="1"/>
          </p:cNvSpPr>
          <p:nvPr/>
        </p:nvSpPr>
        <p:spPr bwMode="auto">
          <a:xfrm>
            <a:off x="833677" y="2542905"/>
            <a:ext cx="7541786" cy="2308324"/>
          </a:xfrm>
          <a:prstGeom prst="rect">
            <a:avLst/>
          </a:prstGeom>
          <a:noFill/>
          <a:ln>
            <a:noFill/>
          </a:ln>
          <a:effectLst>
            <a:outerShdw dist="35921" dir="2700000" algn="ctr" rotWithShape="0">
              <a:srgbClr val="FF9E00"/>
            </a:outerShdw>
          </a:effectLst>
          <a:extLst>
            <a:ext uri="{909E8E84-426E-40DD-AFC4-6F175D3DCCD1}">
              <a14:hiddenFill xmlns:a14="http://schemas.microsoft.com/office/drawing/2010/main">
                <a:solidFill>
                  <a:schemeClr val="tx1">
                    <a:alpha val="19000"/>
                  </a:schemeClr>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eaLnBrk="0" fontAlgn="base" hangingPunct="0">
              <a:spcBef>
                <a:spcPct val="0"/>
              </a:spcBef>
              <a:spcAft>
                <a:spcPct val="0"/>
              </a:spcAft>
            </a:pPr>
            <a:r>
              <a:rPr lang="es-ES_tradnl" sz="3600" i="1" dirty="0" err="1" smtClean="0">
                <a:solidFill>
                  <a:schemeClr val="bg1"/>
                </a:solidFill>
                <a:effectLst>
                  <a:glow rad="228600">
                    <a:schemeClr val="accent4">
                      <a:satMod val="175000"/>
                      <a:alpha val="40000"/>
                    </a:schemeClr>
                  </a:glow>
                </a:effectLst>
                <a:latin typeface="Comic Sans MS" pitchFamily="66" charset="0"/>
              </a:rPr>
              <a:t>Cannten</a:t>
            </a:r>
            <a:r>
              <a:rPr lang="es-ES_tradnl" sz="3600" i="1" dirty="0" smtClean="0">
                <a:solidFill>
                  <a:schemeClr val="bg1"/>
                </a:solidFill>
                <a:effectLst>
                  <a:glow rad="228600">
                    <a:schemeClr val="accent4">
                      <a:satMod val="175000"/>
                      <a:alpha val="40000"/>
                    </a:schemeClr>
                  </a:glow>
                </a:effectLst>
                <a:latin typeface="Comic Sans MS" pitchFamily="66" charset="0"/>
              </a:rPr>
              <a:t> al Señor un cantico nuevo, porque ha hecho maravillas; su diestra le ha dado la victoria , su santo brazo. </a:t>
            </a:r>
            <a:endParaRPr lang="es-ES_tradnl" sz="3600" i="1" dirty="0">
              <a:solidFill>
                <a:schemeClr val="bg1"/>
              </a:solidFill>
              <a:effectLst>
                <a:glow rad="228600">
                  <a:schemeClr val="accent4">
                    <a:satMod val="175000"/>
                    <a:alpha val="40000"/>
                  </a:schemeClr>
                </a:glow>
              </a:effectLst>
              <a:latin typeface="Comic Sans MS" pitchFamily="66" charset="0"/>
            </a:endParaRPr>
          </a:p>
        </p:txBody>
      </p:sp>
    </p:spTree>
    <p:extLst>
      <p:ext uri="{BB962C8B-B14F-4D97-AF65-F5344CB8AC3E}">
        <p14:creationId xmlns:p14="http://schemas.microsoft.com/office/powerpoint/2010/main" val="38656004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09573"/>
                                        </p:tgtEl>
                                        <p:attrNameLst>
                                          <p:attrName>style.visibility</p:attrName>
                                        </p:attrNameLst>
                                      </p:cBhvr>
                                      <p:to>
                                        <p:strVal val="visible"/>
                                      </p:to>
                                    </p:set>
                                    <p:anim calcmode="discrete" valueType="clr">
                                      <p:cBhvr override="childStyle">
                                        <p:cTn id="7" dur="80"/>
                                        <p:tgtEl>
                                          <p:spTgt spid="10957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9573"/>
                                        </p:tgtEl>
                                        <p:attrNameLst>
                                          <p:attrName>fillcolor</p:attrName>
                                        </p:attrNameLst>
                                      </p:cBhvr>
                                      <p:tavLst>
                                        <p:tav tm="0">
                                          <p:val>
                                            <p:clrVal>
                                              <a:schemeClr val="accent2"/>
                                            </p:clrVal>
                                          </p:val>
                                        </p:tav>
                                        <p:tav tm="50000">
                                          <p:val>
                                            <p:clrVal>
                                              <a:schemeClr val="hlink"/>
                                            </p:clrVal>
                                          </p:val>
                                        </p:tav>
                                      </p:tavLst>
                                    </p:anim>
                                    <p:set>
                                      <p:cBhvr>
                                        <p:cTn id="9" dur="80"/>
                                        <p:tgtEl>
                                          <p:spTgt spid="109573"/>
                                        </p:tgtEl>
                                        <p:attrNameLst>
                                          <p:attrName>fill.type</p:attrName>
                                        </p:attrNameLst>
                                      </p:cBhvr>
                                      <p:to>
                                        <p:strVal val="solid"/>
                                      </p:to>
                                    </p:set>
                                  </p:childTnLst>
                                </p:cTn>
                              </p:par>
                            </p:childTnLst>
                          </p:cTn>
                        </p:par>
                        <p:par>
                          <p:cTn id="10" fill="hold" nodeType="afterGroup">
                            <p:stCondLst>
                              <p:cond delay="38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109572"/>
                                        </p:tgtEl>
                                        <p:attrNameLst>
                                          <p:attrName>style.visibility</p:attrName>
                                        </p:attrNameLst>
                                      </p:cBhvr>
                                      <p:to>
                                        <p:strVal val="visible"/>
                                      </p:to>
                                    </p:set>
                                    <p:anim calcmode="discrete" valueType="clr">
                                      <p:cBhvr override="childStyle">
                                        <p:cTn id="13" dur="80"/>
                                        <p:tgtEl>
                                          <p:spTgt spid="109572"/>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09572"/>
                                        </p:tgtEl>
                                        <p:attrNameLst>
                                          <p:attrName>fillcolor</p:attrName>
                                        </p:attrNameLst>
                                      </p:cBhvr>
                                      <p:tavLst>
                                        <p:tav tm="0">
                                          <p:val>
                                            <p:clrVal>
                                              <a:schemeClr val="accent2"/>
                                            </p:clrVal>
                                          </p:val>
                                        </p:tav>
                                        <p:tav tm="50000">
                                          <p:val>
                                            <p:clrVal>
                                              <a:schemeClr val="hlink"/>
                                            </p:clrVal>
                                          </p:val>
                                        </p:tav>
                                      </p:tavLst>
                                    </p:anim>
                                    <p:set>
                                      <p:cBhvr>
                                        <p:cTn id="15" dur="80"/>
                                        <p:tgtEl>
                                          <p:spTgt spid="10957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2" grpId="0"/>
      <p:bldP spid="10957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i.pinimg.com/564x/ee/e9/1d/eee91defe27ffb1ab2c84fcb6b0c9d8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798" y="326519"/>
            <a:ext cx="7953445" cy="6204910"/>
          </a:xfrm>
          <a:prstGeom prst="rect">
            <a:avLst/>
          </a:prstGeom>
          <a:noFill/>
          <a:extLst>
            <a:ext uri="{909E8E84-426E-40DD-AFC4-6F175D3DCCD1}">
              <a14:hiddenFill xmlns:a14="http://schemas.microsoft.com/office/drawing/2010/main">
                <a:solidFill>
                  <a:srgbClr val="FFFFFF"/>
                </a:solidFill>
              </a14:hiddenFill>
            </a:ext>
          </a:extLst>
        </p:spPr>
      </p:pic>
      <p:sp>
        <p:nvSpPr>
          <p:cNvPr id="110596" name="Text Box 4"/>
          <p:cNvSpPr txBox="1">
            <a:spLocks noChangeArrowheads="1"/>
          </p:cNvSpPr>
          <p:nvPr/>
        </p:nvSpPr>
        <p:spPr bwMode="auto">
          <a:xfrm>
            <a:off x="513003" y="5061445"/>
            <a:ext cx="7705725" cy="1323439"/>
          </a:xfrm>
          <a:prstGeom prst="rect">
            <a:avLst/>
          </a:prstGeom>
          <a:noFill/>
          <a:ln>
            <a:noFill/>
          </a:ln>
          <a:effectLst>
            <a:outerShdw dist="28398" dir="1593903"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0" fontAlgn="base" hangingPunct="0">
              <a:spcBef>
                <a:spcPct val="0"/>
              </a:spcBef>
              <a:spcAft>
                <a:spcPct val="0"/>
              </a:spcAft>
            </a:pPr>
            <a:r>
              <a:rPr lang="es-ES_tradnl" sz="4000" dirty="0" smtClean="0">
                <a:solidFill>
                  <a:srgbClr val="FFFF00"/>
                </a:solidFill>
                <a:effectLst>
                  <a:glow rad="101600">
                    <a:schemeClr val="tx1">
                      <a:lumMod val="95000"/>
                      <a:lumOff val="5000"/>
                      <a:alpha val="40000"/>
                    </a:schemeClr>
                  </a:glow>
                  <a:outerShdw blurRad="50800" dist="38100" dir="10800000" algn="r" rotWithShape="0">
                    <a:prstClr val="black"/>
                  </a:outerShdw>
                </a:effectLst>
                <a:latin typeface="Comic Sans MS" pitchFamily="66" charset="0"/>
                <a:cs typeface="Times New Roman" pitchFamily="18" charset="0"/>
              </a:rPr>
              <a:t>El Señor  revela a las naciones su salvación.</a:t>
            </a:r>
            <a:endParaRPr lang="es-ES_tradnl" sz="4000" dirty="0">
              <a:solidFill>
                <a:srgbClr val="FFFF00"/>
              </a:solidFill>
              <a:effectLst>
                <a:glow rad="101600">
                  <a:schemeClr val="tx1">
                    <a:lumMod val="95000"/>
                    <a:lumOff val="5000"/>
                    <a:alpha val="40000"/>
                  </a:schemeClr>
                </a:glow>
                <a:outerShdw blurRad="50800" dist="38100" dir="10800000" algn="r" rotWithShape="0">
                  <a:prstClr val="black"/>
                </a:outerShdw>
              </a:effectLst>
              <a:latin typeface="Comic Sans MS" pitchFamily="66" charset="0"/>
              <a:cs typeface="Times New Roman" pitchFamily="18" charset="0"/>
            </a:endParaRPr>
          </a:p>
        </p:txBody>
      </p:sp>
      <p:sp>
        <p:nvSpPr>
          <p:cNvPr id="7" name="Text Box 4"/>
          <p:cNvSpPr txBox="1">
            <a:spLocks noChangeArrowheads="1"/>
          </p:cNvSpPr>
          <p:nvPr/>
        </p:nvSpPr>
        <p:spPr bwMode="auto">
          <a:xfrm>
            <a:off x="884790" y="1962147"/>
            <a:ext cx="7791248" cy="2062103"/>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eaLnBrk="0" fontAlgn="base" hangingPunct="0">
              <a:spcBef>
                <a:spcPct val="0"/>
              </a:spcBef>
              <a:spcAft>
                <a:spcPct val="0"/>
              </a:spcAft>
            </a:pPr>
            <a:r>
              <a:rPr lang="es-ES_tradnl" sz="2800" b="1" i="1" dirty="0">
                <a:solidFill>
                  <a:srgbClr val="EFF274">
                    <a:lumMod val="20000"/>
                    <a:lumOff val="80000"/>
                  </a:srgbClr>
                </a:solidFill>
                <a:effectLst>
                  <a:outerShdw blurRad="38100" dist="38100" dir="2700000" algn="tl">
                    <a:srgbClr val="C0C0C0"/>
                  </a:outerShdw>
                </a:effectLst>
                <a:latin typeface="Comic Sans MS" pitchFamily="66" charset="0"/>
              </a:rPr>
              <a:t> </a:t>
            </a:r>
            <a:r>
              <a:rPr lang="es-ES_tradnl" sz="2800" b="1" i="1" dirty="0" smtClean="0">
                <a:solidFill>
                  <a:srgbClr val="EFF274">
                    <a:lumMod val="20000"/>
                    <a:lumOff val="80000"/>
                  </a:srgbClr>
                </a:solidFill>
                <a:effectLst>
                  <a:outerShdw blurRad="38100" dist="38100" dir="2700000" algn="tl">
                    <a:srgbClr val="C0C0C0"/>
                  </a:outerShdw>
                </a:effectLst>
                <a:latin typeface="Comic Sans MS" pitchFamily="66" charset="0"/>
              </a:rPr>
              <a:t>E</a:t>
            </a:r>
            <a:r>
              <a:rPr lang="es-ES_tradnl" sz="3200" i="1" dirty="0" smtClean="0">
                <a:solidFill>
                  <a:srgbClr val="EFF274">
                    <a:lumMod val="20000"/>
                    <a:lumOff val="80000"/>
                  </a:srgbClr>
                </a:solidFill>
                <a:effectLst>
                  <a:outerShdw blurRad="38100" dist="38100" dir="2700000" algn="tl">
                    <a:srgbClr val="C0C0C0"/>
                  </a:outerShdw>
                </a:effectLst>
                <a:latin typeface="Comic Sans MS" pitchFamily="66" charset="0"/>
              </a:rPr>
              <a:t>l </a:t>
            </a:r>
            <a:r>
              <a:rPr lang="es-ES_tradnl" sz="3200" i="1" dirty="0">
                <a:solidFill>
                  <a:srgbClr val="EFF274">
                    <a:lumMod val="20000"/>
                    <a:lumOff val="80000"/>
                  </a:srgbClr>
                </a:solidFill>
                <a:effectLst>
                  <a:outerShdw blurRad="38100" dist="38100" dir="2700000" algn="tl">
                    <a:srgbClr val="C0C0C0"/>
                  </a:outerShdw>
                </a:effectLst>
                <a:latin typeface="Comic Sans MS" pitchFamily="66" charset="0"/>
              </a:rPr>
              <a:t>Señor </a:t>
            </a:r>
            <a:r>
              <a:rPr lang="es-ES_tradnl" sz="3200" i="1" dirty="0" smtClean="0">
                <a:solidFill>
                  <a:srgbClr val="EFF274">
                    <a:lumMod val="20000"/>
                    <a:lumOff val="80000"/>
                  </a:srgbClr>
                </a:solidFill>
                <a:effectLst>
                  <a:outerShdw blurRad="38100" dist="38100" dir="2700000" algn="tl">
                    <a:srgbClr val="C0C0C0"/>
                  </a:outerShdw>
                </a:effectLst>
                <a:latin typeface="Comic Sans MS" pitchFamily="66" charset="0"/>
              </a:rPr>
              <a:t>da a conocer su  victoria, revela a las naciones su justicia; se acordó de su misericordia y su fidelidad a favor de la casa de Israel.</a:t>
            </a:r>
            <a:endParaRPr lang="es-ES_tradnl" sz="2800" b="1" i="1" dirty="0">
              <a:solidFill>
                <a:srgbClr val="EFF274">
                  <a:lumMod val="20000"/>
                  <a:lumOff val="80000"/>
                </a:srgbClr>
              </a:solidFill>
              <a:latin typeface="Comic Sans MS" pitchFamily="66" charset="0"/>
            </a:endParaRPr>
          </a:p>
        </p:txBody>
      </p:sp>
    </p:spTree>
    <p:extLst>
      <p:ext uri="{BB962C8B-B14F-4D97-AF65-F5344CB8AC3E}">
        <p14:creationId xmlns:p14="http://schemas.microsoft.com/office/powerpoint/2010/main" val="33073179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par>
                          <p:cTn id="10" fill="hold">
                            <p:stCondLst>
                              <p:cond delay="468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110596"/>
                                        </p:tgtEl>
                                        <p:attrNameLst>
                                          <p:attrName>style.visibility</p:attrName>
                                        </p:attrNameLst>
                                      </p:cBhvr>
                                      <p:to>
                                        <p:strVal val="visible"/>
                                      </p:to>
                                    </p:set>
                                    <p:anim calcmode="discrete" valueType="clr">
                                      <p:cBhvr override="childStyle">
                                        <p:cTn id="13" dur="80"/>
                                        <p:tgtEl>
                                          <p:spTgt spid="110596"/>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10596"/>
                                        </p:tgtEl>
                                        <p:attrNameLst>
                                          <p:attrName>fillcolor</p:attrName>
                                        </p:attrNameLst>
                                      </p:cBhvr>
                                      <p:tavLst>
                                        <p:tav tm="0">
                                          <p:val>
                                            <p:clrVal>
                                              <a:schemeClr val="accent2"/>
                                            </p:clrVal>
                                          </p:val>
                                        </p:tav>
                                        <p:tav tm="50000">
                                          <p:val>
                                            <p:clrVal>
                                              <a:schemeClr val="hlink"/>
                                            </p:clrVal>
                                          </p:val>
                                        </p:tav>
                                      </p:tavLst>
                                    </p:anim>
                                    <p:set>
                                      <p:cBhvr>
                                        <p:cTn id="15" dur="80"/>
                                        <p:tgtEl>
                                          <p:spTgt spid="11059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6"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i.pinimg.com/564x/63/2b/7b/632b7bb1b356cb9cc06a8559878fda9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597" y="403173"/>
            <a:ext cx="7968502" cy="6078014"/>
          </a:xfrm>
          <a:prstGeom prst="rect">
            <a:avLst/>
          </a:prstGeom>
          <a:noFill/>
          <a:extLst>
            <a:ext uri="{909E8E84-426E-40DD-AFC4-6F175D3DCCD1}">
              <a14:hiddenFill xmlns:a14="http://schemas.microsoft.com/office/drawing/2010/main">
                <a:solidFill>
                  <a:srgbClr val="FFFFFF"/>
                </a:solidFill>
              </a14:hiddenFill>
            </a:ext>
          </a:extLst>
        </p:spPr>
      </p:pic>
      <p:sp>
        <p:nvSpPr>
          <p:cNvPr id="111620" name="Text Box 4"/>
          <p:cNvSpPr txBox="1">
            <a:spLocks noChangeArrowheads="1"/>
          </p:cNvSpPr>
          <p:nvPr/>
        </p:nvSpPr>
        <p:spPr bwMode="auto">
          <a:xfrm>
            <a:off x="572597" y="403173"/>
            <a:ext cx="7747439" cy="1384995"/>
          </a:xfrm>
          <a:prstGeom prst="rect">
            <a:avLst/>
          </a:prstGeom>
          <a:noFill/>
          <a:ln>
            <a:noFill/>
          </a:ln>
          <a:effectLst>
            <a:outerShdw dist="17961" dir="2700000" algn="ctr" rotWithShape="0">
              <a:srgbClr val="FC032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eaLnBrk="0" fontAlgn="base" hangingPunct="0">
              <a:spcBef>
                <a:spcPct val="0"/>
              </a:spcBef>
              <a:spcAft>
                <a:spcPct val="0"/>
              </a:spcAft>
            </a:pPr>
            <a:r>
              <a:rPr lang="es-ES_tradnl" sz="2800" b="1" spc="-150" dirty="0">
                <a:solidFill>
                  <a:schemeClr val="bg1"/>
                </a:solidFill>
                <a:effectLst>
                  <a:outerShdw blurRad="60007" dist="310007" dir="7680000" sx="14000" sy="14000" kx="1300200" algn="ctr" rotWithShape="0">
                    <a:srgbClr val="C00000"/>
                  </a:outerShdw>
                </a:effectLst>
                <a:latin typeface="Comic Sans MS" pitchFamily="66" charset="0"/>
              </a:rPr>
              <a:t> </a:t>
            </a:r>
            <a:r>
              <a:rPr lang="es-ES_tradnl" sz="2800" b="1" spc="-150" dirty="0" smtClean="0">
                <a:solidFill>
                  <a:schemeClr val="bg1"/>
                </a:solidFill>
                <a:effectLst>
                  <a:outerShdw blurRad="60007" dist="310007" dir="7680000" sx="14000" sy="14000" kx="1300200" algn="ctr" rotWithShape="0">
                    <a:srgbClr val="C00000"/>
                  </a:outerShdw>
                </a:effectLst>
                <a:latin typeface="Comic Sans MS" pitchFamily="66" charset="0"/>
              </a:rPr>
              <a:t>Los confines de la tierra han contemplado la victoria de nuestro Dios. Aclama al Señor tierra entera; griten, </a:t>
            </a:r>
            <a:r>
              <a:rPr lang="es-ES_tradnl" sz="2800" b="1" spc="-150" dirty="0" err="1" smtClean="0">
                <a:solidFill>
                  <a:schemeClr val="bg1"/>
                </a:solidFill>
                <a:effectLst>
                  <a:outerShdw blurRad="60007" dist="310007" dir="7680000" sx="14000" sy="14000" kx="1300200" algn="ctr" rotWithShape="0">
                    <a:srgbClr val="C00000"/>
                  </a:outerShdw>
                </a:effectLst>
                <a:latin typeface="Comic Sans MS" pitchFamily="66" charset="0"/>
              </a:rPr>
              <a:t>victoreen</a:t>
            </a:r>
            <a:r>
              <a:rPr lang="es-ES_tradnl" sz="2800" b="1" spc="-150" dirty="0" smtClean="0">
                <a:solidFill>
                  <a:schemeClr val="bg1"/>
                </a:solidFill>
                <a:effectLst>
                  <a:outerShdw blurRad="60007" dist="310007" dir="7680000" sx="14000" sy="14000" kx="1300200" algn="ctr" rotWithShape="0">
                    <a:srgbClr val="C00000"/>
                  </a:outerShdw>
                </a:effectLst>
                <a:latin typeface="Comic Sans MS" pitchFamily="66" charset="0"/>
              </a:rPr>
              <a:t>, toquen.</a:t>
            </a:r>
            <a:endParaRPr lang="es-ES_tradnl" sz="2800" b="1" i="1" spc="50" dirty="0">
              <a:ln w="9525" cmpd="sng">
                <a:solidFill>
                  <a:schemeClr val="accent1"/>
                </a:solidFill>
                <a:prstDash val="solid"/>
              </a:ln>
              <a:solidFill>
                <a:schemeClr val="bg1"/>
              </a:solidFill>
              <a:effectLst>
                <a:glow rad="101600">
                  <a:schemeClr val="accent4">
                    <a:satMod val="175000"/>
                    <a:alpha val="40000"/>
                  </a:schemeClr>
                </a:glow>
              </a:effectLst>
              <a:latin typeface="Comic Sans MS" pitchFamily="66" charset="0"/>
              <a:cs typeface="Times New Roman" pitchFamily="18" charset="0"/>
            </a:endParaRPr>
          </a:p>
        </p:txBody>
      </p:sp>
      <p:sp>
        <p:nvSpPr>
          <p:cNvPr id="5" name="Text Box 4"/>
          <p:cNvSpPr txBox="1">
            <a:spLocks noChangeArrowheads="1"/>
          </p:cNvSpPr>
          <p:nvPr/>
        </p:nvSpPr>
        <p:spPr bwMode="auto">
          <a:xfrm>
            <a:off x="946813" y="5117083"/>
            <a:ext cx="7714870" cy="1200329"/>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eaLnBrk="0" fontAlgn="base" hangingPunct="0">
              <a:spcBef>
                <a:spcPct val="0"/>
              </a:spcBef>
              <a:spcAft>
                <a:spcPct val="0"/>
              </a:spcAft>
            </a:pPr>
            <a:r>
              <a:rPr lang="es-ES_tradnl" sz="2800" b="1" i="1" dirty="0">
                <a:solidFill>
                  <a:schemeClr val="bg1"/>
                </a:solidFill>
                <a:effectLst>
                  <a:outerShdw blurRad="38100" dist="38100" dir="2700000" algn="tl">
                    <a:srgbClr val="C0C0C0"/>
                  </a:outerShdw>
                </a:effectLst>
                <a:latin typeface="Comic Sans MS" pitchFamily="66" charset="0"/>
              </a:rPr>
              <a:t> </a:t>
            </a:r>
            <a:r>
              <a:rPr lang="es-ES_tradnl" sz="3600" b="1" i="1" dirty="0" smtClean="0">
                <a:solidFill>
                  <a:schemeClr val="bg1"/>
                </a:solidFill>
                <a:effectLst>
                  <a:outerShdw blurRad="38100" dist="38100" dir="2700000" algn="tl">
                    <a:srgbClr val="C0C0C0"/>
                  </a:outerShdw>
                </a:effectLst>
                <a:latin typeface="Comic Sans MS" pitchFamily="66" charset="0"/>
              </a:rPr>
              <a:t>E</a:t>
            </a:r>
            <a:r>
              <a:rPr lang="es-ES_tradnl" sz="3600" i="1" dirty="0" smtClean="0">
                <a:solidFill>
                  <a:schemeClr val="bg1"/>
                </a:solidFill>
                <a:effectLst>
                  <a:outerShdw blurRad="38100" dist="38100" dir="2700000" algn="tl">
                    <a:srgbClr val="C0C0C0"/>
                  </a:outerShdw>
                </a:effectLst>
                <a:latin typeface="Comic Sans MS" pitchFamily="66" charset="0"/>
              </a:rPr>
              <a:t>l </a:t>
            </a:r>
            <a:r>
              <a:rPr lang="es-ES_tradnl" sz="3600" i="1" dirty="0">
                <a:solidFill>
                  <a:schemeClr val="bg1"/>
                </a:solidFill>
                <a:effectLst>
                  <a:outerShdw blurRad="38100" dist="38100" dir="2700000" algn="tl">
                    <a:srgbClr val="C0C0C0"/>
                  </a:outerShdw>
                </a:effectLst>
                <a:latin typeface="Comic Sans MS" pitchFamily="66" charset="0"/>
              </a:rPr>
              <a:t>Señor </a:t>
            </a:r>
            <a:r>
              <a:rPr lang="es-ES_tradnl" sz="3600" i="1" dirty="0" smtClean="0">
                <a:solidFill>
                  <a:schemeClr val="bg1"/>
                </a:solidFill>
                <a:effectLst>
                  <a:outerShdw blurRad="38100" dist="38100" dir="2700000" algn="tl">
                    <a:srgbClr val="C0C0C0"/>
                  </a:outerShdw>
                </a:effectLst>
                <a:latin typeface="Comic Sans MS" pitchFamily="66" charset="0"/>
              </a:rPr>
              <a:t>revela a las naciones  su salvación.</a:t>
            </a:r>
            <a:endParaRPr lang="es-ES_tradnl" sz="3600" b="1" i="1" dirty="0">
              <a:solidFill>
                <a:schemeClr val="bg1"/>
              </a:solidFill>
              <a:latin typeface="Comic Sans MS" pitchFamily="66" charset="0"/>
            </a:endParaRPr>
          </a:p>
        </p:txBody>
      </p:sp>
    </p:spTree>
    <p:extLst>
      <p:ext uri="{BB962C8B-B14F-4D97-AF65-F5344CB8AC3E}">
        <p14:creationId xmlns:p14="http://schemas.microsoft.com/office/powerpoint/2010/main" val="40172385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11620"/>
                                        </p:tgtEl>
                                        <p:attrNameLst>
                                          <p:attrName>style.visibility</p:attrName>
                                        </p:attrNameLst>
                                      </p:cBhvr>
                                      <p:to>
                                        <p:strVal val="visible"/>
                                      </p:to>
                                    </p:set>
                                    <p:anim calcmode="discrete" valueType="clr">
                                      <p:cBhvr override="childStyle">
                                        <p:cTn id="7" dur="80"/>
                                        <p:tgtEl>
                                          <p:spTgt spid="11162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1620"/>
                                        </p:tgtEl>
                                        <p:attrNameLst>
                                          <p:attrName>fillcolor</p:attrName>
                                        </p:attrNameLst>
                                      </p:cBhvr>
                                      <p:tavLst>
                                        <p:tav tm="0">
                                          <p:val>
                                            <p:clrVal>
                                              <a:schemeClr val="accent2"/>
                                            </p:clrVal>
                                          </p:val>
                                        </p:tav>
                                        <p:tav tm="50000">
                                          <p:val>
                                            <p:clrVal>
                                              <a:schemeClr val="hlink"/>
                                            </p:clrVal>
                                          </p:val>
                                        </p:tav>
                                      </p:tavLst>
                                    </p:anim>
                                    <p:set>
                                      <p:cBhvr>
                                        <p:cTn id="9" dur="80"/>
                                        <p:tgtEl>
                                          <p:spTgt spid="111620"/>
                                        </p:tgtEl>
                                        <p:attrNameLst>
                                          <p:attrName>fill.type</p:attrName>
                                        </p:attrNameLst>
                                      </p:cBhvr>
                                      <p:to>
                                        <p:strVal val="solid"/>
                                      </p:to>
                                    </p:set>
                                  </p:childTnLst>
                                </p:cTn>
                              </p:par>
                            </p:childTnLst>
                          </p:cTn>
                        </p:par>
                        <p:par>
                          <p:cTn id="10" fill="hold">
                            <p:stCondLst>
                              <p:cond delay="44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5"/>
                                        </p:tgtEl>
                                        <p:attrNameLst>
                                          <p:attrName>style.visibility</p:attrName>
                                        </p:attrNameLst>
                                      </p:cBhvr>
                                      <p:to>
                                        <p:strVal val="visible"/>
                                      </p:to>
                                    </p:set>
                                    <p:anim calcmode="discrete" valueType="clr">
                                      <p:cBhvr override="childStyle">
                                        <p:cTn id="13"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5"/>
                                        </p:tgtEl>
                                        <p:attrNameLst>
                                          <p:attrName>fillcolor</p:attrName>
                                        </p:attrNameLst>
                                      </p:cBhvr>
                                      <p:tavLst>
                                        <p:tav tm="0">
                                          <p:val>
                                            <p:clrVal>
                                              <a:schemeClr val="accent2"/>
                                            </p:clrVal>
                                          </p:val>
                                        </p:tav>
                                        <p:tav tm="50000">
                                          <p:val>
                                            <p:clrVal>
                                              <a:schemeClr val="hlink"/>
                                            </p:clrVal>
                                          </p:val>
                                        </p:tav>
                                      </p:tavLst>
                                    </p:anim>
                                    <p:set>
                                      <p:cBhvr>
                                        <p:cTn id="15"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0"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604577" y="634106"/>
            <a:ext cx="8164735" cy="5836358"/>
          </a:xfrm>
          <a:prstGeom prst="rect">
            <a:avLst/>
          </a:prstGeom>
        </p:spPr>
      </p:pic>
      <p:sp>
        <p:nvSpPr>
          <p:cNvPr id="155658" name="Rectangle 10"/>
          <p:cNvSpPr>
            <a:spLocks noChangeArrowheads="1"/>
          </p:cNvSpPr>
          <p:nvPr/>
        </p:nvSpPr>
        <p:spPr bwMode="auto">
          <a:xfrm>
            <a:off x="1303165" y="1965861"/>
            <a:ext cx="6584792" cy="2478870"/>
          </a:xfrm>
          <a:prstGeom prst="rect">
            <a:avLst/>
          </a:prstGeom>
          <a:noFill/>
          <a:ln>
            <a:noFill/>
          </a:ln>
          <a:effectLst/>
          <a:extLst/>
        </p:spPr>
        <p:txBody>
          <a:bodyPr/>
          <a:lstStyle/>
          <a:p>
            <a:pPr marL="342900" indent="-342900" algn="ctr" fontAlgn="base">
              <a:lnSpc>
                <a:spcPct val="80000"/>
              </a:lnSpc>
              <a:spcBef>
                <a:spcPct val="20000"/>
              </a:spcBef>
              <a:spcAft>
                <a:spcPct val="0"/>
              </a:spcAft>
            </a:pPr>
            <a:r>
              <a:rPr lang="es-ES_tradnl" sz="2000" dirty="0" smtClean="0">
                <a:solidFill>
                  <a:srgbClr val="FFFFFF"/>
                </a:solidFill>
                <a:effectLst>
                  <a:outerShdw blurRad="50800" dist="63500" algn="l" rotWithShape="0">
                    <a:srgbClr val="000000"/>
                  </a:outerShdw>
                </a:effectLst>
                <a:latin typeface="Comic Sans MS" panose="030F0702030302020204" pitchFamily="66" charset="0"/>
              </a:rPr>
              <a:t>         	</a:t>
            </a:r>
            <a:r>
              <a:rPr lang="es-MX" sz="2400" dirty="0" smtClean="0">
                <a:solidFill>
                  <a:schemeClr val="tx1">
                    <a:lumMod val="85000"/>
                    <a:lumOff val="15000"/>
                  </a:schemeClr>
                </a:solidFill>
                <a:latin typeface="Cascadia Mono SemiLight" panose="020B0609020000020004" pitchFamily="49" charset="0"/>
                <a:ea typeface="Cascadia Mono SemiLight" panose="020B0609020000020004" pitchFamily="49" charset="0"/>
                <a:cs typeface="Cascadia Mono SemiLight" panose="020B0609020000020004" pitchFamily="49" charset="0"/>
              </a:rPr>
              <a:t>Así </a:t>
            </a:r>
            <a:r>
              <a:rPr lang="es-MX" sz="2400" dirty="0">
                <a:solidFill>
                  <a:schemeClr val="tx1">
                    <a:lumMod val="85000"/>
                    <a:lumOff val="15000"/>
                  </a:schemeClr>
                </a:solidFill>
                <a:latin typeface="Cascadia Mono SemiLight" panose="020B0609020000020004" pitchFamily="49" charset="0"/>
                <a:ea typeface="Cascadia Mono SemiLight" panose="020B0609020000020004" pitchFamily="49" charset="0"/>
                <a:cs typeface="Cascadia Mono SemiLight" panose="020B0609020000020004" pitchFamily="49" charset="0"/>
              </a:rPr>
              <a:t>comprendió san Vicente el </a:t>
            </a:r>
            <a:r>
              <a:rPr lang="es-MX" sz="2400" dirty="0" smtClean="0">
                <a:solidFill>
                  <a:schemeClr val="tx1">
                    <a:lumMod val="85000"/>
                    <a:lumOff val="15000"/>
                  </a:schemeClr>
                </a:solidFill>
                <a:latin typeface="Cascadia Mono SemiLight" panose="020B0609020000020004" pitchFamily="49" charset="0"/>
                <a:ea typeface="Cascadia Mono SemiLight" panose="020B0609020000020004" pitchFamily="49" charset="0"/>
                <a:cs typeface="Cascadia Mono SemiLight" panose="020B0609020000020004" pitchFamily="49" charset="0"/>
              </a:rPr>
              <a:t>                            mandamiento </a:t>
            </a:r>
            <a:r>
              <a:rPr lang="es-MX" sz="2400" dirty="0">
                <a:solidFill>
                  <a:schemeClr val="tx1">
                    <a:lumMod val="85000"/>
                    <a:lumOff val="15000"/>
                  </a:schemeClr>
                </a:solidFill>
                <a:latin typeface="Cascadia Mono SemiLight" panose="020B0609020000020004" pitchFamily="49" charset="0"/>
                <a:ea typeface="Cascadia Mono SemiLight" panose="020B0609020000020004" pitchFamily="49" charset="0"/>
                <a:cs typeface="Cascadia Mono SemiLight" panose="020B0609020000020004" pitchFamily="49" charset="0"/>
              </a:rPr>
              <a:t>nuevo del amor:</a:t>
            </a:r>
          </a:p>
          <a:p>
            <a:pPr marL="342900" indent="-342900" algn="ctr" fontAlgn="base">
              <a:lnSpc>
                <a:spcPct val="80000"/>
              </a:lnSpc>
              <a:spcBef>
                <a:spcPct val="20000"/>
              </a:spcBef>
              <a:spcAft>
                <a:spcPct val="0"/>
              </a:spcAft>
            </a:pPr>
            <a:r>
              <a:rPr lang="es-MX" sz="2400" i="1" dirty="0">
                <a:solidFill>
                  <a:schemeClr val="tx1">
                    <a:lumMod val="85000"/>
                    <a:lumOff val="15000"/>
                  </a:schemeClr>
                </a:solidFill>
                <a:latin typeface="Comic Sans MS" panose="030F0702030302020204" pitchFamily="66" charset="0"/>
              </a:rPr>
              <a:t>“Nuestro Señor dijo: "El que salve su vida la perderá", y en otro lugar añade que no es posible hacer un acto de amor mayor que el de dar la vida por un amigo. ¿Y no es Dios nuestro amigo? ¿No lo es el prójimo? ¿No seríamos indignos de gozar del ser que Dios nos da, si nos negásemos a darlo por unos motivos tan dignos? Ciertamente, sabiendo que hemos recibido nuestra vida de su mano generosa, cometeríamos una injusticia si no la gastásemos según sus designios.” (XI, 520)</a:t>
            </a:r>
          </a:p>
          <a:p>
            <a:pPr marL="342900" indent="-342900" algn="ctr" fontAlgn="base">
              <a:lnSpc>
                <a:spcPct val="80000"/>
              </a:lnSpc>
              <a:spcBef>
                <a:spcPct val="20000"/>
              </a:spcBef>
              <a:spcAft>
                <a:spcPct val="0"/>
              </a:spcAft>
            </a:pPr>
            <a:endParaRPr lang="es-ES_tradnl" sz="2800" i="1" dirty="0" smtClean="0">
              <a:solidFill>
                <a:srgbClr val="FFFFFF"/>
              </a:solidFill>
              <a:effectLst>
                <a:outerShdw blurRad="50800" dist="63500" algn="l" rotWithShape="0">
                  <a:srgbClr val="000000"/>
                </a:outerShdw>
              </a:effectLst>
              <a:latin typeface="Comic Sans MS" panose="030F0702030302020204" pitchFamily="66" charset="0"/>
            </a:endParaRPr>
          </a:p>
        </p:txBody>
      </p:sp>
      <p:sp>
        <p:nvSpPr>
          <p:cNvPr id="9" name="Rectangle 10"/>
          <p:cNvSpPr>
            <a:spLocks noChangeArrowheads="1"/>
          </p:cNvSpPr>
          <p:nvPr/>
        </p:nvSpPr>
        <p:spPr bwMode="auto">
          <a:xfrm>
            <a:off x="1826870" y="2835275"/>
            <a:ext cx="5720150" cy="2251880"/>
          </a:xfrm>
          <a:prstGeom prst="rect">
            <a:avLst/>
          </a:prstGeom>
          <a:noFill/>
          <a:ln>
            <a:noFill/>
          </a:ln>
          <a:effectLst/>
          <a:extLst/>
        </p:spPr>
        <p:txBody>
          <a:bodyPr/>
          <a:lstStyle/>
          <a:p>
            <a:pPr marL="342900" indent="-342900" fontAlgn="base">
              <a:lnSpc>
                <a:spcPct val="80000"/>
              </a:lnSpc>
              <a:spcBef>
                <a:spcPct val="20000"/>
              </a:spcBef>
              <a:spcAft>
                <a:spcPct val="0"/>
              </a:spcAft>
            </a:pPr>
            <a:r>
              <a:rPr lang="es-ES_tradnl" sz="3200" b="1" dirty="0">
                <a:solidFill>
                  <a:srgbClr val="FFFF00"/>
                </a:solidFill>
                <a:effectLst>
                  <a:outerShdw blurRad="50800" dist="38100" dir="10800000" algn="r" rotWithShape="0">
                    <a:prstClr val="black"/>
                  </a:outerShdw>
                </a:effectLst>
                <a:latin typeface="Script MT Bold" pitchFamily="66" charset="0"/>
              </a:rPr>
              <a:t>   </a:t>
            </a:r>
            <a:endParaRPr lang="es-ES" sz="3200" b="1" dirty="0">
              <a:solidFill>
                <a:srgbClr val="FFFF00"/>
              </a:solidFill>
              <a:effectLst>
                <a:outerShdw blurRad="50800" dist="38100" dir="10800000" algn="r" rotWithShape="0">
                  <a:prstClr val="black"/>
                </a:outerShdw>
              </a:effectLst>
              <a:latin typeface="Script MT Bold" pitchFamily="66" charset="0"/>
            </a:endParaRPr>
          </a:p>
        </p:txBody>
      </p:sp>
      <p:sp>
        <p:nvSpPr>
          <p:cNvPr id="11" name="Rectangle 8"/>
          <p:cNvSpPr>
            <a:spLocks noChangeArrowheads="1"/>
          </p:cNvSpPr>
          <p:nvPr/>
        </p:nvSpPr>
        <p:spPr bwMode="auto">
          <a:xfrm>
            <a:off x="1403648" y="332656"/>
            <a:ext cx="7416825"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base">
              <a:lnSpc>
                <a:spcPct val="90000"/>
              </a:lnSpc>
              <a:spcBef>
                <a:spcPct val="20000"/>
              </a:spcBef>
              <a:spcAft>
                <a:spcPct val="0"/>
              </a:spcAft>
            </a:pPr>
            <a:endParaRPr lang="es-ES_tradnl" sz="2800" b="1" i="1" dirty="0">
              <a:solidFill>
                <a:srgbClr val="FFFF00"/>
              </a:solidFill>
              <a:effectLst>
                <a:outerShdw blurRad="50800" dist="38100" dir="10800000" algn="r" rotWithShape="0">
                  <a:prstClr val="black"/>
                </a:outerShdw>
              </a:effectLst>
              <a:latin typeface="Times New Roman" pitchFamily="18" charset="0"/>
            </a:endParaRPr>
          </a:p>
          <a:p>
            <a:pPr marL="342900" indent="-342900" algn="ctr" fontAlgn="base">
              <a:lnSpc>
                <a:spcPct val="90000"/>
              </a:lnSpc>
              <a:spcBef>
                <a:spcPct val="20000"/>
              </a:spcBef>
              <a:spcAft>
                <a:spcPct val="0"/>
              </a:spcAft>
            </a:pPr>
            <a:endParaRPr lang="es-ES_tradnl" sz="2800" b="1" i="1" dirty="0">
              <a:solidFill>
                <a:srgbClr val="FFFF00"/>
              </a:solidFill>
              <a:effectLst>
                <a:outerShdw blurRad="50800" dist="38100" dir="10800000" algn="r" rotWithShape="0">
                  <a:prstClr val="black"/>
                </a:outerShdw>
              </a:effectLst>
              <a:latin typeface="Times New Roman" pitchFamily="18" charset="0"/>
            </a:endParaRPr>
          </a:p>
          <a:p>
            <a:pPr marL="342900" indent="-342900" algn="ctr" fontAlgn="base">
              <a:lnSpc>
                <a:spcPct val="90000"/>
              </a:lnSpc>
              <a:spcBef>
                <a:spcPct val="20000"/>
              </a:spcBef>
              <a:spcAft>
                <a:spcPct val="0"/>
              </a:spcAft>
            </a:pPr>
            <a:r>
              <a:rPr lang="es-ES_tradnl" sz="2800" b="1" i="1" dirty="0">
                <a:solidFill>
                  <a:srgbClr val="FFFF00"/>
                </a:solidFill>
                <a:effectLst>
                  <a:outerShdw blurRad="50800" dist="38100" dir="10800000" algn="r" rotWithShape="0">
                    <a:prstClr val="black"/>
                  </a:outerShdw>
                </a:effectLst>
                <a:latin typeface="Times New Roman" pitchFamily="18" charset="0"/>
              </a:rPr>
              <a:t> </a:t>
            </a:r>
            <a:endParaRPr lang="es-ES" sz="2800" b="1" i="1" dirty="0">
              <a:solidFill>
                <a:srgbClr val="FFFF00"/>
              </a:solidFill>
              <a:effectLst>
                <a:outerShdw blurRad="50800" dist="38100" dir="10800000" algn="r" rotWithShape="0">
                  <a:prstClr val="black"/>
                </a:outerShdw>
              </a:effectLst>
              <a:latin typeface="Times New Roman" pitchFamily="18" charset="0"/>
            </a:endParaRPr>
          </a:p>
        </p:txBody>
      </p:sp>
      <p:sp>
        <p:nvSpPr>
          <p:cNvPr id="12" name="Rectangle 10"/>
          <p:cNvSpPr>
            <a:spLocks noChangeArrowheads="1"/>
          </p:cNvSpPr>
          <p:nvPr/>
        </p:nvSpPr>
        <p:spPr bwMode="auto">
          <a:xfrm>
            <a:off x="1127575" y="4718076"/>
            <a:ext cx="3711903" cy="2021659"/>
          </a:xfrm>
          <a:prstGeom prst="rect">
            <a:avLst/>
          </a:prstGeom>
          <a:noFill/>
          <a:ln>
            <a:noFill/>
          </a:ln>
          <a:effectLst/>
          <a:extLst/>
        </p:spPr>
        <p:txBody>
          <a:bodyPr/>
          <a:lstStyle/>
          <a:p>
            <a:pPr marL="342900" indent="-342900" fontAlgn="base">
              <a:lnSpc>
                <a:spcPct val="80000"/>
              </a:lnSpc>
              <a:spcBef>
                <a:spcPct val="20000"/>
              </a:spcBef>
              <a:spcAft>
                <a:spcPct val="0"/>
              </a:spcAft>
            </a:pPr>
            <a:endParaRPr lang="es-ES" sz="2000" dirty="0">
              <a:solidFill>
                <a:srgbClr val="FFFFFF"/>
              </a:solidFill>
              <a:effectLst>
                <a:outerShdw blurRad="50800" dist="63500" algn="l" rotWithShape="0">
                  <a:prstClr val="black"/>
                </a:outerShdw>
              </a:effectLst>
              <a:latin typeface="Comic Sans MS" panose="030F0702030302020204" pitchFamily="66" charset="0"/>
            </a:endParaRPr>
          </a:p>
        </p:txBody>
      </p:sp>
      <p:sp>
        <p:nvSpPr>
          <p:cNvPr id="16" name="Rectángulo redondeado 15"/>
          <p:cNvSpPr>
            <a:spLocks noChangeArrowheads="1"/>
          </p:cNvSpPr>
          <p:nvPr/>
        </p:nvSpPr>
        <p:spPr bwMode="auto">
          <a:xfrm>
            <a:off x="619789" y="422410"/>
            <a:ext cx="3198585" cy="1270107"/>
          </a:xfrm>
          <a:prstGeom prst="roundRect">
            <a:avLst>
              <a:gd name="adj" fmla="val 16667"/>
            </a:avLst>
          </a:prstGeom>
          <a:solidFill>
            <a:srgbClr val="D9B263"/>
          </a:solidFill>
          <a:ln w="12700" algn="ctr">
            <a:solidFill>
              <a:srgbClr val="FFFF00"/>
            </a:solidFill>
            <a:round/>
            <a:headEnd/>
            <a:tailEnd/>
          </a:ln>
          <a:effectLst>
            <a:outerShdw dist="28398" dir="3806097" algn="ctr" rotWithShape="0">
              <a:srgbClr val="660033"/>
            </a:outerShdw>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indent="19050" algn="ctr" fontAlgn="base">
              <a:spcBef>
                <a:spcPct val="0"/>
              </a:spcBef>
              <a:spcAft>
                <a:spcPct val="0"/>
              </a:spcAft>
            </a:pPr>
            <a:r>
              <a:rPr lang="es-ES_tradnl" sz="2000" b="1" dirty="0">
                <a:solidFill>
                  <a:schemeClr val="tx2">
                    <a:lumMod val="95000"/>
                    <a:lumOff val="5000"/>
                  </a:schemeClr>
                </a:solidFill>
                <a:latin typeface="Arial" pitchFamily="34" charset="0"/>
                <a:ea typeface="Times New Roman" panose="02020603050405020304" pitchFamily="18" charset="0"/>
              </a:rPr>
              <a:t>CONTEMPLATIO</a:t>
            </a:r>
            <a:endParaRPr lang="es-PE" sz="2400" b="1" dirty="0">
              <a:solidFill>
                <a:schemeClr val="tx2">
                  <a:lumMod val="95000"/>
                  <a:lumOff val="5000"/>
                </a:schemeClr>
              </a:solidFill>
              <a:latin typeface="Arial" pitchFamily="34" charset="0"/>
              <a:ea typeface="Times New Roman" panose="02020603050405020304" pitchFamily="18" charset="0"/>
            </a:endParaRPr>
          </a:p>
          <a:p>
            <a:pPr indent="19050" algn="ctr" fontAlgn="base">
              <a:spcBef>
                <a:spcPct val="0"/>
              </a:spcBef>
              <a:spcAft>
                <a:spcPct val="0"/>
              </a:spcAft>
            </a:pPr>
            <a:r>
              <a:rPr lang="es-ES_tradnl" sz="2000" b="1" dirty="0">
                <a:solidFill>
                  <a:srgbClr val="FFFFFF"/>
                </a:solidFill>
                <a:effectLst>
                  <a:glow rad="63500">
                    <a:schemeClr val="accent4">
                      <a:satMod val="175000"/>
                      <a:alpha val="40000"/>
                    </a:schemeClr>
                  </a:glow>
                  <a:outerShdw blurRad="38100" dist="38100" dir="2700000" algn="tl">
                    <a:srgbClr val="000000">
                      <a:alpha val="43137"/>
                    </a:srgbClr>
                  </a:outerShdw>
                </a:effectLst>
                <a:latin typeface="Arial" pitchFamily="34" charset="0"/>
                <a:ea typeface="Times New Roman" panose="02020603050405020304" pitchFamily="18" charset="0"/>
              </a:rPr>
              <a:t>¿Qué me lleva a hacer </a:t>
            </a:r>
            <a:r>
              <a:rPr lang="es-ES_tradnl" sz="2000" b="1" dirty="0" smtClean="0">
                <a:solidFill>
                  <a:srgbClr val="FFFFFF"/>
                </a:solidFill>
                <a:effectLst>
                  <a:glow rad="63500">
                    <a:schemeClr val="accent4">
                      <a:satMod val="175000"/>
                      <a:alpha val="40000"/>
                    </a:schemeClr>
                  </a:glow>
                  <a:outerShdw blurRad="38100" dist="38100" dir="2700000" algn="tl">
                    <a:srgbClr val="000000">
                      <a:alpha val="43137"/>
                    </a:srgbClr>
                  </a:outerShdw>
                </a:effectLst>
                <a:latin typeface="Arial" pitchFamily="34" charset="0"/>
                <a:ea typeface="Times New Roman" panose="02020603050405020304" pitchFamily="18" charset="0"/>
              </a:rPr>
              <a:t>         el </a:t>
            </a:r>
            <a:r>
              <a:rPr lang="es-ES_tradnl" sz="2000" b="1" dirty="0">
                <a:solidFill>
                  <a:srgbClr val="FFFFFF"/>
                </a:solidFill>
                <a:effectLst>
                  <a:glow rad="63500">
                    <a:schemeClr val="accent4">
                      <a:satMod val="175000"/>
                      <a:alpha val="40000"/>
                    </a:schemeClr>
                  </a:glow>
                  <a:outerShdw blurRad="38100" dist="38100" dir="2700000" algn="tl">
                    <a:srgbClr val="000000">
                      <a:alpha val="43137"/>
                    </a:srgbClr>
                  </a:outerShdw>
                </a:effectLst>
                <a:latin typeface="Arial" pitchFamily="34" charset="0"/>
                <a:ea typeface="Times New Roman" panose="02020603050405020304" pitchFamily="18" charset="0"/>
              </a:rPr>
              <a:t>texto?</a:t>
            </a:r>
            <a:endParaRPr lang="es-PE" sz="2000" dirty="0">
              <a:solidFill>
                <a:srgbClr val="FFFFFF"/>
              </a:solidFill>
              <a:effectLst>
                <a:glow rad="63500">
                  <a:schemeClr val="accent4">
                    <a:satMod val="175000"/>
                    <a:alpha val="40000"/>
                  </a:schemeClr>
                </a:glow>
                <a:outerShdw blurRad="38100" dist="38100" dir="2700000" algn="tl">
                  <a:srgbClr val="000000">
                    <a:alpha val="43137"/>
                  </a:srgbClr>
                </a:outerShdw>
              </a:effectLst>
              <a:latin typeface="Arial" pitchFamily="34" charset="0"/>
              <a:ea typeface="Times New Roman" panose="02020603050405020304" pitchFamily="18" charset="0"/>
            </a:endParaRPr>
          </a:p>
        </p:txBody>
      </p:sp>
      <p:sp>
        <p:nvSpPr>
          <p:cNvPr id="2" name="Rectángulo 1"/>
          <p:cNvSpPr/>
          <p:nvPr/>
        </p:nvSpPr>
        <p:spPr>
          <a:xfrm>
            <a:off x="5882280" y="1388689"/>
            <a:ext cx="2005677" cy="387798"/>
          </a:xfrm>
          <a:prstGeom prst="rect">
            <a:avLst/>
          </a:prstGeom>
        </p:spPr>
        <p:txBody>
          <a:bodyPr wrap="none">
            <a:spAutoFit/>
          </a:bodyPr>
          <a:lstStyle/>
          <a:p>
            <a:pPr marL="342900" indent="-342900" fontAlgn="base">
              <a:lnSpc>
                <a:spcPct val="80000"/>
              </a:lnSpc>
              <a:spcBef>
                <a:spcPct val="20000"/>
              </a:spcBef>
              <a:spcAft>
                <a:spcPct val="0"/>
              </a:spcAft>
            </a:pPr>
            <a:r>
              <a:rPr lang="es-ES_tradnl" sz="2400" b="1" i="1" u="sng" dirty="0">
                <a:solidFill>
                  <a:schemeClr val="tx1">
                    <a:lumMod val="85000"/>
                    <a:lumOff val="15000"/>
                  </a:schemeClr>
                </a:solidFill>
                <a:latin typeface="Comic Sans MS" panose="030F0702030302020204" pitchFamily="66" charset="0"/>
              </a:rPr>
              <a:t>Motivación</a:t>
            </a:r>
            <a:r>
              <a:rPr lang="es-ES_tradnl" sz="2400" b="1" i="1" dirty="0">
                <a:solidFill>
                  <a:schemeClr val="tx1">
                    <a:lumMod val="85000"/>
                    <a:lumOff val="15000"/>
                  </a:schemeClr>
                </a:solidFill>
                <a:latin typeface="Comic Sans MS" panose="030F0702030302020204" pitchFamily="66" charset="0"/>
              </a:rPr>
              <a:t>: </a:t>
            </a:r>
          </a:p>
        </p:txBody>
      </p:sp>
    </p:spTree>
    <p:extLst>
      <p:ext uri="{BB962C8B-B14F-4D97-AF65-F5344CB8AC3E}">
        <p14:creationId xmlns:p14="http://schemas.microsoft.com/office/powerpoint/2010/main" val="8329674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
                                        </p:tgtEl>
                                        <p:attrNameLst>
                                          <p:attrName>fillcolor</p:attrName>
                                        </p:attrNameLst>
                                      </p:cBhvr>
                                      <p:tavLst>
                                        <p:tav tm="0">
                                          <p:val>
                                            <p:clrVal>
                                              <a:schemeClr val="accent2"/>
                                            </p:clrVal>
                                          </p:val>
                                        </p:tav>
                                        <p:tav tm="50000">
                                          <p:val>
                                            <p:clrVal>
                                              <a:schemeClr val="hlink"/>
                                            </p:clrVal>
                                          </p:val>
                                        </p:tav>
                                      </p:tavLst>
                                    </p:anim>
                                    <p:set>
                                      <p:cBhvr>
                                        <p:cTn id="9" dur="80"/>
                                        <p:tgtEl>
                                          <p:spTgt spid="9"/>
                                        </p:tgtEl>
                                        <p:attrNameLst>
                                          <p:attrName>fill.type</p:attrName>
                                        </p:attrNameLst>
                                      </p:cBhvr>
                                      <p:to>
                                        <p:strVal val="solid"/>
                                      </p:to>
                                    </p:set>
                                  </p:childTnLst>
                                </p:cTn>
                              </p:par>
                            </p:childTnLst>
                          </p:cTn>
                        </p:par>
                        <p:par>
                          <p:cTn id="10" fill="hold">
                            <p:stCondLst>
                              <p:cond delay="40"/>
                            </p:stCondLst>
                            <p:childTnLst>
                              <p:par>
                                <p:cTn id="11" presetID="22" presetClass="entr" presetSubtype="2" fill="hold" grpId="0" nodeType="afterEffect" nodePh="1">
                                  <p:stCondLst>
                                    <p:cond delay="0"/>
                                  </p:stCondLst>
                                  <p:endCondLst>
                                    <p:cond evt="begin" delay="0">
                                      <p:tn val="11"/>
                                    </p:cond>
                                  </p:endCondLst>
                                  <p:childTnLst>
                                    <p:set>
                                      <p:cBhvr>
                                        <p:cTn id="12" dur="1" fill="hold">
                                          <p:stCondLst>
                                            <p:cond delay="0"/>
                                          </p:stCondLst>
                                        </p:cTn>
                                        <p:tgtEl>
                                          <p:spTgt spid="12"/>
                                        </p:tgtEl>
                                        <p:attrNameLst>
                                          <p:attrName>style.visibility</p:attrName>
                                        </p:attrNameLst>
                                      </p:cBhvr>
                                      <p:to>
                                        <p:strVal val="visible"/>
                                      </p:to>
                                    </p:set>
                                    <p:animEffect transition="in" filter="wipe(right)">
                                      <p:cBhvr>
                                        <p:cTn id="13" dur="1250"/>
                                        <p:tgtEl>
                                          <p:spTgt spid="12"/>
                                        </p:tgtEl>
                                      </p:cBhvr>
                                    </p:animEffect>
                                  </p:childTnLst>
                                </p:cTn>
                              </p:par>
                            </p:childTnLst>
                          </p:cTn>
                        </p:par>
                        <p:par>
                          <p:cTn id="14" fill="hold">
                            <p:stCondLst>
                              <p:cond delay="1290"/>
                            </p:stCondLst>
                            <p:childTnLst>
                              <p:par>
                                <p:cTn id="15" presetID="27" presetClass="entr" presetSubtype="0" fill="hold" grpId="0" nodeType="afterEffect">
                                  <p:stCondLst>
                                    <p:cond delay="0"/>
                                  </p:stCondLst>
                                  <p:iterate type="lt">
                                    <p:tmPct val="50000"/>
                                  </p:iterate>
                                  <p:childTnLst>
                                    <p:set>
                                      <p:cBhvr>
                                        <p:cTn id="16" dur="1" fill="hold">
                                          <p:stCondLst>
                                            <p:cond delay="0"/>
                                          </p:stCondLst>
                                        </p:cTn>
                                        <p:tgtEl>
                                          <p:spTgt spid="155658"/>
                                        </p:tgtEl>
                                        <p:attrNameLst>
                                          <p:attrName>style.visibility</p:attrName>
                                        </p:attrNameLst>
                                      </p:cBhvr>
                                      <p:to>
                                        <p:strVal val="visible"/>
                                      </p:to>
                                    </p:set>
                                    <p:anim calcmode="discrete" valueType="clr">
                                      <p:cBhvr override="childStyle">
                                        <p:cTn id="17" dur="80"/>
                                        <p:tgtEl>
                                          <p:spTgt spid="155658"/>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55658"/>
                                        </p:tgtEl>
                                        <p:attrNameLst>
                                          <p:attrName>fillcolor</p:attrName>
                                        </p:attrNameLst>
                                      </p:cBhvr>
                                      <p:tavLst>
                                        <p:tav tm="0">
                                          <p:val>
                                            <p:clrVal>
                                              <a:schemeClr val="accent2"/>
                                            </p:clrVal>
                                          </p:val>
                                        </p:tav>
                                        <p:tav tm="50000">
                                          <p:val>
                                            <p:clrVal>
                                              <a:schemeClr val="hlink"/>
                                            </p:clrVal>
                                          </p:val>
                                        </p:tav>
                                      </p:tavLst>
                                    </p:anim>
                                    <p:set>
                                      <p:cBhvr>
                                        <p:cTn id="19" dur="80"/>
                                        <p:tgtEl>
                                          <p:spTgt spid="15565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8" grpId="0"/>
      <p:bldP spid="9"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573981" y="400081"/>
            <a:ext cx="8007311" cy="6130105"/>
          </a:xfrm>
          <a:prstGeom prst="rect">
            <a:avLst/>
          </a:prstGeom>
        </p:spPr>
      </p:pic>
      <p:sp>
        <p:nvSpPr>
          <p:cNvPr id="5" name="Rectangle 5"/>
          <p:cNvSpPr txBox="1">
            <a:spLocks noChangeArrowheads="1"/>
          </p:cNvSpPr>
          <p:nvPr/>
        </p:nvSpPr>
        <p:spPr>
          <a:xfrm>
            <a:off x="526337" y="5637557"/>
            <a:ext cx="7949272" cy="892630"/>
          </a:xfrm>
          <a:prstGeom prst="rect">
            <a:avLst/>
          </a:prstGeom>
          <a:noFill/>
          <a:ln/>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a:buFontTx/>
              <a:buNone/>
            </a:pPr>
            <a:r>
              <a:rPr lang="es-MX" sz="2400" b="1" i="1" dirty="0" smtClean="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Tekton Pro Cond" pitchFamily="34" charset="0"/>
              </a:rPr>
              <a:t>Cantos </a:t>
            </a:r>
            <a:r>
              <a:rPr lang="es-MX" sz="2400" b="1" i="1" dirty="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Tekton Pro Cond" pitchFamily="34" charset="0"/>
              </a:rPr>
              <a:t>sugeridos: Como el Padre me amó; No me eligieron ustedes </a:t>
            </a:r>
          </a:p>
          <a:p>
            <a:pPr algn="ctr">
              <a:buFontTx/>
              <a:buNone/>
            </a:pPr>
            <a:r>
              <a:rPr lang="es-MX" sz="2400" b="1" i="1" dirty="0" smtClean="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Tekton Pro Cond" pitchFamily="34" charset="0"/>
              </a:rPr>
              <a:t>.</a:t>
            </a:r>
            <a:endParaRPr lang="es-ES_tradnl" sz="2400" b="1" i="1" dirty="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Tekton Pro Cond" pitchFamily="34" charset="0"/>
            </a:endParaRPr>
          </a:p>
        </p:txBody>
      </p:sp>
      <p:sp>
        <p:nvSpPr>
          <p:cNvPr id="8" name="Rectangle 5"/>
          <p:cNvSpPr txBox="1">
            <a:spLocks noChangeArrowheads="1"/>
          </p:cNvSpPr>
          <p:nvPr/>
        </p:nvSpPr>
        <p:spPr>
          <a:xfrm>
            <a:off x="453398" y="388179"/>
            <a:ext cx="7811195" cy="1256043"/>
          </a:xfrm>
          <a:prstGeom prst="rect">
            <a:avLst/>
          </a:prstGeom>
          <a:noFill/>
          <a:ln/>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a:buFontTx/>
              <a:buNone/>
            </a:pPr>
            <a:r>
              <a:rPr lang="es-MX" sz="2400" b="1" i="1" dirty="0">
                <a:solidFill>
                  <a:schemeClr val="bg1">
                    <a:lumMod val="20000"/>
                    <a:lumOff val="80000"/>
                  </a:schemeClr>
                </a:solidFill>
                <a:effectLst>
                  <a:glow rad="228600">
                    <a:schemeClr val="accent5">
                      <a:satMod val="175000"/>
                      <a:alpha val="40000"/>
                    </a:schemeClr>
                  </a:glow>
                </a:effectLst>
                <a:latin typeface="Tekton Pro Cond" pitchFamily="34" charset="0"/>
              </a:rPr>
              <a:t>Ambientación: Al centro un corazón grande de cartulina con los nombres de los participantes. Frase: ustedes son mis amigos.</a:t>
            </a:r>
            <a:endParaRPr lang="es-MX" b="1" i="1" dirty="0">
              <a:solidFill>
                <a:schemeClr val="bg1">
                  <a:lumMod val="20000"/>
                  <a:lumOff val="80000"/>
                </a:schemeClr>
              </a:solidFill>
              <a:effectLst>
                <a:glow rad="228600">
                  <a:schemeClr val="accent5">
                    <a:satMod val="175000"/>
                    <a:alpha val="40000"/>
                  </a:schemeClr>
                </a:glow>
              </a:effectLst>
              <a:latin typeface="Tekton Pro Cond" pitchFamily="34" charset="0"/>
            </a:endParaRPr>
          </a:p>
        </p:txBody>
      </p:sp>
    </p:spTree>
    <p:extLst>
      <p:ext uri="{BB962C8B-B14F-4D97-AF65-F5344CB8AC3E}">
        <p14:creationId xmlns:p14="http://schemas.microsoft.com/office/powerpoint/2010/main" val="2551304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8">
                                            <p:bg/>
                                          </p:spTgt>
                                        </p:tgtEl>
                                        <p:attrNameLst>
                                          <p:attrName>style.visibility</p:attrName>
                                        </p:attrNameLst>
                                      </p:cBhvr>
                                      <p:to>
                                        <p:strVal val="visible"/>
                                      </p:to>
                                    </p:set>
                                    <p:anim calcmode="lin" valueType="num">
                                      <p:cBhvr>
                                        <p:cTn id="7" dur="500" fill="hold"/>
                                        <p:tgtEl>
                                          <p:spTgt spid="8">
                                            <p:bg/>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bg/>
                                          </p:spTgt>
                                        </p:tgtEl>
                                        <p:attrNameLst>
                                          <p:attrName>ppt_y</p:attrName>
                                        </p:attrNameLst>
                                      </p:cBhvr>
                                      <p:tavLst>
                                        <p:tav tm="0">
                                          <p:val>
                                            <p:strVal val="#ppt_y"/>
                                          </p:val>
                                        </p:tav>
                                        <p:tav tm="100000">
                                          <p:val>
                                            <p:strVal val="#ppt_y"/>
                                          </p:val>
                                        </p:tav>
                                      </p:tavLst>
                                    </p:anim>
                                    <p:anim calcmode="lin" valueType="num">
                                      <p:cBhvr>
                                        <p:cTn id="9" dur="500" fill="hold"/>
                                        <p:tgtEl>
                                          <p:spTgt spid="8">
                                            <p:bg/>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bg/>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bg/>
                                          </p:spTgt>
                                        </p:tgtEl>
                                      </p:cBhvr>
                                    </p:animEffect>
                                  </p:childTnLst>
                                </p:cTn>
                              </p:par>
                            </p:childTnLst>
                          </p:cTn>
                        </p:par>
                        <p:par>
                          <p:cTn id="12" fill="hold">
                            <p:stCondLst>
                              <p:cond delay="5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8">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8">
                                            <p:txEl>
                                              <p:pRg st="0" end="0"/>
                                            </p:txEl>
                                          </p:spTgt>
                                        </p:tgtEl>
                                      </p:cBhvr>
                                    </p:animEffect>
                                  </p:childTnLst>
                                </p:cTn>
                              </p:par>
                            </p:childTnLst>
                          </p:cTn>
                        </p:par>
                        <p:par>
                          <p:cTn id="20" fill="hold">
                            <p:stCondLst>
                              <p:cond delay="62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5">
                                            <p:bg/>
                                          </p:spTgt>
                                        </p:tgtEl>
                                        <p:attrNameLst>
                                          <p:attrName>style.visibility</p:attrName>
                                        </p:attrNameLst>
                                      </p:cBhvr>
                                      <p:to>
                                        <p:strVal val="visible"/>
                                      </p:to>
                                    </p:set>
                                    <p:anim calcmode="lin" valueType="num">
                                      <p:cBhvr>
                                        <p:cTn id="23" dur="500" fill="hold"/>
                                        <p:tgtEl>
                                          <p:spTgt spid="5">
                                            <p:bg/>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5">
                                            <p:bg/>
                                          </p:spTgt>
                                        </p:tgtEl>
                                        <p:attrNameLst>
                                          <p:attrName>ppt_y</p:attrName>
                                        </p:attrNameLst>
                                      </p:cBhvr>
                                      <p:tavLst>
                                        <p:tav tm="0">
                                          <p:val>
                                            <p:strVal val="#ppt_y"/>
                                          </p:val>
                                        </p:tav>
                                        <p:tav tm="100000">
                                          <p:val>
                                            <p:strVal val="#ppt_y"/>
                                          </p:val>
                                        </p:tav>
                                      </p:tavLst>
                                    </p:anim>
                                    <p:anim calcmode="lin" valueType="num">
                                      <p:cBhvr>
                                        <p:cTn id="25" dur="500" fill="hold"/>
                                        <p:tgtEl>
                                          <p:spTgt spid="5">
                                            <p:bg/>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5">
                                            <p:bg/>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5">
                                            <p:bg/>
                                          </p:spTgt>
                                        </p:tgtEl>
                                      </p:cBhvr>
                                    </p:animEffect>
                                  </p:childTnLst>
                                </p:cTn>
                              </p:par>
                            </p:childTnLst>
                          </p:cTn>
                        </p:par>
                        <p:par>
                          <p:cTn id="28" fill="hold">
                            <p:stCondLst>
                              <p:cond delay="67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p:cTn id="31"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33"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5">
                                            <p:txEl>
                                              <p:pRg st="0" end="0"/>
                                            </p:txEl>
                                          </p:spTgt>
                                        </p:tgtEl>
                                      </p:cBhvr>
                                    </p:animEffect>
                                  </p:childTnLst>
                                </p:cTn>
                              </p:par>
                            </p:childTnLst>
                          </p:cTn>
                        </p:par>
                        <p:par>
                          <p:cTn id="36" fill="hold">
                            <p:stCondLst>
                              <p:cond delay="980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5">
                                            <p:txEl>
                                              <p:pRg st="1" end="1"/>
                                            </p:txEl>
                                          </p:spTgt>
                                        </p:tgtEl>
                                        <p:attrNameLst>
                                          <p:attrName>style.visibility</p:attrName>
                                        </p:attrNameLst>
                                      </p:cBhvr>
                                      <p:to>
                                        <p:strVal val="visible"/>
                                      </p:to>
                                    </p:set>
                                    <p:anim calcmode="lin" valueType="num">
                                      <p:cBhvr>
                                        <p:cTn id="39" dur="500" fill="hold"/>
                                        <p:tgtEl>
                                          <p:spTgt spid="5">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5">
                                            <p:txEl>
                                              <p:pRg st="1" end="1"/>
                                            </p:txEl>
                                          </p:spTgt>
                                        </p:tgtEl>
                                        <p:attrNameLst>
                                          <p:attrName>ppt_y</p:attrName>
                                        </p:attrNameLst>
                                      </p:cBhvr>
                                      <p:tavLst>
                                        <p:tav tm="0">
                                          <p:val>
                                            <p:strVal val="#ppt_y"/>
                                          </p:val>
                                        </p:tav>
                                        <p:tav tm="100000">
                                          <p:val>
                                            <p:strVal val="#ppt_y"/>
                                          </p:val>
                                        </p:tav>
                                      </p:tavLst>
                                    </p:anim>
                                    <p:anim calcmode="lin" valueType="num">
                                      <p:cBhvr>
                                        <p:cTn id="41" dur="500" fill="hold"/>
                                        <p:tgtEl>
                                          <p:spTgt spid="5">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5">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8"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604577" y="634106"/>
            <a:ext cx="8164735" cy="5836358"/>
          </a:xfrm>
          <a:prstGeom prst="rect">
            <a:avLst/>
          </a:prstGeom>
        </p:spPr>
      </p:pic>
      <p:sp>
        <p:nvSpPr>
          <p:cNvPr id="155658" name="Rectangle 10"/>
          <p:cNvSpPr>
            <a:spLocks noChangeArrowheads="1"/>
          </p:cNvSpPr>
          <p:nvPr/>
        </p:nvSpPr>
        <p:spPr bwMode="auto">
          <a:xfrm>
            <a:off x="1127575" y="1969935"/>
            <a:ext cx="6654220" cy="2478870"/>
          </a:xfrm>
          <a:prstGeom prst="rect">
            <a:avLst/>
          </a:prstGeom>
          <a:noFill/>
          <a:ln>
            <a:noFill/>
          </a:ln>
          <a:effectLst/>
          <a:extLst/>
        </p:spPr>
        <p:txBody>
          <a:bodyPr/>
          <a:lstStyle/>
          <a:p>
            <a:pPr marL="342900" indent="-342900" algn="ctr" fontAlgn="base">
              <a:lnSpc>
                <a:spcPct val="80000"/>
              </a:lnSpc>
              <a:spcBef>
                <a:spcPct val="20000"/>
              </a:spcBef>
              <a:spcAft>
                <a:spcPct val="0"/>
              </a:spcAft>
            </a:pPr>
            <a:r>
              <a:rPr lang="es-ES_tradnl" sz="2200" b="1" dirty="0" smtClean="0">
                <a:latin typeface="Comic Sans MS" panose="030F0702030302020204" pitchFamily="66" charset="0"/>
              </a:rPr>
              <a:t>         	</a:t>
            </a:r>
            <a:r>
              <a:rPr lang="es-MX" sz="2200" b="1" i="1" dirty="0" smtClean="0">
                <a:latin typeface="Comic Sans MS" panose="030F0702030302020204" pitchFamily="66" charset="0"/>
              </a:rPr>
              <a:t> “Sólo nuestro </a:t>
            </a:r>
            <a:r>
              <a:rPr lang="es-MX" sz="2200" b="1" i="1" dirty="0">
                <a:latin typeface="Comic Sans MS" panose="030F0702030302020204" pitchFamily="66" charset="0"/>
              </a:rPr>
              <a:t>Señor ha podido dejarse arrastrar por el amor a las criaturas hasta dejar el trono de su Padre para venir a tomar un cuerpo sujeto a las debilidades. ¿Y para qué? Para establecer entre nosotros por su ejemplo y su palabra la caridad con el prójimo. Este amor fue el que lo crucificó y el que hizo esta obra admirable de nuestra redención. Hermanos míos, si tuviéramos un poco de ese amor, ¿nos quedaríamos con los brazos cruzados? ¿Dejaríamos morir a todos esos que podríamos asistir? No, la caridad no puede permanecer ociosa, sino que nos mueve a la salvación y al consuelo de los demás.”</a:t>
            </a:r>
          </a:p>
          <a:p>
            <a:pPr marL="342900" indent="-342900" algn="ctr" fontAlgn="base">
              <a:lnSpc>
                <a:spcPct val="80000"/>
              </a:lnSpc>
              <a:spcBef>
                <a:spcPct val="20000"/>
              </a:spcBef>
              <a:spcAft>
                <a:spcPct val="0"/>
              </a:spcAft>
            </a:pPr>
            <a:endParaRPr lang="es-MX" sz="2200" b="1" i="1" dirty="0">
              <a:latin typeface="Comic Sans MS" panose="030F0702030302020204" pitchFamily="66" charset="0"/>
            </a:endParaRPr>
          </a:p>
          <a:p>
            <a:pPr marL="342900" indent="-342900" algn="ctr" fontAlgn="base">
              <a:lnSpc>
                <a:spcPct val="80000"/>
              </a:lnSpc>
              <a:spcBef>
                <a:spcPct val="20000"/>
              </a:spcBef>
              <a:spcAft>
                <a:spcPct val="0"/>
              </a:spcAft>
            </a:pPr>
            <a:r>
              <a:rPr lang="es-MX" sz="2200" b="1" i="1" dirty="0" smtClean="0">
                <a:latin typeface="Comic Sans MS" panose="030F0702030302020204" pitchFamily="66" charset="0"/>
              </a:rPr>
              <a:t> </a:t>
            </a:r>
            <a:endParaRPr lang="es-ES_tradnl" sz="2200" b="1" i="1" dirty="0" smtClean="0">
              <a:latin typeface="Comic Sans MS" panose="030F0702030302020204" pitchFamily="66" charset="0"/>
            </a:endParaRPr>
          </a:p>
        </p:txBody>
      </p:sp>
      <p:sp>
        <p:nvSpPr>
          <p:cNvPr id="9" name="Rectangle 10"/>
          <p:cNvSpPr>
            <a:spLocks noChangeArrowheads="1"/>
          </p:cNvSpPr>
          <p:nvPr/>
        </p:nvSpPr>
        <p:spPr bwMode="auto">
          <a:xfrm>
            <a:off x="1826870" y="2835275"/>
            <a:ext cx="5720150" cy="2251880"/>
          </a:xfrm>
          <a:prstGeom prst="rect">
            <a:avLst/>
          </a:prstGeom>
          <a:noFill/>
          <a:ln>
            <a:noFill/>
          </a:ln>
          <a:effectLst/>
          <a:extLst/>
        </p:spPr>
        <p:txBody>
          <a:bodyPr/>
          <a:lstStyle/>
          <a:p>
            <a:pPr marL="342900" indent="-342900" fontAlgn="base">
              <a:lnSpc>
                <a:spcPct val="80000"/>
              </a:lnSpc>
              <a:spcBef>
                <a:spcPct val="20000"/>
              </a:spcBef>
              <a:spcAft>
                <a:spcPct val="0"/>
              </a:spcAft>
            </a:pPr>
            <a:r>
              <a:rPr lang="es-ES_tradnl" sz="3200" b="1" dirty="0">
                <a:solidFill>
                  <a:srgbClr val="FFFF00"/>
                </a:solidFill>
                <a:effectLst>
                  <a:outerShdw blurRad="50800" dist="38100" dir="10800000" algn="r" rotWithShape="0">
                    <a:prstClr val="black"/>
                  </a:outerShdw>
                </a:effectLst>
                <a:latin typeface="Script MT Bold" pitchFamily="66" charset="0"/>
              </a:rPr>
              <a:t>   </a:t>
            </a:r>
            <a:endParaRPr lang="es-ES" sz="3200" b="1" dirty="0">
              <a:solidFill>
                <a:srgbClr val="FFFF00"/>
              </a:solidFill>
              <a:effectLst>
                <a:outerShdw blurRad="50800" dist="38100" dir="10800000" algn="r" rotWithShape="0">
                  <a:prstClr val="black"/>
                </a:outerShdw>
              </a:effectLst>
              <a:latin typeface="Script MT Bold" pitchFamily="66" charset="0"/>
            </a:endParaRPr>
          </a:p>
        </p:txBody>
      </p:sp>
      <p:sp>
        <p:nvSpPr>
          <p:cNvPr id="11" name="Rectangle 8"/>
          <p:cNvSpPr>
            <a:spLocks noChangeArrowheads="1"/>
          </p:cNvSpPr>
          <p:nvPr/>
        </p:nvSpPr>
        <p:spPr bwMode="auto">
          <a:xfrm>
            <a:off x="1403648" y="332656"/>
            <a:ext cx="7416825"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base">
              <a:lnSpc>
                <a:spcPct val="90000"/>
              </a:lnSpc>
              <a:spcBef>
                <a:spcPct val="20000"/>
              </a:spcBef>
              <a:spcAft>
                <a:spcPct val="0"/>
              </a:spcAft>
            </a:pPr>
            <a:endParaRPr lang="es-ES_tradnl" sz="2800" b="1" i="1" dirty="0">
              <a:solidFill>
                <a:srgbClr val="FFFF00"/>
              </a:solidFill>
              <a:effectLst>
                <a:outerShdw blurRad="50800" dist="38100" dir="10800000" algn="r" rotWithShape="0">
                  <a:prstClr val="black"/>
                </a:outerShdw>
              </a:effectLst>
              <a:latin typeface="Times New Roman" pitchFamily="18" charset="0"/>
            </a:endParaRPr>
          </a:p>
          <a:p>
            <a:pPr marL="342900" indent="-342900" algn="ctr" fontAlgn="base">
              <a:lnSpc>
                <a:spcPct val="90000"/>
              </a:lnSpc>
              <a:spcBef>
                <a:spcPct val="20000"/>
              </a:spcBef>
              <a:spcAft>
                <a:spcPct val="0"/>
              </a:spcAft>
            </a:pPr>
            <a:endParaRPr lang="es-ES_tradnl" sz="2800" b="1" i="1" dirty="0">
              <a:solidFill>
                <a:srgbClr val="FFFF00"/>
              </a:solidFill>
              <a:effectLst>
                <a:outerShdw blurRad="50800" dist="38100" dir="10800000" algn="r" rotWithShape="0">
                  <a:prstClr val="black"/>
                </a:outerShdw>
              </a:effectLst>
              <a:latin typeface="Times New Roman" pitchFamily="18" charset="0"/>
            </a:endParaRPr>
          </a:p>
          <a:p>
            <a:pPr marL="342900" indent="-342900" algn="ctr" fontAlgn="base">
              <a:lnSpc>
                <a:spcPct val="90000"/>
              </a:lnSpc>
              <a:spcBef>
                <a:spcPct val="20000"/>
              </a:spcBef>
              <a:spcAft>
                <a:spcPct val="0"/>
              </a:spcAft>
            </a:pPr>
            <a:r>
              <a:rPr lang="es-ES_tradnl" sz="2800" b="1" i="1" dirty="0">
                <a:solidFill>
                  <a:srgbClr val="FFFF00"/>
                </a:solidFill>
                <a:effectLst>
                  <a:outerShdw blurRad="50800" dist="38100" dir="10800000" algn="r" rotWithShape="0">
                    <a:prstClr val="black"/>
                  </a:outerShdw>
                </a:effectLst>
                <a:latin typeface="Times New Roman" pitchFamily="18" charset="0"/>
              </a:rPr>
              <a:t> </a:t>
            </a:r>
            <a:endParaRPr lang="es-ES" sz="2800" b="1" i="1" dirty="0">
              <a:solidFill>
                <a:srgbClr val="FFFF00"/>
              </a:solidFill>
              <a:effectLst>
                <a:outerShdw blurRad="50800" dist="38100" dir="10800000" algn="r" rotWithShape="0">
                  <a:prstClr val="black"/>
                </a:outerShdw>
              </a:effectLst>
              <a:latin typeface="Times New Roman" pitchFamily="18" charset="0"/>
            </a:endParaRPr>
          </a:p>
        </p:txBody>
      </p:sp>
      <p:sp>
        <p:nvSpPr>
          <p:cNvPr id="12" name="Rectangle 10"/>
          <p:cNvSpPr>
            <a:spLocks noChangeArrowheads="1"/>
          </p:cNvSpPr>
          <p:nvPr/>
        </p:nvSpPr>
        <p:spPr bwMode="auto">
          <a:xfrm>
            <a:off x="1127575" y="4718076"/>
            <a:ext cx="3711903" cy="2021659"/>
          </a:xfrm>
          <a:prstGeom prst="rect">
            <a:avLst/>
          </a:prstGeom>
          <a:noFill/>
          <a:ln>
            <a:noFill/>
          </a:ln>
          <a:effectLst/>
          <a:extLst/>
        </p:spPr>
        <p:txBody>
          <a:bodyPr/>
          <a:lstStyle/>
          <a:p>
            <a:pPr marL="342900" indent="-342900" fontAlgn="base">
              <a:lnSpc>
                <a:spcPct val="80000"/>
              </a:lnSpc>
              <a:spcBef>
                <a:spcPct val="20000"/>
              </a:spcBef>
              <a:spcAft>
                <a:spcPct val="0"/>
              </a:spcAft>
            </a:pPr>
            <a:endParaRPr lang="es-ES" sz="2000" dirty="0">
              <a:solidFill>
                <a:srgbClr val="FFFFFF"/>
              </a:solidFill>
              <a:effectLst>
                <a:outerShdw blurRad="50800" dist="63500" algn="l" rotWithShape="0">
                  <a:prstClr val="black"/>
                </a:outerShdw>
              </a:effectLst>
              <a:latin typeface="Comic Sans MS" panose="030F0702030302020204" pitchFamily="66" charset="0"/>
            </a:endParaRPr>
          </a:p>
        </p:txBody>
      </p:sp>
    </p:spTree>
    <p:extLst>
      <p:ext uri="{BB962C8B-B14F-4D97-AF65-F5344CB8AC3E}">
        <p14:creationId xmlns:p14="http://schemas.microsoft.com/office/powerpoint/2010/main" val="20888385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
                                        </p:tgtEl>
                                        <p:attrNameLst>
                                          <p:attrName>fillcolor</p:attrName>
                                        </p:attrNameLst>
                                      </p:cBhvr>
                                      <p:tavLst>
                                        <p:tav tm="0">
                                          <p:val>
                                            <p:clrVal>
                                              <a:schemeClr val="accent2"/>
                                            </p:clrVal>
                                          </p:val>
                                        </p:tav>
                                        <p:tav tm="50000">
                                          <p:val>
                                            <p:clrVal>
                                              <a:schemeClr val="hlink"/>
                                            </p:clrVal>
                                          </p:val>
                                        </p:tav>
                                      </p:tavLst>
                                    </p:anim>
                                    <p:set>
                                      <p:cBhvr>
                                        <p:cTn id="9" dur="80"/>
                                        <p:tgtEl>
                                          <p:spTgt spid="9"/>
                                        </p:tgtEl>
                                        <p:attrNameLst>
                                          <p:attrName>fill.type</p:attrName>
                                        </p:attrNameLst>
                                      </p:cBhvr>
                                      <p:to>
                                        <p:strVal val="solid"/>
                                      </p:to>
                                    </p:set>
                                  </p:childTnLst>
                                </p:cTn>
                              </p:par>
                            </p:childTnLst>
                          </p:cTn>
                        </p:par>
                        <p:par>
                          <p:cTn id="10" fill="hold">
                            <p:stCondLst>
                              <p:cond delay="40"/>
                            </p:stCondLst>
                            <p:childTnLst>
                              <p:par>
                                <p:cTn id="11" presetID="22" presetClass="entr" presetSubtype="2" fill="hold" grpId="0" nodeType="afterEffect" nodePh="1">
                                  <p:stCondLst>
                                    <p:cond delay="0"/>
                                  </p:stCondLst>
                                  <p:endCondLst>
                                    <p:cond evt="begin" delay="0">
                                      <p:tn val="11"/>
                                    </p:cond>
                                  </p:endCondLst>
                                  <p:childTnLst>
                                    <p:set>
                                      <p:cBhvr>
                                        <p:cTn id="12" dur="1" fill="hold">
                                          <p:stCondLst>
                                            <p:cond delay="0"/>
                                          </p:stCondLst>
                                        </p:cTn>
                                        <p:tgtEl>
                                          <p:spTgt spid="12"/>
                                        </p:tgtEl>
                                        <p:attrNameLst>
                                          <p:attrName>style.visibility</p:attrName>
                                        </p:attrNameLst>
                                      </p:cBhvr>
                                      <p:to>
                                        <p:strVal val="visible"/>
                                      </p:to>
                                    </p:set>
                                    <p:animEffect transition="in" filter="wipe(right)">
                                      <p:cBhvr>
                                        <p:cTn id="13" dur="1250"/>
                                        <p:tgtEl>
                                          <p:spTgt spid="12"/>
                                        </p:tgtEl>
                                      </p:cBhvr>
                                    </p:animEffect>
                                  </p:childTnLst>
                                </p:cTn>
                              </p:par>
                            </p:childTnLst>
                          </p:cTn>
                        </p:par>
                        <p:par>
                          <p:cTn id="14" fill="hold">
                            <p:stCondLst>
                              <p:cond delay="1290"/>
                            </p:stCondLst>
                            <p:childTnLst>
                              <p:par>
                                <p:cTn id="15" presetID="27" presetClass="entr" presetSubtype="0" fill="hold" grpId="0" nodeType="afterEffect">
                                  <p:stCondLst>
                                    <p:cond delay="0"/>
                                  </p:stCondLst>
                                  <p:iterate type="lt">
                                    <p:tmPct val="50000"/>
                                  </p:iterate>
                                  <p:childTnLst>
                                    <p:set>
                                      <p:cBhvr>
                                        <p:cTn id="16" dur="1" fill="hold">
                                          <p:stCondLst>
                                            <p:cond delay="0"/>
                                          </p:stCondLst>
                                        </p:cTn>
                                        <p:tgtEl>
                                          <p:spTgt spid="155658"/>
                                        </p:tgtEl>
                                        <p:attrNameLst>
                                          <p:attrName>style.visibility</p:attrName>
                                        </p:attrNameLst>
                                      </p:cBhvr>
                                      <p:to>
                                        <p:strVal val="visible"/>
                                      </p:to>
                                    </p:set>
                                    <p:anim calcmode="discrete" valueType="clr">
                                      <p:cBhvr override="childStyle">
                                        <p:cTn id="17" dur="80"/>
                                        <p:tgtEl>
                                          <p:spTgt spid="155658"/>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55658"/>
                                        </p:tgtEl>
                                        <p:attrNameLst>
                                          <p:attrName>fillcolor</p:attrName>
                                        </p:attrNameLst>
                                      </p:cBhvr>
                                      <p:tavLst>
                                        <p:tav tm="0">
                                          <p:val>
                                            <p:clrVal>
                                              <a:schemeClr val="accent2"/>
                                            </p:clrVal>
                                          </p:val>
                                        </p:tav>
                                        <p:tav tm="50000">
                                          <p:val>
                                            <p:clrVal>
                                              <a:schemeClr val="hlink"/>
                                            </p:clrVal>
                                          </p:val>
                                        </p:tav>
                                      </p:tavLst>
                                    </p:anim>
                                    <p:set>
                                      <p:cBhvr>
                                        <p:cTn id="19" dur="80"/>
                                        <p:tgtEl>
                                          <p:spTgt spid="15565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8" grpId="0"/>
      <p:bldP spid="9"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i.pinimg.com/564x/c0/17/5f/c0175f536bb5b21bb0cb42e7e0737df7.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563783" y="428245"/>
            <a:ext cx="7927074" cy="607303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txBox="1">
            <a:spLocks/>
          </p:cNvSpPr>
          <p:nvPr/>
        </p:nvSpPr>
        <p:spPr>
          <a:xfrm>
            <a:off x="2457812" y="1208485"/>
            <a:ext cx="4119164" cy="435621"/>
          </a:xfrm>
          <a:prstGeom prst="rect">
            <a:avLst/>
          </a:prstGeom>
          <a:noFill/>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a:r>
              <a:rPr lang="es-MX" dirty="0" smtClean="0">
                <a:solidFill>
                  <a:srgbClr val="C00000"/>
                </a:solidFill>
                <a:effectLst>
                  <a:outerShdw blurRad="50800" dist="88900" algn="l" rotWithShape="0">
                    <a:srgbClr val="FFFFFF"/>
                  </a:outerShdw>
                </a:effectLst>
                <a:latin typeface="Script MT Bold" pitchFamily="66" charset="0"/>
              </a:rPr>
              <a:t>COMPROMISO:</a:t>
            </a:r>
          </a:p>
        </p:txBody>
      </p:sp>
      <p:sp>
        <p:nvSpPr>
          <p:cNvPr id="3" name="Rectángulo 2"/>
          <p:cNvSpPr/>
          <p:nvPr/>
        </p:nvSpPr>
        <p:spPr>
          <a:xfrm>
            <a:off x="1209764" y="1644106"/>
            <a:ext cx="2913319" cy="3416320"/>
          </a:xfrm>
          <a:prstGeom prst="rect">
            <a:avLst/>
          </a:prstGeom>
        </p:spPr>
        <p:txBody>
          <a:bodyPr wrap="square">
            <a:spAutoFit/>
          </a:bodyPr>
          <a:lstStyle/>
          <a:p>
            <a:pPr algn="ctr"/>
            <a:r>
              <a:rPr lang="es-MX" sz="3600" dirty="0" smtClean="0">
                <a:solidFill>
                  <a:srgbClr val="C00000"/>
                </a:solidFill>
                <a:effectLst>
                  <a:outerShdw blurRad="50800" dist="88900" algn="l" rotWithShape="0">
                    <a:srgbClr val="FFFFFF"/>
                  </a:outerShdw>
                </a:effectLst>
                <a:latin typeface="Script MT Bold" pitchFamily="66" charset="0"/>
              </a:rPr>
              <a:t>Hacer </a:t>
            </a:r>
            <a:r>
              <a:rPr lang="es-MX" sz="3600" dirty="0">
                <a:solidFill>
                  <a:srgbClr val="C00000"/>
                </a:solidFill>
                <a:effectLst>
                  <a:outerShdw blurRad="50800" dist="88900" algn="l" rotWithShape="0">
                    <a:srgbClr val="FFFFFF"/>
                  </a:outerShdw>
                </a:effectLst>
                <a:latin typeface="Script MT Bold" pitchFamily="66" charset="0"/>
              </a:rPr>
              <a:t>más concreta nuestra presencia en </a:t>
            </a:r>
            <a:r>
              <a:rPr lang="es-MX" sz="3600" dirty="0" smtClean="0">
                <a:solidFill>
                  <a:srgbClr val="C00000"/>
                </a:solidFill>
                <a:effectLst>
                  <a:outerShdw blurRad="50800" dist="88900" algn="l" rotWithShape="0">
                    <a:srgbClr val="FFFFFF"/>
                  </a:outerShdw>
                </a:effectLst>
                <a:latin typeface="Script MT Bold" pitchFamily="66" charset="0"/>
              </a:rPr>
              <a:t>    la </a:t>
            </a:r>
            <a:r>
              <a:rPr lang="es-MX" sz="3600" dirty="0">
                <a:solidFill>
                  <a:srgbClr val="C00000"/>
                </a:solidFill>
                <a:effectLst>
                  <a:outerShdw blurRad="50800" dist="88900" algn="l" rotWithShape="0">
                    <a:srgbClr val="FFFFFF"/>
                  </a:outerShdw>
                </a:effectLst>
                <a:latin typeface="Script MT Bold" pitchFamily="66" charset="0"/>
              </a:rPr>
              <a:t>sociedad </a:t>
            </a:r>
            <a:r>
              <a:rPr lang="es-MX" sz="3600" dirty="0" smtClean="0">
                <a:solidFill>
                  <a:srgbClr val="C00000"/>
                </a:solidFill>
                <a:effectLst>
                  <a:outerShdw blurRad="50800" dist="88900" algn="l" rotWithShape="0">
                    <a:srgbClr val="FFFFFF"/>
                  </a:outerShdw>
                </a:effectLst>
                <a:latin typeface="Script MT Bold" pitchFamily="66" charset="0"/>
              </a:rPr>
              <a:t>mediante</a:t>
            </a:r>
            <a:endParaRPr lang="es-ES" sz="3600" dirty="0">
              <a:solidFill>
                <a:srgbClr val="C00000"/>
              </a:solidFill>
              <a:effectLst>
                <a:outerShdw blurRad="50800" dist="88900" algn="l" rotWithShape="0">
                  <a:srgbClr val="FFFFFF"/>
                </a:outerShdw>
              </a:effectLst>
              <a:latin typeface="Script MT Bold" pitchFamily="66" charset="0"/>
            </a:endParaRPr>
          </a:p>
        </p:txBody>
      </p:sp>
      <p:sp>
        <p:nvSpPr>
          <p:cNvPr id="7" name="Rectángulo 6"/>
          <p:cNvSpPr/>
          <p:nvPr/>
        </p:nvSpPr>
        <p:spPr>
          <a:xfrm>
            <a:off x="4414485" y="2358927"/>
            <a:ext cx="2913319" cy="2308324"/>
          </a:xfrm>
          <a:prstGeom prst="rect">
            <a:avLst/>
          </a:prstGeom>
        </p:spPr>
        <p:txBody>
          <a:bodyPr wrap="square">
            <a:spAutoFit/>
          </a:bodyPr>
          <a:lstStyle/>
          <a:p>
            <a:pPr algn="ctr"/>
            <a:r>
              <a:rPr lang="es-MX" sz="3600" dirty="0">
                <a:solidFill>
                  <a:srgbClr val="C00000"/>
                </a:solidFill>
                <a:effectLst>
                  <a:outerShdw blurRad="50800" dist="88900" algn="l" rotWithShape="0">
                    <a:srgbClr val="FFFFFF"/>
                  </a:outerShdw>
                </a:effectLst>
                <a:latin typeface="Script MT Bold" pitchFamily="66" charset="0"/>
              </a:rPr>
              <a:t>e</a:t>
            </a:r>
            <a:r>
              <a:rPr lang="es-MX" sz="3600" dirty="0" smtClean="0">
                <a:solidFill>
                  <a:srgbClr val="C00000"/>
                </a:solidFill>
                <a:effectLst>
                  <a:outerShdw blurRad="50800" dist="88900" algn="l" rotWithShape="0">
                    <a:srgbClr val="FFFFFF"/>
                  </a:outerShdw>
                </a:effectLst>
                <a:latin typeface="Script MT Bold" pitchFamily="66" charset="0"/>
              </a:rPr>
              <a:t>l testimonio  de </a:t>
            </a:r>
            <a:r>
              <a:rPr lang="es-MX" sz="3600" dirty="0">
                <a:solidFill>
                  <a:srgbClr val="C00000"/>
                </a:solidFill>
                <a:effectLst>
                  <a:outerShdw blurRad="50800" dist="88900" algn="l" rotWithShape="0">
                    <a:srgbClr val="FFFFFF"/>
                  </a:outerShdw>
                </a:effectLst>
                <a:latin typeface="Script MT Bold" pitchFamily="66" charset="0"/>
              </a:rPr>
              <a:t>la alegría en el compartir.</a:t>
            </a:r>
            <a:endParaRPr lang="es-ES" sz="3600" dirty="0">
              <a:solidFill>
                <a:srgbClr val="C00000"/>
              </a:solidFill>
              <a:effectLst>
                <a:outerShdw blurRad="50800" dist="88900" algn="l" rotWithShape="0">
                  <a:srgbClr val="FFFFFF"/>
                </a:outerShdw>
              </a:effectLst>
              <a:latin typeface="Script MT Bold" pitchFamily="66" charset="0"/>
            </a:endParaRPr>
          </a:p>
        </p:txBody>
      </p:sp>
    </p:spTree>
    <p:extLst>
      <p:ext uri="{BB962C8B-B14F-4D97-AF65-F5344CB8AC3E}">
        <p14:creationId xmlns:p14="http://schemas.microsoft.com/office/powerpoint/2010/main" val="3800502169"/>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1000"/>
                                        <p:tgtEl>
                                          <p:spTgt spid="7">
                                            <p:txEl>
                                              <p:pRg st="0" end="0"/>
                                            </p:txEl>
                                          </p:spTgt>
                                        </p:tgtEl>
                                      </p:cBhvr>
                                    </p:animEffect>
                                    <p:anim calcmode="lin" valueType="num">
                                      <p:cBhvr>
                                        <p:cTn id="20"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3" grpId="0" build="p"/>
      <p:bldP spid="7"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i.pinimg.com/564x/07/61/55/0761554625def59909ac7aef54a4632f.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592853" y="412785"/>
            <a:ext cx="8078874" cy="6118644"/>
          </a:xfrm>
          <a:prstGeom prst="rect">
            <a:avLst/>
          </a:prstGeom>
          <a:noFill/>
          <a:extLst>
            <a:ext uri="{909E8E84-426E-40DD-AFC4-6F175D3DCCD1}">
              <a14:hiddenFill xmlns:a14="http://schemas.microsoft.com/office/drawing/2010/main">
                <a:solidFill>
                  <a:srgbClr val="FFFFFF"/>
                </a:solidFill>
              </a14:hiddenFill>
            </a:ext>
          </a:extLst>
        </p:spPr>
      </p:pic>
      <p:sp>
        <p:nvSpPr>
          <p:cNvPr id="227331" name="Rectangle 3"/>
          <p:cNvSpPr>
            <a:spLocks noChangeArrowheads="1"/>
          </p:cNvSpPr>
          <p:nvPr/>
        </p:nvSpPr>
        <p:spPr bwMode="auto">
          <a:xfrm>
            <a:off x="3617408" y="442095"/>
            <a:ext cx="5054319" cy="5225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Aft>
                <a:spcPct val="0"/>
              </a:spcAft>
            </a:pPr>
            <a:r>
              <a:rPr lang="es-MX" sz="2200" i="1" dirty="0">
                <a:solidFill>
                  <a:schemeClr val="bg1">
                    <a:lumMod val="20000"/>
                    <a:lumOff val="80000"/>
                  </a:schemeClr>
                </a:solidFill>
                <a:effectLst>
                  <a:glow rad="101600">
                    <a:schemeClr val="accent4">
                      <a:satMod val="175000"/>
                      <a:alpha val="40000"/>
                    </a:schemeClr>
                  </a:glow>
                  <a:outerShdw blurRad="50800" dist="76200" algn="l" rotWithShape="0">
                    <a:srgbClr val="C00000"/>
                  </a:outerShdw>
                </a:effectLst>
                <a:latin typeface="Comic Sans MS" panose="030F0702030302020204" pitchFamily="66" charset="0"/>
              </a:rPr>
              <a:t> </a:t>
            </a:r>
            <a:r>
              <a:rPr lang="es-MX" sz="2300" i="1" dirty="0" smtClean="0">
                <a:solidFill>
                  <a:schemeClr val="bg1">
                    <a:lumMod val="20000"/>
                    <a:lumOff val="80000"/>
                  </a:schemeClr>
                </a:solidFill>
                <a:effectLst>
                  <a:glow rad="101600">
                    <a:schemeClr val="accent4">
                      <a:satMod val="175000"/>
                      <a:alpha val="40000"/>
                    </a:schemeClr>
                  </a:glow>
                  <a:outerShdw blurRad="50800" dist="76200" algn="l" rotWithShape="0">
                    <a:srgbClr val="C00000"/>
                  </a:outerShdw>
                </a:effectLst>
                <a:latin typeface="Comic Sans MS" panose="030F0702030302020204" pitchFamily="66" charset="0"/>
              </a:rPr>
              <a:t>Señor </a:t>
            </a:r>
            <a:r>
              <a:rPr lang="es-MX" sz="2300" i="1" dirty="0">
                <a:solidFill>
                  <a:schemeClr val="bg1">
                    <a:lumMod val="20000"/>
                    <a:lumOff val="80000"/>
                  </a:schemeClr>
                </a:solidFill>
                <a:effectLst>
                  <a:glow rad="101600">
                    <a:schemeClr val="accent4">
                      <a:satMod val="175000"/>
                      <a:alpha val="40000"/>
                    </a:schemeClr>
                  </a:glow>
                  <a:outerShdw blurRad="50800" dist="76200" algn="l" rotWithShape="0">
                    <a:srgbClr val="C00000"/>
                  </a:outerShdw>
                </a:effectLst>
                <a:latin typeface="Comic Sans MS" panose="030F0702030302020204" pitchFamily="66" charset="0"/>
              </a:rPr>
              <a:t>Jesús, Tú que nos elegiste,</a:t>
            </a:r>
          </a:p>
          <a:p>
            <a:pPr algn="ctr" fontAlgn="base">
              <a:spcAft>
                <a:spcPct val="0"/>
              </a:spcAft>
            </a:pPr>
            <a:r>
              <a:rPr lang="es-MX" sz="2300" i="1" dirty="0">
                <a:solidFill>
                  <a:schemeClr val="bg1">
                    <a:lumMod val="20000"/>
                    <a:lumOff val="80000"/>
                  </a:schemeClr>
                </a:solidFill>
                <a:effectLst>
                  <a:glow rad="101600">
                    <a:schemeClr val="accent4">
                      <a:satMod val="175000"/>
                      <a:alpha val="40000"/>
                    </a:schemeClr>
                  </a:glow>
                  <a:outerShdw blurRad="50800" dist="76200" algn="l" rotWithShape="0">
                    <a:srgbClr val="C00000"/>
                  </a:outerShdw>
                </a:effectLst>
                <a:latin typeface="Comic Sans MS" panose="030F0702030302020204" pitchFamily="66" charset="0"/>
              </a:rPr>
              <a:t>Tú que nos miraste con cariño</a:t>
            </a:r>
          </a:p>
          <a:p>
            <a:pPr algn="ctr" fontAlgn="base">
              <a:spcAft>
                <a:spcPct val="0"/>
              </a:spcAft>
            </a:pPr>
            <a:r>
              <a:rPr lang="es-MX" sz="2300" i="1" dirty="0">
                <a:solidFill>
                  <a:schemeClr val="bg1">
                    <a:lumMod val="20000"/>
                    <a:lumOff val="80000"/>
                  </a:schemeClr>
                </a:solidFill>
                <a:effectLst>
                  <a:glow rad="101600">
                    <a:schemeClr val="accent4">
                      <a:satMod val="175000"/>
                      <a:alpha val="40000"/>
                    </a:schemeClr>
                  </a:glow>
                  <a:outerShdw blurRad="50800" dist="76200" algn="l" rotWithShape="0">
                    <a:srgbClr val="C00000"/>
                  </a:outerShdw>
                </a:effectLst>
                <a:latin typeface="Comic Sans MS" panose="030F0702030302020204" pitchFamily="66" charset="0"/>
              </a:rPr>
              <a:t>y nos invitaste a asumir tu estilo de vida</a:t>
            </a:r>
            <a:r>
              <a:rPr lang="es-MX" sz="2300" i="1" dirty="0" smtClean="0">
                <a:solidFill>
                  <a:schemeClr val="bg1">
                    <a:lumMod val="20000"/>
                    <a:lumOff val="80000"/>
                  </a:schemeClr>
                </a:solidFill>
                <a:effectLst>
                  <a:glow rad="101600">
                    <a:schemeClr val="accent4">
                      <a:satMod val="175000"/>
                      <a:alpha val="40000"/>
                    </a:schemeClr>
                  </a:glow>
                  <a:outerShdw blurRad="50800" dist="76200" algn="l" rotWithShape="0">
                    <a:srgbClr val="C00000"/>
                  </a:outerShdw>
                </a:effectLst>
                <a:latin typeface="Comic Sans MS" panose="030F0702030302020204" pitchFamily="66" charset="0"/>
              </a:rPr>
              <a:t>, y </a:t>
            </a:r>
            <a:r>
              <a:rPr lang="es-MX" sz="2300" i="1" dirty="0">
                <a:solidFill>
                  <a:schemeClr val="bg1">
                    <a:lumMod val="20000"/>
                    <a:lumOff val="80000"/>
                  </a:schemeClr>
                </a:solidFill>
                <a:effectLst>
                  <a:glow rad="101600">
                    <a:schemeClr val="accent4">
                      <a:satMod val="175000"/>
                      <a:alpha val="40000"/>
                    </a:schemeClr>
                  </a:glow>
                  <a:outerShdw blurRad="50800" dist="76200" algn="l" rotWithShape="0">
                    <a:srgbClr val="C00000"/>
                  </a:outerShdw>
                </a:effectLst>
                <a:latin typeface="Comic Sans MS" panose="030F0702030302020204" pitchFamily="66" charset="0"/>
              </a:rPr>
              <a:t>quieres que permanezcamos en tu amor, </a:t>
            </a:r>
            <a:r>
              <a:rPr lang="es-MX" sz="2300" i="1" dirty="0" smtClean="0">
                <a:solidFill>
                  <a:schemeClr val="bg1">
                    <a:lumMod val="20000"/>
                    <a:lumOff val="80000"/>
                  </a:schemeClr>
                </a:solidFill>
                <a:effectLst>
                  <a:glow rad="101600">
                    <a:schemeClr val="accent4">
                      <a:satMod val="175000"/>
                      <a:alpha val="40000"/>
                    </a:schemeClr>
                  </a:glow>
                  <a:outerShdw blurRad="50800" dist="76200" algn="l" rotWithShape="0">
                    <a:srgbClr val="C00000"/>
                  </a:outerShdw>
                </a:effectLst>
                <a:latin typeface="Comic Sans MS" panose="030F0702030302020204" pitchFamily="66" charset="0"/>
              </a:rPr>
              <a:t>guardando </a:t>
            </a:r>
            <a:r>
              <a:rPr lang="es-MX" sz="2300" i="1" dirty="0">
                <a:solidFill>
                  <a:schemeClr val="bg1">
                    <a:lumMod val="20000"/>
                    <a:lumOff val="80000"/>
                  </a:schemeClr>
                </a:solidFill>
                <a:effectLst>
                  <a:glow rad="101600">
                    <a:schemeClr val="accent4">
                      <a:satMod val="175000"/>
                      <a:alpha val="40000"/>
                    </a:schemeClr>
                  </a:glow>
                  <a:outerShdw blurRad="50800" dist="76200" algn="l" rotWithShape="0">
                    <a:srgbClr val="C00000"/>
                  </a:outerShdw>
                </a:effectLst>
                <a:latin typeface="Comic Sans MS" panose="030F0702030302020204" pitchFamily="66" charset="0"/>
              </a:rPr>
              <a:t>tu Palabra,</a:t>
            </a:r>
          </a:p>
          <a:p>
            <a:pPr algn="ctr" fontAlgn="base">
              <a:spcAft>
                <a:spcPct val="0"/>
              </a:spcAft>
            </a:pPr>
            <a:r>
              <a:rPr lang="es-MX" sz="2300" i="1" dirty="0">
                <a:solidFill>
                  <a:schemeClr val="bg1">
                    <a:lumMod val="20000"/>
                    <a:lumOff val="80000"/>
                  </a:schemeClr>
                </a:solidFill>
                <a:effectLst>
                  <a:glow rad="101600">
                    <a:schemeClr val="accent4">
                      <a:satMod val="175000"/>
                      <a:alpha val="40000"/>
                    </a:schemeClr>
                  </a:glow>
                  <a:outerShdw blurRad="50800" dist="76200" algn="l" rotWithShape="0">
                    <a:srgbClr val="C00000"/>
                  </a:outerShdw>
                </a:effectLst>
                <a:latin typeface="Comic Sans MS" panose="030F0702030302020204" pitchFamily="66" charset="0"/>
              </a:rPr>
              <a:t>te pedimos que nos des una unión tal contigo, </a:t>
            </a:r>
            <a:r>
              <a:rPr lang="es-MX" sz="2300" i="1" dirty="0" smtClean="0">
                <a:solidFill>
                  <a:schemeClr val="bg1">
                    <a:lumMod val="20000"/>
                    <a:lumOff val="80000"/>
                  </a:schemeClr>
                </a:solidFill>
                <a:effectLst>
                  <a:glow rad="101600">
                    <a:schemeClr val="accent4">
                      <a:satMod val="175000"/>
                      <a:alpha val="40000"/>
                    </a:schemeClr>
                  </a:glow>
                  <a:outerShdw blurRad="50800" dist="76200" algn="l" rotWithShape="0">
                    <a:srgbClr val="C00000"/>
                  </a:outerShdw>
                </a:effectLst>
                <a:latin typeface="Comic Sans MS" panose="030F0702030302020204" pitchFamily="66" charset="0"/>
              </a:rPr>
              <a:t> que</a:t>
            </a:r>
            <a:r>
              <a:rPr lang="es-MX" sz="2300" i="1" dirty="0">
                <a:solidFill>
                  <a:schemeClr val="bg1">
                    <a:lumMod val="20000"/>
                    <a:lumOff val="80000"/>
                  </a:schemeClr>
                </a:solidFill>
                <a:effectLst>
                  <a:glow rad="101600">
                    <a:schemeClr val="accent4">
                      <a:satMod val="175000"/>
                      <a:alpha val="40000"/>
                    </a:schemeClr>
                  </a:glow>
                  <a:outerShdw blurRad="50800" dist="76200" algn="l" rotWithShape="0">
                    <a:srgbClr val="C00000"/>
                  </a:outerShdw>
                </a:effectLst>
                <a:latin typeface="Comic Sans MS" panose="030F0702030302020204" pitchFamily="66" charset="0"/>
              </a:rPr>
              <a:t>, en todo momento, tengamos </a:t>
            </a:r>
            <a:r>
              <a:rPr lang="es-MX" sz="2300" i="1" dirty="0" smtClean="0">
                <a:solidFill>
                  <a:schemeClr val="bg1">
                    <a:lumMod val="20000"/>
                    <a:lumOff val="80000"/>
                  </a:schemeClr>
                </a:solidFill>
                <a:effectLst>
                  <a:glow rad="101600">
                    <a:schemeClr val="accent4">
                      <a:satMod val="175000"/>
                      <a:alpha val="40000"/>
                    </a:schemeClr>
                  </a:glow>
                  <a:outerShdw blurRad="50800" dist="76200" algn="l" rotWithShape="0">
                    <a:srgbClr val="C00000"/>
                  </a:outerShdw>
                </a:effectLst>
                <a:latin typeface="Comic Sans MS" panose="030F0702030302020204" pitchFamily="66" charset="0"/>
              </a:rPr>
              <a:t>presente tu </a:t>
            </a:r>
            <a:r>
              <a:rPr lang="es-MX" sz="2300" i="1" dirty="0">
                <a:solidFill>
                  <a:schemeClr val="bg1">
                    <a:lumMod val="20000"/>
                    <a:lumOff val="80000"/>
                  </a:schemeClr>
                </a:solidFill>
                <a:effectLst>
                  <a:glow rad="101600">
                    <a:schemeClr val="accent4">
                      <a:satMod val="175000"/>
                      <a:alpha val="40000"/>
                    </a:schemeClr>
                  </a:glow>
                  <a:outerShdw blurRad="50800" dist="76200" algn="l" rotWithShape="0">
                    <a:srgbClr val="C00000"/>
                  </a:outerShdw>
                </a:effectLst>
                <a:latin typeface="Comic Sans MS" panose="030F0702030302020204" pitchFamily="66" charset="0"/>
              </a:rPr>
              <a:t>manera de ser y de vivir</a:t>
            </a:r>
            <a:r>
              <a:rPr lang="es-MX" sz="2300" i="1" dirty="0" smtClean="0">
                <a:solidFill>
                  <a:schemeClr val="bg1">
                    <a:lumMod val="20000"/>
                    <a:lumOff val="80000"/>
                  </a:schemeClr>
                </a:solidFill>
                <a:effectLst>
                  <a:glow rad="101600">
                    <a:schemeClr val="accent4">
                      <a:satMod val="175000"/>
                      <a:alpha val="40000"/>
                    </a:schemeClr>
                  </a:glow>
                  <a:outerShdw blurRad="50800" dist="76200" algn="l" rotWithShape="0">
                    <a:srgbClr val="C00000"/>
                  </a:outerShdw>
                </a:effectLst>
                <a:latin typeface="Comic Sans MS" panose="030F0702030302020204" pitchFamily="66" charset="0"/>
              </a:rPr>
              <a:t>, para </a:t>
            </a:r>
            <a:r>
              <a:rPr lang="es-MX" sz="2300" i="1" dirty="0">
                <a:solidFill>
                  <a:schemeClr val="bg1">
                    <a:lumMod val="20000"/>
                    <a:lumOff val="80000"/>
                  </a:schemeClr>
                </a:solidFill>
                <a:effectLst>
                  <a:glow rad="101600">
                    <a:schemeClr val="accent4">
                      <a:satMod val="175000"/>
                      <a:alpha val="40000"/>
                    </a:schemeClr>
                  </a:glow>
                  <a:outerShdw blurRad="50800" dist="76200" algn="l" rotWithShape="0">
                    <a:srgbClr val="C00000"/>
                  </a:outerShdw>
                </a:effectLst>
                <a:latin typeface="Comic Sans MS" panose="030F0702030302020204" pitchFamily="66" charset="0"/>
              </a:rPr>
              <a:t>que busquemos ser como Tú, vivir como Tú</a:t>
            </a:r>
            <a:r>
              <a:rPr lang="es-MX" sz="2300" i="1" dirty="0" smtClean="0">
                <a:solidFill>
                  <a:schemeClr val="bg1">
                    <a:lumMod val="20000"/>
                    <a:lumOff val="80000"/>
                  </a:schemeClr>
                </a:solidFill>
                <a:effectLst>
                  <a:glow rad="101600">
                    <a:schemeClr val="accent4">
                      <a:satMod val="175000"/>
                      <a:alpha val="40000"/>
                    </a:schemeClr>
                  </a:glow>
                  <a:outerShdw blurRad="50800" dist="76200" algn="l" rotWithShape="0">
                    <a:srgbClr val="C00000"/>
                  </a:outerShdw>
                </a:effectLst>
                <a:latin typeface="Comic Sans MS" panose="030F0702030302020204" pitchFamily="66" charset="0"/>
              </a:rPr>
              <a:t>, y </a:t>
            </a:r>
            <a:r>
              <a:rPr lang="es-MX" sz="2300" i="1" dirty="0">
                <a:solidFill>
                  <a:schemeClr val="bg1">
                    <a:lumMod val="20000"/>
                    <a:lumOff val="80000"/>
                  </a:schemeClr>
                </a:solidFill>
                <a:effectLst>
                  <a:glow rad="101600">
                    <a:schemeClr val="accent4">
                      <a:satMod val="175000"/>
                      <a:alpha val="40000"/>
                    </a:schemeClr>
                  </a:glow>
                  <a:outerShdw blurRad="50800" dist="76200" algn="l" rotWithShape="0">
                    <a:srgbClr val="C00000"/>
                  </a:outerShdw>
                </a:effectLst>
                <a:latin typeface="Comic Sans MS" panose="030F0702030302020204" pitchFamily="66" charset="0"/>
              </a:rPr>
              <a:t>amar como Tú lo has hecho, hasta dar la vida</a:t>
            </a:r>
            <a:r>
              <a:rPr lang="es-MX" sz="2300" i="1" dirty="0" smtClean="0">
                <a:solidFill>
                  <a:schemeClr val="bg1">
                    <a:lumMod val="20000"/>
                    <a:lumOff val="80000"/>
                  </a:schemeClr>
                </a:solidFill>
                <a:effectLst>
                  <a:glow rad="101600">
                    <a:schemeClr val="accent4">
                      <a:satMod val="175000"/>
                      <a:alpha val="40000"/>
                    </a:schemeClr>
                  </a:glow>
                  <a:outerShdw blurRad="50800" dist="76200" algn="l" rotWithShape="0">
                    <a:srgbClr val="C00000"/>
                  </a:outerShdw>
                </a:effectLst>
                <a:latin typeface="Comic Sans MS" panose="030F0702030302020204" pitchFamily="66" charset="0"/>
              </a:rPr>
              <a:t>,  realizando </a:t>
            </a:r>
            <a:r>
              <a:rPr lang="es-MX" sz="2300" i="1" dirty="0">
                <a:solidFill>
                  <a:schemeClr val="bg1">
                    <a:lumMod val="20000"/>
                    <a:lumOff val="80000"/>
                  </a:schemeClr>
                </a:solidFill>
                <a:effectLst>
                  <a:glow rad="101600">
                    <a:schemeClr val="accent4">
                      <a:satMod val="175000"/>
                      <a:alpha val="40000"/>
                    </a:schemeClr>
                  </a:glow>
                  <a:outerShdw blurRad="50800" dist="76200" algn="l" rotWithShape="0">
                    <a:srgbClr val="C00000"/>
                  </a:outerShdw>
                </a:effectLst>
                <a:latin typeface="Comic Sans MS" panose="030F0702030302020204" pitchFamily="66" charset="0"/>
              </a:rPr>
              <a:t>en nosotros el proyecto del Padre.</a:t>
            </a:r>
          </a:p>
          <a:p>
            <a:pPr algn="ctr" fontAlgn="base">
              <a:spcAft>
                <a:spcPct val="0"/>
              </a:spcAft>
            </a:pPr>
            <a:r>
              <a:rPr lang="es-MX" sz="2300" i="1" dirty="0">
                <a:solidFill>
                  <a:schemeClr val="bg1">
                    <a:lumMod val="20000"/>
                    <a:lumOff val="80000"/>
                  </a:schemeClr>
                </a:solidFill>
                <a:effectLst>
                  <a:glow rad="101600">
                    <a:schemeClr val="accent4">
                      <a:satMod val="175000"/>
                      <a:alpha val="40000"/>
                    </a:schemeClr>
                  </a:glow>
                  <a:outerShdw blurRad="50800" dist="76200" algn="l" rotWithShape="0">
                    <a:srgbClr val="C00000"/>
                  </a:outerShdw>
                </a:effectLst>
                <a:latin typeface="Comic Sans MS" panose="030F0702030302020204" pitchFamily="66" charset="0"/>
              </a:rPr>
              <a:t>Ayúdanos Señor a amar como Tú lo has </a:t>
            </a:r>
            <a:r>
              <a:rPr lang="es-MX" sz="2300" i="1" dirty="0" smtClean="0">
                <a:solidFill>
                  <a:schemeClr val="bg1">
                    <a:lumMod val="20000"/>
                    <a:lumOff val="80000"/>
                  </a:schemeClr>
                </a:solidFill>
                <a:effectLst>
                  <a:glow rad="101600">
                    <a:schemeClr val="accent4">
                      <a:satMod val="175000"/>
                      <a:alpha val="40000"/>
                    </a:schemeClr>
                  </a:glow>
                  <a:outerShdw blurRad="50800" dist="76200" algn="l" rotWithShape="0">
                    <a:srgbClr val="C00000"/>
                  </a:outerShdw>
                </a:effectLst>
                <a:latin typeface="Comic Sans MS" panose="030F0702030302020204" pitchFamily="66" charset="0"/>
              </a:rPr>
              <a:t>hecho hasta </a:t>
            </a:r>
            <a:r>
              <a:rPr lang="es-MX" sz="2300" i="1" dirty="0">
                <a:solidFill>
                  <a:schemeClr val="bg1">
                    <a:lumMod val="20000"/>
                    <a:lumOff val="80000"/>
                  </a:schemeClr>
                </a:solidFill>
                <a:effectLst>
                  <a:glow rad="101600">
                    <a:schemeClr val="accent4">
                      <a:satMod val="175000"/>
                      <a:alpha val="40000"/>
                    </a:schemeClr>
                  </a:glow>
                  <a:outerShdw blurRad="50800" dist="76200" algn="l" rotWithShape="0">
                    <a:srgbClr val="C00000"/>
                  </a:outerShdw>
                </a:effectLst>
                <a:latin typeface="Comic Sans MS" panose="030F0702030302020204" pitchFamily="66" charset="0"/>
              </a:rPr>
              <a:t>el final, hasta dar la vida por ti.</a:t>
            </a:r>
          </a:p>
          <a:p>
            <a:pPr algn="ctr" fontAlgn="base">
              <a:spcAft>
                <a:spcPct val="0"/>
              </a:spcAft>
            </a:pPr>
            <a:r>
              <a:rPr lang="es-MX" sz="2300" i="1" dirty="0">
                <a:solidFill>
                  <a:schemeClr val="bg1">
                    <a:lumMod val="20000"/>
                    <a:lumOff val="80000"/>
                  </a:schemeClr>
                </a:solidFill>
                <a:effectLst>
                  <a:glow rad="101600">
                    <a:schemeClr val="accent4">
                      <a:satMod val="175000"/>
                      <a:alpha val="40000"/>
                    </a:schemeClr>
                  </a:glow>
                  <a:outerShdw blurRad="50800" dist="76200" algn="l" rotWithShape="0">
                    <a:srgbClr val="C00000"/>
                  </a:outerShdw>
                </a:effectLst>
                <a:latin typeface="Comic Sans MS" panose="030F0702030302020204" pitchFamily="66" charset="0"/>
              </a:rPr>
              <a:t>Que así sea.</a:t>
            </a:r>
          </a:p>
          <a:p>
            <a:pPr algn="ctr" fontAlgn="base">
              <a:spcAft>
                <a:spcPct val="0"/>
              </a:spcAft>
            </a:pPr>
            <a:endParaRPr lang="es-ES_tradnl" sz="2300" i="1" dirty="0">
              <a:solidFill>
                <a:schemeClr val="bg1">
                  <a:lumMod val="20000"/>
                  <a:lumOff val="80000"/>
                </a:schemeClr>
              </a:solidFill>
              <a:effectLst>
                <a:glow rad="101600">
                  <a:schemeClr val="accent4">
                    <a:satMod val="175000"/>
                    <a:alpha val="40000"/>
                  </a:schemeClr>
                </a:glow>
                <a:outerShdw blurRad="50800" dist="76200" algn="l" rotWithShape="0">
                  <a:srgbClr val="C00000"/>
                </a:outerShdw>
              </a:effectLst>
              <a:latin typeface="Comic Sans MS" panose="030F0702030302020204" pitchFamily="66" charset="0"/>
            </a:endParaRPr>
          </a:p>
        </p:txBody>
      </p:sp>
      <p:sp>
        <p:nvSpPr>
          <p:cNvPr id="2" name="1 Rectángulo"/>
          <p:cNvSpPr/>
          <p:nvPr/>
        </p:nvSpPr>
        <p:spPr>
          <a:xfrm>
            <a:off x="792915" y="241146"/>
            <a:ext cx="2824491" cy="701731"/>
          </a:xfrm>
          <a:prstGeom prst="rect">
            <a:avLst/>
          </a:prstGeom>
        </p:spPr>
        <p:txBody>
          <a:bodyPr wrap="none">
            <a:spAutoFit/>
          </a:bodyPr>
          <a:lstStyle/>
          <a:p>
            <a:pPr marL="342900" indent="-342900" fontAlgn="base">
              <a:lnSpc>
                <a:spcPct val="110000"/>
              </a:lnSpc>
              <a:spcBef>
                <a:spcPct val="20000"/>
              </a:spcBef>
              <a:spcAft>
                <a:spcPct val="0"/>
              </a:spcAft>
            </a:pPr>
            <a:r>
              <a:rPr lang="es-ES_tradnl" sz="3600" b="1" u="sng" dirty="0">
                <a:ln w="6600">
                  <a:solidFill>
                    <a:schemeClr val="accent2"/>
                  </a:solidFill>
                  <a:prstDash val="solid"/>
                </a:ln>
                <a:solidFill>
                  <a:srgbClr val="FFFFFF"/>
                </a:solidFill>
                <a:effectLst>
                  <a:outerShdw dist="38100" dir="2700000" algn="tl" rotWithShape="0">
                    <a:schemeClr val="accent2"/>
                  </a:outerShdw>
                </a:effectLst>
                <a:latin typeface="Rockwell Condensed" panose="02060603050405020104" pitchFamily="18" charset="0"/>
              </a:rPr>
              <a:t>Oración final </a:t>
            </a:r>
          </a:p>
        </p:txBody>
      </p:sp>
    </p:spTree>
    <p:extLst>
      <p:ext uri="{BB962C8B-B14F-4D97-AF65-F5344CB8AC3E}">
        <p14:creationId xmlns:p14="http://schemas.microsoft.com/office/powerpoint/2010/main" val="4095900333"/>
      </p:ext>
    </p:extLst>
  </p:cSld>
  <p:clrMapOvr>
    <a:masterClrMapping/>
  </p:clrMapOvr>
  <mc:AlternateContent xmlns:mc="http://schemas.openxmlformats.org/markup-compatibility/2006" xmlns:p14="http://schemas.microsoft.com/office/powerpoint/2010/main">
    <mc:Choice Requires="p14">
      <p:transition spd="slow" p14:dur="1500">
        <p14:door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27331"/>
                                        </p:tgtEl>
                                        <p:attrNameLst>
                                          <p:attrName>style.visibility</p:attrName>
                                        </p:attrNameLst>
                                      </p:cBhvr>
                                      <p:to>
                                        <p:strVal val="visible"/>
                                      </p:to>
                                    </p:set>
                                    <p:anim calcmode="discrete" valueType="clr">
                                      <p:cBhvr override="childStyle">
                                        <p:cTn id="7" dur="80"/>
                                        <p:tgtEl>
                                          <p:spTgt spid="22733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27331"/>
                                        </p:tgtEl>
                                        <p:attrNameLst>
                                          <p:attrName>fillcolor</p:attrName>
                                        </p:attrNameLst>
                                      </p:cBhvr>
                                      <p:tavLst>
                                        <p:tav tm="0">
                                          <p:val>
                                            <p:clrVal>
                                              <a:schemeClr val="accent2"/>
                                            </p:clrVal>
                                          </p:val>
                                        </p:tav>
                                        <p:tav tm="50000">
                                          <p:val>
                                            <p:clrVal>
                                              <a:schemeClr val="hlink"/>
                                            </p:clrVal>
                                          </p:val>
                                        </p:tav>
                                      </p:tavLst>
                                    </p:anim>
                                    <p:set>
                                      <p:cBhvr>
                                        <p:cTn id="9" dur="80"/>
                                        <p:tgtEl>
                                          <p:spTgt spid="2273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1"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85" name="Rectangle 5"/>
          <p:cNvSpPr>
            <a:spLocks noChangeArrowheads="1"/>
          </p:cNvSpPr>
          <p:nvPr/>
        </p:nvSpPr>
        <p:spPr bwMode="auto">
          <a:xfrm>
            <a:off x="4337050" y="1362075"/>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50000"/>
              </a:spcBef>
              <a:spcAft>
                <a:spcPct val="0"/>
              </a:spcAft>
            </a:pPr>
            <a:endParaRPr lang="es-ES" sz="3600" b="1">
              <a:solidFill>
                <a:srgbClr val="00FF00"/>
              </a:solidFill>
              <a:effectLst>
                <a:outerShdw blurRad="38100" dist="38100" dir="2700000" algn="tl">
                  <a:srgbClr val="C0C0C0"/>
                </a:outerShdw>
              </a:effectLst>
              <a:latin typeface="Times" charset="0"/>
            </a:endParaRP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029" y="349464"/>
            <a:ext cx="8014118" cy="6161868"/>
          </a:xfrm>
          <a:prstGeom prst="rect">
            <a:avLst/>
          </a:prstGeom>
        </p:spPr>
      </p:pic>
      <p:sp>
        <p:nvSpPr>
          <p:cNvPr id="5" name="Text Box 7"/>
          <p:cNvSpPr txBox="1">
            <a:spLocks noChangeArrowheads="1"/>
          </p:cNvSpPr>
          <p:nvPr/>
        </p:nvSpPr>
        <p:spPr bwMode="auto">
          <a:xfrm>
            <a:off x="2426694" y="6304002"/>
            <a:ext cx="4710942" cy="553998"/>
          </a:xfrm>
          <a:prstGeom prst="rect">
            <a:avLst/>
          </a:prstGeom>
          <a:solidFill>
            <a:srgbClr val="D1CC00"/>
          </a:solidFill>
          <a:ln w="9525">
            <a:noFill/>
            <a:miter lim="800000"/>
            <a:headEnd/>
            <a:tailEnd/>
          </a:ln>
          <a:scene3d>
            <a:camera prst="orthographicFront"/>
            <a:lightRig rig="threePt" dir="t"/>
          </a:scene3d>
          <a:sp3d>
            <a:bevelT w="152400" h="50800" prst="softRound"/>
          </a:sp3d>
        </p:spPr>
        <p:txBody>
          <a:bodyPr wrap="square">
            <a:spAutoFit/>
          </a:bodyPr>
          <a:lstStyle/>
          <a:p>
            <a:pPr algn="ctr" fontAlgn="base">
              <a:spcBef>
                <a:spcPct val="0"/>
              </a:spcBef>
              <a:spcAft>
                <a:spcPct val="0"/>
              </a:spcAft>
              <a:defRPr/>
            </a:pPr>
            <a:r>
              <a:rPr lang="es-PE" sz="1000" dirty="0">
                <a:solidFill>
                  <a:srgbClr val="1E0F00"/>
                </a:solidFill>
                <a:effectLst>
                  <a:outerShdw blurRad="38100" dist="38100" dir="2700000" algn="tl">
                    <a:srgbClr val="000000">
                      <a:alpha val="43137"/>
                    </a:srgbClr>
                  </a:outerShdw>
                </a:effectLst>
                <a:latin typeface="Poor Richard" pitchFamily="18" charset="0"/>
              </a:rPr>
              <a:t>Texto de </a:t>
            </a:r>
            <a:r>
              <a:rPr lang="es-PE" sz="1000" dirty="0" err="1">
                <a:solidFill>
                  <a:srgbClr val="1E0F00"/>
                </a:solidFill>
                <a:effectLst>
                  <a:outerShdw blurRad="38100" dist="38100" dir="2700000" algn="tl">
                    <a:srgbClr val="000000">
                      <a:alpha val="43137"/>
                    </a:srgbClr>
                  </a:outerShdw>
                </a:effectLst>
                <a:latin typeface="Poor Richard" pitchFamily="18" charset="0"/>
              </a:rPr>
              <a:t>Lectio</a:t>
            </a:r>
            <a:r>
              <a:rPr lang="es-PE" sz="1000" dirty="0">
                <a:solidFill>
                  <a:srgbClr val="1E0F00"/>
                </a:solidFill>
                <a:effectLst>
                  <a:outerShdw blurRad="38100" dist="38100" dir="2700000" algn="tl">
                    <a:srgbClr val="000000">
                      <a:alpha val="43137"/>
                    </a:srgbClr>
                  </a:outerShdw>
                </a:effectLst>
                <a:latin typeface="Poor Richard" pitchFamily="18" charset="0"/>
              </a:rPr>
              <a:t> Divina:  </a:t>
            </a:r>
            <a:r>
              <a:rPr lang="es-PE" sz="1000" dirty="0" smtClean="0">
                <a:solidFill>
                  <a:srgbClr val="1E0F00"/>
                </a:solidFill>
                <a:effectLst>
                  <a:outerShdw blurRad="38100" dist="38100" dir="2700000" algn="tl">
                    <a:srgbClr val="000000">
                      <a:alpha val="43137"/>
                    </a:srgbClr>
                  </a:outerShdw>
                </a:effectLst>
                <a:latin typeface="Poor Richard" pitchFamily="18" charset="0"/>
              </a:rPr>
              <a:t>  </a:t>
            </a:r>
            <a:r>
              <a:rPr lang="es-PE" sz="1000" dirty="0">
                <a:solidFill>
                  <a:srgbClr val="1E0F00"/>
                </a:solidFill>
                <a:effectLst>
                  <a:outerShdw blurRad="38100" dist="38100" dir="2700000" algn="tl">
                    <a:srgbClr val="000000">
                      <a:alpha val="43137"/>
                    </a:srgbClr>
                  </a:outerShdw>
                </a:effectLst>
                <a:latin typeface="Poor Richard" pitchFamily="18" charset="0"/>
              </a:rPr>
              <a:t>Padre César Chávez  Alva (Chuno) </a:t>
            </a:r>
            <a:r>
              <a:rPr lang="es-PE" sz="1000" dirty="0" err="1">
                <a:solidFill>
                  <a:srgbClr val="1E0F00"/>
                </a:solidFill>
                <a:effectLst>
                  <a:outerShdw blurRad="38100" dist="38100" dir="2700000" algn="tl">
                    <a:srgbClr val="000000">
                      <a:alpha val="43137"/>
                    </a:srgbClr>
                  </a:outerShdw>
                </a:effectLst>
                <a:latin typeface="Poor Richard" pitchFamily="18" charset="0"/>
              </a:rPr>
              <a:t>C.ongregación</a:t>
            </a:r>
            <a:r>
              <a:rPr lang="es-PE" sz="1000" dirty="0">
                <a:solidFill>
                  <a:srgbClr val="1E0F00"/>
                </a:solidFill>
                <a:effectLst>
                  <a:outerShdw blurRad="38100" dist="38100" dir="2700000" algn="tl">
                    <a:srgbClr val="000000">
                      <a:alpha val="43137"/>
                    </a:srgbClr>
                  </a:outerShdw>
                </a:effectLst>
                <a:latin typeface="Poor Richard" pitchFamily="18" charset="0"/>
              </a:rPr>
              <a:t> de la Misión.</a:t>
            </a:r>
          </a:p>
          <a:p>
            <a:pPr algn="ctr" fontAlgn="base">
              <a:spcBef>
                <a:spcPct val="0"/>
              </a:spcBef>
              <a:spcAft>
                <a:spcPct val="0"/>
              </a:spcAft>
              <a:defRPr/>
            </a:pPr>
            <a:r>
              <a:rPr lang="es-PE" sz="1000" dirty="0">
                <a:solidFill>
                  <a:srgbClr val="1E0F00"/>
                </a:solidFill>
                <a:effectLst>
                  <a:outerShdw blurRad="38100" dist="38100" dir="2700000" algn="tl">
                    <a:srgbClr val="000000">
                      <a:alpha val="43137"/>
                    </a:srgbClr>
                  </a:outerShdw>
                </a:effectLst>
                <a:latin typeface="Poor Richard" pitchFamily="18" charset="0"/>
              </a:rPr>
              <a:t> </a:t>
            </a:r>
            <a:r>
              <a:rPr lang="es-PE" sz="1000" dirty="0" err="1">
                <a:solidFill>
                  <a:srgbClr val="1E0F00"/>
                </a:solidFill>
                <a:effectLst>
                  <a:outerShdw blurRad="38100" dist="38100" dir="2700000" algn="tl">
                    <a:srgbClr val="000000">
                      <a:alpha val="43137"/>
                    </a:srgbClr>
                  </a:outerShdw>
                </a:effectLst>
                <a:latin typeface="Poor Richard" pitchFamily="18" charset="0"/>
              </a:rPr>
              <a:t>Power</a:t>
            </a:r>
            <a:r>
              <a:rPr lang="es-PE" sz="1000" dirty="0">
                <a:solidFill>
                  <a:srgbClr val="1E0F00"/>
                </a:solidFill>
                <a:effectLst>
                  <a:outerShdw blurRad="38100" dist="38100" dir="2700000" algn="tl">
                    <a:srgbClr val="000000">
                      <a:alpha val="43137"/>
                    </a:srgbClr>
                  </a:outerShdw>
                </a:effectLst>
                <a:latin typeface="Poor Richard" pitchFamily="18" charset="0"/>
              </a:rPr>
              <a:t> Point :  Sor Pilar </a:t>
            </a:r>
            <a:r>
              <a:rPr lang="es-PE" sz="1000" dirty="0" err="1">
                <a:solidFill>
                  <a:srgbClr val="1E0F00"/>
                </a:solidFill>
                <a:effectLst>
                  <a:outerShdw blurRad="38100" dist="38100" dir="2700000" algn="tl">
                    <a:srgbClr val="000000">
                      <a:alpha val="43137"/>
                    </a:srgbClr>
                  </a:outerShdw>
                </a:effectLst>
                <a:latin typeface="Poor Richard" pitchFamily="18" charset="0"/>
              </a:rPr>
              <a:t>Caycho</a:t>
            </a:r>
            <a:r>
              <a:rPr lang="es-PE" sz="1000" dirty="0">
                <a:solidFill>
                  <a:srgbClr val="1E0F00"/>
                </a:solidFill>
                <a:effectLst>
                  <a:outerShdw blurRad="38100" dist="38100" dir="2700000" algn="tl">
                    <a:srgbClr val="000000">
                      <a:alpha val="43137"/>
                    </a:srgbClr>
                  </a:outerShdw>
                </a:effectLst>
                <a:latin typeface="Poor Richard" pitchFamily="18" charset="0"/>
              </a:rPr>
              <a:t> Vela  - Hija de la Caridad de San Vicente de Paúl</a:t>
            </a:r>
          </a:p>
          <a:p>
            <a:pPr algn="ctr" fontAlgn="base">
              <a:spcBef>
                <a:spcPct val="0"/>
              </a:spcBef>
              <a:spcAft>
                <a:spcPct val="0"/>
              </a:spcAft>
              <a:defRPr/>
            </a:pPr>
            <a:r>
              <a:rPr lang="es-PE" sz="1000" dirty="0">
                <a:solidFill>
                  <a:srgbClr val="1E0F00"/>
                </a:solidFill>
                <a:effectLst>
                  <a:outerShdw blurRad="38100" dist="38100" dir="2700000" algn="tl">
                    <a:srgbClr val="000000">
                      <a:alpha val="43137"/>
                    </a:srgbClr>
                  </a:outerShdw>
                </a:effectLst>
                <a:latin typeface="Poor Richard" pitchFamily="18" charset="0"/>
              </a:rPr>
              <a:t>www.hijasdelacaridadperu.org             www.cm.peru.com.pe</a:t>
            </a:r>
          </a:p>
        </p:txBody>
      </p:sp>
    </p:spTree>
    <p:extLst>
      <p:ext uri="{BB962C8B-B14F-4D97-AF65-F5344CB8AC3E}">
        <p14:creationId xmlns:p14="http://schemas.microsoft.com/office/powerpoint/2010/main" val="2230976839"/>
      </p:ext>
    </p:extLst>
  </p:cSld>
  <p:clrMapOvr>
    <a:masterClrMapping/>
  </p:clrMapOvr>
  <mc:AlternateContent xmlns:mc="http://schemas.openxmlformats.org/markup-compatibility/2006" xmlns:p14="http://schemas.microsoft.com/office/powerpoint/2010/main">
    <mc:Choice Requires="p14">
      <p:transition spd="slow" p14:dur="15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sto contiene una imagen de: Xét về Kinh Thánh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884" y="447142"/>
            <a:ext cx="8021360" cy="6074238"/>
          </a:xfrm>
          <a:prstGeom prst="rect">
            <a:avLst/>
          </a:prstGeom>
          <a:noFill/>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sp>
        <p:nvSpPr>
          <p:cNvPr id="156678" name="Rectangle 6"/>
          <p:cNvSpPr>
            <a:spLocks noChangeArrowheads="1"/>
          </p:cNvSpPr>
          <p:nvPr/>
        </p:nvSpPr>
        <p:spPr bwMode="auto">
          <a:xfrm>
            <a:off x="798668" y="559067"/>
            <a:ext cx="7541464" cy="3892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base">
              <a:spcBef>
                <a:spcPct val="20000"/>
              </a:spcBef>
              <a:spcAft>
                <a:spcPct val="0"/>
              </a:spcAft>
            </a:pPr>
            <a:r>
              <a:rPr lang="es-ES_tradnl" sz="2800" i="1" dirty="0" smtClean="0">
                <a:solidFill>
                  <a:srgbClr val="EFF274">
                    <a:lumMod val="20000"/>
                    <a:lumOff val="80000"/>
                  </a:srgbClr>
                </a:solidFill>
                <a:effectLst>
                  <a:outerShdw blurRad="38100" dist="38100" dir="2700000" algn="tl">
                    <a:srgbClr val="000000">
                      <a:alpha val="43137"/>
                    </a:srgbClr>
                  </a:outerShdw>
                </a:effectLst>
                <a:latin typeface="Tekton Pro" panose="020F0603020208020904" pitchFamily="34" charset="0"/>
              </a:rPr>
              <a:t>    AMBIENTACIÓ: </a:t>
            </a:r>
          </a:p>
          <a:p>
            <a:pPr marL="342900" indent="-342900" fontAlgn="base">
              <a:spcBef>
                <a:spcPct val="20000"/>
              </a:spcBef>
              <a:spcAft>
                <a:spcPct val="0"/>
              </a:spcAft>
            </a:pPr>
            <a:endParaRPr lang="es-ES_tradnl" sz="2800" i="1" dirty="0" smtClean="0">
              <a:solidFill>
                <a:srgbClr val="EFF274">
                  <a:lumMod val="20000"/>
                  <a:lumOff val="80000"/>
                </a:srgbClr>
              </a:solidFill>
              <a:effectLst>
                <a:outerShdw blurRad="38100" dist="38100" dir="2700000" algn="tl">
                  <a:srgbClr val="000000">
                    <a:alpha val="43137"/>
                  </a:srgbClr>
                </a:outerShdw>
              </a:effectLst>
              <a:latin typeface="Tekton Pro" panose="020F0603020208020904" pitchFamily="34" charset="0"/>
            </a:endParaRPr>
          </a:p>
          <a:p>
            <a:pPr marL="342900" indent="-342900" algn="ctr" fontAlgn="base">
              <a:spcBef>
                <a:spcPct val="20000"/>
              </a:spcBef>
              <a:spcAft>
                <a:spcPct val="0"/>
              </a:spcAft>
            </a:pPr>
            <a:r>
              <a:rPr lang="es-MX" sz="2600" b="1" dirty="0" smtClean="0">
                <a:solidFill>
                  <a:srgbClr val="EFF274">
                    <a:lumMod val="20000"/>
                    <a:lumOff val="80000"/>
                  </a:srgbClr>
                </a:solidFill>
                <a:effectLst>
                  <a:outerShdw blurRad="38100" dist="38100" dir="2700000" algn="tl">
                    <a:srgbClr val="000000">
                      <a:alpha val="43137"/>
                    </a:srgbClr>
                  </a:outerShdw>
                </a:effectLst>
                <a:latin typeface="Tekton Pro" panose="020F0603020208020904" pitchFamily="34" charset="0"/>
              </a:rPr>
              <a:t>Nos </a:t>
            </a:r>
            <a:r>
              <a:rPr lang="es-MX" sz="2600" b="1" dirty="0">
                <a:solidFill>
                  <a:srgbClr val="EFF274">
                    <a:lumMod val="20000"/>
                    <a:lumOff val="80000"/>
                  </a:srgbClr>
                </a:solidFill>
                <a:effectLst>
                  <a:outerShdw blurRad="38100" dist="38100" dir="2700000" algn="tl">
                    <a:srgbClr val="000000">
                      <a:alpha val="43137"/>
                    </a:srgbClr>
                  </a:outerShdw>
                </a:effectLst>
                <a:latin typeface="Tekton Pro" panose="020F0603020208020904" pitchFamily="34" charset="0"/>
              </a:rPr>
              <a:t>acercamos hoy al corazón del mensaje de Jesús y a la motivación más profunda de toda su vida. El origen de todo amor se encuentra en el Padre y a través de Jesús se manifiesta a los creyentes que han de responder a este don gratuito amándose mutuamente.</a:t>
            </a:r>
            <a:r>
              <a:rPr lang="es-ES_tradnl" sz="2600" b="1" dirty="0" smtClean="0">
                <a:solidFill>
                  <a:srgbClr val="EFF274">
                    <a:lumMod val="20000"/>
                    <a:lumOff val="80000"/>
                  </a:srgbClr>
                </a:solidFill>
                <a:effectLst>
                  <a:outerShdw blurRad="38100" dist="38100" dir="2700000" algn="tl">
                    <a:srgbClr val="000000">
                      <a:alpha val="43137"/>
                    </a:srgbClr>
                  </a:outerShdw>
                </a:effectLst>
                <a:latin typeface="Tekton Pro" panose="020F0603020208020904" pitchFamily="34" charset="0"/>
              </a:rPr>
              <a:t> </a:t>
            </a:r>
            <a:endParaRPr lang="es-ES" sz="2600" b="1" i="1" dirty="0">
              <a:solidFill>
                <a:srgbClr val="EFF274">
                  <a:lumMod val="20000"/>
                  <a:lumOff val="80000"/>
                </a:srgbClr>
              </a:solidFill>
              <a:effectLst>
                <a:glow rad="101600">
                  <a:schemeClr val="accent4">
                    <a:satMod val="175000"/>
                    <a:alpha val="40000"/>
                  </a:schemeClr>
                </a:glow>
                <a:outerShdw blurRad="38100" dist="38100" dir="2700000" algn="tl">
                  <a:srgbClr val="000000">
                    <a:alpha val="43137"/>
                  </a:srgbClr>
                </a:outerShdw>
              </a:effectLst>
              <a:latin typeface="Tekton Pro" panose="020F0603020208020904" pitchFamily="34" charset="0"/>
            </a:endParaRPr>
          </a:p>
        </p:txBody>
      </p:sp>
      <p:sp>
        <p:nvSpPr>
          <p:cNvPr id="156679" name="Rectangle 7"/>
          <p:cNvSpPr>
            <a:spLocks noChangeArrowheads="1"/>
          </p:cNvSpPr>
          <p:nvPr/>
        </p:nvSpPr>
        <p:spPr bwMode="auto">
          <a:xfrm>
            <a:off x="4572000" y="1752308"/>
            <a:ext cx="4175894" cy="1748700"/>
          </a:xfrm>
          <a:prstGeom prst="rect">
            <a:avLst/>
          </a:prstGeom>
          <a:noFill/>
          <a:ln>
            <a:noFill/>
          </a:ln>
          <a:effectLst/>
        </p:spPr>
        <p:txBody>
          <a:bodyPr/>
          <a:lstStyle/>
          <a:p>
            <a:pPr marL="342900" indent="-342900" algn="r" fontAlgn="base">
              <a:spcBef>
                <a:spcPct val="20000"/>
              </a:spcBef>
              <a:spcAft>
                <a:spcPct val="0"/>
              </a:spcAft>
            </a:pPr>
            <a:endParaRPr lang="es-ES" sz="3200" b="1" i="1" dirty="0">
              <a:solidFill>
                <a:srgbClr val="000800"/>
              </a:solidFill>
              <a:effectLst>
                <a:outerShdw blurRad="50800" dist="38100" dir="10800000" algn="r" rotWithShape="0">
                  <a:srgbClr val="FFFFCC"/>
                </a:outerShdw>
              </a:effectLst>
              <a:latin typeface="Times"/>
            </a:endParaRPr>
          </a:p>
        </p:txBody>
      </p:sp>
      <p:sp>
        <p:nvSpPr>
          <p:cNvPr id="2" name="AutoShape 2" descr="https://palabrasconmiel.files.wordpress.com/2011/07/100_0777.jpg"/>
          <p:cNvSpPr>
            <a:spLocks noChangeAspect="1" noChangeArrowheads="1"/>
          </p:cNvSpPr>
          <p:nvPr/>
        </p:nvSpPr>
        <p:spPr bwMode="auto">
          <a:xfrm>
            <a:off x="63500" y="-136525"/>
            <a:ext cx="9020175" cy="67627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s-PE" sz="2400">
              <a:solidFill>
                <a:srgbClr val="000000"/>
              </a:solidFill>
              <a:latin typeface="Times New Roman" pitchFamily="18" charset="0"/>
            </a:endParaRPr>
          </a:p>
        </p:txBody>
      </p:sp>
    </p:spTree>
    <p:extLst>
      <p:ext uri="{BB962C8B-B14F-4D97-AF65-F5344CB8AC3E}">
        <p14:creationId xmlns:p14="http://schemas.microsoft.com/office/powerpoint/2010/main" val="33468607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56678"/>
                                        </p:tgtEl>
                                        <p:attrNameLst>
                                          <p:attrName>style.visibility</p:attrName>
                                        </p:attrNameLst>
                                      </p:cBhvr>
                                      <p:to>
                                        <p:strVal val="visible"/>
                                      </p:to>
                                    </p:set>
                                    <p:anim by="(-#ppt_w*2)" calcmode="lin" valueType="num">
                                      <p:cBhvr rctx="PPT">
                                        <p:cTn id="7" dur="500" autoRev="1" fill="hold">
                                          <p:stCondLst>
                                            <p:cond delay="0"/>
                                          </p:stCondLst>
                                        </p:cTn>
                                        <p:tgtEl>
                                          <p:spTgt spid="156678"/>
                                        </p:tgtEl>
                                        <p:attrNameLst>
                                          <p:attrName>ppt_w</p:attrName>
                                        </p:attrNameLst>
                                      </p:cBhvr>
                                    </p:anim>
                                    <p:anim by="(#ppt_w*0.50)" calcmode="lin" valueType="num">
                                      <p:cBhvr>
                                        <p:cTn id="8" dur="500" decel="50000" autoRev="1" fill="hold">
                                          <p:stCondLst>
                                            <p:cond delay="0"/>
                                          </p:stCondLst>
                                        </p:cTn>
                                        <p:tgtEl>
                                          <p:spTgt spid="156678"/>
                                        </p:tgtEl>
                                        <p:attrNameLst>
                                          <p:attrName>ppt_x</p:attrName>
                                        </p:attrNameLst>
                                      </p:cBhvr>
                                    </p:anim>
                                    <p:anim from="(-#ppt_h/2)" to="(#ppt_y)" calcmode="lin" valueType="num">
                                      <p:cBhvr>
                                        <p:cTn id="9" dur="1000" fill="hold">
                                          <p:stCondLst>
                                            <p:cond delay="0"/>
                                          </p:stCondLst>
                                        </p:cTn>
                                        <p:tgtEl>
                                          <p:spTgt spid="156678"/>
                                        </p:tgtEl>
                                        <p:attrNameLst>
                                          <p:attrName>ppt_y</p:attrName>
                                        </p:attrNameLst>
                                      </p:cBhvr>
                                    </p:anim>
                                    <p:animRot by="21600000">
                                      <p:cBhvr>
                                        <p:cTn id="10" dur="1000" fill="hold">
                                          <p:stCondLst>
                                            <p:cond delay="0"/>
                                          </p:stCondLst>
                                        </p:cTn>
                                        <p:tgtEl>
                                          <p:spTgt spid="156678"/>
                                        </p:tgtEl>
                                        <p:attrNameLst>
                                          <p:attrName>r</p:attrName>
                                        </p:attrNameLst>
                                      </p:cBhvr>
                                    </p:animRot>
                                  </p:childTnLst>
                                </p:cTn>
                              </p:par>
                            </p:childTnLst>
                          </p:cTn>
                        </p:par>
                        <p:par>
                          <p:cTn id="11" fill="hold" nodeType="afterGroup">
                            <p:stCondLst>
                              <p:cond delay="23000"/>
                            </p:stCondLst>
                            <p:childTnLst>
                              <p:par>
                                <p:cTn id="12" presetID="56" presetClass="entr" presetSubtype="0" fill="hold" grpId="0" nodeType="afterEffect" nodePh="1">
                                  <p:stCondLst>
                                    <p:cond delay="0"/>
                                  </p:stCondLst>
                                  <p:endCondLst>
                                    <p:cond evt="begin" delay="0">
                                      <p:tn val="12"/>
                                    </p:cond>
                                  </p:endCondLst>
                                  <p:iterate type="lt">
                                    <p:tmPct val="10000"/>
                                  </p:iterate>
                                  <p:childTnLst>
                                    <p:set>
                                      <p:cBhvr>
                                        <p:cTn id="13" dur="1" fill="hold">
                                          <p:stCondLst>
                                            <p:cond delay="0"/>
                                          </p:stCondLst>
                                        </p:cTn>
                                        <p:tgtEl>
                                          <p:spTgt spid="156679"/>
                                        </p:tgtEl>
                                        <p:attrNameLst>
                                          <p:attrName>style.visibility</p:attrName>
                                        </p:attrNameLst>
                                      </p:cBhvr>
                                      <p:to>
                                        <p:strVal val="visible"/>
                                      </p:to>
                                    </p:set>
                                    <p:anim by="(-#ppt_w*2)" calcmode="lin" valueType="num">
                                      <p:cBhvr rctx="PPT">
                                        <p:cTn id="14" dur="500" autoRev="1" fill="hold">
                                          <p:stCondLst>
                                            <p:cond delay="0"/>
                                          </p:stCondLst>
                                        </p:cTn>
                                        <p:tgtEl>
                                          <p:spTgt spid="156679"/>
                                        </p:tgtEl>
                                        <p:attrNameLst>
                                          <p:attrName>ppt_w</p:attrName>
                                        </p:attrNameLst>
                                      </p:cBhvr>
                                    </p:anim>
                                    <p:anim by="(#ppt_w*0.50)" calcmode="lin" valueType="num">
                                      <p:cBhvr>
                                        <p:cTn id="15" dur="500" decel="50000" autoRev="1" fill="hold">
                                          <p:stCondLst>
                                            <p:cond delay="0"/>
                                          </p:stCondLst>
                                        </p:cTn>
                                        <p:tgtEl>
                                          <p:spTgt spid="156679"/>
                                        </p:tgtEl>
                                        <p:attrNameLst>
                                          <p:attrName>ppt_x</p:attrName>
                                        </p:attrNameLst>
                                      </p:cBhvr>
                                    </p:anim>
                                    <p:anim from="(-#ppt_h/2)" to="(#ppt_y)" calcmode="lin" valueType="num">
                                      <p:cBhvr>
                                        <p:cTn id="16" dur="1000" fill="hold">
                                          <p:stCondLst>
                                            <p:cond delay="0"/>
                                          </p:stCondLst>
                                        </p:cTn>
                                        <p:tgtEl>
                                          <p:spTgt spid="156679"/>
                                        </p:tgtEl>
                                        <p:attrNameLst>
                                          <p:attrName>ppt_y</p:attrName>
                                        </p:attrNameLst>
                                      </p:cBhvr>
                                    </p:anim>
                                    <p:animRot by="21600000">
                                      <p:cBhvr>
                                        <p:cTn id="17" dur="1000" fill="hold">
                                          <p:stCondLst>
                                            <p:cond delay="0"/>
                                          </p:stCondLst>
                                        </p:cTn>
                                        <p:tgtEl>
                                          <p:spTgt spid="15667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8" grpId="0"/>
      <p:bldP spid="15667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i.pinimg.com/564x/1d/3b/a2/1d3ba2135aaa92032f6777dc4604799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346" y="367810"/>
            <a:ext cx="7981862" cy="6147262"/>
          </a:xfrm>
          <a:prstGeom prst="rect">
            <a:avLst/>
          </a:prstGeom>
          <a:noFill/>
          <a:extLst>
            <a:ext uri="{909E8E84-426E-40DD-AFC4-6F175D3DCCD1}">
              <a14:hiddenFill xmlns:a14="http://schemas.microsoft.com/office/drawing/2010/main">
                <a:solidFill>
                  <a:srgbClr val="FFFFFF"/>
                </a:solidFill>
              </a14:hiddenFill>
            </a:ext>
          </a:extLst>
        </p:spPr>
      </p:pic>
      <p:sp>
        <p:nvSpPr>
          <p:cNvPr id="134151" name="Rectangle 7"/>
          <p:cNvSpPr>
            <a:spLocks noChangeArrowheads="1"/>
          </p:cNvSpPr>
          <p:nvPr/>
        </p:nvSpPr>
        <p:spPr bwMode="auto">
          <a:xfrm>
            <a:off x="604576" y="1716878"/>
            <a:ext cx="5293806" cy="2697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base">
              <a:lnSpc>
                <a:spcPct val="80000"/>
              </a:lnSpc>
              <a:spcBef>
                <a:spcPct val="20000"/>
              </a:spcBef>
              <a:spcAft>
                <a:spcPct val="0"/>
              </a:spcAft>
            </a:pPr>
            <a:r>
              <a:rPr lang="es-MX" sz="2800" dirty="0" smtClean="0">
                <a:solidFill>
                  <a:schemeClr val="bg1">
                    <a:lumMod val="20000"/>
                    <a:lumOff val="80000"/>
                  </a:schemeClr>
                </a:solidFill>
                <a:effectLst>
                  <a:glow rad="101600">
                    <a:schemeClr val="accent4">
                      <a:satMod val="175000"/>
                      <a:alpha val="40000"/>
                    </a:schemeClr>
                  </a:glow>
                  <a:outerShdw blurRad="50800" dist="76200" algn="l" rotWithShape="0">
                    <a:prstClr val="black"/>
                  </a:outerShdw>
                </a:effectLst>
                <a:latin typeface="Tekton Pro" pitchFamily="34" charset="0"/>
              </a:rPr>
              <a:t>Has </a:t>
            </a:r>
            <a:r>
              <a:rPr lang="es-MX" sz="2800" dirty="0">
                <a:solidFill>
                  <a:schemeClr val="bg1">
                    <a:lumMod val="20000"/>
                    <a:lumOff val="80000"/>
                  </a:schemeClr>
                </a:solidFill>
                <a:effectLst>
                  <a:glow rad="101600">
                    <a:schemeClr val="accent4">
                      <a:satMod val="175000"/>
                      <a:alpha val="40000"/>
                    </a:schemeClr>
                  </a:glow>
                  <a:outerShdw blurRad="50800" dist="76200" algn="l" rotWithShape="0">
                    <a:prstClr val="black"/>
                  </a:outerShdw>
                </a:effectLst>
                <a:latin typeface="Tekton Pro" pitchFamily="34" charset="0"/>
              </a:rPr>
              <a:t>sido Tú quien nos </a:t>
            </a:r>
            <a:r>
              <a:rPr lang="es-MX" sz="2800" dirty="0" smtClean="0">
                <a:solidFill>
                  <a:schemeClr val="bg1">
                    <a:lumMod val="20000"/>
                    <a:lumOff val="80000"/>
                  </a:schemeClr>
                </a:solidFill>
                <a:effectLst>
                  <a:glow rad="101600">
                    <a:schemeClr val="accent4">
                      <a:satMod val="175000"/>
                      <a:alpha val="40000"/>
                    </a:schemeClr>
                  </a:glow>
                  <a:outerShdw blurRad="50800" dist="76200" algn="l" rotWithShape="0">
                    <a:prstClr val="black"/>
                  </a:outerShdw>
                </a:effectLst>
                <a:latin typeface="Tekton Pro" pitchFamily="34" charset="0"/>
              </a:rPr>
              <a:t>ha amado </a:t>
            </a:r>
            <a:r>
              <a:rPr lang="es-MX" sz="2800" dirty="0">
                <a:solidFill>
                  <a:schemeClr val="bg1">
                    <a:lumMod val="20000"/>
                    <a:lumOff val="80000"/>
                  </a:schemeClr>
                </a:solidFill>
                <a:effectLst>
                  <a:glow rad="101600">
                    <a:schemeClr val="accent4">
                      <a:satMod val="175000"/>
                      <a:alpha val="40000"/>
                    </a:schemeClr>
                  </a:glow>
                  <a:outerShdw blurRad="50800" dist="76200" algn="l" rotWithShape="0">
                    <a:prstClr val="black"/>
                  </a:outerShdw>
                </a:effectLst>
                <a:latin typeface="Tekton Pro" pitchFamily="34" charset="0"/>
              </a:rPr>
              <a:t>primero,</a:t>
            </a:r>
          </a:p>
          <a:p>
            <a:pPr marL="342900" indent="-342900" fontAlgn="base">
              <a:lnSpc>
                <a:spcPct val="80000"/>
              </a:lnSpc>
              <a:spcBef>
                <a:spcPct val="20000"/>
              </a:spcBef>
              <a:spcAft>
                <a:spcPct val="0"/>
              </a:spcAft>
            </a:pPr>
            <a:r>
              <a:rPr lang="es-MX" sz="2800" dirty="0">
                <a:solidFill>
                  <a:schemeClr val="bg1">
                    <a:lumMod val="20000"/>
                    <a:lumOff val="80000"/>
                  </a:schemeClr>
                </a:solidFill>
                <a:effectLst>
                  <a:glow rad="101600">
                    <a:schemeClr val="accent4">
                      <a:satMod val="175000"/>
                      <a:alpha val="40000"/>
                    </a:schemeClr>
                  </a:glow>
                  <a:outerShdw blurRad="50800" dist="76200" algn="l" rotWithShape="0">
                    <a:prstClr val="black"/>
                  </a:outerShdw>
                </a:effectLst>
                <a:latin typeface="Tekton Pro" pitchFamily="34" charset="0"/>
              </a:rPr>
              <a:t>oh Cristo, que también </a:t>
            </a:r>
            <a:r>
              <a:rPr lang="es-MX" sz="2800" dirty="0" smtClean="0">
                <a:solidFill>
                  <a:schemeClr val="bg1">
                    <a:lumMod val="20000"/>
                    <a:lumOff val="80000"/>
                  </a:schemeClr>
                </a:solidFill>
                <a:effectLst>
                  <a:glow rad="101600">
                    <a:schemeClr val="accent4">
                      <a:satMod val="175000"/>
                      <a:alpha val="40000"/>
                    </a:schemeClr>
                  </a:glow>
                  <a:outerShdw blurRad="50800" dist="76200" algn="l" rotWithShape="0">
                    <a:prstClr val="black"/>
                  </a:outerShdw>
                </a:effectLst>
                <a:latin typeface="Tekton Pro" pitchFamily="34" charset="0"/>
              </a:rPr>
              <a:t>                                nos </a:t>
            </a:r>
            <a:r>
              <a:rPr lang="es-MX" sz="2800" dirty="0">
                <a:solidFill>
                  <a:schemeClr val="bg1">
                    <a:lumMod val="20000"/>
                    <a:lumOff val="80000"/>
                  </a:schemeClr>
                </a:solidFill>
                <a:effectLst>
                  <a:glow rad="101600">
                    <a:schemeClr val="accent4">
                      <a:satMod val="175000"/>
                      <a:alpha val="40000"/>
                    </a:schemeClr>
                  </a:glow>
                  <a:outerShdw blurRad="50800" dist="76200" algn="l" rotWithShape="0">
                    <a:prstClr val="black"/>
                  </a:outerShdw>
                </a:effectLst>
                <a:latin typeface="Tekton Pro" pitchFamily="34" charset="0"/>
              </a:rPr>
              <a:t>llamas amigos...</a:t>
            </a:r>
          </a:p>
          <a:p>
            <a:pPr marL="342900" indent="-342900" fontAlgn="base">
              <a:lnSpc>
                <a:spcPct val="80000"/>
              </a:lnSpc>
              <a:spcBef>
                <a:spcPct val="20000"/>
              </a:spcBef>
              <a:spcAft>
                <a:spcPct val="0"/>
              </a:spcAft>
            </a:pPr>
            <a:r>
              <a:rPr lang="es-MX" sz="2800" dirty="0">
                <a:solidFill>
                  <a:schemeClr val="bg1">
                    <a:lumMod val="20000"/>
                    <a:lumOff val="80000"/>
                  </a:schemeClr>
                </a:solidFill>
                <a:effectLst>
                  <a:glow rad="101600">
                    <a:schemeClr val="accent4">
                      <a:satMod val="175000"/>
                      <a:alpha val="40000"/>
                    </a:schemeClr>
                  </a:glow>
                  <a:outerShdw blurRad="50800" dist="76200" algn="l" rotWithShape="0">
                    <a:prstClr val="black"/>
                  </a:outerShdw>
                </a:effectLst>
                <a:latin typeface="Tekton Pro" pitchFamily="34" charset="0"/>
              </a:rPr>
              <a:t>Ahora en tu presencia, </a:t>
            </a:r>
          </a:p>
          <a:p>
            <a:pPr marL="342900" indent="-342900" fontAlgn="base">
              <a:lnSpc>
                <a:spcPct val="80000"/>
              </a:lnSpc>
              <a:spcBef>
                <a:spcPct val="20000"/>
              </a:spcBef>
              <a:spcAft>
                <a:spcPct val="0"/>
              </a:spcAft>
            </a:pPr>
            <a:r>
              <a:rPr lang="es-MX" sz="2800" dirty="0">
                <a:solidFill>
                  <a:schemeClr val="bg1">
                    <a:lumMod val="20000"/>
                    <a:lumOff val="80000"/>
                  </a:schemeClr>
                </a:solidFill>
                <a:effectLst>
                  <a:glow rad="101600">
                    <a:schemeClr val="accent4">
                      <a:satMod val="175000"/>
                      <a:alpha val="40000"/>
                    </a:schemeClr>
                  </a:glow>
                  <a:outerShdw blurRad="50800" dist="76200" algn="l" rotWithShape="0">
                    <a:prstClr val="black"/>
                  </a:outerShdw>
                </a:effectLst>
                <a:latin typeface="Tekton Pro" pitchFamily="34" charset="0"/>
              </a:rPr>
              <a:t>como piedras vivas </a:t>
            </a:r>
            <a:r>
              <a:rPr lang="es-MX" sz="2800" dirty="0" smtClean="0">
                <a:solidFill>
                  <a:schemeClr val="bg1">
                    <a:lumMod val="20000"/>
                    <a:lumOff val="80000"/>
                  </a:schemeClr>
                </a:solidFill>
                <a:effectLst>
                  <a:glow rad="101600">
                    <a:schemeClr val="accent4">
                      <a:satMod val="175000"/>
                      <a:alpha val="40000"/>
                    </a:schemeClr>
                  </a:glow>
                  <a:outerShdw blurRad="50800" dist="76200" algn="l" rotWithShape="0">
                    <a:prstClr val="black"/>
                  </a:outerShdw>
                </a:effectLst>
                <a:latin typeface="Tekton Pro" pitchFamily="34" charset="0"/>
              </a:rPr>
              <a:t>                     en </a:t>
            </a:r>
            <a:r>
              <a:rPr lang="es-MX" sz="2800" dirty="0">
                <a:solidFill>
                  <a:schemeClr val="bg1">
                    <a:lumMod val="20000"/>
                    <a:lumOff val="80000"/>
                  </a:schemeClr>
                </a:solidFill>
                <a:effectLst>
                  <a:glow rad="101600">
                    <a:schemeClr val="accent4">
                      <a:satMod val="175000"/>
                      <a:alpha val="40000"/>
                    </a:schemeClr>
                  </a:glow>
                  <a:outerShdw blurRad="50800" dist="76200" algn="l" rotWithShape="0">
                    <a:prstClr val="black"/>
                  </a:outerShdw>
                </a:effectLst>
                <a:latin typeface="Tekton Pro" pitchFamily="34" charset="0"/>
              </a:rPr>
              <a:t>tus manos te pedimos</a:t>
            </a:r>
            <a:r>
              <a:rPr lang="es-MX" sz="2800" dirty="0" smtClean="0">
                <a:solidFill>
                  <a:schemeClr val="bg1">
                    <a:lumMod val="20000"/>
                    <a:lumOff val="80000"/>
                  </a:schemeClr>
                </a:solidFill>
                <a:effectLst>
                  <a:glow rad="101600">
                    <a:schemeClr val="accent4">
                      <a:satMod val="175000"/>
                      <a:alpha val="40000"/>
                    </a:schemeClr>
                  </a:glow>
                  <a:outerShdw blurRad="50800" dist="76200" algn="l" rotWithShape="0">
                    <a:prstClr val="black"/>
                  </a:outerShdw>
                </a:effectLst>
                <a:latin typeface="Tekton Pro" pitchFamily="34" charset="0"/>
              </a:rPr>
              <a:t>:</a:t>
            </a:r>
            <a:endParaRPr lang="es-MX" sz="2800" dirty="0">
              <a:solidFill>
                <a:schemeClr val="bg1">
                  <a:lumMod val="20000"/>
                  <a:lumOff val="80000"/>
                </a:schemeClr>
              </a:solidFill>
              <a:effectLst>
                <a:glow rad="101600">
                  <a:schemeClr val="accent4">
                    <a:satMod val="175000"/>
                    <a:alpha val="40000"/>
                  </a:schemeClr>
                </a:glow>
                <a:outerShdw blurRad="50800" dist="76200" algn="l" rotWithShape="0">
                  <a:prstClr val="black"/>
                </a:outerShdw>
              </a:effectLst>
              <a:latin typeface="Tekton Pro" pitchFamily="34" charset="0"/>
            </a:endParaRPr>
          </a:p>
        </p:txBody>
      </p:sp>
      <p:sp>
        <p:nvSpPr>
          <p:cNvPr id="5" name="Rectangle 7"/>
          <p:cNvSpPr>
            <a:spLocks noChangeArrowheads="1"/>
          </p:cNvSpPr>
          <p:nvPr/>
        </p:nvSpPr>
        <p:spPr bwMode="auto">
          <a:xfrm>
            <a:off x="757808" y="3922154"/>
            <a:ext cx="7772400" cy="1944688"/>
          </a:xfrm>
          <a:prstGeom prst="rect">
            <a:avLst/>
          </a:prstGeom>
          <a:noFill/>
          <a:ln>
            <a:noFill/>
          </a:ln>
          <a:effectLst/>
          <a:extLst/>
        </p:spPr>
        <p:txBody>
          <a:bodyPr/>
          <a:lstStyle/>
          <a:p>
            <a:pPr marL="342900" indent="-342900" algn="ctr" fontAlgn="base">
              <a:lnSpc>
                <a:spcPct val="90000"/>
              </a:lnSpc>
              <a:spcBef>
                <a:spcPct val="20000"/>
              </a:spcBef>
              <a:spcAft>
                <a:spcPct val="0"/>
              </a:spcAft>
            </a:pPr>
            <a:r>
              <a:rPr lang="es-ES_tradnl" sz="3200" b="1" dirty="0">
                <a:solidFill>
                  <a:srgbClr val="FFFFCC"/>
                </a:solidFill>
                <a:effectLst>
                  <a:glow rad="101600">
                    <a:srgbClr val="000800">
                      <a:alpha val="60000"/>
                    </a:srgbClr>
                  </a:glow>
                </a:effectLst>
                <a:latin typeface="Tekton Pro" pitchFamily="34" charset="0"/>
              </a:rPr>
              <a:t> </a:t>
            </a:r>
          </a:p>
        </p:txBody>
      </p:sp>
      <p:sp>
        <p:nvSpPr>
          <p:cNvPr id="8" name="Rectángulo 7"/>
          <p:cNvSpPr/>
          <p:nvPr/>
        </p:nvSpPr>
        <p:spPr>
          <a:xfrm>
            <a:off x="790695" y="548680"/>
            <a:ext cx="2225353" cy="387798"/>
          </a:xfrm>
          <a:prstGeom prst="rect">
            <a:avLst/>
          </a:prstGeom>
        </p:spPr>
        <p:txBody>
          <a:bodyPr wrap="none">
            <a:spAutoFit/>
          </a:bodyPr>
          <a:lstStyle/>
          <a:p>
            <a:pPr marL="342900" indent="-342900" algn="ctr" fontAlgn="base">
              <a:lnSpc>
                <a:spcPct val="80000"/>
              </a:lnSpc>
              <a:spcBef>
                <a:spcPct val="20000"/>
              </a:spcBef>
              <a:spcAft>
                <a:spcPct val="0"/>
              </a:spcAft>
            </a:pPr>
            <a:r>
              <a:rPr lang="es-ES_tradnl" sz="2400" b="1" dirty="0">
                <a:solidFill>
                  <a:srgbClr val="FFFFCC"/>
                </a:solidFill>
                <a:effectLst>
                  <a:outerShdw blurRad="38100" dist="38100" dir="2700000" algn="tl">
                    <a:srgbClr val="000000">
                      <a:alpha val="43137"/>
                    </a:srgbClr>
                  </a:outerShdw>
                </a:effectLst>
                <a:latin typeface="Tekton Pro" pitchFamily="34" charset="0"/>
              </a:rPr>
              <a:t>1. Oración inicial</a:t>
            </a:r>
          </a:p>
        </p:txBody>
      </p:sp>
      <p:sp>
        <p:nvSpPr>
          <p:cNvPr id="9" name="Rectangle 7"/>
          <p:cNvSpPr>
            <a:spLocks noChangeArrowheads="1"/>
          </p:cNvSpPr>
          <p:nvPr/>
        </p:nvSpPr>
        <p:spPr bwMode="auto">
          <a:xfrm>
            <a:off x="548346" y="4823413"/>
            <a:ext cx="7599033" cy="1691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base">
              <a:lnSpc>
                <a:spcPct val="80000"/>
              </a:lnSpc>
              <a:spcBef>
                <a:spcPct val="20000"/>
              </a:spcBef>
              <a:spcAft>
                <a:spcPct val="0"/>
              </a:spcAft>
            </a:pPr>
            <a:r>
              <a:rPr lang="es-MX" sz="2800" dirty="0" smtClean="0">
                <a:solidFill>
                  <a:schemeClr val="bg1">
                    <a:lumMod val="20000"/>
                    <a:lumOff val="80000"/>
                  </a:schemeClr>
                </a:solidFill>
                <a:effectLst>
                  <a:glow rad="101600">
                    <a:schemeClr val="accent4">
                      <a:satMod val="175000"/>
                      <a:alpha val="40000"/>
                    </a:schemeClr>
                  </a:glow>
                  <a:outerShdw blurRad="50800" dist="76200" algn="l" rotWithShape="0">
                    <a:prstClr val="black"/>
                  </a:outerShdw>
                </a:effectLst>
                <a:latin typeface="Tekton Pro" pitchFamily="34" charset="0"/>
              </a:rPr>
              <a:t>Úsanos </a:t>
            </a:r>
            <a:r>
              <a:rPr lang="es-MX" sz="2800" dirty="0">
                <a:solidFill>
                  <a:schemeClr val="bg1">
                    <a:lumMod val="20000"/>
                    <a:lumOff val="80000"/>
                  </a:schemeClr>
                </a:solidFill>
                <a:effectLst>
                  <a:glow rad="101600">
                    <a:schemeClr val="accent4">
                      <a:satMod val="175000"/>
                      <a:alpha val="40000"/>
                    </a:schemeClr>
                  </a:glow>
                  <a:outerShdw blurRad="50800" dist="76200" algn="l" rotWithShape="0">
                    <a:prstClr val="black"/>
                  </a:outerShdw>
                </a:effectLst>
                <a:latin typeface="Tekton Pro" pitchFamily="34" charset="0"/>
              </a:rPr>
              <a:t>en la construcción del reino de amor</a:t>
            </a:r>
            <a:r>
              <a:rPr lang="es-MX" sz="2800" dirty="0" smtClean="0">
                <a:solidFill>
                  <a:schemeClr val="bg1">
                    <a:lumMod val="20000"/>
                    <a:lumOff val="80000"/>
                  </a:schemeClr>
                </a:solidFill>
                <a:effectLst>
                  <a:glow rad="101600">
                    <a:schemeClr val="accent4">
                      <a:satMod val="175000"/>
                      <a:alpha val="40000"/>
                    </a:schemeClr>
                  </a:glow>
                  <a:outerShdw blurRad="50800" dist="76200" algn="l" rotWithShape="0">
                    <a:prstClr val="black"/>
                  </a:outerShdw>
                </a:effectLst>
                <a:latin typeface="Tekton Pro" pitchFamily="34" charset="0"/>
              </a:rPr>
              <a:t>, en </a:t>
            </a:r>
            <a:r>
              <a:rPr lang="es-MX" sz="2800" dirty="0">
                <a:solidFill>
                  <a:schemeClr val="bg1">
                    <a:lumMod val="20000"/>
                    <a:lumOff val="80000"/>
                  </a:schemeClr>
                </a:solidFill>
                <a:effectLst>
                  <a:glow rad="101600">
                    <a:schemeClr val="accent4">
                      <a:satMod val="175000"/>
                      <a:alpha val="40000"/>
                    </a:schemeClr>
                  </a:glow>
                  <a:outerShdw blurRad="50800" dist="76200" algn="l" rotWithShape="0">
                    <a:prstClr val="black"/>
                  </a:outerShdw>
                </a:effectLst>
                <a:latin typeface="Tekton Pro" pitchFamily="34" charset="0"/>
              </a:rPr>
              <a:t>la construcción de un templo</a:t>
            </a:r>
          </a:p>
          <a:p>
            <a:pPr marL="342900" indent="-342900" algn="ctr" fontAlgn="base">
              <a:lnSpc>
                <a:spcPct val="80000"/>
              </a:lnSpc>
              <a:spcBef>
                <a:spcPct val="20000"/>
              </a:spcBef>
              <a:spcAft>
                <a:spcPct val="0"/>
              </a:spcAft>
            </a:pPr>
            <a:r>
              <a:rPr lang="es-MX" sz="2800" dirty="0">
                <a:solidFill>
                  <a:schemeClr val="bg1">
                    <a:lumMod val="20000"/>
                    <a:lumOff val="80000"/>
                  </a:schemeClr>
                </a:solidFill>
                <a:effectLst>
                  <a:glow rad="101600">
                    <a:schemeClr val="accent4">
                      <a:satMod val="175000"/>
                      <a:alpha val="40000"/>
                    </a:schemeClr>
                  </a:glow>
                  <a:outerShdw blurRad="50800" dist="76200" algn="l" rotWithShape="0">
                    <a:prstClr val="black"/>
                  </a:outerShdw>
                </a:effectLst>
                <a:latin typeface="Tekton Pro" pitchFamily="34" charset="0"/>
              </a:rPr>
              <a:t>donde haya lugar para todos, </a:t>
            </a:r>
          </a:p>
          <a:p>
            <a:pPr marL="342900" indent="-342900" algn="ctr" fontAlgn="base">
              <a:lnSpc>
                <a:spcPct val="80000"/>
              </a:lnSpc>
              <a:spcBef>
                <a:spcPct val="20000"/>
              </a:spcBef>
              <a:spcAft>
                <a:spcPct val="0"/>
              </a:spcAft>
            </a:pPr>
            <a:r>
              <a:rPr lang="es-MX" sz="2800" dirty="0">
                <a:solidFill>
                  <a:schemeClr val="bg1">
                    <a:lumMod val="20000"/>
                    <a:lumOff val="80000"/>
                  </a:schemeClr>
                </a:solidFill>
                <a:effectLst>
                  <a:glow rad="101600">
                    <a:schemeClr val="accent4">
                      <a:satMod val="175000"/>
                      <a:alpha val="40000"/>
                    </a:schemeClr>
                  </a:glow>
                  <a:outerShdw blurRad="50800" dist="76200" algn="l" rotWithShape="0">
                    <a:prstClr val="black"/>
                  </a:outerShdw>
                </a:effectLst>
                <a:latin typeface="Tekton Pro" pitchFamily="34" charset="0"/>
              </a:rPr>
              <a:t>en donde sólo se pida amar.</a:t>
            </a:r>
          </a:p>
          <a:p>
            <a:pPr marL="342900" indent="-342900" algn="ctr" fontAlgn="base">
              <a:lnSpc>
                <a:spcPct val="80000"/>
              </a:lnSpc>
              <a:spcBef>
                <a:spcPct val="20000"/>
              </a:spcBef>
              <a:spcAft>
                <a:spcPct val="0"/>
              </a:spcAft>
            </a:pPr>
            <a:endParaRPr lang="es-ES_tradnl" sz="2800" dirty="0">
              <a:solidFill>
                <a:schemeClr val="bg1">
                  <a:lumMod val="20000"/>
                  <a:lumOff val="80000"/>
                </a:schemeClr>
              </a:solidFill>
              <a:effectLst>
                <a:glow rad="101600">
                  <a:schemeClr val="accent4">
                    <a:satMod val="175000"/>
                    <a:alpha val="40000"/>
                  </a:schemeClr>
                </a:glow>
                <a:outerShdw blurRad="50800" dist="76200" algn="l" rotWithShape="0">
                  <a:prstClr val="black"/>
                </a:outerShdw>
              </a:effectLst>
              <a:latin typeface="Tekton Pro" pitchFamily="34" charset="0"/>
            </a:endParaRPr>
          </a:p>
        </p:txBody>
      </p:sp>
    </p:spTree>
    <p:extLst>
      <p:ext uri="{BB962C8B-B14F-4D97-AF65-F5344CB8AC3E}">
        <p14:creationId xmlns:p14="http://schemas.microsoft.com/office/powerpoint/2010/main" val="3944710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34151"/>
                                        </p:tgtEl>
                                        <p:attrNameLst>
                                          <p:attrName>style.visibility</p:attrName>
                                        </p:attrNameLst>
                                      </p:cBhvr>
                                      <p:to>
                                        <p:strVal val="visible"/>
                                      </p:to>
                                    </p:set>
                                    <p:anim calcmode="discrete" valueType="clr">
                                      <p:cBhvr override="childStyle">
                                        <p:cTn id="7" dur="80"/>
                                        <p:tgtEl>
                                          <p:spTgt spid="13415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34151"/>
                                        </p:tgtEl>
                                        <p:attrNameLst>
                                          <p:attrName>fillcolor</p:attrName>
                                        </p:attrNameLst>
                                      </p:cBhvr>
                                      <p:tavLst>
                                        <p:tav tm="0">
                                          <p:val>
                                            <p:clrVal>
                                              <a:schemeClr val="accent2"/>
                                            </p:clrVal>
                                          </p:val>
                                        </p:tav>
                                        <p:tav tm="50000">
                                          <p:val>
                                            <p:clrVal>
                                              <a:schemeClr val="hlink"/>
                                            </p:clrVal>
                                          </p:val>
                                        </p:tav>
                                      </p:tavLst>
                                    </p:anim>
                                    <p:set>
                                      <p:cBhvr>
                                        <p:cTn id="9" dur="80"/>
                                        <p:tgtEl>
                                          <p:spTgt spid="134151"/>
                                        </p:tgtEl>
                                        <p:attrNameLst>
                                          <p:attrName>fill.type</p:attrName>
                                        </p:attrNameLst>
                                      </p:cBhvr>
                                      <p:to>
                                        <p:strVal val="solid"/>
                                      </p:to>
                                    </p:set>
                                  </p:childTnLst>
                                </p:cTn>
                              </p:par>
                            </p:childTnLst>
                          </p:cTn>
                        </p:par>
                        <p:par>
                          <p:cTn id="10" fill="hold">
                            <p:stCondLst>
                              <p:cond delay="5000"/>
                            </p:stCondLst>
                            <p:childTnLst>
                              <p:par>
                                <p:cTn id="11" presetID="40" presetClass="entr" presetSubtype="0" fill="hold" grpId="0" nodeType="afterEffect">
                                  <p:stCondLst>
                                    <p:cond delay="0"/>
                                  </p:stCondLst>
                                  <p:iterate type="lt">
                                    <p:tmPct val="10000"/>
                                  </p:iterate>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1"/>
                                          </p:val>
                                        </p:tav>
                                        <p:tav tm="100000">
                                          <p:val>
                                            <p:strVal val="#ppt_x"/>
                                          </p:val>
                                        </p:tav>
                                      </p:tavLst>
                                    </p:anim>
                                    <p:anim calcmode="lin" valueType="num">
                                      <p:cBhvr>
                                        <p:cTn id="15" dur="1000" fill="hold"/>
                                        <p:tgtEl>
                                          <p:spTgt spid="5"/>
                                        </p:tgtEl>
                                        <p:attrNameLst>
                                          <p:attrName>ppt_y</p:attrName>
                                        </p:attrNameLst>
                                      </p:cBhvr>
                                      <p:tavLst>
                                        <p:tav tm="0">
                                          <p:val>
                                            <p:strVal val="#ppt_y"/>
                                          </p:val>
                                        </p:tav>
                                        <p:tav tm="100000">
                                          <p:val>
                                            <p:strVal val="#ppt_y"/>
                                          </p:val>
                                        </p:tav>
                                      </p:tavLst>
                                    </p:anim>
                                  </p:childTnLst>
                                </p:cTn>
                              </p:par>
                            </p:childTnLst>
                          </p:cTn>
                        </p:par>
                        <p:par>
                          <p:cTn id="16" fill="hold">
                            <p:stCondLst>
                              <p:cond delay="590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9"/>
                                        </p:tgtEl>
                                        <p:attrNameLst>
                                          <p:attrName>style.visibility</p:attrName>
                                        </p:attrNameLst>
                                      </p:cBhvr>
                                      <p:to>
                                        <p:strVal val="visible"/>
                                      </p:to>
                                    </p:set>
                                    <p:anim calcmode="discrete" valueType="clr">
                                      <p:cBhvr override="childStyle">
                                        <p:cTn id="19"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9"/>
                                        </p:tgtEl>
                                        <p:attrNameLst>
                                          <p:attrName>fillcolor</p:attrName>
                                        </p:attrNameLst>
                                      </p:cBhvr>
                                      <p:tavLst>
                                        <p:tav tm="0">
                                          <p:val>
                                            <p:clrVal>
                                              <a:schemeClr val="accent2"/>
                                            </p:clrVal>
                                          </p:val>
                                        </p:tav>
                                        <p:tav tm="50000">
                                          <p:val>
                                            <p:clrVal>
                                              <a:schemeClr val="hlink"/>
                                            </p:clrVal>
                                          </p:val>
                                        </p:tav>
                                      </p:tavLst>
                                    </p:anim>
                                    <p:set>
                                      <p:cBhvr>
                                        <p:cTn id="21" dur="80"/>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51" grpId="0"/>
      <p:bldP spid="5"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s://i.pinimg.com/564x/25/03/7b/25037b5e232593c512849e07507835d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113" y="411982"/>
            <a:ext cx="7991083" cy="6089301"/>
          </a:xfrm>
          <a:prstGeom prst="rect">
            <a:avLst/>
          </a:prstGeom>
          <a:noFill/>
          <a:extLst>
            <a:ext uri="{909E8E84-426E-40DD-AFC4-6F175D3DCCD1}">
              <a14:hiddenFill xmlns:a14="http://schemas.microsoft.com/office/drawing/2010/main">
                <a:solidFill>
                  <a:srgbClr val="FFFFFF"/>
                </a:solidFill>
              </a14:hiddenFill>
            </a:ext>
          </a:extLst>
        </p:spPr>
      </p:pic>
      <p:sp>
        <p:nvSpPr>
          <p:cNvPr id="158725" name="Rectangle 5"/>
          <p:cNvSpPr>
            <a:spLocks noChangeArrowheads="1"/>
          </p:cNvSpPr>
          <p:nvPr/>
        </p:nvSpPr>
        <p:spPr bwMode="auto">
          <a:xfrm>
            <a:off x="592858" y="479799"/>
            <a:ext cx="8094446" cy="5071489"/>
          </a:xfrm>
          <a:prstGeom prst="rect">
            <a:avLst/>
          </a:prstGeom>
          <a:noFill/>
          <a:ln>
            <a:noFill/>
          </a:ln>
          <a:effectLst/>
          <a:extLst/>
        </p:spPr>
        <p:txBody>
          <a:bodyPr/>
          <a:lstStyle/>
          <a:p>
            <a:pPr marL="342900" indent="-342900" algn="ctr" fontAlgn="base">
              <a:spcBef>
                <a:spcPct val="20000"/>
              </a:spcBef>
              <a:spcAft>
                <a:spcPct val="0"/>
              </a:spcAft>
            </a:pPr>
            <a:r>
              <a:rPr lang="es-MX" sz="2600" dirty="0" smtClean="0">
                <a:solidFill>
                  <a:schemeClr val="bg1">
                    <a:lumMod val="20000"/>
                    <a:lumOff val="80000"/>
                  </a:schemeClr>
                </a:solidFill>
                <a:effectLst>
                  <a:glow rad="228600">
                    <a:schemeClr val="tx1">
                      <a:lumMod val="95000"/>
                      <a:lumOff val="5000"/>
                      <a:alpha val="40000"/>
                    </a:schemeClr>
                  </a:glow>
                </a:effectLst>
                <a:latin typeface="Tekton Pro" panose="020F0603020208020904" pitchFamily="34" charset="0"/>
              </a:rPr>
              <a:t>Únenos </a:t>
            </a:r>
            <a:r>
              <a:rPr lang="es-MX" sz="2600" dirty="0">
                <a:solidFill>
                  <a:schemeClr val="bg1">
                    <a:lumMod val="20000"/>
                    <a:lumOff val="80000"/>
                  </a:schemeClr>
                </a:solidFill>
                <a:effectLst>
                  <a:glow rad="228600">
                    <a:schemeClr val="tx1">
                      <a:lumMod val="95000"/>
                      <a:lumOff val="5000"/>
                      <a:alpha val="40000"/>
                    </a:schemeClr>
                  </a:glow>
                </a:effectLst>
                <a:latin typeface="Tekton Pro" panose="020F0603020208020904" pitchFamily="34" charset="0"/>
              </a:rPr>
              <a:t>a Ti... únenos en la caridad:</a:t>
            </a:r>
          </a:p>
          <a:p>
            <a:pPr marL="342900" indent="-342900" algn="ctr" fontAlgn="base">
              <a:spcBef>
                <a:spcPct val="20000"/>
              </a:spcBef>
              <a:spcAft>
                <a:spcPct val="0"/>
              </a:spcAft>
            </a:pPr>
            <a:r>
              <a:rPr lang="es-MX" sz="2600" dirty="0">
                <a:solidFill>
                  <a:schemeClr val="bg1">
                    <a:lumMod val="20000"/>
                    <a:lumOff val="80000"/>
                  </a:schemeClr>
                </a:solidFill>
                <a:effectLst>
                  <a:glow rad="228600">
                    <a:schemeClr val="tx1">
                      <a:lumMod val="95000"/>
                      <a:lumOff val="5000"/>
                      <a:alpha val="40000"/>
                    </a:schemeClr>
                  </a:glow>
                </a:effectLst>
                <a:latin typeface="Tekton Pro" panose="020F0603020208020904" pitchFamily="34" charset="0"/>
              </a:rPr>
              <a:t>del amor que no excluye, sino acepta;</a:t>
            </a:r>
          </a:p>
          <a:p>
            <a:pPr marL="342900" indent="-342900" algn="ctr" fontAlgn="base">
              <a:spcBef>
                <a:spcPct val="20000"/>
              </a:spcBef>
              <a:spcAft>
                <a:spcPct val="0"/>
              </a:spcAft>
            </a:pPr>
            <a:r>
              <a:rPr lang="es-MX" sz="2600" dirty="0">
                <a:solidFill>
                  <a:schemeClr val="bg1">
                    <a:lumMod val="20000"/>
                    <a:lumOff val="80000"/>
                  </a:schemeClr>
                </a:solidFill>
                <a:effectLst>
                  <a:glow rad="228600">
                    <a:schemeClr val="tx1">
                      <a:lumMod val="95000"/>
                      <a:lumOff val="5000"/>
                      <a:alpha val="40000"/>
                    </a:schemeClr>
                  </a:glow>
                </a:effectLst>
                <a:latin typeface="Tekton Pro" panose="020F0603020208020904" pitchFamily="34" charset="0"/>
              </a:rPr>
              <a:t>del amor que no ofende, sino que perdona;</a:t>
            </a:r>
          </a:p>
          <a:p>
            <a:pPr marL="342900" indent="-342900" algn="ctr" fontAlgn="base">
              <a:spcBef>
                <a:spcPct val="20000"/>
              </a:spcBef>
              <a:spcAft>
                <a:spcPct val="0"/>
              </a:spcAft>
            </a:pPr>
            <a:r>
              <a:rPr lang="es-MX" sz="2600" dirty="0">
                <a:solidFill>
                  <a:schemeClr val="bg1">
                    <a:lumMod val="20000"/>
                    <a:lumOff val="80000"/>
                  </a:schemeClr>
                </a:solidFill>
                <a:effectLst>
                  <a:glow rad="228600">
                    <a:schemeClr val="tx1">
                      <a:lumMod val="95000"/>
                      <a:lumOff val="5000"/>
                      <a:alpha val="40000"/>
                    </a:schemeClr>
                  </a:glow>
                </a:effectLst>
                <a:latin typeface="Tekton Pro" panose="020F0603020208020904" pitchFamily="34" charset="0"/>
              </a:rPr>
              <a:t>del amor que no hiere, sino que cura las heridas. </a:t>
            </a:r>
          </a:p>
          <a:p>
            <a:pPr marL="342900" indent="-342900" algn="ctr" fontAlgn="base">
              <a:spcBef>
                <a:spcPct val="20000"/>
              </a:spcBef>
              <a:spcAft>
                <a:spcPct val="0"/>
              </a:spcAft>
            </a:pPr>
            <a:r>
              <a:rPr lang="es-MX" sz="2600" dirty="0">
                <a:solidFill>
                  <a:schemeClr val="bg1">
                    <a:lumMod val="20000"/>
                    <a:lumOff val="80000"/>
                  </a:schemeClr>
                </a:solidFill>
                <a:effectLst>
                  <a:glow rad="228600">
                    <a:schemeClr val="tx1">
                      <a:lumMod val="95000"/>
                      <a:lumOff val="5000"/>
                      <a:alpha val="40000"/>
                    </a:schemeClr>
                  </a:glow>
                </a:effectLst>
                <a:latin typeface="Tekton Pro" panose="020F0603020208020904" pitchFamily="34" charset="0"/>
              </a:rPr>
              <a:t>Mándanos, en fin, solamente amar;</a:t>
            </a:r>
          </a:p>
          <a:p>
            <a:pPr marL="342900" indent="-342900" algn="ctr" fontAlgn="base">
              <a:spcBef>
                <a:spcPct val="20000"/>
              </a:spcBef>
              <a:spcAft>
                <a:spcPct val="0"/>
              </a:spcAft>
            </a:pPr>
            <a:r>
              <a:rPr lang="es-MX" sz="2600" dirty="0">
                <a:solidFill>
                  <a:schemeClr val="bg1">
                    <a:lumMod val="20000"/>
                    <a:lumOff val="80000"/>
                  </a:schemeClr>
                </a:solidFill>
                <a:effectLst>
                  <a:glow rad="228600">
                    <a:schemeClr val="tx1">
                      <a:lumMod val="95000"/>
                      <a:lumOff val="5000"/>
                      <a:alpha val="40000"/>
                    </a:schemeClr>
                  </a:glow>
                </a:effectLst>
                <a:latin typeface="Tekton Pro" panose="020F0603020208020904" pitchFamily="34" charset="0"/>
              </a:rPr>
              <a:t>al hermano más pobre olvidado;</a:t>
            </a:r>
          </a:p>
          <a:p>
            <a:pPr marL="342900" indent="-342900" algn="ctr" fontAlgn="base">
              <a:spcBef>
                <a:spcPct val="20000"/>
              </a:spcBef>
              <a:spcAft>
                <a:spcPct val="0"/>
              </a:spcAft>
            </a:pPr>
            <a:r>
              <a:rPr lang="es-MX" sz="2600" dirty="0">
                <a:solidFill>
                  <a:schemeClr val="bg1">
                    <a:lumMod val="20000"/>
                    <a:lumOff val="80000"/>
                  </a:schemeClr>
                </a:solidFill>
                <a:effectLst>
                  <a:glow rad="228600">
                    <a:schemeClr val="tx1">
                      <a:lumMod val="95000"/>
                      <a:lumOff val="5000"/>
                      <a:alpha val="40000"/>
                    </a:schemeClr>
                  </a:glow>
                </a:effectLst>
                <a:latin typeface="Tekton Pro" panose="020F0603020208020904" pitchFamily="34" charset="0"/>
              </a:rPr>
              <a:t>a quien no es como nosotros;</a:t>
            </a:r>
          </a:p>
          <a:p>
            <a:pPr marL="342900" indent="-342900" algn="ctr" fontAlgn="base">
              <a:spcBef>
                <a:spcPct val="20000"/>
              </a:spcBef>
              <a:spcAft>
                <a:spcPct val="0"/>
              </a:spcAft>
            </a:pPr>
            <a:r>
              <a:rPr lang="es-MX" sz="2600" dirty="0">
                <a:solidFill>
                  <a:schemeClr val="bg1">
                    <a:lumMod val="20000"/>
                    <a:lumOff val="80000"/>
                  </a:schemeClr>
                </a:solidFill>
                <a:effectLst>
                  <a:glow rad="228600">
                    <a:schemeClr val="tx1">
                      <a:lumMod val="95000"/>
                      <a:lumOff val="5000"/>
                      <a:alpha val="40000"/>
                    </a:schemeClr>
                  </a:glow>
                </a:effectLst>
                <a:latin typeface="Tekton Pro" panose="020F0603020208020904" pitchFamily="34" charset="0"/>
              </a:rPr>
              <a:t>a quien rechaza, quizás, nuestro amor.</a:t>
            </a:r>
          </a:p>
          <a:p>
            <a:pPr marL="342900" indent="-342900" algn="ctr" fontAlgn="base">
              <a:spcBef>
                <a:spcPct val="20000"/>
              </a:spcBef>
              <a:spcAft>
                <a:spcPct val="0"/>
              </a:spcAft>
            </a:pPr>
            <a:r>
              <a:rPr lang="es-MX" sz="2600" dirty="0">
                <a:solidFill>
                  <a:schemeClr val="bg1">
                    <a:lumMod val="20000"/>
                    <a:lumOff val="80000"/>
                  </a:schemeClr>
                </a:solidFill>
                <a:effectLst>
                  <a:glow rad="228600">
                    <a:schemeClr val="tx1">
                      <a:lumMod val="95000"/>
                      <a:lumOff val="5000"/>
                      <a:alpha val="40000"/>
                    </a:schemeClr>
                  </a:glow>
                </a:effectLst>
                <a:latin typeface="Tekton Pro" panose="020F0603020208020904" pitchFamily="34" charset="0"/>
              </a:rPr>
              <a:t>Y seremos verdaderamente tus amigos,	</a:t>
            </a:r>
          </a:p>
          <a:p>
            <a:pPr marL="342900" indent="-342900" algn="ctr" fontAlgn="base">
              <a:spcBef>
                <a:spcPct val="20000"/>
              </a:spcBef>
              <a:spcAft>
                <a:spcPct val="0"/>
              </a:spcAft>
            </a:pPr>
            <a:r>
              <a:rPr lang="es-MX" sz="2600" dirty="0">
                <a:solidFill>
                  <a:schemeClr val="bg1">
                    <a:lumMod val="20000"/>
                    <a:lumOff val="80000"/>
                  </a:schemeClr>
                </a:solidFill>
                <a:effectLst>
                  <a:glow rad="228600">
                    <a:schemeClr val="tx1">
                      <a:lumMod val="95000"/>
                      <a:lumOff val="5000"/>
                      <a:alpha val="40000"/>
                    </a:schemeClr>
                  </a:glow>
                </a:effectLst>
                <a:latin typeface="Tekton Pro" panose="020F0603020208020904" pitchFamily="34" charset="0"/>
              </a:rPr>
              <a:t>misioneros de tu presencia amorosa en el mundo.</a:t>
            </a:r>
          </a:p>
          <a:p>
            <a:pPr marL="342900" indent="-342900" algn="ctr" fontAlgn="base">
              <a:spcBef>
                <a:spcPct val="20000"/>
              </a:spcBef>
              <a:spcAft>
                <a:spcPct val="0"/>
              </a:spcAft>
            </a:pPr>
            <a:r>
              <a:rPr lang="es-MX" sz="2600" dirty="0">
                <a:solidFill>
                  <a:schemeClr val="bg1">
                    <a:lumMod val="20000"/>
                    <a:lumOff val="80000"/>
                  </a:schemeClr>
                </a:solidFill>
                <a:effectLst>
                  <a:glow rad="228600">
                    <a:schemeClr val="tx1">
                      <a:lumMod val="95000"/>
                      <a:lumOff val="5000"/>
                      <a:alpha val="40000"/>
                    </a:schemeClr>
                  </a:glow>
                </a:effectLst>
                <a:latin typeface="Tekton Pro" panose="020F0603020208020904" pitchFamily="34" charset="0"/>
              </a:rPr>
              <a:t>AMEN.</a:t>
            </a:r>
          </a:p>
          <a:p>
            <a:pPr marL="342900" indent="-342900" algn="ctr" fontAlgn="base">
              <a:spcBef>
                <a:spcPct val="20000"/>
              </a:spcBef>
              <a:spcAft>
                <a:spcPct val="0"/>
              </a:spcAft>
            </a:pPr>
            <a:endParaRPr lang="es-MX" sz="2600" dirty="0">
              <a:solidFill>
                <a:schemeClr val="bg1">
                  <a:lumMod val="20000"/>
                  <a:lumOff val="80000"/>
                </a:schemeClr>
              </a:solidFill>
              <a:effectLst>
                <a:glow rad="228600">
                  <a:schemeClr val="tx1">
                    <a:lumMod val="95000"/>
                    <a:lumOff val="5000"/>
                    <a:alpha val="40000"/>
                  </a:schemeClr>
                </a:glow>
              </a:effectLst>
              <a:latin typeface="Tekton Pro" panose="020F0603020208020904" pitchFamily="34" charset="0"/>
            </a:endParaRPr>
          </a:p>
          <a:p>
            <a:pPr marL="342900" indent="-342900" algn="ctr" fontAlgn="base">
              <a:spcBef>
                <a:spcPct val="20000"/>
              </a:spcBef>
              <a:spcAft>
                <a:spcPct val="0"/>
              </a:spcAft>
            </a:pPr>
            <a:endParaRPr lang="es-ES_tradnl" sz="2600" dirty="0">
              <a:solidFill>
                <a:schemeClr val="bg1">
                  <a:lumMod val="20000"/>
                  <a:lumOff val="80000"/>
                </a:schemeClr>
              </a:solidFill>
              <a:effectLst>
                <a:glow rad="228600">
                  <a:schemeClr val="tx1">
                    <a:lumMod val="95000"/>
                    <a:lumOff val="5000"/>
                    <a:alpha val="40000"/>
                  </a:schemeClr>
                </a:glow>
              </a:effectLst>
              <a:latin typeface="Tekton Pro" panose="020F0603020208020904" pitchFamily="34" charset="0"/>
            </a:endParaRPr>
          </a:p>
        </p:txBody>
      </p:sp>
    </p:spTree>
    <p:extLst>
      <p:ext uri="{BB962C8B-B14F-4D97-AF65-F5344CB8AC3E}">
        <p14:creationId xmlns:p14="http://schemas.microsoft.com/office/powerpoint/2010/main" val="39277250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58725"/>
                                        </p:tgtEl>
                                        <p:attrNameLst>
                                          <p:attrName>style.visibility</p:attrName>
                                        </p:attrNameLst>
                                      </p:cBhvr>
                                      <p:to>
                                        <p:strVal val="visible"/>
                                      </p:to>
                                    </p:set>
                                    <p:anim calcmode="lin" valueType="num">
                                      <p:cBhvr>
                                        <p:cTn id="7" dur="500" fill="hold"/>
                                        <p:tgtEl>
                                          <p:spTgt spid="15872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58725"/>
                                        </p:tgtEl>
                                        <p:attrNameLst>
                                          <p:attrName>ppt_y</p:attrName>
                                        </p:attrNameLst>
                                      </p:cBhvr>
                                      <p:tavLst>
                                        <p:tav tm="0">
                                          <p:val>
                                            <p:strVal val="#ppt_y"/>
                                          </p:val>
                                        </p:tav>
                                        <p:tav tm="100000">
                                          <p:val>
                                            <p:strVal val="#ppt_y"/>
                                          </p:val>
                                        </p:tav>
                                      </p:tavLst>
                                    </p:anim>
                                    <p:anim calcmode="lin" valueType="num">
                                      <p:cBhvr>
                                        <p:cTn id="9" dur="500" fill="hold"/>
                                        <p:tgtEl>
                                          <p:spTgt spid="15872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5872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58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i.pinimg.com/564x/44/09/2a/44092aea3189a0a2dc45a1764a38b6d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741" y="353964"/>
            <a:ext cx="7977503" cy="6167416"/>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0"/>
          <p:cNvSpPr>
            <a:spLocks noChangeArrowheads="1"/>
          </p:cNvSpPr>
          <p:nvPr/>
        </p:nvSpPr>
        <p:spPr bwMode="auto">
          <a:xfrm>
            <a:off x="588271" y="1656102"/>
            <a:ext cx="8058778" cy="3593286"/>
          </a:xfrm>
          <a:prstGeom prst="rect">
            <a:avLst/>
          </a:prstGeom>
          <a:noFill/>
          <a:ln>
            <a:noFill/>
          </a:ln>
          <a:effectLst/>
          <a:extLst/>
        </p:spPr>
        <p:txBody>
          <a:bodyPr/>
          <a:lstStyle/>
          <a:p>
            <a:pPr algn="ctr" fontAlgn="base">
              <a:spcBef>
                <a:spcPct val="20000"/>
              </a:spcBef>
              <a:spcAft>
                <a:spcPct val="0"/>
              </a:spcAft>
            </a:pPr>
            <a:r>
              <a:rPr lang="es-ES_tradnl" sz="2800" b="1" dirty="0" smtClean="0">
                <a:solidFill>
                  <a:schemeClr val="bg1">
                    <a:lumMod val="20000"/>
                    <a:lumOff val="80000"/>
                  </a:schemeClr>
                </a:solidFill>
                <a:effectLst>
                  <a:glow rad="63500">
                    <a:schemeClr val="accent4">
                      <a:satMod val="175000"/>
                      <a:alpha val="40000"/>
                    </a:schemeClr>
                  </a:glow>
                  <a:outerShdw blurRad="50800" dist="63500" algn="l" rotWithShape="0">
                    <a:prstClr val="black"/>
                  </a:outerShdw>
                </a:effectLst>
                <a:latin typeface="Leelawadee" panose="020B0502040204020203" pitchFamily="34" charset="-34"/>
                <a:cs typeface="Leelawadee" panose="020B0502040204020203" pitchFamily="34" charset="-34"/>
              </a:rPr>
              <a:t>Motivación:</a:t>
            </a:r>
          </a:p>
          <a:p>
            <a:pPr algn="ctr" fontAlgn="base">
              <a:spcBef>
                <a:spcPct val="20000"/>
              </a:spcBef>
              <a:spcAft>
                <a:spcPct val="0"/>
              </a:spcAft>
            </a:pPr>
            <a:r>
              <a:rPr lang="es-ES_tradnl" sz="2800" b="1" dirty="0" smtClean="0">
                <a:solidFill>
                  <a:schemeClr val="bg1">
                    <a:lumMod val="20000"/>
                    <a:lumOff val="80000"/>
                  </a:schemeClr>
                </a:solidFill>
                <a:effectLst>
                  <a:glow rad="63500">
                    <a:schemeClr val="accent4">
                      <a:satMod val="175000"/>
                      <a:alpha val="40000"/>
                    </a:schemeClr>
                  </a:glow>
                  <a:outerShdw blurRad="50800" dist="63500" algn="l" rotWithShape="0">
                    <a:prstClr val="black"/>
                  </a:outerShdw>
                </a:effectLst>
                <a:latin typeface="Leelawadee" panose="020B0502040204020203" pitchFamily="34" charset="-34"/>
                <a:cs typeface="Leelawadee" panose="020B0502040204020203" pitchFamily="34" charset="-34"/>
              </a:rPr>
              <a:t> </a:t>
            </a:r>
          </a:p>
          <a:p>
            <a:pPr algn="ctr" fontAlgn="base">
              <a:spcBef>
                <a:spcPct val="20000"/>
              </a:spcBef>
              <a:spcAft>
                <a:spcPct val="0"/>
              </a:spcAft>
            </a:pPr>
            <a:endParaRPr lang="es-ES_tradnl" sz="2800" b="1" dirty="0" smtClean="0">
              <a:solidFill>
                <a:schemeClr val="bg1">
                  <a:lumMod val="20000"/>
                  <a:lumOff val="80000"/>
                </a:schemeClr>
              </a:solidFill>
              <a:effectLst>
                <a:glow rad="63500">
                  <a:schemeClr val="accent4">
                    <a:satMod val="175000"/>
                    <a:alpha val="40000"/>
                  </a:schemeClr>
                </a:glow>
                <a:outerShdw blurRad="50800" dist="63500" algn="l" rotWithShape="0">
                  <a:prstClr val="black"/>
                </a:outerShdw>
              </a:effectLst>
              <a:latin typeface="Leelawadee" panose="020B0502040204020203" pitchFamily="34" charset="-34"/>
              <a:cs typeface="Leelawadee" panose="020B0502040204020203" pitchFamily="34" charset="-34"/>
            </a:endParaRPr>
          </a:p>
          <a:p>
            <a:pPr algn="ctr" fontAlgn="base">
              <a:spcBef>
                <a:spcPct val="20000"/>
              </a:spcBef>
              <a:spcAft>
                <a:spcPct val="0"/>
              </a:spcAft>
            </a:pPr>
            <a:r>
              <a:rPr lang="es-MX" sz="2800" b="1" dirty="0" smtClean="0">
                <a:solidFill>
                  <a:schemeClr val="bg1">
                    <a:lumMod val="20000"/>
                    <a:lumOff val="80000"/>
                  </a:schemeClr>
                </a:solidFill>
                <a:effectLst>
                  <a:glow rad="63500">
                    <a:schemeClr val="accent4">
                      <a:satMod val="175000"/>
                      <a:alpha val="40000"/>
                    </a:schemeClr>
                  </a:glow>
                  <a:outerShdw blurRad="50800" dist="63500" algn="l" rotWithShape="0">
                    <a:prstClr val="black"/>
                  </a:outerShdw>
                </a:effectLst>
                <a:latin typeface="Leelawadee" panose="020B0502040204020203" pitchFamily="34" charset="-34"/>
                <a:cs typeface="Leelawadee" panose="020B0502040204020203" pitchFamily="34" charset="-34"/>
              </a:rPr>
              <a:t>La </a:t>
            </a:r>
            <a:r>
              <a:rPr lang="es-MX" sz="2800" b="1" dirty="0">
                <a:solidFill>
                  <a:schemeClr val="bg1">
                    <a:lumMod val="20000"/>
                    <a:lumOff val="80000"/>
                  </a:schemeClr>
                </a:solidFill>
                <a:effectLst>
                  <a:glow rad="63500">
                    <a:schemeClr val="accent4">
                      <a:satMod val="175000"/>
                      <a:alpha val="40000"/>
                    </a:schemeClr>
                  </a:glow>
                  <a:outerShdw blurRad="50800" dist="63500" algn="l" rotWithShape="0">
                    <a:prstClr val="black"/>
                  </a:outerShdw>
                </a:effectLst>
                <a:latin typeface="Leelawadee" panose="020B0502040204020203" pitchFamily="34" charset="-34"/>
                <a:cs typeface="Leelawadee" panose="020B0502040204020203" pitchFamily="34" charset="-34"/>
              </a:rPr>
              <a:t>unión entre Jesús y el discípulo, a imagen de aquella que existe entre él mismo y el Padre, es una comunión fundamentada en el amor y ha de expresarse en el cumplimiento del mandamiento nuevo. Esta relación, calificada por Jesús como “amistad”, es fuente de alegría y de buenos frutos. Escuchemos.</a:t>
            </a:r>
            <a:endParaRPr lang="es-ES_tradnl" sz="2800" b="1" dirty="0" smtClean="0">
              <a:solidFill>
                <a:schemeClr val="bg1">
                  <a:lumMod val="20000"/>
                  <a:lumOff val="80000"/>
                </a:schemeClr>
              </a:solidFill>
              <a:effectLst>
                <a:glow rad="63500">
                  <a:schemeClr val="accent4">
                    <a:satMod val="175000"/>
                    <a:alpha val="40000"/>
                  </a:schemeClr>
                </a:glow>
                <a:outerShdw blurRad="50800" dist="63500" algn="l" rotWithShape="0">
                  <a:prstClr val="black"/>
                </a:outerShdw>
              </a:effectLst>
              <a:latin typeface="Leelawadee" panose="020B0502040204020203" pitchFamily="34" charset="-34"/>
              <a:cs typeface="Leelawadee" panose="020B0502040204020203" pitchFamily="34" charset="-34"/>
            </a:endParaRPr>
          </a:p>
        </p:txBody>
      </p:sp>
      <p:sp>
        <p:nvSpPr>
          <p:cNvPr id="14" name="Rectangle 11"/>
          <p:cNvSpPr>
            <a:spLocks noChangeArrowheads="1"/>
          </p:cNvSpPr>
          <p:nvPr/>
        </p:nvSpPr>
        <p:spPr bwMode="auto">
          <a:xfrm>
            <a:off x="1105988" y="3356992"/>
            <a:ext cx="4144880" cy="2880320"/>
          </a:xfrm>
          <a:prstGeom prst="rect">
            <a:avLst/>
          </a:prstGeom>
          <a:noFill/>
          <a:ln>
            <a:noFill/>
          </a:ln>
          <a:effectLst/>
          <a:extLst/>
        </p:spPr>
        <p:txBody>
          <a:bodyPr/>
          <a:lstStyle/>
          <a:p>
            <a:pPr fontAlgn="base">
              <a:spcBef>
                <a:spcPct val="20000"/>
              </a:spcBef>
              <a:spcAft>
                <a:spcPct val="0"/>
              </a:spcAft>
            </a:pPr>
            <a:endParaRPr lang="es-ES" sz="3200" b="1" dirty="0">
              <a:solidFill>
                <a:srgbClr val="FFFF0D"/>
              </a:solidFill>
              <a:effectLst>
                <a:outerShdw blurRad="50800" dist="38100" dir="10800000" algn="r" rotWithShape="0">
                  <a:prstClr val="black"/>
                </a:outerShdw>
              </a:effectLst>
              <a:latin typeface="Script MT Bold" pitchFamily="66" charset="0"/>
            </a:endParaRPr>
          </a:p>
        </p:txBody>
      </p:sp>
      <p:sp>
        <p:nvSpPr>
          <p:cNvPr id="6" name="Rectángulo redondeado 5"/>
          <p:cNvSpPr>
            <a:spLocks noChangeArrowheads="1"/>
          </p:cNvSpPr>
          <p:nvPr/>
        </p:nvSpPr>
        <p:spPr bwMode="auto">
          <a:xfrm>
            <a:off x="588271" y="353964"/>
            <a:ext cx="2948750" cy="1302138"/>
          </a:xfrm>
          <a:prstGeom prst="roundRect">
            <a:avLst>
              <a:gd name="adj" fmla="val 17291"/>
            </a:avLst>
          </a:prstGeom>
          <a:solidFill>
            <a:srgbClr val="FFFF00"/>
          </a:solidFill>
          <a:ln>
            <a:headEnd/>
            <a:tailEnd/>
          </a:ln>
        </p:spPr>
        <p:style>
          <a:lnRef idx="1">
            <a:schemeClr val="accent4"/>
          </a:lnRef>
          <a:fillRef idx="3">
            <a:schemeClr val="accent4"/>
          </a:fillRef>
          <a:effectRef idx="2">
            <a:schemeClr val="accent4"/>
          </a:effectRef>
          <a:fontRef idx="minor">
            <a:schemeClr val="lt1"/>
          </a:fontRef>
        </p:style>
        <p:txBody>
          <a:bodyPr rot="0" vert="horz" wrap="square" lIns="91440" tIns="45720" rIns="91440" bIns="45720" anchor="t" anchorCtr="0" upright="1">
            <a:noAutofit/>
          </a:bodyPr>
          <a:lstStyle/>
          <a:p>
            <a:pPr indent="19050" algn="ctr">
              <a:spcAft>
                <a:spcPts val="0"/>
              </a:spcAft>
            </a:pPr>
            <a:r>
              <a:rPr lang="es-ES_tradnl" sz="2000" b="1" dirty="0">
                <a:solidFill>
                  <a:srgbClr val="C00000"/>
                </a:solidFill>
                <a:effectLst/>
                <a:latin typeface="Times New Roman" panose="02020603050405020304" pitchFamily="18" charset="0"/>
                <a:ea typeface="Times New Roman" panose="02020603050405020304" pitchFamily="18" charset="0"/>
              </a:rPr>
              <a:t>LECTIO</a:t>
            </a:r>
            <a:endParaRPr lang="es-PE" sz="2000" dirty="0">
              <a:solidFill>
                <a:srgbClr val="880000"/>
              </a:solidFill>
              <a:effectLst/>
              <a:latin typeface="Times New Roman" panose="02020603050405020304" pitchFamily="18" charset="0"/>
              <a:ea typeface="Times New Roman" panose="02020603050405020304" pitchFamily="18" charset="0"/>
            </a:endParaRPr>
          </a:p>
          <a:p>
            <a:pPr indent="19050" algn="ctr">
              <a:spcAft>
                <a:spcPts val="0"/>
              </a:spcAft>
            </a:pPr>
            <a:r>
              <a:rPr lang="es-ES_tradnl" sz="2400" b="1" dirty="0">
                <a:solidFill>
                  <a:srgbClr val="833C0B"/>
                </a:solidFill>
                <a:effectLst/>
                <a:latin typeface="Times New Roman" panose="02020603050405020304" pitchFamily="18" charset="0"/>
                <a:ea typeface="Times New Roman" panose="02020603050405020304" pitchFamily="18" charset="0"/>
              </a:rPr>
              <a:t>¿Qué dice el texto?</a:t>
            </a:r>
            <a:endParaRPr lang="es-PE" sz="2400" dirty="0">
              <a:solidFill>
                <a:srgbClr val="880000"/>
              </a:solidFill>
              <a:effectLst/>
              <a:latin typeface="Times New Roman" panose="02020603050405020304" pitchFamily="18" charset="0"/>
              <a:ea typeface="Times New Roman" panose="02020603050405020304" pitchFamily="18" charset="0"/>
            </a:endParaRPr>
          </a:p>
          <a:p>
            <a:pPr indent="19050" algn="ctr">
              <a:spcAft>
                <a:spcPts val="0"/>
              </a:spcAft>
            </a:pPr>
            <a:r>
              <a:rPr lang="es-ES_tradnl" sz="2400" b="1" dirty="0">
                <a:solidFill>
                  <a:srgbClr val="833C0B"/>
                </a:solidFill>
                <a:effectLst/>
                <a:latin typeface="Times New Roman" panose="02020603050405020304" pitchFamily="18" charset="0"/>
                <a:ea typeface="Times New Roman" panose="02020603050405020304" pitchFamily="18" charset="0"/>
              </a:rPr>
              <a:t>Juan 15, 9-17</a:t>
            </a:r>
            <a:endParaRPr lang="es-PE" sz="2400" dirty="0">
              <a:solidFill>
                <a:srgbClr val="88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77714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Effect transition="in" filter="fade">
                                      <p:cBhvr>
                                        <p:cTn id="7" dur="750"/>
                                        <p:tgtEl>
                                          <p:spTgt spid="13"/>
                                        </p:tgtEl>
                                      </p:cBhvr>
                                    </p:animEffect>
                                    <p:anim calcmode="lin" valueType="num">
                                      <p:cBhvr>
                                        <p:cTn id="8" dur="750" fill="hold"/>
                                        <p:tgtEl>
                                          <p:spTgt spid="13"/>
                                        </p:tgtEl>
                                        <p:attrNameLst>
                                          <p:attrName>ppt_x</p:attrName>
                                        </p:attrNameLst>
                                      </p:cBhvr>
                                      <p:tavLst>
                                        <p:tav tm="0">
                                          <p:val>
                                            <p:strVal val="#ppt_x-.1"/>
                                          </p:val>
                                        </p:tav>
                                        <p:tav tm="100000">
                                          <p:val>
                                            <p:strVal val="#ppt_x"/>
                                          </p:val>
                                        </p:tav>
                                      </p:tavLst>
                                    </p:anim>
                                    <p:anim calcmode="lin" valueType="num">
                                      <p:cBhvr>
                                        <p:cTn id="9" dur="750" fill="hold"/>
                                        <p:tgtEl>
                                          <p:spTgt spid="13"/>
                                        </p:tgtEl>
                                        <p:attrNameLst>
                                          <p:attrName>ppt_y</p:attrName>
                                        </p:attrNameLst>
                                      </p:cBhvr>
                                      <p:tavLst>
                                        <p:tav tm="0">
                                          <p:val>
                                            <p:strVal val="#ppt_y"/>
                                          </p:val>
                                        </p:tav>
                                        <p:tav tm="100000">
                                          <p:val>
                                            <p:strVal val="#ppt_y"/>
                                          </p:val>
                                        </p:tav>
                                      </p:tavLst>
                                    </p:anim>
                                  </p:childTnLst>
                                </p:cTn>
                              </p:par>
                            </p:childTnLst>
                          </p:cTn>
                        </p:par>
                        <p:par>
                          <p:cTn id="10" fill="hold">
                            <p:stCondLst>
                              <p:cond delay="20175"/>
                            </p:stCondLst>
                            <p:childTnLst>
                              <p:par>
                                <p:cTn id="11" presetID="27" presetClass="entr" presetSubtype="0" fill="hold" grpId="0" nodeType="afterEffect" nodePh="1">
                                  <p:stCondLst>
                                    <p:cond delay="0"/>
                                  </p:stCondLst>
                                  <p:endCondLst>
                                    <p:cond evt="begin" delay="0">
                                      <p:tn val="11"/>
                                    </p:cond>
                                  </p:endCondLst>
                                  <p:iterate type="lt">
                                    <p:tmPct val="50000"/>
                                  </p:iterate>
                                  <p:childTnLst>
                                    <p:set>
                                      <p:cBhvr>
                                        <p:cTn id="12" dur="1" fill="hold">
                                          <p:stCondLst>
                                            <p:cond delay="0"/>
                                          </p:stCondLst>
                                        </p:cTn>
                                        <p:tgtEl>
                                          <p:spTgt spid="14"/>
                                        </p:tgtEl>
                                        <p:attrNameLst>
                                          <p:attrName>style.visibility</p:attrName>
                                        </p:attrNameLst>
                                      </p:cBhvr>
                                      <p:to>
                                        <p:strVal val="visible"/>
                                      </p:to>
                                    </p:set>
                                    <p:anim calcmode="discrete" valueType="clr">
                                      <p:cBhvr override="childStyle">
                                        <p:cTn id="13"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4"/>
                                        </p:tgtEl>
                                        <p:attrNameLst>
                                          <p:attrName>fillcolor</p:attrName>
                                        </p:attrNameLst>
                                      </p:cBhvr>
                                      <p:tavLst>
                                        <p:tav tm="0">
                                          <p:val>
                                            <p:clrVal>
                                              <a:schemeClr val="accent2"/>
                                            </p:clrVal>
                                          </p:val>
                                        </p:tav>
                                        <p:tav tm="50000">
                                          <p:val>
                                            <p:clrVal>
                                              <a:schemeClr val="hlink"/>
                                            </p:clrVal>
                                          </p:val>
                                        </p:tav>
                                      </p:tavLst>
                                    </p:anim>
                                    <p:set>
                                      <p:cBhvr>
                                        <p:cTn id="15" dur="80"/>
                                        <p:tgtEl>
                                          <p:spTgt spid="1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82805" y="339369"/>
            <a:ext cx="7983139" cy="6141818"/>
          </a:xfrm>
          <a:prstGeom prst="rect">
            <a:avLst/>
          </a:prstGeom>
        </p:spPr>
      </p:pic>
      <p:sp>
        <p:nvSpPr>
          <p:cNvPr id="125958" name="Rectangle 6"/>
          <p:cNvSpPr>
            <a:spLocks noChangeArrowheads="1"/>
          </p:cNvSpPr>
          <p:nvPr/>
        </p:nvSpPr>
        <p:spPr bwMode="auto">
          <a:xfrm>
            <a:off x="1139668" y="680385"/>
            <a:ext cx="7220561" cy="523220"/>
          </a:xfrm>
          <a:prstGeom prst="rect">
            <a:avLst/>
          </a:prstGeom>
          <a:noFill/>
          <a:ln>
            <a:noFill/>
          </a:ln>
          <a:effectLst/>
        </p:spPr>
        <p:txBody>
          <a:bodyPr wrap="square">
            <a:spAutoFit/>
          </a:bodyPr>
          <a:lstStyle/>
          <a:p>
            <a:pPr algn="ctr" eaLnBrk="0" fontAlgn="base" hangingPunct="0">
              <a:spcBef>
                <a:spcPct val="0"/>
              </a:spcBef>
              <a:spcAft>
                <a:spcPct val="0"/>
              </a:spcAft>
            </a:pPr>
            <a:r>
              <a:rPr lang="es-ES_tradnl" sz="2800" b="1" i="1" dirty="0" smtClean="0">
                <a:solidFill>
                  <a:srgbClr val="EFF274"/>
                </a:solidFill>
                <a:effectLst>
                  <a:outerShdw blurRad="38100" dist="38100" dir="2700000" algn="tl">
                    <a:srgbClr val="000000"/>
                  </a:outerShdw>
                </a:effectLst>
                <a:latin typeface="Comic Sans MS" pitchFamily="66" charset="0"/>
              </a:rPr>
              <a:t>Evangelio: Juan </a:t>
            </a:r>
            <a:r>
              <a:rPr lang="fi-FI" sz="2800" b="1" i="1" dirty="0" smtClean="0">
                <a:solidFill>
                  <a:srgbClr val="EFF274"/>
                </a:solidFill>
                <a:effectLst>
                  <a:outerShdw blurRad="38100" dist="38100" dir="2700000" algn="tl">
                    <a:srgbClr val="000000"/>
                  </a:outerShdw>
                </a:effectLst>
                <a:latin typeface="Comic Sans MS" pitchFamily="66" charset="0"/>
              </a:rPr>
              <a:t>15,9 -17</a:t>
            </a:r>
            <a:endParaRPr lang="es-ES_tradnl" sz="2800" b="1" i="1" dirty="0">
              <a:solidFill>
                <a:srgbClr val="EFF274"/>
              </a:solidFill>
              <a:latin typeface="Comic Sans MS" pitchFamily="66" charset="0"/>
            </a:endParaRPr>
          </a:p>
        </p:txBody>
      </p:sp>
      <p:sp>
        <p:nvSpPr>
          <p:cNvPr id="125955" name="Rectangle 3"/>
          <p:cNvSpPr>
            <a:spLocks noChangeArrowheads="1"/>
          </p:cNvSpPr>
          <p:nvPr/>
        </p:nvSpPr>
        <p:spPr bwMode="auto">
          <a:xfrm>
            <a:off x="2210639" y="1737692"/>
            <a:ext cx="6435692" cy="4401205"/>
          </a:xfrm>
          <a:prstGeom prst="rect">
            <a:avLst/>
          </a:prstGeom>
          <a:noFill/>
          <a:ln>
            <a:noFill/>
          </a:ln>
          <a:effectLst/>
          <a:extLst/>
        </p:spPr>
        <p:txBody>
          <a:bodyPr wrap="square">
            <a:spAutoFit/>
          </a:bodyPr>
          <a:lstStyle/>
          <a:p>
            <a:pPr algn="ctr" fontAlgn="base">
              <a:spcBef>
                <a:spcPct val="0"/>
              </a:spcBef>
              <a:spcAft>
                <a:spcPct val="0"/>
              </a:spcAft>
            </a:pPr>
            <a:r>
              <a:rPr lang="es-MX" sz="2800" b="1" i="1" dirty="0" smtClean="0">
                <a:ln w="6600">
                  <a:solidFill>
                    <a:schemeClr val="accent2"/>
                  </a:solidFill>
                  <a:prstDash val="solid"/>
                </a:ln>
                <a:solidFill>
                  <a:srgbClr val="FFFFFF"/>
                </a:solidFill>
                <a:effectLst>
                  <a:glow rad="101600">
                    <a:schemeClr val="tx1">
                      <a:lumMod val="95000"/>
                      <a:lumOff val="5000"/>
                      <a:alpha val="60000"/>
                    </a:schemeClr>
                  </a:glow>
                  <a:outerShdw dist="38100" dir="2700000" algn="tl" rotWithShape="0">
                    <a:schemeClr val="accent2"/>
                  </a:outerShdw>
                </a:effectLst>
                <a:latin typeface="Arial" panose="020B0604020202020204" pitchFamily="34" charset="0"/>
                <a:ea typeface="Adobe Fan Heiti Std B" pitchFamily="34" charset="-128"/>
                <a:cs typeface="Arial" panose="020B0604020202020204" pitchFamily="34" charset="0"/>
              </a:rPr>
              <a:t>En </a:t>
            </a:r>
            <a:r>
              <a:rPr lang="es-MX" sz="2800" b="1" i="1" dirty="0">
                <a:ln w="6600">
                  <a:solidFill>
                    <a:schemeClr val="accent2"/>
                  </a:solidFill>
                  <a:prstDash val="solid"/>
                </a:ln>
                <a:solidFill>
                  <a:srgbClr val="FFFFFF"/>
                </a:solidFill>
                <a:effectLst>
                  <a:glow rad="101600">
                    <a:schemeClr val="tx1">
                      <a:lumMod val="95000"/>
                      <a:lumOff val="5000"/>
                      <a:alpha val="60000"/>
                    </a:schemeClr>
                  </a:glow>
                  <a:outerShdw dist="38100" dir="2700000" algn="tl" rotWithShape="0">
                    <a:schemeClr val="accent2"/>
                  </a:outerShdw>
                </a:effectLst>
                <a:latin typeface="Arial" panose="020B0604020202020204" pitchFamily="34" charset="0"/>
                <a:ea typeface="Adobe Fan Heiti Std B" pitchFamily="34" charset="-128"/>
                <a:cs typeface="Arial" panose="020B0604020202020204" pitchFamily="34" charset="0"/>
              </a:rPr>
              <a:t>aquel tiempo, dijo Jesús a sus discípulos: “Como el Padre me ha amado, así los he amado yo; permanezcan en mi amor</a:t>
            </a:r>
            <a:r>
              <a:rPr lang="es-MX" sz="2800" b="1" i="1" dirty="0" smtClean="0">
                <a:ln w="6600">
                  <a:solidFill>
                    <a:schemeClr val="accent2"/>
                  </a:solidFill>
                  <a:prstDash val="solid"/>
                </a:ln>
                <a:solidFill>
                  <a:srgbClr val="FFFFFF"/>
                </a:solidFill>
                <a:effectLst>
                  <a:glow rad="101600">
                    <a:schemeClr val="tx1">
                      <a:lumMod val="95000"/>
                      <a:lumOff val="5000"/>
                      <a:alpha val="60000"/>
                    </a:schemeClr>
                  </a:glow>
                  <a:outerShdw dist="38100" dir="2700000" algn="tl" rotWithShape="0">
                    <a:schemeClr val="accent2"/>
                  </a:outerShdw>
                </a:effectLst>
                <a:latin typeface="Arial" panose="020B0604020202020204" pitchFamily="34" charset="0"/>
                <a:ea typeface="Adobe Fan Heiti Std B" pitchFamily="34" charset="-128"/>
                <a:cs typeface="Arial" panose="020B0604020202020204" pitchFamily="34" charset="0"/>
              </a:rPr>
              <a:t>.</a:t>
            </a:r>
          </a:p>
          <a:p>
            <a:pPr algn="ctr" fontAlgn="base">
              <a:spcBef>
                <a:spcPct val="0"/>
              </a:spcBef>
              <a:spcAft>
                <a:spcPct val="0"/>
              </a:spcAft>
            </a:pPr>
            <a:endParaRPr lang="es-MX" sz="2800" b="1" i="1" dirty="0" smtClean="0">
              <a:ln w="6600">
                <a:solidFill>
                  <a:schemeClr val="accent2"/>
                </a:solidFill>
                <a:prstDash val="solid"/>
              </a:ln>
              <a:solidFill>
                <a:srgbClr val="FFFFFF"/>
              </a:solidFill>
              <a:effectLst>
                <a:glow rad="101600">
                  <a:schemeClr val="tx1">
                    <a:lumMod val="95000"/>
                    <a:lumOff val="5000"/>
                    <a:alpha val="60000"/>
                  </a:schemeClr>
                </a:glow>
                <a:outerShdw dist="38100" dir="2700000" algn="tl" rotWithShape="0">
                  <a:schemeClr val="accent2"/>
                </a:outerShdw>
              </a:effectLst>
              <a:latin typeface="Arial" panose="020B0604020202020204" pitchFamily="34" charset="0"/>
              <a:ea typeface="Adobe Fan Heiti Std B" pitchFamily="34" charset="-128"/>
              <a:cs typeface="Arial" panose="020B0604020202020204" pitchFamily="34" charset="0"/>
            </a:endParaRPr>
          </a:p>
          <a:p>
            <a:pPr algn="ctr" fontAlgn="base">
              <a:spcBef>
                <a:spcPct val="0"/>
              </a:spcBef>
              <a:spcAft>
                <a:spcPct val="0"/>
              </a:spcAft>
            </a:pPr>
            <a:r>
              <a:rPr lang="es-MX" sz="2800" b="1" i="1" dirty="0">
                <a:ln w="6600">
                  <a:solidFill>
                    <a:schemeClr val="accent2"/>
                  </a:solidFill>
                  <a:prstDash val="solid"/>
                </a:ln>
                <a:solidFill>
                  <a:srgbClr val="FFFFFF"/>
                </a:solidFill>
                <a:effectLst>
                  <a:glow rad="101600">
                    <a:schemeClr val="tx1">
                      <a:lumMod val="95000"/>
                      <a:lumOff val="5000"/>
                      <a:alpha val="60000"/>
                    </a:schemeClr>
                  </a:glow>
                  <a:outerShdw dist="38100" dir="2700000" algn="tl" rotWithShape="0">
                    <a:schemeClr val="accent2"/>
                  </a:outerShdw>
                </a:effectLst>
                <a:latin typeface="Arial" panose="020B0604020202020204" pitchFamily="34" charset="0"/>
                <a:ea typeface="Adobe Fan Heiti Std B" pitchFamily="34" charset="-128"/>
                <a:cs typeface="Arial" panose="020B0604020202020204" pitchFamily="34" charset="0"/>
              </a:rPr>
              <a:t>Si guardan mis mandamientos, permanecerán en mi amor; lo mismo que yo he guardado los mandamientos de mi Padre y permanezco en su amor.</a:t>
            </a:r>
          </a:p>
        </p:txBody>
      </p:sp>
    </p:spTree>
    <p:extLst>
      <p:ext uri="{BB962C8B-B14F-4D97-AF65-F5344CB8AC3E}">
        <p14:creationId xmlns:p14="http://schemas.microsoft.com/office/powerpoint/2010/main" val="2910091131"/>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25958"/>
                                        </p:tgtEl>
                                        <p:attrNameLst>
                                          <p:attrName>style.visibility</p:attrName>
                                        </p:attrNameLst>
                                      </p:cBhvr>
                                      <p:to>
                                        <p:strVal val="visible"/>
                                      </p:to>
                                    </p:set>
                                  </p:childTnLst>
                                </p:cTn>
                              </p:par>
                            </p:childTnLst>
                          </p:cTn>
                        </p:par>
                        <p:par>
                          <p:cTn id="7" fill="hold" nodeType="afterGroup">
                            <p:stCondLst>
                              <p:cond delay="500"/>
                            </p:stCondLst>
                            <p:childTnLst>
                              <p:par>
                                <p:cTn id="8" presetID="4" presetClass="entr" presetSubtype="16" fill="hold" grpId="0" nodeType="afterEffect">
                                  <p:stCondLst>
                                    <p:cond delay="1000"/>
                                  </p:stCondLst>
                                  <p:childTnLst>
                                    <p:set>
                                      <p:cBhvr>
                                        <p:cTn id="9" dur="1" fill="hold">
                                          <p:stCondLst>
                                            <p:cond delay="0"/>
                                          </p:stCondLst>
                                        </p:cTn>
                                        <p:tgtEl>
                                          <p:spTgt spid="125955"/>
                                        </p:tgtEl>
                                        <p:attrNameLst>
                                          <p:attrName>style.visibility</p:attrName>
                                        </p:attrNameLst>
                                      </p:cBhvr>
                                      <p:to>
                                        <p:strVal val="visible"/>
                                      </p:to>
                                    </p:set>
                                    <p:animEffect transition="in" filter="box(in)">
                                      <p:cBhvr>
                                        <p:cTn id="10" dur="500"/>
                                        <p:tgtEl>
                                          <p:spTgt spid="1259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8" grpId="0"/>
      <p:bldP spid="12595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i.pinimg.com/564x/d5/ee/21/d5ee2192376f8b8d549dcc068f00b91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461" y="348743"/>
            <a:ext cx="7958183" cy="6172637"/>
          </a:xfrm>
          <a:prstGeom prst="rect">
            <a:avLst/>
          </a:prstGeom>
          <a:noFill/>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sp>
        <p:nvSpPr>
          <p:cNvPr id="125955" name="Rectangle 3"/>
          <p:cNvSpPr>
            <a:spLocks noChangeArrowheads="1"/>
          </p:cNvSpPr>
          <p:nvPr/>
        </p:nvSpPr>
        <p:spPr bwMode="auto">
          <a:xfrm>
            <a:off x="710833" y="4547559"/>
            <a:ext cx="7631437" cy="1815882"/>
          </a:xfrm>
          <a:prstGeom prst="rect">
            <a:avLst/>
          </a:prstGeom>
          <a:noFill/>
          <a:ln>
            <a:noFill/>
          </a:ln>
          <a:effectLst/>
          <a:extLst/>
        </p:spPr>
        <p:txBody>
          <a:bodyPr wrap="square">
            <a:spAutoFit/>
          </a:bodyPr>
          <a:lstStyle/>
          <a:p>
            <a:pPr algn="ctr" fontAlgn="base">
              <a:spcBef>
                <a:spcPct val="0"/>
              </a:spcBef>
              <a:spcAft>
                <a:spcPct val="0"/>
              </a:spcAft>
            </a:pPr>
            <a:r>
              <a:rPr lang="es-MX" sz="2800" b="1" i="1" dirty="0" smtClean="0">
                <a:ln w="12700">
                  <a:solidFill>
                    <a:schemeClr val="accent5"/>
                  </a:solidFill>
                  <a:prstDash val="solid"/>
                </a:ln>
                <a:pattFill prst="ltDnDiag">
                  <a:fgClr>
                    <a:schemeClr val="accent5">
                      <a:lumMod val="60000"/>
                      <a:lumOff val="40000"/>
                    </a:schemeClr>
                  </a:fgClr>
                  <a:bgClr>
                    <a:schemeClr val="bg1"/>
                  </a:bgClr>
                </a:pattFill>
                <a:effectLst>
                  <a:glow rad="101600">
                    <a:schemeClr val="bg2">
                      <a:lumMod val="10000"/>
                      <a:alpha val="60000"/>
                    </a:schemeClr>
                  </a:glow>
                </a:effectLst>
                <a:latin typeface="Arial" panose="020B0604020202020204" pitchFamily="34" charset="0"/>
                <a:ea typeface="Adobe Fan Heiti Std B" pitchFamily="34" charset="-128"/>
                <a:cs typeface="Arial" panose="020B0604020202020204" pitchFamily="34" charset="0"/>
              </a:rPr>
              <a:t>Les </a:t>
            </a:r>
            <a:r>
              <a:rPr lang="es-MX" sz="2800" b="1" i="1" dirty="0">
                <a:ln w="12700">
                  <a:solidFill>
                    <a:schemeClr val="accent5"/>
                  </a:solidFill>
                  <a:prstDash val="solid"/>
                </a:ln>
                <a:pattFill prst="ltDnDiag">
                  <a:fgClr>
                    <a:schemeClr val="accent5">
                      <a:lumMod val="60000"/>
                      <a:lumOff val="40000"/>
                    </a:schemeClr>
                  </a:fgClr>
                  <a:bgClr>
                    <a:schemeClr val="bg1"/>
                  </a:bgClr>
                </a:pattFill>
                <a:effectLst>
                  <a:glow rad="101600">
                    <a:schemeClr val="bg2">
                      <a:lumMod val="10000"/>
                      <a:alpha val="60000"/>
                    </a:schemeClr>
                  </a:glow>
                </a:effectLst>
                <a:latin typeface="Arial" panose="020B0604020202020204" pitchFamily="34" charset="0"/>
                <a:ea typeface="Adobe Fan Heiti Std B" pitchFamily="34" charset="-128"/>
                <a:cs typeface="Arial" panose="020B0604020202020204" pitchFamily="34" charset="0"/>
              </a:rPr>
              <a:t>he hablado de esto para que mi alegría esté en ustedes, y</a:t>
            </a:r>
            <a:r>
              <a:rPr lang="es-MX" sz="2800" b="1" i="1"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ea typeface="Adobe Fan Heiti Std B" pitchFamily="34" charset="-128"/>
                <a:cs typeface="Arial" panose="020B0604020202020204" pitchFamily="34" charset="0"/>
              </a:rPr>
              <a:t> </a:t>
            </a:r>
            <a:r>
              <a:rPr lang="es-MX" sz="2800" b="1" i="1" dirty="0">
                <a:ln w="12700">
                  <a:solidFill>
                    <a:schemeClr val="accent5"/>
                  </a:solidFill>
                  <a:prstDash val="solid"/>
                </a:ln>
                <a:pattFill prst="ltDnDiag">
                  <a:fgClr>
                    <a:schemeClr val="accent5">
                      <a:lumMod val="60000"/>
                      <a:lumOff val="40000"/>
                    </a:schemeClr>
                  </a:fgClr>
                  <a:bgClr>
                    <a:schemeClr val="bg1"/>
                  </a:bgClr>
                </a:pattFill>
                <a:effectLst>
                  <a:glow rad="101600">
                    <a:schemeClr val="bg2">
                      <a:lumMod val="10000"/>
                      <a:alpha val="60000"/>
                    </a:schemeClr>
                  </a:glow>
                </a:effectLst>
                <a:latin typeface="Arial" panose="020B0604020202020204" pitchFamily="34" charset="0"/>
                <a:ea typeface="Adobe Fan Heiti Std B" pitchFamily="34" charset="-128"/>
                <a:cs typeface="Arial" panose="020B0604020202020204" pitchFamily="34" charset="0"/>
              </a:rPr>
              <a:t>su alegría llegue a plenitud</a:t>
            </a:r>
            <a:r>
              <a:rPr lang="es-MX" sz="2800" b="1" i="1" dirty="0" smtClean="0">
                <a:ln w="12700">
                  <a:solidFill>
                    <a:schemeClr val="accent5"/>
                  </a:solidFill>
                  <a:prstDash val="solid"/>
                </a:ln>
                <a:pattFill prst="ltDnDiag">
                  <a:fgClr>
                    <a:schemeClr val="accent5">
                      <a:lumMod val="60000"/>
                      <a:lumOff val="40000"/>
                    </a:schemeClr>
                  </a:fgClr>
                  <a:bgClr>
                    <a:schemeClr val="bg1"/>
                  </a:bgClr>
                </a:pattFill>
                <a:effectLst>
                  <a:glow rad="101600">
                    <a:schemeClr val="bg2">
                      <a:lumMod val="10000"/>
                      <a:alpha val="60000"/>
                    </a:schemeClr>
                  </a:glow>
                </a:effectLst>
                <a:latin typeface="Arial" panose="020B0604020202020204" pitchFamily="34" charset="0"/>
                <a:ea typeface="Adobe Fan Heiti Std B" pitchFamily="34" charset="-128"/>
                <a:cs typeface="Arial" panose="020B0604020202020204" pitchFamily="34" charset="0"/>
              </a:rPr>
              <a:t>. Éste </a:t>
            </a:r>
            <a:r>
              <a:rPr lang="es-MX" sz="2800" b="1" i="1" dirty="0">
                <a:ln w="12700">
                  <a:solidFill>
                    <a:schemeClr val="accent5"/>
                  </a:solidFill>
                  <a:prstDash val="solid"/>
                </a:ln>
                <a:pattFill prst="ltDnDiag">
                  <a:fgClr>
                    <a:schemeClr val="accent5">
                      <a:lumMod val="60000"/>
                      <a:lumOff val="40000"/>
                    </a:schemeClr>
                  </a:fgClr>
                  <a:bgClr>
                    <a:schemeClr val="bg1"/>
                  </a:bgClr>
                </a:pattFill>
                <a:effectLst>
                  <a:glow rad="101600">
                    <a:schemeClr val="bg2">
                      <a:lumMod val="10000"/>
                      <a:alpha val="60000"/>
                    </a:schemeClr>
                  </a:glow>
                </a:effectLst>
                <a:latin typeface="Arial" panose="020B0604020202020204" pitchFamily="34" charset="0"/>
                <a:ea typeface="Adobe Fan Heiti Std B" pitchFamily="34" charset="-128"/>
                <a:cs typeface="Arial" panose="020B0604020202020204" pitchFamily="34" charset="0"/>
              </a:rPr>
              <a:t>es mi mandamiento: que se amen unos a otros como yo los he amado</a:t>
            </a:r>
            <a:r>
              <a:rPr lang="es-MX" sz="2800" b="1" i="1" dirty="0" smtClean="0">
                <a:ln w="12700">
                  <a:solidFill>
                    <a:schemeClr val="accent5"/>
                  </a:solidFill>
                  <a:prstDash val="solid"/>
                </a:ln>
                <a:pattFill prst="ltDnDiag">
                  <a:fgClr>
                    <a:schemeClr val="accent5">
                      <a:lumMod val="60000"/>
                      <a:lumOff val="40000"/>
                    </a:schemeClr>
                  </a:fgClr>
                  <a:bgClr>
                    <a:schemeClr val="bg1"/>
                  </a:bgClr>
                </a:pattFill>
                <a:effectLst>
                  <a:glow rad="101600">
                    <a:schemeClr val="bg2">
                      <a:lumMod val="10000"/>
                      <a:alpha val="60000"/>
                    </a:schemeClr>
                  </a:glow>
                </a:effectLst>
                <a:latin typeface="Arial" panose="020B0604020202020204" pitchFamily="34" charset="0"/>
                <a:ea typeface="Adobe Fan Heiti Std B" pitchFamily="34" charset="-128"/>
                <a:cs typeface="Arial" panose="020B0604020202020204" pitchFamily="34" charset="0"/>
              </a:rPr>
              <a:t>.</a:t>
            </a:r>
            <a:endParaRPr lang="es-MX" sz="2800" b="1" i="1" dirty="0">
              <a:ln w="12700">
                <a:solidFill>
                  <a:schemeClr val="accent5"/>
                </a:solidFill>
                <a:prstDash val="solid"/>
              </a:ln>
              <a:pattFill prst="ltDnDiag">
                <a:fgClr>
                  <a:schemeClr val="accent5">
                    <a:lumMod val="60000"/>
                    <a:lumOff val="40000"/>
                  </a:schemeClr>
                </a:fgClr>
                <a:bgClr>
                  <a:schemeClr val="bg1"/>
                </a:bgClr>
              </a:pattFill>
              <a:effectLst>
                <a:glow rad="101600">
                  <a:schemeClr val="bg2">
                    <a:lumMod val="10000"/>
                    <a:alpha val="60000"/>
                  </a:schemeClr>
                </a:glow>
              </a:effectLst>
              <a:latin typeface="Arial" panose="020B0604020202020204" pitchFamily="34" charset="0"/>
              <a:ea typeface="Adobe Fan Heiti Std B" pitchFamily="34" charset="-128"/>
              <a:cs typeface="Arial" panose="020B0604020202020204" pitchFamily="34" charset="0"/>
            </a:endParaRPr>
          </a:p>
        </p:txBody>
      </p:sp>
    </p:spTree>
    <p:extLst>
      <p:ext uri="{BB962C8B-B14F-4D97-AF65-F5344CB8AC3E}">
        <p14:creationId xmlns:p14="http://schemas.microsoft.com/office/powerpoint/2010/main" val="668491786"/>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 presetClass="entr" presetSubtype="16" fill="hold" grpId="0" nodeType="afterEffect">
                                  <p:stCondLst>
                                    <p:cond delay="1000"/>
                                  </p:stCondLst>
                                  <p:childTnLst>
                                    <p:set>
                                      <p:cBhvr>
                                        <p:cTn id="6" dur="1" fill="hold">
                                          <p:stCondLst>
                                            <p:cond delay="0"/>
                                          </p:stCondLst>
                                        </p:cTn>
                                        <p:tgtEl>
                                          <p:spTgt spid="125955"/>
                                        </p:tgtEl>
                                        <p:attrNameLst>
                                          <p:attrName>style.visibility</p:attrName>
                                        </p:attrNameLst>
                                      </p:cBhvr>
                                      <p:to>
                                        <p:strVal val="visible"/>
                                      </p:to>
                                    </p:set>
                                    <p:animEffect transition="in" filter="box(in)">
                                      <p:cBhvr>
                                        <p:cTn id="7" dur="500"/>
                                        <p:tgtEl>
                                          <p:spTgt spid="1259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5" grpId="0"/>
    </p:bldLst>
  </p:timing>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2639</TotalTime>
  <Words>1251</Words>
  <Application>Microsoft Office PowerPoint</Application>
  <PresentationFormat>Presentación en pantalla (4:3)</PresentationFormat>
  <Paragraphs>131</Paragraphs>
  <Slides>33</Slides>
  <Notes>1</Notes>
  <HiddenSlides>0</HiddenSlides>
  <MMClips>0</MMClips>
  <ScaleCrop>false</ScaleCrop>
  <HeadingPairs>
    <vt:vector size="6" baseType="variant">
      <vt:variant>
        <vt:lpstr>Fuentes usadas</vt:lpstr>
      </vt:variant>
      <vt:variant>
        <vt:i4>22</vt:i4>
      </vt:variant>
      <vt:variant>
        <vt:lpstr>Tema</vt:lpstr>
      </vt:variant>
      <vt:variant>
        <vt:i4>1</vt:i4>
      </vt:variant>
      <vt:variant>
        <vt:lpstr>Títulos de diapositiva</vt:lpstr>
      </vt:variant>
      <vt:variant>
        <vt:i4>33</vt:i4>
      </vt:variant>
    </vt:vector>
  </HeadingPairs>
  <TitlesOfParts>
    <vt:vector size="56" baseType="lpstr">
      <vt:lpstr>Adobe Fan Heiti Std B</vt:lpstr>
      <vt:lpstr>Arial</vt:lpstr>
      <vt:lpstr>Arial Black</vt:lpstr>
      <vt:lpstr>Arial Rounded MT Bold</vt:lpstr>
      <vt:lpstr>Calibri</vt:lpstr>
      <vt:lpstr>Cascadia Mono SemiLight</vt:lpstr>
      <vt:lpstr>Clarendon Blk BT</vt:lpstr>
      <vt:lpstr>Comic Sans MS</vt:lpstr>
      <vt:lpstr>Leelawadee</vt:lpstr>
      <vt:lpstr>Poor Richard</vt:lpstr>
      <vt:lpstr>Rockwell Condensed</vt:lpstr>
      <vt:lpstr>Script MT Bold</vt:lpstr>
      <vt:lpstr>Strenuous 3D</vt:lpstr>
      <vt:lpstr>Swis721 Cn BT</vt:lpstr>
      <vt:lpstr>Swis721 Hv BT</vt:lpstr>
      <vt:lpstr>Tekton Pro</vt:lpstr>
      <vt:lpstr>Tekton Pro Cond</vt:lpstr>
      <vt:lpstr>Times</vt:lpstr>
      <vt:lpstr>Times New Roman</vt:lpstr>
      <vt:lpstr>Tw Cen MT Condensed Extra Bold</vt:lpstr>
      <vt:lpstr>Verdana</vt:lpstr>
      <vt:lpstr>Wingdings</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HP</dc:creator>
  <cp:lastModifiedBy>Admin</cp:lastModifiedBy>
  <cp:revision>318</cp:revision>
  <dcterms:created xsi:type="dcterms:W3CDTF">2022-03-17T12:36:26Z</dcterms:created>
  <dcterms:modified xsi:type="dcterms:W3CDTF">2024-04-30T03:28:16Z</dcterms:modified>
</cp:coreProperties>
</file>