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1598" y="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66DD08-FC18-45B0-A51D-07A9EFC9380D}" type="datetimeFigureOut">
              <a:rPr lang="en-US" smtClean="0"/>
              <a:t>4/15/2024</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7A0447-9EAE-452E-A50B-24811F3B8CBB}" type="slidenum">
              <a:rPr lang="en-US" smtClean="0"/>
              <a:t>‹Nº›</a:t>
            </a:fld>
            <a:endParaRPr lang="en-US"/>
          </a:p>
        </p:txBody>
      </p:sp>
    </p:spTree>
    <p:extLst>
      <p:ext uri="{BB962C8B-B14F-4D97-AF65-F5344CB8AC3E}">
        <p14:creationId xmlns:p14="http://schemas.microsoft.com/office/powerpoint/2010/main" val="4226142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8C54897-9C96-460A-AB2A-217F4DA5DCFD}" type="slidenum">
              <a:rPr kumimoji="0" lang="es-E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s-PE" smtClean="0"/>
          </a:p>
        </p:txBody>
      </p:sp>
    </p:spTree>
    <p:extLst>
      <p:ext uri="{BB962C8B-B14F-4D97-AF65-F5344CB8AC3E}">
        <p14:creationId xmlns:p14="http://schemas.microsoft.com/office/powerpoint/2010/main" val="2943969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8845EA-A218-4BB3-899A-D3E98955B459}" type="slidenum">
              <a:rPr kumimoji="0" lang="ca-E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ca-E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3712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9940D0-A30F-4375-BC77-D41F6CAA2D0E}" type="datetimeFigureOut">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791EA-6019-4843-B2A3-B5D1AE32C505}" type="slidenum">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04371271"/>
      </p:ext>
    </p:extLst>
  </p:cSld>
  <p:clrMapOvr>
    <a:masterClrMapping/>
  </p:clrMapOvr>
  <mc:AlternateContent xmlns:mc="http://schemas.openxmlformats.org/markup-compatibility/2006" xmlns:p14="http://schemas.microsoft.com/office/powerpoint/2010/main">
    <mc:Choice Requires="p14">
      <p:transition spd="slow" p14:dur="50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9940D0-A30F-4375-BC77-D41F6CAA2D0E}" type="datetimeFigureOut">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791EA-6019-4843-B2A3-B5D1AE32C505}" type="slidenum">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92324541"/>
      </p:ext>
    </p:extLst>
  </p:cSld>
  <p:clrMapOvr>
    <a:masterClrMapping/>
  </p:clrMapOvr>
  <mc:AlternateContent xmlns:mc="http://schemas.openxmlformats.org/markup-compatibility/2006" xmlns:p14="http://schemas.microsoft.com/office/powerpoint/2010/main">
    <mc:Choice Requires="p14">
      <p:transition spd="slow" p14:dur="50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9940D0-A30F-4375-BC77-D41F6CAA2D0E}" type="datetimeFigureOut">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791EA-6019-4843-B2A3-B5D1AE32C505}" type="slidenum">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60442378"/>
      </p:ext>
    </p:extLst>
  </p:cSld>
  <p:clrMapOvr>
    <a:masterClrMapping/>
  </p:clrMapOvr>
  <mc:AlternateContent xmlns:mc="http://schemas.openxmlformats.org/markup-compatibility/2006" xmlns:p14="http://schemas.microsoft.com/office/powerpoint/2010/main">
    <mc:Choice Requires="p14">
      <p:transition spd="slow" p14:dur="50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9940D0-A30F-4375-BC77-D41F6CAA2D0E}" type="datetimeFigureOut">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791EA-6019-4843-B2A3-B5D1AE32C505}" type="slidenum">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84947682"/>
      </p:ext>
    </p:extLst>
  </p:cSld>
  <p:clrMapOvr>
    <a:masterClrMapping/>
  </p:clrMapOvr>
  <mc:AlternateContent xmlns:mc="http://schemas.openxmlformats.org/markup-compatibility/2006" xmlns:p14="http://schemas.microsoft.com/office/powerpoint/2010/main">
    <mc:Choice Requires="p14">
      <p:transition spd="slow" p14:dur="50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9940D0-A30F-4375-BC77-D41F6CAA2D0E}" type="datetimeFigureOut">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791EA-6019-4843-B2A3-B5D1AE32C505}" type="slidenum">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2590520"/>
      </p:ext>
    </p:extLst>
  </p:cSld>
  <p:clrMapOvr>
    <a:masterClrMapping/>
  </p:clrMapOvr>
  <mc:AlternateContent xmlns:mc="http://schemas.openxmlformats.org/markup-compatibility/2006" xmlns:p14="http://schemas.microsoft.com/office/powerpoint/2010/main">
    <mc:Choice Requires="p14">
      <p:transition spd="slow" p14:dur="50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9940D0-A30F-4375-BC77-D41F6CAA2D0E}" type="datetimeFigureOut">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791EA-6019-4843-B2A3-B5D1AE32C505}" type="slidenum">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37662251"/>
      </p:ext>
    </p:extLst>
  </p:cSld>
  <p:clrMapOvr>
    <a:masterClrMapping/>
  </p:clrMapOvr>
  <mc:AlternateContent xmlns:mc="http://schemas.openxmlformats.org/markup-compatibility/2006" xmlns:p14="http://schemas.microsoft.com/office/powerpoint/2010/main">
    <mc:Choice Requires="p14">
      <p:transition spd="slow" p14:dur="50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9940D0-A30F-4375-BC77-D41F6CAA2D0E}" type="datetimeFigureOut">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7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8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791EA-6019-4843-B2A3-B5D1AE32C505}" type="slidenum">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9564907"/>
      </p:ext>
    </p:extLst>
  </p:cSld>
  <p:clrMapOvr>
    <a:masterClrMapping/>
  </p:clrMapOvr>
  <mc:AlternateContent xmlns:mc="http://schemas.openxmlformats.org/markup-compatibility/2006" xmlns:p14="http://schemas.microsoft.com/office/powerpoint/2010/main">
    <mc:Choice Requires="p14">
      <p:transition spd="slow" p14:dur="50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9940D0-A30F-4375-BC77-D41F6CAA2D0E}" type="datetimeFigureOut">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791EA-6019-4843-B2A3-B5D1AE32C505}" type="slidenum">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89843145"/>
      </p:ext>
    </p:extLst>
  </p:cSld>
  <p:clrMapOvr>
    <a:masterClrMapping/>
  </p:clrMapOvr>
  <mc:AlternateContent xmlns:mc="http://schemas.openxmlformats.org/markup-compatibility/2006" xmlns:p14="http://schemas.microsoft.com/office/powerpoint/2010/main">
    <mc:Choice Requires="p14">
      <p:transition spd="slow" p14:dur="50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9940D0-A30F-4375-BC77-D41F6CAA2D0E}" type="datetimeFigureOut">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2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791EA-6019-4843-B2A3-B5D1AE32C505}" type="slidenum">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7002682"/>
      </p:ext>
    </p:extLst>
  </p:cSld>
  <p:clrMapOvr>
    <a:masterClrMapping/>
  </p:clrMapOvr>
  <mc:AlternateContent xmlns:mc="http://schemas.openxmlformats.org/markup-compatibility/2006" xmlns:p14="http://schemas.microsoft.com/office/powerpoint/2010/main">
    <mc:Choice Requires="p14">
      <p:transition spd="slow" p14:dur="500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9940D0-A30F-4375-BC77-D41F6CAA2D0E}" type="datetimeFigureOut">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791EA-6019-4843-B2A3-B5D1AE32C505}" type="slidenum">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35314547"/>
      </p:ext>
    </p:extLst>
  </p:cSld>
  <p:clrMapOvr>
    <a:masterClrMapping/>
  </p:clrMapOvr>
  <mc:AlternateContent xmlns:mc="http://schemas.openxmlformats.org/markup-compatibility/2006" xmlns:p14="http://schemas.microsoft.com/office/powerpoint/2010/main">
    <mc:Choice Requires="p14">
      <p:transition spd="slow" p14:dur="50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9940D0-A30F-4375-BC77-D41F6CAA2D0E}" type="datetimeFigureOut">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791EA-6019-4843-B2A3-B5D1AE32C505}" type="slidenum">
              <a:rPr kumimoji="0" lang="es-P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01830918"/>
      </p:ext>
    </p:extLst>
  </p:cSld>
  <p:clrMapOvr>
    <a:masterClrMapping/>
  </p:clrMapOvr>
  <mc:AlternateContent xmlns:mc="http://schemas.openxmlformats.org/markup-compatibility/2006" xmlns:p14="http://schemas.microsoft.com/office/powerpoint/2010/main">
    <mc:Choice Requires="p14">
      <p:transition spd="slow" p14:dur="50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49940D0-A30F-4375-BC77-D41F6CAA2D0E}"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6791EA-6019-4843-B2A3-B5D1AE32C505}"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057205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5000">
        <p14:switch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592852" y="605863"/>
            <a:ext cx="7988440" cy="5702862"/>
          </a:xfrm>
          <a:prstGeom prst="rect">
            <a:avLst/>
          </a:prstGeom>
        </p:spPr>
      </p:pic>
      <p:pic>
        <p:nvPicPr>
          <p:cNvPr id="2" name="001. Dios Trin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37859" y="1008130"/>
            <a:ext cx="609600" cy="609600"/>
          </a:xfrm>
          <a:prstGeom prst="rect">
            <a:avLst/>
          </a:prstGeom>
        </p:spPr>
      </p:pic>
      <p:sp>
        <p:nvSpPr>
          <p:cNvPr id="2053" name="Text Box 5"/>
          <p:cNvSpPr txBox="1">
            <a:spLocks noChangeArrowheads="1"/>
          </p:cNvSpPr>
          <p:nvPr/>
        </p:nvSpPr>
        <p:spPr bwMode="auto">
          <a:xfrm>
            <a:off x="0" y="6308725"/>
            <a:ext cx="5240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A"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6" name="Rectángulo 5"/>
          <p:cNvSpPr/>
          <p:nvPr/>
        </p:nvSpPr>
        <p:spPr>
          <a:xfrm>
            <a:off x="592852" y="5976518"/>
            <a:ext cx="4570944" cy="332207"/>
          </a:xfrm>
          <a:prstGeom prst="rect">
            <a:avLst/>
          </a:prstGeom>
          <a:noFill/>
        </p:spPr>
        <p:txBody>
          <a:bodyPr wrap="square">
            <a:spAutoFit/>
          </a:bodyPr>
          <a:lstStyle/>
          <a:p>
            <a:pPr algn="just">
              <a:lnSpc>
                <a:spcPct val="107000"/>
              </a:lnSpc>
              <a:spcAft>
                <a:spcPts val="0"/>
              </a:spcAft>
            </a:pPr>
            <a:r>
              <a:rPr lang="es-PE" sz="1600" i="1" dirty="0">
                <a:solidFill>
                  <a:schemeClr val="tx1">
                    <a:lumMod val="85000"/>
                    <a:lumOff val="15000"/>
                  </a:schemeClr>
                </a:solidFill>
                <a:effectLst>
                  <a:glow rad="101600">
                    <a:schemeClr val="accent4">
                      <a:satMod val="175000"/>
                      <a:alpha val="40000"/>
                    </a:schemeClr>
                  </a:glow>
                </a:effectLst>
                <a:latin typeface="Bahnschrift Light SemiCondensed" panose="020B0502040204020203" pitchFamily="34" charset="0"/>
                <a:ea typeface="Calibri" panose="020F0502020204030204" pitchFamily="34" charset="0"/>
                <a:cs typeface="Times New Roman" panose="02020603050405020304" pitchFamily="18" charset="0"/>
              </a:rPr>
              <a:t>Imagen</a:t>
            </a:r>
            <a:r>
              <a:rPr lang="es-PE" sz="1600" i="1" dirty="0" smtClean="0">
                <a:solidFill>
                  <a:schemeClr val="tx1">
                    <a:lumMod val="85000"/>
                    <a:lumOff val="15000"/>
                  </a:schemeClr>
                </a:solidFill>
                <a:effectLst>
                  <a:glow rad="101600">
                    <a:schemeClr val="accent4">
                      <a:satMod val="175000"/>
                      <a:alpha val="40000"/>
                    </a:schemeClr>
                  </a:glow>
                </a:effectLst>
                <a:latin typeface="Bahnschrift Light SemiCondensed" panose="020B0502040204020203" pitchFamily="34" charset="0"/>
                <a:ea typeface="Calibri" panose="020F0502020204030204" pitchFamily="34" charset="0"/>
                <a:cs typeface="Times New Roman" panose="02020603050405020304" pitchFamily="18" charset="0"/>
              </a:rPr>
              <a:t>: de Portada: Padre </a:t>
            </a:r>
            <a:r>
              <a:rPr lang="es-PE" sz="1600" i="1" dirty="0">
                <a:solidFill>
                  <a:schemeClr val="tx1">
                    <a:lumMod val="85000"/>
                    <a:lumOff val="15000"/>
                  </a:schemeClr>
                </a:solidFill>
                <a:effectLst>
                  <a:glow rad="101600">
                    <a:schemeClr val="accent4">
                      <a:satMod val="175000"/>
                      <a:alpha val="40000"/>
                    </a:schemeClr>
                  </a:glow>
                </a:effectLst>
                <a:latin typeface="Bahnschrift Light SemiCondensed" panose="020B0502040204020203" pitchFamily="34" charset="0"/>
                <a:ea typeface="Calibri" panose="020F0502020204030204" pitchFamily="34" charset="0"/>
                <a:cs typeface="Times New Roman" panose="02020603050405020304" pitchFamily="18" charset="0"/>
              </a:rPr>
              <a:t>Érick Félix, CM</a:t>
            </a:r>
            <a:endParaRPr lang="en-US" sz="1200" dirty="0">
              <a:solidFill>
                <a:schemeClr val="tx1">
                  <a:lumMod val="85000"/>
                  <a:lumOff val="15000"/>
                </a:schemeClr>
              </a:solidFill>
              <a:effectLst>
                <a:glow rad="101600">
                  <a:schemeClr val="accent4">
                    <a:satMod val="175000"/>
                    <a:alpha val="40000"/>
                  </a:schemeClr>
                </a:glow>
              </a:effectLst>
              <a:latin typeface="Bahnschrift Light SemiCondensed"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6326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3640" y="618308"/>
            <a:ext cx="7895097" cy="5657222"/>
          </a:xfrm>
          <a:prstGeom prst="rect">
            <a:avLst/>
          </a:prstGeom>
        </p:spPr>
      </p:pic>
      <p:pic>
        <p:nvPicPr>
          <p:cNvPr id="2050" name="Picture 2" descr="Los vecinos empiezan a tener miedo, nos encontramos con lobos a todas horas  y más cerca de casa» | El Comerc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884" y="793820"/>
            <a:ext cx="3516923" cy="5195666"/>
          </a:xfrm>
          <a:prstGeom prst="round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1445" name="Rectangle 5"/>
          <p:cNvSpPr>
            <a:spLocks noChangeArrowheads="1"/>
          </p:cNvSpPr>
          <p:nvPr/>
        </p:nvSpPr>
        <p:spPr bwMode="auto">
          <a:xfrm>
            <a:off x="5039134" y="1426866"/>
            <a:ext cx="3089983" cy="3539430"/>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normalizeH="0" baseline="0" noProof="0" dirty="0">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y el lobo hace estragos y las dispersas; y es que a un asalariado no </a:t>
            </a:r>
            <a:endParaRPr kumimoji="0" lang="es-ES" sz="3200" b="1" i="0" u="none" strike="noStrike" kern="1200" normalizeH="0" baseline="0" noProof="0" dirty="0" smtClean="0">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normalizeH="0" baseline="0" noProof="0" dirty="0" smtClean="0">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le </a:t>
            </a:r>
            <a:r>
              <a:rPr kumimoji="0" lang="es-ES" sz="3200" b="1" i="0" u="none" strike="noStrike" kern="1200" normalizeH="0" baseline="0" noProof="0" dirty="0">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importan las </a:t>
            </a:r>
            <a:endParaRPr kumimoji="0" lang="es-ES" sz="3200" b="1" i="0" u="none" strike="noStrike" kern="1200" normalizeH="0" baseline="0" noProof="0" dirty="0" smtClean="0">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normalizeH="0" baseline="0" noProof="0" dirty="0" smtClean="0">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ovejas</a:t>
            </a:r>
            <a:r>
              <a:rPr kumimoji="0" lang="es-ES" sz="3200" b="1" i="0" u="none" strike="noStrike" kern="1200" normalizeH="0" baseline="0" noProof="0" dirty="0">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40899887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wd">
                                    <p:tmPct val="100000"/>
                                  </p:iterate>
                                  <p:childTnLst>
                                    <p:set>
                                      <p:cBhvr>
                                        <p:cTn id="6" dur="1" fill="hold">
                                          <p:stCondLst>
                                            <p:cond delay="0"/>
                                          </p:stCondLst>
                                        </p:cTn>
                                        <p:tgtEl>
                                          <p:spTgt spid="61445"/>
                                        </p:tgtEl>
                                        <p:attrNameLst>
                                          <p:attrName>style.visibility</p:attrName>
                                        </p:attrNameLst>
                                      </p:cBhvr>
                                      <p:to>
                                        <p:strVal val="visible"/>
                                      </p:to>
                                    </p:set>
                                    <p:anim calcmode="lin" valueType="num">
                                      <p:cBhvr additive="base">
                                        <p:cTn id="7" dur="300" fill="hold"/>
                                        <p:tgtEl>
                                          <p:spTgt spid="61445"/>
                                        </p:tgtEl>
                                        <p:attrNameLst>
                                          <p:attrName>ppt_x</p:attrName>
                                        </p:attrNameLst>
                                      </p:cBhvr>
                                      <p:tavLst>
                                        <p:tav tm="0">
                                          <p:val>
                                            <p:strVal val="#ppt_x"/>
                                          </p:val>
                                        </p:tav>
                                        <p:tav tm="100000">
                                          <p:val>
                                            <p:strVal val="#ppt_x"/>
                                          </p:val>
                                        </p:tav>
                                      </p:tavLst>
                                    </p:anim>
                                    <p:anim calcmode="lin" valueType="num">
                                      <p:cBhvr additive="base">
                                        <p:cTn id="8" dur="300" fill="hold"/>
                                        <p:tgtEl>
                                          <p:spTgt spid="614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0740" y="610218"/>
            <a:ext cx="7923942" cy="5814217"/>
          </a:xfrm>
          <a:prstGeom prst="rect">
            <a:avLst/>
          </a:prstGeom>
        </p:spPr>
      </p:pic>
      <p:pic>
        <p:nvPicPr>
          <p:cNvPr id="6" name="Imagen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74207" y="884256"/>
            <a:ext cx="3587261" cy="5044272"/>
          </a:xfrm>
          <a:prstGeom prst="roundRect">
            <a:avLst/>
          </a:prstGeom>
          <a:scene3d>
            <a:camera prst="orthographicFront"/>
            <a:lightRig rig="threePt" dir="t"/>
          </a:scene3d>
          <a:sp3d>
            <a:bevelT w="152400" h="50800" prst="softRound"/>
          </a:sp3d>
        </p:spPr>
      </p:pic>
      <p:sp>
        <p:nvSpPr>
          <p:cNvPr id="3" name="Rectangle 5"/>
          <p:cNvSpPr>
            <a:spLocks noChangeArrowheads="1"/>
          </p:cNvSpPr>
          <p:nvPr/>
        </p:nvSpPr>
        <p:spPr bwMode="auto">
          <a:xfrm>
            <a:off x="4854688" y="1713585"/>
            <a:ext cx="290866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normalizeH="0" baseline="0" noProof="0" dirty="0">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Yo soy el buen Pastor, que conozco a  las mías, y las  mías </a:t>
            </a:r>
            <a:r>
              <a:rPr kumimoji="0" lang="es-ES" sz="3200" b="1" i="0" u="none" strike="noStrike" kern="1200" normalizeH="0" baseline="0" noProof="0" dirty="0" smtClean="0">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me conocen</a:t>
            </a:r>
            <a:r>
              <a:rPr kumimoji="0" lang="es-ES" sz="3200" b="1" i="0" u="none" strike="noStrike" kern="1200" normalizeH="0" baseline="0" noProof="0" dirty="0">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21256992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ppt_x"/>
                                          </p:val>
                                        </p:tav>
                                        <p:tav tm="100000">
                                          <p:val>
                                            <p:strVal val="#ppt_x"/>
                                          </p:val>
                                        </p:tav>
                                      </p:tavLst>
                                    </p:anim>
                                    <p:anim calcmode="lin" valueType="num">
                                      <p:cBhvr additive="base">
                                        <p:cTn id="8" dur="3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4158" y="569506"/>
            <a:ext cx="7757251" cy="5771003"/>
          </a:xfrm>
          <a:prstGeom prst="rect">
            <a:avLst/>
          </a:prstGeom>
        </p:spPr>
      </p:pic>
      <p:pic>
        <p:nvPicPr>
          <p:cNvPr id="8" name="Imagen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37991" y="764554"/>
            <a:ext cx="3461877" cy="5103683"/>
          </a:xfrm>
          <a:prstGeom prst="roundRect">
            <a:avLst/>
          </a:prstGeom>
        </p:spPr>
      </p:pic>
      <p:sp>
        <p:nvSpPr>
          <p:cNvPr id="150533" name="Rectangle 5"/>
          <p:cNvSpPr>
            <a:spLocks noChangeArrowheads="1"/>
          </p:cNvSpPr>
          <p:nvPr/>
        </p:nvSpPr>
        <p:spPr bwMode="auto">
          <a:xfrm>
            <a:off x="5288108" y="1439011"/>
            <a:ext cx="2435835"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normalizeH="0" baseline="0" noProof="0" dirty="0">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igual que el Padre me conoce, y yo conozco al Padre; yo doy mi vida por las ovejas</a:t>
            </a:r>
            <a:r>
              <a:rPr kumimoji="0" lang="es-ES" sz="3200" b="1" i="0" u="none" strike="noStrike" kern="1200" normalizeH="0" baseline="0" noProof="0" dirty="0" smtClean="0">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endParaRPr kumimoji="0" lang="es-ES" sz="3200" b="1" i="0" u="none" strike="noStrike" kern="1200" normalizeH="0" baseline="0" noProof="0" dirty="0">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4" name="Rectangle 5"/>
          <p:cNvSpPr>
            <a:spLocks noChangeArrowheads="1"/>
          </p:cNvSpPr>
          <p:nvPr/>
        </p:nvSpPr>
        <p:spPr bwMode="auto">
          <a:xfrm>
            <a:off x="824040" y="5498068"/>
            <a:ext cx="741682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3200" b="0" i="0" u="none" strike="noStrike" kern="1200" cap="none" spc="0" normalizeH="0" baseline="0" noProof="0" dirty="0">
              <a:ln>
                <a:noFill/>
              </a:ln>
              <a:solidFill>
                <a:srgbClr val="FFFF00"/>
              </a:solidFill>
              <a:effectLst>
                <a:glow rad="101600">
                  <a:srgbClr val="000000">
                    <a:alpha val="60000"/>
                  </a:srgbClr>
                </a:glow>
                <a:outerShdw blurRad="50800" dist="38100" dir="10800000" algn="r" rotWithShape="0">
                  <a:prstClr val="black"/>
                </a:outerShdw>
              </a:effectLst>
              <a:uLnTx/>
              <a:uFillTx/>
              <a:latin typeface="Georgia" pitchFamily="18" charset="0"/>
              <a:ea typeface="+mn-ea"/>
              <a:cs typeface="+mn-cs"/>
            </a:endParaRPr>
          </a:p>
        </p:txBody>
      </p:sp>
    </p:spTree>
    <p:extLst>
      <p:ext uri="{BB962C8B-B14F-4D97-AF65-F5344CB8AC3E}">
        <p14:creationId xmlns:p14="http://schemas.microsoft.com/office/powerpoint/2010/main" val="20752519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wd">
                                    <p:tmPct val="100000"/>
                                  </p:iterate>
                                  <p:childTnLst>
                                    <p:set>
                                      <p:cBhvr>
                                        <p:cTn id="6" dur="1" fill="hold">
                                          <p:stCondLst>
                                            <p:cond delay="0"/>
                                          </p:stCondLst>
                                        </p:cTn>
                                        <p:tgtEl>
                                          <p:spTgt spid="150533"/>
                                        </p:tgtEl>
                                        <p:attrNameLst>
                                          <p:attrName>style.visibility</p:attrName>
                                        </p:attrNameLst>
                                      </p:cBhvr>
                                      <p:to>
                                        <p:strVal val="visible"/>
                                      </p:to>
                                    </p:set>
                                    <p:anim calcmode="lin" valueType="num">
                                      <p:cBhvr additive="base">
                                        <p:cTn id="7" dur="300" fill="hold"/>
                                        <p:tgtEl>
                                          <p:spTgt spid="150533"/>
                                        </p:tgtEl>
                                        <p:attrNameLst>
                                          <p:attrName>ppt_x</p:attrName>
                                        </p:attrNameLst>
                                      </p:cBhvr>
                                      <p:tavLst>
                                        <p:tav tm="0">
                                          <p:val>
                                            <p:strVal val="#ppt_x"/>
                                          </p:val>
                                        </p:tav>
                                        <p:tav tm="100000">
                                          <p:val>
                                            <p:strVal val="#ppt_x"/>
                                          </p:val>
                                        </p:tav>
                                      </p:tavLst>
                                    </p:anim>
                                    <p:anim calcmode="lin" valueType="num">
                                      <p:cBhvr additive="base">
                                        <p:cTn id="8" dur="300" fill="hold"/>
                                        <p:tgtEl>
                                          <p:spTgt spid="1505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6970" y="579554"/>
            <a:ext cx="7903942" cy="5678883"/>
          </a:xfrm>
          <a:prstGeom prst="rect">
            <a:avLst/>
          </a:prstGeom>
        </p:spPr>
      </p:pic>
      <p:pic>
        <p:nvPicPr>
          <p:cNvPr id="4" name="Imagen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4448" y="717754"/>
            <a:ext cx="3684106" cy="5402484"/>
          </a:xfrm>
          <a:prstGeom prst="flowChartAlternateProcess">
            <a:avLst/>
          </a:prstGeom>
        </p:spPr>
      </p:pic>
      <p:sp>
        <p:nvSpPr>
          <p:cNvPr id="5" name="Rectangle 5"/>
          <p:cNvSpPr>
            <a:spLocks noChangeArrowheads="1"/>
          </p:cNvSpPr>
          <p:nvPr/>
        </p:nvSpPr>
        <p:spPr bwMode="auto">
          <a:xfrm>
            <a:off x="4688941" y="803869"/>
            <a:ext cx="3582656" cy="5016758"/>
          </a:xfrm>
          <a:prstGeom prst="rect">
            <a:avLst/>
          </a:prstGeom>
          <a:noFill/>
          <a:ln>
            <a:noFill/>
          </a:ln>
          <a:effectLst>
            <a:softEdge rad="317500"/>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normalizeH="0" baseline="0" noProof="0" dirty="0" smtClean="0">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Tengo, además otras ovejas que no son de este rebaño, también a ésas las tengo que traer, y escucharán mi voz, y habrá un solo rebaño, un solo Pastor.</a:t>
            </a:r>
            <a:endParaRPr kumimoji="0" lang="es-ES" sz="3200" b="1" i="0" u="none" strike="noStrike" kern="1200" normalizeH="0" baseline="0" noProof="0" dirty="0">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03972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ppt_x"/>
                                          </p:val>
                                        </p:tav>
                                        <p:tav tm="100000">
                                          <p:val>
                                            <p:strVal val="#ppt_x"/>
                                          </p:val>
                                        </p:tav>
                                      </p:tavLst>
                                    </p:anim>
                                    <p:anim calcmode="lin" valueType="num">
                                      <p:cBhvr additive="base">
                                        <p:cTn id="8" dur="3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6016" y="549411"/>
            <a:ext cx="7809485" cy="5760954"/>
          </a:xfrm>
          <a:prstGeom prst="rect">
            <a:avLst/>
          </a:prstGeom>
        </p:spPr>
      </p:pic>
      <p:pic>
        <p:nvPicPr>
          <p:cNvPr id="4" name="Imagen 3"/>
          <p:cNvPicPr>
            <a:picLocks noChangeAspect="1"/>
          </p:cNvPicPr>
          <p:nvPr/>
        </p:nvPicPr>
        <p:blipFill rotWithShape="1">
          <a:blip r:embed="rId3" cstate="email">
            <a:extLst>
              <a:ext uri="{28A0092B-C50C-407E-A947-70E740481C1C}">
                <a14:useLocalDpi xmlns:a14="http://schemas.microsoft.com/office/drawing/2010/main" val="0"/>
              </a:ext>
            </a:extLst>
          </a:blip>
          <a:srcRect l="-4385" b="-7229"/>
          <a:stretch/>
        </p:blipFill>
        <p:spPr>
          <a:xfrm>
            <a:off x="889156" y="803868"/>
            <a:ext cx="3665721" cy="5655522"/>
          </a:xfrm>
          <a:prstGeom prst="roundRect">
            <a:avLst/>
          </a:prstGeom>
        </p:spPr>
      </p:pic>
      <p:sp>
        <p:nvSpPr>
          <p:cNvPr id="6" name="Rectangle 6"/>
          <p:cNvSpPr>
            <a:spLocks noChangeArrowheads="1"/>
          </p:cNvSpPr>
          <p:nvPr/>
        </p:nvSpPr>
        <p:spPr bwMode="auto">
          <a:xfrm>
            <a:off x="4671163" y="3737085"/>
            <a:ext cx="3768051" cy="2062103"/>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1" u="none" strike="noStrike" kern="1200" normalizeH="0" baseline="0" noProof="0" dirty="0" smtClean="0">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Nadie </a:t>
            </a:r>
            <a:r>
              <a:rPr kumimoji="0" lang="es-ES" sz="3200" b="1" i="1" u="none" strike="noStrike" kern="1200" normalizeH="0" baseline="0" noProof="0" dirty="0">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me </a:t>
            </a:r>
            <a:r>
              <a:rPr kumimoji="0" lang="es-ES" sz="3200" b="1" i="1" u="none" strike="noStrike" kern="1200" normalizeH="0" baseline="0" noProof="0" dirty="0" smtClean="0">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quita la vida, </a:t>
            </a:r>
            <a:r>
              <a:rPr kumimoji="0" lang="es-ES" sz="3200" b="1" i="1" u="none" strike="noStrike" kern="1200" normalizeH="0" baseline="0" noProof="0" dirty="0">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sino que yo la entrego libremente</a:t>
            </a:r>
            <a:r>
              <a:rPr kumimoji="0" lang="es-ES" sz="3200" b="1" i="1" u="none" strike="noStrike" kern="1200" normalizeH="0" baseline="0" noProof="0" dirty="0" smtClean="0">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endParaRPr kumimoji="0" lang="es-ES" sz="3200" b="1" i="0" u="none" strike="noStrike" kern="1200" normalizeH="0" baseline="0" noProof="0" dirty="0">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5" name="Rectangle 6"/>
          <p:cNvSpPr>
            <a:spLocks noChangeArrowheads="1"/>
          </p:cNvSpPr>
          <p:nvPr/>
        </p:nvSpPr>
        <p:spPr bwMode="auto">
          <a:xfrm>
            <a:off x="4772966" y="690097"/>
            <a:ext cx="3265714" cy="3046988"/>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i="0" u="none" strike="noStrike" kern="1200" normalizeH="0" baseline="0" noProof="0" dirty="0">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Por </a:t>
            </a:r>
            <a:r>
              <a:rPr kumimoji="0" lang="es-ES" sz="3200" i="0" u="none" strike="noStrike" kern="1200" normalizeH="0" baseline="0" noProof="0" dirty="0" smtClean="0">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esto </a:t>
            </a:r>
            <a:r>
              <a:rPr kumimoji="0" lang="es-ES" sz="3200" i="0" u="none" strike="noStrike" kern="1200" normalizeH="0" baseline="0" noProof="0" dirty="0">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me ama el Padre, porque yo entrego mi vida para poder recuperarla. </a:t>
            </a:r>
          </a:p>
        </p:txBody>
      </p:sp>
    </p:spTree>
    <p:extLst>
      <p:ext uri="{BB962C8B-B14F-4D97-AF65-F5344CB8AC3E}">
        <p14:creationId xmlns:p14="http://schemas.microsoft.com/office/powerpoint/2010/main" val="7367326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ppt_x"/>
                                          </p:val>
                                        </p:tav>
                                        <p:tav tm="100000">
                                          <p:val>
                                            <p:strVal val="#ppt_x"/>
                                          </p:val>
                                        </p:tav>
                                      </p:tavLst>
                                    </p:anim>
                                    <p:anim calcmode="lin" valueType="num">
                                      <p:cBhvr additive="base">
                                        <p:cTn id="8" dur="3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4800"/>
                            </p:stCondLst>
                            <p:childTnLst>
                              <p:par>
                                <p:cTn id="10" presetID="2" presetClass="entr" presetSubtype="4" fill="hold" grpId="0" nodeType="afterEffect">
                                  <p:stCondLst>
                                    <p:cond delay="0"/>
                                  </p:stCondLst>
                                  <p:iterate type="wd">
                                    <p:tmPct val="100000"/>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300" fill="hold"/>
                                        <p:tgtEl>
                                          <p:spTgt spid="6"/>
                                        </p:tgtEl>
                                        <p:attrNameLst>
                                          <p:attrName>ppt_x</p:attrName>
                                        </p:attrNameLst>
                                      </p:cBhvr>
                                      <p:tavLst>
                                        <p:tav tm="0">
                                          <p:val>
                                            <p:strVal val="#ppt_x"/>
                                          </p:val>
                                        </p:tav>
                                        <p:tav tm="100000">
                                          <p:val>
                                            <p:strVal val="#ppt_x"/>
                                          </p:val>
                                        </p:tav>
                                      </p:tavLst>
                                    </p:anim>
                                    <p:anim calcmode="lin" valueType="num">
                                      <p:cBhvr additive="base">
                                        <p:cTn id="13" dur="3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6582" y="589603"/>
            <a:ext cx="7954755" cy="5724111"/>
          </a:xfrm>
          <a:prstGeom prst="rect">
            <a:avLst/>
          </a:prstGeom>
        </p:spPr>
      </p:pic>
      <p:pic>
        <p:nvPicPr>
          <p:cNvPr id="7" name="Imagen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86966" y="636848"/>
            <a:ext cx="3675469" cy="5138057"/>
          </a:xfrm>
          <a:prstGeom prst="roundRect">
            <a:avLst/>
          </a:prstGeom>
        </p:spPr>
      </p:pic>
      <p:sp>
        <p:nvSpPr>
          <p:cNvPr id="12" name="Rectangle 6"/>
          <p:cNvSpPr>
            <a:spLocks noChangeArrowheads="1"/>
          </p:cNvSpPr>
          <p:nvPr/>
        </p:nvSpPr>
        <p:spPr bwMode="auto">
          <a:xfrm>
            <a:off x="4633959" y="1389555"/>
            <a:ext cx="3888217" cy="2062103"/>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normalizeH="0" baseline="0" noProof="0" dirty="0">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Tengo poder para entregarla y tengo poder para recuperarla</a:t>
            </a:r>
            <a:r>
              <a:rPr kumimoji="0" lang="es-ES" sz="3200" b="1" i="0" u="none" strike="noStrike" kern="1200" normalizeH="0" baseline="0" noProof="0" dirty="0" smtClean="0">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endParaRPr kumimoji="0" lang="es-ES" sz="3200" b="1" i="0" u="none" strike="noStrike" kern="1200" normalizeH="0" baseline="0" noProof="0" dirty="0">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5" name="Rectangle 6"/>
          <p:cNvSpPr>
            <a:spLocks noChangeArrowheads="1"/>
          </p:cNvSpPr>
          <p:nvPr/>
        </p:nvSpPr>
        <p:spPr bwMode="auto">
          <a:xfrm>
            <a:off x="4730140" y="3798758"/>
            <a:ext cx="3849840" cy="1569660"/>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normalizeH="0" baseline="0" noProof="0" dirty="0" smtClean="0">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este </a:t>
            </a:r>
            <a:r>
              <a:rPr kumimoji="0" lang="es-ES" sz="3200" b="1" i="0" u="none" strike="noStrike" kern="1200" normalizeH="0" baseline="0" noProof="0" dirty="0">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mandato he recibido de mi Padre”.</a:t>
            </a:r>
          </a:p>
        </p:txBody>
      </p:sp>
    </p:spTree>
    <p:extLst>
      <p:ext uri="{BB962C8B-B14F-4D97-AF65-F5344CB8AC3E}">
        <p14:creationId xmlns:p14="http://schemas.microsoft.com/office/powerpoint/2010/main" val="36865362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wd">
                                    <p:tmPct val="10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 fill="hold"/>
                                        <p:tgtEl>
                                          <p:spTgt spid="12"/>
                                        </p:tgtEl>
                                        <p:attrNameLst>
                                          <p:attrName>ppt_x</p:attrName>
                                        </p:attrNameLst>
                                      </p:cBhvr>
                                      <p:tavLst>
                                        <p:tav tm="0">
                                          <p:val>
                                            <p:strVal val="#ppt_x"/>
                                          </p:val>
                                        </p:tav>
                                        <p:tav tm="100000">
                                          <p:val>
                                            <p:strVal val="#ppt_x"/>
                                          </p:val>
                                        </p:tav>
                                      </p:tavLst>
                                    </p:anim>
                                    <p:anim calcmode="lin" valueType="num">
                                      <p:cBhvr additive="base">
                                        <p:cTn id="8" dur="3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iterate type="wd">
                                    <p:tmPct val="100000"/>
                                  </p:iterate>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00" fill="hold"/>
                                        <p:tgtEl>
                                          <p:spTgt spid="5"/>
                                        </p:tgtEl>
                                        <p:attrNameLst>
                                          <p:attrName>ppt_x</p:attrName>
                                        </p:attrNameLst>
                                      </p:cBhvr>
                                      <p:tavLst>
                                        <p:tav tm="0">
                                          <p:val>
                                            <p:strVal val="#ppt_x"/>
                                          </p:val>
                                        </p:tav>
                                        <p:tav tm="100000">
                                          <p:val>
                                            <p:strVal val="#ppt_x"/>
                                          </p:val>
                                        </p:tav>
                                      </p:tavLst>
                                    </p:anim>
                                    <p:anim calcmode="lin" valueType="num">
                                      <p:cBhvr additive="base">
                                        <p:cTn id="13" dur="3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lanco, dibujo de papel pergamino, rasgadura de papel, diverso, blanco,  fotografía png | PNGWi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75287" y="371789"/>
            <a:ext cx="8039519" cy="6018961"/>
          </a:xfrm>
          <a:prstGeom prst="rect">
            <a:avLst/>
          </a:prstGeom>
          <a:noFill/>
          <a:extLst>
            <a:ext uri="{909E8E84-426E-40DD-AFC4-6F175D3DCCD1}">
              <a14:hiddenFill xmlns:a14="http://schemas.microsoft.com/office/drawing/2010/main">
                <a:solidFill>
                  <a:srgbClr val="FFFFFF"/>
                </a:solidFill>
              </a14:hiddenFill>
            </a:ext>
          </a:extLst>
        </p:spPr>
      </p:pic>
      <p:pic>
        <p:nvPicPr>
          <p:cNvPr id="6" name="14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66205" y="1518980"/>
            <a:ext cx="7129797" cy="4453743"/>
          </a:xfrm>
          <a:prstGeom prst="rect">
            <a:avLst/>
          </a:prstGeom>
          <a:effectLst>
            <a:softEdge rad="317500"/>
          </a:effectLst>
        </p:spPr>
      </p:pic>
      <p:sp>
        <p:nvSpPr>
          <p:cNvPr id="20484" name="WordArt 6"/>
          <p:cNvSpPr>
            <a:spLocks noChangeArrowheads="1" noChangeShapeType="1" noTextEdit="1"/>
          </p:cNvSpPr>
          <p:nvPr/>
        </p:nvSpPr>
        <p:spPr bwMode="auto">
          <a:xfrm>
            <a:off x="2210637" y="665633"/>
            <a:ext cx="5157569" cy="431800"/>
          </a:xfrm>
          <a:prstGeom prst="rect">
            <a:avLst/>
          </a:prstGeom>
          <a:solidFill>
            <a:schemeClr val="bg1"/>
          </a:solidFill>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600" b="1" i="0" u="none" strike="noStrike" kern="10" normalizeH="0" baseline="0" noProof="0" dirty="0">
                <a:solidFill>
                  <a:srgbClr val="C00000"/>
                </a:solidFill>
                <a:effectLst>
                  <a:outerShdw blurRad="38100" dist="38100" dir="2700000" algn="tl">
                    <a:srgbClr val="000000">
                      <a:alpha val="43137"/>
                    </a:srgbClr>
                  </a:outerShdw>
                </a:effectLst>
                <a:uLnTx/>
                <a:uFillTx/>
                <a:latin typeface="Arial Black"/>
                <a:ea typeface="+mn-ea"/>
                <a:cs typeface="+mn-cs"/>
              </a:rPr>
              <a:t>Preguntas para la lectura:</a:t>
            </a:r>
          </a:p>
        </p:txBody>
      </p:sp>
      <p:sp>
        <p:nvSpPr>
          <p:cNvPr id="63493" name="Rectangle 5"/>
          <p:cNvSpPr>
            <a:spLocks noChangeArrowheads="1"/>
          </p:cNvSpPr>
          <p:nvPr/>
        </p:nvSpPr>
        <p:spPr bwMode="auto">
          <a:xfrm>
            <a:off x="820757" y="1154554"/>
            <a:ext cx="7320715" cy="2180139"/>
          </a:xfrm>
          <a:prstGeom prst="rect">
            <a:avLst/>
          </a:prstGeom>
          <a:noFill/>
          <a:ln>
            <a:noFill/>
          </a:ln>
          <a:effectLst/>
          <a:extLst/>
        </p:spPr>
        <p: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800" b="1" i="0" u="none" strike="noStrike" kern="1200" cap="none" spc="0" normalizeH="0" baseline="0" noProof="0" dirty="0" smtClean="0">
                <a:ln>
                  <a:noFill/>
                </a:ln>
                <a:solidFill>
                  <a:prstClr val="white"/>
                </a:solidFill>
                <a:effectLst>
                  <a:glow rad="101600">
                    <a:srgbClr val="000000">
                      <a:alpha val="40000"/>
                    </a:srgbClr>
                  </a:glow>
                  <a:outerShdw blurRad="50800" dist="88900" algn="l" rotWithShape="0">
                    <a:prstClr val="black"/>
                  </a:outerShdw>
                </a:effectLst>
                <a:uLnTx/>
                <a:uFillTx/>
                <a:latin typeface="Comic Sans MS" panose="030F0702030302020204" pitchFamily="66" charset="0"/>
                <a:ea typeface="+mn-ea"/>
                <a:cs typeface="+mn-cs"/>
              </a:rPr>
              <a:t>   •	Jesús compara al buen pastor con el asalariado: ¿Cómo actúa cada uno de ellos con las ovejas?, </a:t>
            </a:r>
            <a:endParaRPr kumimoji="0" lang="es-ES" sz="2800" b="1" i="0" u="none" strike="noStrike" kern="1200" cap="none" spc="0" normalizeH="0" baseline="0" noProof="0" dirty="0">
              <a:ln>
                <a:noFill/>
              </a:ln>
              <a:solidFill>
                <a:prstClr val="white"/>
              </a:solidFill>
              <a:effectLst>
                <a:glow rad="101600">
                  <a:srgbClr val="000000">
                    <a:alpha val="40000"/>
                  </a:srgbClr>
                </a:glow>
                <a:outerShdw blurRad="50800" dist="88900" algn="l" rotWithShape="0">
                  <a:prstClr val="black"/>
                </a:outerShdw>
              </a:effectLst>
              <a:uLnTx/>
              <a:uFillTx/>
              <a:latin typeface="Comic Sans MS" panose="030F0702030302020204" pitchFamily="66" charset="0"/>
              <a:ea typeface="+mn-ea"/>
              <a:cs typeface="+mn-cs"/>
            </a:endParaRPr>
          </a:p>
        </p:txBody>
      </p:sp>
      <p:sp>
        <p:nvSpPr>
          <p:cNvPr id="7" name="Rectangle 5"/>
          <p:cNvSpPr>
            <a:spLocks noChangeArrowheads="1"/>
          </p:cNvSpPr>
          <p:nvPr/>
        </p:nvSpPr>
        <p:spPr bwMode="auto">
          <a:xfrm>
            <a:off x="418572" y="5382186"/>
            <a:ext cx="8125087" cy="740695"/>
          </a:xfrm>
          <a:prstGeom prst="rect">
            <a:avLst/>
          </a:prstGeom>
          <a:noFill/>
          <a:ln>
            <a:noFill/>
          </a:ln>
          <a:effectLst/>
          <a:extLst/>
        </p:spPr>
        <p: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800" b="1" i="0" u="none" strike="noStrike" kern="1200" cap="none" spc="0" normalizeH="0" baseline="0" noProof="0" dirty="0" smtClean="0">
                <a:ln>
                  <a:noFill/>
                </a:ln>
                <a:solidFill>
                  <a:prstClr val="white"/>
                </a:solidFill>
                <a:effectLst>
                  <a:glow rad="101600">
                    <a:srgbClr val="000000">
                      <a:alpha val="40000"/>
                    </a:srgbClr>
                  </a:glow>
                  <a:outerShdw blurRad="50800" dist="88900" algn="l" rotWithShape="0">
                    <a:prstClr val="black"/>
                  </a:outerShdw>
                </a:effectLst>
                <a:uLnTx/>
                <a:uFillTx/>
                <a:latin typeface="Comic Sans MS" panose="030F0702030302020204" pitchFamily="66" charset="0"/>
                <a:ea typeface="+mn-ea"/>
                <a:cs typeface="+mn-cs"/>
              </a:rPr>
              <a:t>¿Por qué lo hace?, ¿Qué consecuencias tiene el comportamiento de ambos para el rebaño?</a:t>
            </a:r>
            <a:endParaRPr kumimoji="0" lang="es-ES" sz="2800" b="1" i="0" u="none" strike="noStrike" kern="1200" cap="none" spc="0" normalizeH="0" baseline="0" noProof="0" dirty="0">
              <a:ln>
                <a:noFill/>
              </a:ln>
              <a:solidFill>
                <a:prstClr val="white"/>
              </a:solidFill>
              <a:effectLst>
                <a:glow rad="101600">
                  <a:srgbClr val="000000">
                    <a:alpha val="40000"/>
                  </a:srgbClr>
                </a:glow>
                <a:outerShdw blurRad="50800" dist="88900" algn="l" rotWithShape="0">
                  <a:prstClr val="black"/>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60713705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0"/>
                                  </p:iterate>
                                  <p:childTnLst>
                                    <p:set>
                                      <p:cBhvr>
                                        <p:cTn id="6" dur="1" fill="hold">
                                          <p:stCondLst>
                                            <p:cond delay="0"/>
                                          </p:stCondLst>
                                        </p:cTn>
                                        <p:tgtEl>
                                          <p:spTgt spid="63493"/>
                                        </p:tgtEl>
                                        <p:attrNameLst>
                                          <p:attrName>style.visibility</p:attrName>
                                        </p:attrNameLst>
                                      </p:cBhvr>
                                      <p:to>
                                        <p:strVal val="visible"/>
                                      </p:to>
                                    </p:set>
                                    <p:anim calcmode="lin" valueType="num">
                                      <p:cBhvr additive="base">
                                        <p:cTn id="7" dur="300" fill="hold"/>
                                        <p:tgtEl>
                                          <p:spTgt spid="63493"/>
                                        </p:tgtEl>
                                        <p:attrNameLst>
                                          <p:attrName>ppt_x</p:attrName>
                                        </p:attrNameLst>
                                      </p:cBhvr>
                                      <p:tavLst>
                                        <p:tav tm="0">
                                          <p:val>
                                            <p:strVal val="0-#ppt_w/2"/>
                                          </p:val>
                                        </p:tav>
                                        <p:tav tm="100000">
                                          <p:val>
                                            <p:strVal val="#ppt_x"/>
                                          </p:val>
                                        </p:tav>
                                      </p:tavLst>
                                    </p:anim>
                                    <p:anim calcmode="lin" valueType="num">
                                      <p:cBhvr additive="base">
                                        <p:cTn id="8" dur="300" fill="hold"/>
                                        <p:tgtEl>
                                          <p:spTgt spid="63493"/>
                                        </p:tgtEl>
                                        <p:attrNameLst>
                                          <p:attrName>ppt_y</p:attrName>
                                        </p:attrNameLst>
                                      </p:cBhvr>
                                      <p:tavLst>
                                        <p:tav tm="0">
                                          <p:val>
                                            <p:strVal val="#ppt_y"/>
                                          </p:val>
                                        </p:tav>
                                        <p:tav tm="100000">
                                          <p:val>
                                            <p:strVal val="#ppt_y"/>
                                          </p:val>
                                        </p:tav>
                                      </p:tavLst>
                                    </p:anim>
                                  </p:childTnLst>
                                </p:cTn>
                              </p:par>
                            </p:childTnLst>
                          </p:cTn>
                        </p:par>
                        <p:par>
                          <p:cTn id="9" fill="hold">
                            <p:stCondLst>
                              <p:cond delay="6600"/>
                            </p:stCondLst>
                            <p:childTnLst>
                              <p:par>
                                <p:cTn id="10" presetID="2" presetClass="entr" presetSubtype="2" fill="hold" grpId="0" nodeType="afterEffect">
                                  <p:stCondLst>
                                    <p:cond delay="0"/>
                                  </p:stCondLst>
                                  <p:iterate type="wd">
                                    <p:tmPct val="10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300" fill="hold"/>
                                        <p:tgtEl>
                                          <p:spTgt spid="7"/>
                                        </p:tgtEl>
                                        <p:attrNameLst>
                                          <p:attrName>ppt_x</p:attrName>
                                        </p:attrNameLst>
                                      </p:cBhvr>
                                      <p:tavLst>
                                        <p:tav tm="0">
                                          <p:val>
                                            <p:strVal val="1+#ppt_w/2"/>
                                          </p:val>
                                        </p:tav>
                                        <p:tav tm="100000">
                                          <p:val>
                                            <p:strVal val="#ppt_x"/>
                                          </p:val>
                                        </p:tav>
                                      </p:tavLst>
                                    </p:anim>
                                    <p:anim calcmode="lin" valueType="num">
                                      <p:cBhvr additive="base">
                                        <p:cTn id="13" dur="3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lanco, dibujo de papel pergamino, rasgadura de papel, diverso, blanco,  fotografía png | PNGWi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1357" y="426377"/>
            <a:ext cx="8039519" cy="6004567"/>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4778" y="1352384"/>
            <a:ext cx="7506982" cy="4609861"/>
          </a:xfrm>
          <a:prstGeom prst="rect">
            <a:avLst/>
          </a:prstGeom>
          <a:effectLst>
            <a:softEdge rad="317500"/>
          </a:effectLst>
        </p:spPr>
      </p:pic>
      <p:sp>
        <p:nvSpPr>
          <p:cNvPr id="6" name="Rectangle 5"/>
          <p:cNvSpPr>
            <a:spLocks noChangeArrowheads="1"/>
          </p:cNvSpPr>
          <p:nvPr/>
        </p:nvSpPr>
        <p:spPr bwMode="auto">
          <a:xfrm>
            <a:off x="704777" y="490422"/>
            <a:ext cx="7263562" cy="1085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3200" b="1" i="0" u="none" strike="noStrike" kern="1200" cap="none" spc="0" normalizeH="0" baseline="0" noProof="0" dirty="0" smtClean="0">
                <a:ln>
                  <a:noFill/>
                </a:ln>
                <a:solidFill>
                  <a:prstClr val="white"/>
                </a:solidFill>
                <a:effectLst>
                  <a:glow rad="139700">
                    <a:srgbClr val="C0504D">
                      <a:satMod val="175000"/>
                      <a:alpha val="40000"/>
                    </a:srgbClr>
                  </a:glow>
                  <a:outerShdw blurRad="50800" dist="38100" dir="10800000" algn="r" rotWithShape="0">
                    <a:prstClr val="black"/>
                  </a:outerShdw>
                </a:effectLst>
                <a:uLnTx/>
                <a:uFillTx/>
                <a:latin typeface="Comic Sans MS" panose="030F0702030302020204" pitchFamily="66" charset="0"/>
                <a:ea typeface="+mn-ea"/>
                <a:cs typeface="+mn-cs"/>
              </a:rPr>
              <a:t>• Yo </a:t>
            </a:r>
            <a:r>
              <a:rPr kumimoji="0" lang="es-PE" sz="3200" b="1" i="0" u="none" strike="noStrike" kern="1200" cap="none" spc="0" normalizeH="0" baseline="0" noProof="0" dirty="0">
                <a:ln>
                  <a:noFill/>
                </a:ln>
                <a:solidFill>
                  <a:prstClr val="white"/>
                </a:solidFill>
                <a:effectLst>
                  <a:glow rad="139700">
                    <a:srgbClr val="C0504D">
                      <a:satMod val="175000"/>
                      <a:alpha val="40000"/>
                    </a:srgbClr>
                  </a:glow>
                  <a:outerShdw blurRad="50800" dist="38100" dir="10800000" algn="r" rotWithShape="0">
                    <a:prstClr val="black"/>
                  </a:outerShdw>
                </a:effectLst>
                <a:uLnTx/>
                <a:uFillTx/>
                <a:latin typeface="Comic Sans MS" panose="030F0702030302020204" pitchFamily="66" charset="0"/>
                <a:ea typeface="+mn-ea"/>
                <a:cs typeface="+mn-cs"/>
              </a:rPr>
              <a:t>soy el Buen Pastor. ¿Cuáles son sus características? </a:t>
            </a:r>
            <a:endParaRPr kumimoji="0" lang="es-PE" sz="3200" b="1" i="0" u="none" strike="noStrike" kern="1200" cap="none" spc="0" normalizeH="0" baseline="0" noProof="0" dirty="0" smtClean="0">
              <a:ln>
                <a:noFill/>
              </a:ln>
              <a:solidFill>
                <a:prstClr val="white"/>
              </a:solidFill>
              <a:effectLst>
                <a:glow rad="139700">
                  <a:srgbClr val="C0504D">
                    <a:satMod val="175000"/>
                    <a:alpha val="40000"/>
                  </a:srgbClr>
                </a:glow>
                <a:outerShdw blurRad="50800" dist="38100" dir="10800000" algn="r" rotWithShape="0">
                  <a:prstClr val="black"/>
                </a:outerShdw>
              </a:effectLst>
              <a:uLnTx/>
              <a:uFillTx/>
              <a:latin typeface="Comic Sans MS" panose="030F0702030302020204" pitchFamily="66" charset="0"/>
              <a:ea typeface="+mn-ea"/>
              <a:cs typeface="+mn-cs"/>
            </a:endParaRPr>
          </a:p>
        </p:txBody>
      </p:sp>
      <p:sp>
        <p:nvSpPr>
          <p:cNvPr id="5" name="Rectangle 5"/>
          <p:cNvSpPr>
            <a:spLocks noChangeArrowheads="1"/>
          </p:cNvSpPr>
          <p:nvPr/>
        </p:nvSpPr>
        <p:spPr bwMode="auto">
          <a:xfrm>
            <a:off x="-325864" y="5100041"/>
            <a:ext cx="9324841" cy="1461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3200" b="1" i="0" u="none" strike="noStrike" kern="1200" cap="none" spc="0" normalizeH="0" baseline="0" noProof="0" dirty="0" smtClean="0">
                <a:ln>
                  <a:noFill/>
                </a:ln>
                <a:solidFill>
                  <a:prstClr val="white"/>
                </a:solidFill>
                <a:effectLst>
                  <a:glow rad="139700">
                    <a:srgbClr val="C0504D">
                      <a:satMod val="175000"/>
                      <a:alpha val="40000"/>
                    </a:srgbClr>
                  </a:glow>
                  <a:outerShdw blurRad="50800" dist="38100" dir="10800000" algn="r" rotWithShape="0">
                    <a:prstClr val="black"/>
                  </a:outerShdw>
                </a:effectLst>
                <a:uLnTx/>
                <a:uFillTx/>
                <a:latin typeface="Comic Sans MS" panose="030F0702030302020204" pitchFamily="66" charset="0"/>
                <a:ea typeface="+mn-ea"/>
                <a:cs typeface="+mn-cs"/>
              </a:rPr>
              <a:t>¿</a:t>
            </a:r>
            <a:r>
              <a:rPr kumimoji="0" lang="es-PE" sz="3200" b="1" i="0" u="none" strike="noStrike" kern="1200" cap="none" spc="0" normalizeH="0" baseline="0" noProof="0" dirty="0">
                <a:ln>
                  <a:noFill/>
                </a:ln>
                <a:solidFill>
                  <a:prstClr val="white"/>
                </a:solidFill>
                <a:effectLst>
                  <a:glow rad="139700">
                    <a:srgbClr val="C0504D">
                      <a:satMod val="175000"/>
                      <a:alpha val="40000"/>
                    </a:srgbClr>
                  </a:glow>
                  <a:outerShdw blurRad="50800" dist="38100" dir="10800000" algn="r" rotWithShape="0">
                    <a:prstClr val="black"/>
                  </a:outerShdw>
                </a:effectLst>
                <a:uLnTx/>
                <a:uFillTx/>
                <a:latin typeface="Comic Sans MS" panose="030F0702030302020204" pitchFamily="66" charset="0"/>
                <a:ea typeface="+mn-ea"/>
                <a:cs typeface="+mn-cs"/>
              </a:rPr>
              <a:t>Cómo es la </a:t>
            </a:r>
            <a:r>
              <a:rPr kumimoji="0" lang="es-PE" sz="3200" b="1" i="0" u="none" strike="noStrike" kern="1200" cap="none" spc="0" normalizeH="0" baseline="0" noProof="0" dirty="0" smtClean="0">
                <a:ln>
                  <a:noFill/>
                </a:ln>
                <a:solidFill>
                  <a:prstClr val="white"/>
                </a:solidFill>
                <a:effectLst>
                  <a:glow rad="139700">
                    <a:srgbClr val="C0504D">
                      <a:satMod val="175000"/>
                      <a:alpha val="40000"/>
                    </a:srgbClr>
                  </a:glow>
                  <a:outerShdw blurRad="50800" dist="38100" dir="10800000" algn="r" rotWithShape="0">
                    <a:prstClr val="black"/>
                  </a:outerShdw>
                </a:effectLst>
                <a:uLnTx/>
                <a:uFillTx/>
                <a:latin typeface="Comic Sans MS" panose="030F0702030302020204" pitchFamily="66" charset="0"/>
                <a:ea typeface="+mn-ea"/>
                <a:cs typeface="+mn-cs"/>
              </a:rPr>
              <a:t>relación </a:t>
            </a:r>
            <a:r>
              <a:rPr kumimoji="0" lang="es-PE" sz="3200" b="1" i="0" u="none" strike="noStrike" kern="1200" cap="none" spc="0" normalizeH="0" baseline="0" noProof="0" dirty="0">
                <a:ln>
                  <a:noFill/>
                </a:ln>
                <a:solidFill>
                  <a:prstClr val="white"/>
                </a:solidFill>
                <a:effectLst>
                  <a:glow rad="139700">
                    <a:srgbClr val="C0504D">
                      <a:satMod val="175000"/>
                      <a:alpha val="40000"/>
                    </a:srgbClr>
                  </a:glow>
                  <a:outerShdw blurRad="50800" dist="38100" dir="10800000" algn="r" rotWithShape="0">
                    <a:prstClr val="black"/>
                  </a:outerShdw>
                </a:effectLst>
                <a:uLnTx/>
                <a:uFillTx/>
                <a:latin typeface="Comic Sans MS" panose="030F0702030302020204" pitchFamily="66" charset="0"/>
                <a:ea typeface="+mn-ea"/>
                <a:cs typeface="+mn-cs"/>
              </a:rPr>
              <a:t>de Jesús </a:t>
            </a:r>
            <a:endParaRPr kumimoji="0" lang="es-PE" sz="3200" b="1" i="0" u="none" strike="noStrike" kern="1200" cap="none" spc="0" normalizeH="0" baseline="0" noProof="0" dirty="0" smtClean="0">
              <a:ln>
                <a:noFill/>
              </a:ln>
              <a:solidFill>
                <a:prstClr val="white"/>
              </a:solidFill>
              <a:effectLst>
                <a:glow rad="139700">
                  <a:srgbClr val="C0504D">
                    <a:satMod val="175000"/>
                    <a:alpha val="40000"/>
                  </a:srgbClr>
                </a:glow>
                <a:outerShdw blurRad="50800" dist="38100" dir="10800000" algn="r" rotWithShape="0">
                  <a:prstClr val="black"/>
                </a:outerShdw>
              </a:effectLst>
              <a:uLnTx/>
              <a:uFillTx/>
              <a:latin typeface="Comic Sans MS" panose="030F0702030302020204" pitchFamily="66" charset="0"/>
              <a:ea typeface="+mn-ea"/>
              <a:cs typeface="+mn-cs"/>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3200" b="1" i="0" u="none" strike="noStrike" kern="1200" cap="none" spc="0" normalizeH="0" baseline="0" noProof="0" dirty="0" smtClean="0">
                <a:ln>
                  <a:noFill/>
                </a:ln>
                <a:solidFill>
                  <a:prstClr val="white"/>
                </a:solidFill>
                <a:effectLst>
                  <a:glow rad="139700">
                    <a:srgbClr val="C0504D">
                      <a:satMod val="175000"/>
                      <a:alpha val="40000"/>
                    </a:srgbClr>
                  </a:glow>
                  <a:outerShdw blurRad="50800" dist="38100" dir="10800000" algn="r" rotWithShape="0">
                    <a:prstClr val="black"/>
                  </a:outerShdw>
                </a:effectLst>
                <a:uLnTx/>
                <a:uFillTx/>
                <a:latin typeface="Comic Sans MS" panose="030F0702030302020204" pitchFamily="66" charset="0"/>
                <a:ea typeface="+mn-ea"/>
                <a:cs typeface="+mn-cs"/>
              </a:rPr>
              <a:t>con </a:t>
            </a:r>
            <a:r>
              <a:rPr kumimoji="0" lang="es-PE" sz="3200" b="1" i="0" u="none" strike="noStrike" kern="1200" cap="none" spc="0" normalizeH="0" baseline="0" noProof="0" dirty="0">
                <a:ln>
                  <a:noFill/>
                </a:ln>
                <a:solidFill>
                  <a:prstClr val="white"/>
                </a:solidFill>
                <a:effectLst>
                  <a:glow rad="139700">
                    <a:srgbClr val="C0504D">
                      <a:satMod val="175000"/>
                      <a:alpha val="40000"/>
                    </a:srgbClr>
                  </a:glow>
                  <a:outerShdw blurRad="50800" dist="38100" dir="10800000" algn="r" rotWithShape="0">
                    <a:prstClr val="black"/>
                  </a:outerShdw>
                </a:effectLst>
                <a:uLnTx/>
                <a:uFillTx/>
                <a:latin typeface="Comic Sans MS" panose="030F0702030302020204" pitchFamily="66" charset="0"/>
                <a:ea typeface="+mn-ea"/>
                <a:cs typeface="+mn-cs"/>
              </a:rPr>
              <a:t>los creyentes?</a:t>
            </a:r>
            <a:endParaRPr kumimoji="0" lang="es-ES" sz="3200" b="1" i="0" u="none" strike="noStrike" kern="1200" cap="none" spc="0" normalizeH="0" baseline="0" noProof="0" dirty="0">
              <a:ln>
                <a:noFill/>
              </a:ln>
              <a:solidFill>
                <a:prstClr val="white"/>
              </a:solidFill>
              <a:effectLst>
                <a:glow rad="139700">
                  <a:srgbClr val="C0504D">
                    <a:satMod val="175000"/>
                    <a:alpha val="40000"/>
                  </a:srgbClr>
                </a:glow>
                <a:outerShdw blurRad="50800" dist="38100" dir="10800000" algn="r" rotWithShape="0">
                  <a:prstClr val="black"/>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6111730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3900"/>
                            </p:stCondLst>
                            <p:childTnLst>
                              <p:par>
                                <p:cTn id="10" presetID="2" presetClass="entr" presetSubtype="4" fill="hold" grpId="0" nodeType="afterEffect">
                                  <p:stCondLst>
                                    <p:cond delay="0"/>
                                  </p:stCondLst>
                                  <p:iterate type="wd">
                                    <p:tmPct val="100000"/>
                                  </p:iterate>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00" fill="hold"/>
                                        <p:tgtEl>
                                          <p:spTgt spid="5"/>
                                        </p:tgtEl>
                                        <p:attrNameLst>
                                          <p:attrName>ppt_x</p:attrName>
                                        </p:attrNameLst>
                                      </p:cBhvr>
                                      <p:tavLst>
                                        <p:tav tm="0">
                                          <p:val>
                                            <p:strVal val="#ppt_x"/>
                                          </p:val>
                                        </p:tav>
                                        <p:tav tm="100000">
                                          <p:val>
                                            <p:strVal val="#ppt_x"/>
                                          </p:val>
                                        </p:tav>
                                      </p:tavLst>
                                    </p:anim>
                                    <p:anim calcmode="lin" valueType="num">
                                      <p:cBhvr additive="base">
                                        <p:cTn id="13" dur="3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lanco, dibujo de papel pergamino, rasgadura de papel, diverso, blanco,  fotografía png | PNGWi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1357" y="426377"/>
            <a:ext cx="8039519" cy="600456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3579" y="790763"/>
            <a:ext cx="7222468" cy="5448020"/>
          </a:xfrm>
          <a:prstGeom prst="rect">
            <a:avLst/>
          </a:prstGeom>
          <a:effectLst>
            <a:softEdge rad="635000"/>
          </a:effectLst>
        </p:spPr>
      </p:pic>
      <p:sp>
        <p:nvSpPr>
          <p:cNvPr id="93189" name="Rectangle 5"/>
          <p:cNvSpPr>
            <a:spLocks noChangeArrowheads="1"/>
          </p:cNvSpPr>
          <p:nvPr/>
        </p:nvSpPr>
        <p:spPr bwMode="auto">
          <a:xfrm>
            <a:off x="554636" y="539867"/>
            <a:ext cx="8040724" cy="827379"/>
          </a:xfrm>
          <a:prstGeom prst="rect">
            <a:avLst/>
          </a:prstGeom>
          <a:noFill/>
          <a:ln>
            <a:noFill/>
          </a:ln>
          <a:effectLst/>
          <a:scene3d>
            <a:camera prst="orthographicFront"/>
            <a:lightRig rig="threePt" dir="t"/>
          </a:scene3d>
          <a:sp3d>
            <a:bevelT w="152400" h="50800" prst="softRound"/>
          </a:sp3d>
          <a:extLst/>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PE" sz="2800" b="1" i="0" u="none" strike="noStrike" kern="1200" cap="none" spc="0" normalizeH="0" baseline="0" noProof="0" dirty="0">
                <a:ln>
                  <a:noFill/>
                </a:ln>
                <a:solidFill>
                  <a:prstClr val="white"/>
                </a:solidFill>
                <a:effectLst>
                  <a:glow rad="101600">
                    <a:srgbClr val="000000">
                      <a:alpha val="60000"/>
                    </a:srgbClr>
                  </a:glow>
                  <a:outerShdw blurRad="50800" dist="38100" dir="10800000" algn="r" rotWithShape="0">
                    <a:prstClr val="black"/>
                  </a:outerShdw>
                </a:effectLst>
                <a:uLnTx/>
                <a:uFillTx/>
                <a:latin typeface="Comic Sans MS" panose="030F0702030302020204" pitchFamily="66" charset="0"/>
                <a:ea typeface="+mn-ea"/>
                <a:cs typeface="+mn-cs"/>
              </a:rPr>
              <a:t>•	Jesús habla también de las “otras ovejas”. </a:t>
            </a:r>
            <a:r>
              <a:rPr kumimoji="0" lang="es-PE" sz="2800" b="1" i="0" u="none" strike="noStrike" kern="1200" cap="none" spc="0" normalizeH="0" baseline="0" noProof="0" dirty="0" smtClean="0">
                <a:ln>
                  <a:noFill/>
                </a:ln>
                <a:solidFill>
                  <a:prstClr val="white"/>
                </a:solidFill>
                <a:effectLst>
                  <a:glow rad="101600">
                    <a:srgbClr val="000000">
                      <a:alpha val="60000"/>
                    </a:srgbClr>
                  </a:glow>
                  <a:outerShdw blurRad="50800" dist="38100" dir="10800000" algn="r" rotWithShape="0">
                    <a:prstClr val="black"/>
                  </a:outerShdw>
                </a:effectLst>
                <a:uLnTx/>
                <a:uFillTx/>
                <a:latin typeface="Comic Sans MS" panose="030F0702030302020204" pitchFamily="66" charset="0"/>
                <a:ea typeface="+mn-ea"/>
                <a:cs typeface="+mn-cs"/>
              </a:rPr>
              <a:t> ¿</a:t>
            </a:r>
            <a:r>
              <a:rPr kumimoji="0" lang="es-PE" sz="2800" b="1" i="0" u="none" strike="noStrike" kern="1200" cap="none" spc="0" normalizeH="0" baseline="0" noProof="0" dirty="0">
                <a:ln>
                  <a:noFill/>
                </a:ln>
                <a:solidFill>
                  <a:prstClr val="white"/>
                </a:solidFill>
                <a:effectLst>
                  <a:glow rad="101600">
                    <a:srgbClr val="000000">
                      <a:alpha val="60000"/>
                    </a:srgbClr>
                  </a:glow>
                  <a:outerShdw blurRad="50800" dist="38100" dir="10800000" algn="r" rotWithShape="0">
                    <a:prstClr val="black"/>
                  </a:outerShdw>
                </a:effectLst>
                <a:uLnTx/>
                <a:uFillTx/>
                <a:latin typeface="Comic Sans MS" panose="030F0702030302020204" pitchFamily="66" charset="0"/>
                <a:ea typeface="+mn-ea"/>
                <a:cs typeface="+mn-cs"/>
              </a:rPr>
              <a:t>A quiénes se refiere? </a:t>
            </a:r>
            <a:endParaRPr kumimoji="0" lang="es-ES" sz="2800" b="1" i="0" u="none" strike="noStrike" kern="1200" cap="none" spc="0" normalizeH="0" baseline="0" noProof="0" dirty="0">
              <a:ln>
                <a:noFill/>
              </a:ln>
              <a:solidFill>
                <a:prstClr val="white"/>
              </a:solidFill>
              <a:effectLst>
                <a:glow rad="101600">
                  <a:srgbClr val="000000">
                    <a:alpha val="60000"/>
                  </a:srgbClr>
                </a:glow>
                <a:outerShdw blurRad="50800" dist="38100" dir="10800000" algn="r" rotWithShape="0">
                  <a:prstClr val="black"/>
                </a:outerShdw>
              </a:effectLst>
              <a:uLnTx/>
              <a:uFillTx/>
              <a:latin typeface="Comic Sans MS" panose="030F0702030302020204" pitchFamily="66" charset="0"/>
              <a:ea typeface="+mn-ea"/>
              <a:cs typeface="+mn-cs"/>
            </a:endParaRPr>
          </a:p>
        </p:txBody>
      </p:sp>
      <p:sp>
        <p:nvSpPr>
          <p:cNvPr id="6" name="Rectangle 5"/>
          <p:cNvSpPr>
            <a:spLocks noChangeArrowheads="1"/>
          </p:cNvSpPr>
          <p:nvPr/>
        </p:nvSpPr>
        <p:spPr bwMode="auto">
          <a:xfrm>
            <a:off x="705367" y="5415870"/>
            <a:ext cx="7544335" cy="883201"/>
          </a:xfrm>
          <a:prstGeom prst="rect">
            <a:avLst/>
          </a:prstGeom>
          <a:noFill/>
          <a:ln>
            <a:noFill/>
          </a:ln>
          <a:effectLst/>
          <a:scene3d>
            <a:camera prst="orthographicFront"/>
            <a:lightRig rig="threePt" dir="t"/>
          </a:scene3d>
          <a:sp3d>
            <a:bevelT w="152400" h="50800" prst="softRound"/>
          </a:sp3d>
          <a:extLst/>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PE" sz="2800" b="1" i="0" u="none" strike="noStrike" kern="1200" cap="none" spc="0" normalizeH="0" baseline="0" noProof="0" dirty="0" smtClean="0">
                <a:ln>
                  <a:noFill/>
                </a:ln>
                <a:solidFill>
                  <a:prstClr val="white"/>
                </a:solidFill>
                <a:effectLst>
                  <a:glow rad="101600">
                    <a:srgbClr val="000000">
                      <a:alpha val="60000"/>
                    </a:srgbClr>
                  </a:glow>
                  <a:outerShdw blurRad="50800" dist="38100" dir="10800000" algn="r" rotWithShape="0">
                    <a:prstClr val="black"/>
                  </a:outerShdw>
                </a:effectLst>
                <a:uLnTx/>
                <a:uFillTx/>
                <a:latin typeface="Comic Sans MS" panose="030F0702030302020204" pitchFamily="66" charset="0"/>
                <a:ea typeface="+mn-ea"/>
                <a:cs typeface="+mn-cs"/>
              </a:rPr>
              <a:t>¿</a:t>
            </a:r>
            <a:r>
              <a:rPr kumimoji="0" lang="es-PE" sz="2800" b="1" i="0" u="none" strike="noStrike" kern="1200" cap="none" spc="0" normalizeH="0" baseline="0" noProof="0" dirty="0">
                <a:ln>
                  <a:noFill/>
                </a:ln>
                <a:solidFill>
                  <a:prstClr val="white"/>
                </a:solidFill>
                <a:effectLst>
                  <a:glow rad="101600">
                    <a:srgbClr val="000000">
                      <a:alpha val="60000"/>
                    </a:srgbClr>
                  </a:glow>
                  <a:outerShdw blurRad="50800" dist="38100" dir="10800000" algn="r" rotWithShape="0">
                    <a:prstClr val="black"/>
                  </a:outerShdw>
                </a:effectLst>
                <a:uLnTx/>
                <a:uFillTx/>
                <a:latin typeface="Comic Sans MS" panose="030F0702030302020204" pitchFamily="66" charset="0"/>
                <a:ea typeface="+mn-ea"/>
                <a:cs typeface="+mn-cs"/>
              </a:rPr>
              <a:t>Cuál es la actitud </a:t>
            </a:r>
            <a:r>
              <a:rPr kumimoji="0" lang="es-PE" sz="2800" b="1" i="0" u="none" strike="noStrike" kern="1200" cap="none" spc="0" normalizeH="0" baseline="0" noProof="0" dirty="0" smtClean="0">
                <a:ln>
                  <a:noFill/>
                </a:ln>
                <a:solidFill>
                  <a:prstClr val="white"/>
                </a:solidFill>
                <a:effectLst>
                  <a:glow rad="101600">
                    <a:srgbClr val="000000">
                      <a:alpha val="60000"/>
                    </a:srgbClr>
                  </a:glow>
                  <a:outerShdw blurRad="50800" dist="38100" dir="10800000" algn="r" rotWithShape="0">
                    <a:prstClr val="black"/>
                  </a:outerShdw>
                </a:effectLst>
                <a:uLnTx/>
                <a:uFillTx/>
                <a:latin typeface="Comic Sans MS" panose="030F0702030302020204" pitchFamily="66" charset="0"/>
                <a:ea typeface="+mn-ea"/>
                <a:cs typeface="+mn-cs"/>
              </a:rPr>
              <a:t> del </a:t>
            </a:r>
            <a:r>
              <a:rPr kumimoji="0" lang="es-PE" sz="2800" b="1" i="0" u="none" strike="noStrike" kern="1200" cap="none" spc="0" normalizeH="0" baseline="0" noProof="0" dirty="0">
                <a:ln>
                  <a:noFill/>
                </a:ln>
                <a:solidFill>
                  <a:prstClr val="white"/>
                </a:solidFill>
                <a:effectLst>
                  <a:glow rad="101600">
                    <a:srgbClr val="000000">
                      <a:alpha val="60000"/>
                    </a:srgbClr>
                  </a:glow>
                  <a:outerShdw blurRad="50800" dist="38100" dir="10800000" algn="r" rotWithShape="0">
                    <a:prstClr val="black"/>
                  </a:outerShdw>
                </a:effectLst>
                <a:uLnTx/>
                <a:uFillTx/>
                <a:latin typeface="Comic Sans MS" panose="030F0702030302020204" pitchFamily="66" charset="0"/>
                <a:ea typeface="+mn-ea"/>
                <a:cs typeface="+mn-cs"/>
              </a:rPr>
              <a:t>buen pastor hacia ellas?</a:t>
            </a:r>
            <a:endParaRPr kumimoji="0" lang="es-ES" sz="2800" b="1" i="0" u="none" strike="noStrike" kern="1200" cap="none" spc="0" normalizeH="0" baseline="0" noProof="0" dirty="0">
              <a:ln>
                <a:noFill/>
              </a:ln>
              <a:solidFill>
                <a:prstClr val="white"/>
              </a:solidFill>
              <a:effectLst>
                <a:glow rad="101600">
                  <a:srgbClr val="000000">
                    <a:alpha val="60000"/>
                  </a:srgbClr>
                </a:glow>
                <a:outerShdw blurRad="50800" dist="38100" dir="10800000" algn="r" rotWithShape="0">
                  <a:prstClr val="black"/>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26061119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wd">
                                    <p:tmPct val="100000"/>
                                  </p:iterate>
                                  <p:childTnLst>
                                    <p:set>
                                      <p:cBhvr>
                                        <p:cTn id="6" dur="1" fill="hold">
                                          <p:stCondLst>
                                            <p:cond delay="0"/>
                                          </p:stCondLst>
                                        </p:cTn>
                                        <p:tgtEl>
                                          <p:spTgt spid="93189"/>
                                        </p:tgtEl>
                                        <p:attrNameLst>
                                          <p:attrName>style.visibility</p:attrName>
                                        </p:attrNameLst>
                                      </p:cBhvr>
                                      <p:to>
                                        <p:strVal val="visible"/>
                                      </p:to>
                                    </p:set>
                                    <p:anim calcmode="lin" valueType="num">
                                      <p:cBhvr additive="base">
                                        <p:cTn id="7" dur="300" fill="hold"/>
                                        <p:tgtEl>
                                          <p:spTgt spid="93189"/>
                                        </p:tgtEl>
                                        <p:attrNameLst>
                                          <p:attrName>ppt_x</p:attrName>
                                        </p:attrNameLst>
                                      </p:cBhvr>
                                      <p:tavLst>
                                        <p:tav tm="0">
                                          <p:val>
                                            <p:strVal val="#ppt_x"/>
                                          </p:val>
                                        </p:tav>
                                        <p:tav tm="100000">
                                          <p:val>
                                            <p:strVal val="#ppt_x"/>
                                          </p:val>
                                        </p:tav>
                                      </p:tavLst>
                                    </p:anim>
                                    <p:anim calcmode="lin" valueType="num">
                                      <p:cBhvr additive="base">
                                        <p:cTn id="8" dur="300" fill="hold"/>
                                        <p:tgtEl>
                                          <p:spTgt spid="93189"/>
                                        </p:tgtEl>
                                        <p:attrNameLst>
                                          <p:attrName>ppt_y</p:attrName>
                                        </p:attrNameLst>
                                      </p:cBhvr>
                                      <p:tavLst>
                                        <p:tav tm="0">
                                          <p:val>
                                            <p:strVal val="1+#ppt_h/2"/>
                                          </p:val>
                                        </p:tav>
                                        <p:tav tm="100000">
                                          <p:val>
                                            <p:strVal val="#ppt_y"/>
                                          </p:val>
                                        </p:tav>
                                      </p:tavLst>
                                    </p:anim>
                                  </p:childTnLst>
                                </p:cTn>
                              </p:par>
                            </p:childTnLst>
                          </p:cTn>
                        </p:par>
                        <p:par>
                          <p:cTn id="9" fill="hold">
                            <p:stCondLst>
                              <p:cond delay="4800"/>
                            </p:stCondLst>
                            <p:childTnLst>
                              <p:par>
                                <p:cTn id="10" presetID="2" presetClass="entr" presetSubtype="4" fill="hold" grpId="0" nodeType="afterEffect">
                                  <p:stCondLst>
                                    <p:cond delay="0"/>
                                  </p:stCondLst>
                                  <p:iterate type="wd">
                                    <p:tmPct val="100000"/>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300" fill="hold"/>
                                        <p:tgtEl>
                                          <p:spTgt spid="6"/>
                                        </p:tgtEl>
                                        <p:attrNameLst>
                                          <p:attrName>ppt_x</p:attrName>
                                        </p:attrNameLst>
                                      </p:cBhvr>
                                      <p:tavLst>
                                        <p:tav tm="0">
                                          <p:val>
                                            <p:strVal val="#ppt_x"/>
                                          </p:val>
                                        </p:tav>
                                        <p:tav tm="100000">
                                          <p:val>
                                            <p:strVal val="#ppt_x"/>
                                          </p:val>
                                        </p:tav>
                                      </p:tavLst>
                                    </p:anim>
                                    <p:anim calcmode="lin" valueType="num">
                                      <p:cBhvr additive="base">
                                        <p:cTn id="13" dur="3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i.pinimg.com/564x/aa/ca/96/aaca9648cb4f40c0ed2c29b6d010b8c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05306" y="637095"/>
            <a:ext cx="7915695" cy="5708422"/>
          </a:xfrm>
          <a:prstGeom prst="rect">
            <a:avLst/>
          </a:prstGeom>
          <a:noFill/>
          <a:extLst>
            <a:ext uri="{909E8E84-426E-40DD-AFC4-6F175D3DCCD1}">
              <a14:hiddenFill xmlns:a14="http://schemas.microsoft.com/office/drawing/2010/main">
                <a:solidFill>
                  <a:srgbClr val="FFFFFF"/>
                </a:solidFill>
              </a14:hiddenFill>
            </a:ext>
          </a:extLst>
        </p:spPr>
      </p:pic>
      <p:sp>
        <p:nvSpPr>
          <p:cNvPr id="99335" name="Rectangle 7"/>
          <p:cNvSpPr>
            <a:spLocks noChangeArrowheads="1"/>
          </p:cNvSpPr>
          <p:nvPr/>
        </p:nvSpPr>
        <p:spPr bwMode="auto">
          <a:xfrm>
            <a:off x="605307" y="3972653"/>
            <a:ext cx="8138099" cy="2245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800" b="1" i="1" u="none" strike="noStrike" kern="1200" cap="none" spc="0" normalizeH="0" baseline="0" noProof="0" dirty="0" smtClean="0">
                <a:ln>
                  <a:noFill/>
                </a:ln>
                <a:solidFill>
                  <a:prstClr val="white"/>
                </a:solidFill>
                <a:effectLst>
                  <a:glow rad="101600">
                    <a:srgbClr val="000000">
                      <a:alpha val="40000"/>
                    </a:srgbClr>
                  </a:glow>
                  <a:outerShdw blurRad="50800" dist="38100" algn="l" rotWithShape="0">
                    <a:prstClr val="black">
                      <a:lumMod val="95000"/>
                      <a:lumOff val="5000"/>
                    </a:prstClr>
                  </a:outerShdw>
                </a:effectLst>
                <a:uLnTx/>
                <a:uFillTx/>
                <a:latin typeface="Tekton Pro" panose="020F0603020208020904" pitchFamily="34" charset="0"/>
                <a:ea typeface="+mn-ea"/>
                <a:cs typeface="+mn-cs"/>
              </a:rPr>
              <a:t>En este mundo, en el que muchos andan como “ovejas sin pastor”,  a merced de  tantos ladrones y salteadores,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800" b="1" i="1" u="none" strike="noStrike" kern="1200" cap="none" spc="0" normalizeH="0" baseline="0" noProof="0" dirty="0" smtClean="0">
                <a:ln>
                  <a:noFill/>
                </a:ln>
                <a:solidFill>
                  <a:prstClr val="white"/>
                </a:solidFill>
                <a:effectLst>
                  <a:glow rad="101600">
                    <a:srgbClr val="000000">
                      <a:alpha val="40000"/>
                    </a:srgbClr>
                  </a:glow>
                  <a:outerShdw blurRad="50800" dist="38100" algn="l" rotWithShape="0">
                    <a:prstClr val="black">
                      <a:lumMod val="95000"/>
                      <a:lumOff val="5000"/>
                    </a:prstClr>
                  </a:outerShdw>
                </a:effectLst>
                <a:uLnTx/>
                <a:uFillTx/>
                <a:latin typeface="Tekton Pro" panose="020F0603020208020904" pitchFamily="34" charset="0"/>
                <a:ea typeface="+mn-ea"/>
                <a:cs typeface="+mn-cs"/>
              </a:rPr>
              <a:t>los creyentes somos privilegiados en seguir a Jesús, el Buen Pastor. Esta imagen nos asegura que estamos en buenas manos, bien protegidos  y acompañados.</a:t>
            </a:r>
            <a:endParaRPr kumimoji="0" lang="es-ES_tradnl" sz="2800" b="1" i="1" u="none" strike="noStrike" kern="1200" cap="none" spc="0" normalizeH="0" baseline="0" noProof="0" dirty="0">
              <a:ln>
                <a:noFill/>
              </a:ln>
              <a:solidFill>
                <a:prstClr val="white"/>
              </a:solidFill>
              <a:effectLst>
                <a:glow rad="101600">
                  <a:srgbClr val="000000">
                    <a:alpha val="40000"/>
                  </a:srgbClr>
                </a:glow>
                <a:outerShdw blurRad="50800" dist="38100" algn="l" rotWithShape="0">
                  <a:prstClr val="black">
                    <a:lumMod val="95000"/>
                    <a:lumOff val="5000"/>
                  </a:prstClr>
                </a:outerShdw>
              </a:effectLst>
              <a:uLnTx/>
              <a:uFillTx/>
              <a:latin typeface="Tekton Pro" panose="020F0603020208020904" pitchFamily="34" charset="0"/>
              <a:ea typeface="+mn-ea"/>
              <a:cs typeface="+mn-cs"/>
            </a:endParaRPr>
          </a:p>
        </p:txBody>
      </p:sp>
      <p:sp>
        <p:nvSpPr>
          <p:cNvPr id="12" name="Rectángulo redondeado 11"/>
          <p:cNvSpPr>
            <a:spLocks noChangeArrowheads="1"/>
          </p:cNvSpPr>
          <p:nvPr/>
        </p:nvSpPr>
        <p:spPr bwMode="auto">
          <a:xfrm>
            <a:off x="760944" y="616999"/>
            <a:ext cx="3419170" cy="924711"/>
          </a:xfrm>
          <a:prstGeom prst="roundRect">
            <a:avLst>
              <a:gd name="adj" fmla="val 16667"/>
            </a:avLst>
          </a:prstGeom>
          <a:solidFill>
            <a:srgbClr val="DCC545"/>
          </a:solidFill>
          <a:ln w="6350" cap="flat" cmpd="sng" algn="ctr">
            <a:solidFill>
              <a:srgbClr val="FFC000"/>
            </a:solidFill>
            <a:prstDash val="solid"/>
            <a:miter lim="800000"/>
            <a:headEnd/>
            <a:tailEnd/>
          </a:ln>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marL="0" marR="0" lvl="0" indent="19050" algn="ctr"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0" cap="none" spc="0" normalizeH="0" baseline="0" noProof="0" smtClean="0">
                <a:ln>
                  <a:noFill/>
                </a:ln>
                <a:solidFill>
                  <a:srgbClr val="C00000"/>
                </a:solidFill>
                <a:effectLst/>
                <a:uLnTx/>
                <a:uFillTx/>
                <a:latin typeface="Times New Roman" panose="02020603050405020304" pitchFamily="18" charset="0"/>
                <a:ea typeface="Times New Roman" panose="02020603050405020304" pitchFamily="18" charset="0"/>
                <a:cs typeface="+mn-cs"/>
              </a:rPr>
              <a:t>MEDITATIO</a:t>
            </a:r>
            <a:endParaRPr kumimoji="0" lang="es-PE" sz="1800" b="0" i="0" u="none" strike="noStrike" kern="0" cap="none" spc="0" normalizeH="0" baseline="0" noProof="0" smtClean="0">
              <a:ln>
                <a:noFill/>
              </a:ln>
              <a:solidFill>
                <a:srgbClr val="880000"/>
              </a:solidFill>
              <a:effectLst/>
              <a:uLnTx/>
              <a:uFillTx/>
              <a:latin typeface="Times New Roman" panose="02020603050405020304" pitchFamily="18" charset="0"/>
              <a:ea typeface="Times New Roman" panose="02020603050405020304" pitchFamily="18" charset="0"/>
              <a:cs typeface="+mn-cs"/>
            </a:endParaRPr>
          </a:p>
          <a:p>
            <a:pPr marL="0" marR="0" lvl="0" indent="19050" algn="ctr"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0" cap="none" spc="0" normalizeH="0" baseline="0" noProof="0" smtClean="0">
                <a:ln>
                  <a:noFill/>
                </a:ln>
                <a:solidFill>
                  <a:srgbClr val="833C0B"/>
                </a:solidFill>
                <a:effectLst/>
                <a:uLnTx/>
                <a:uFillTx/>
                <a:latin typeface="Times New Roman" panose="02020603050405020304" pitchFamily="18" charset="0"/>
                <a:ea typeface="Times New Roman" panose="02020603050405020304" pitchFamily="18" charset="0"/>
                <a:cs typeface="+mn-cs"/>
              </a:rPr>
              <a:t>¿Qué ME dice el texto?</a:t>
            </a:r>
            <a:endParaRPr kumimoji="0" lang="es-PE" sz="1800" b="0" i="0" u="none" strike="noStrike" kern="0" cap="none" spc="0" normalizeH="0" baseline="0" noProof="0" dirty="0">
              <a:ln>
                <a:noFill/>
              </a:ln>
              <a:solidFill>
                <a:srgbClr val="880000"/>
              </a:solidFill>
              <a:effectLst/>
              <a:uLnTx/>
              <a:uFillTx/>
              <a:latin typeface="Times New Roman" panose="02020603050405020304" pitchFamily="18" charset="0"/>
              <a:ea typeface="Times New Roman" panose="02020603050405020304" pitchFamily="18" charset="0"/>
              <a:cs typeface="+mn-cs"/>
            </a:endParaRPr>
          </a:p>
        </p:txBody>
      </p:sp>
      <p:sp>
        <p:nvSpPr>
          <p:cNvPr id="2" name="Rectángulo 1"/>
          <p:cNvSpPr/>
          <p:nvPr/>
        </p:nvSpPr>
        <p:spPr>
          <a:xfrm>
            <a:off x="760943" y="1669307"/>
            <a:ext cx="193995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800" b="1" i="1" u="none" strike="noStrike" kern="1200" cap="none" spc="0" normalizeH="0" baseline="0" noProof="0" dirty="0">
                <a:ln>
                  <a:noFill/>
                </a:ln>
                <a:solidFill>
                  <a:prstClr val="white"/>
                </a:solidFill>
                <a:effectLst>
                  <a:glow rad="101600">
                    <a:srgbClr val="000000">
                      <a:alpha val="40000"/>
                    </a:srgbClr>
                  </a:glow>
                  <a:outerShdw blurRad="50800" dist="38100" algn="l" rotWithShape="0">
                    <a:prstClr val="black">
                      <a:lumMod val="95000"/>
                      <a:lumOff val="5000"/>
                    </a:prstClr>
                  </a:outerShdw>
                </a:effectLst>
                <a:uLnTx/>
                <a:uFillTx/>
                <a:latin typeface="Tekton Pro" panose="020F0603020208020904" pitchFamily="34" charset="0"/>
                <a:ea typeface="+mn-ea"/>
                <a:cs typeface="+mn-cs"/>
              </a:rPr>
              <a:t>Motivación: </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3142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wd">
                                    <p:tmPct val="100000"/>
                                  </p:iterate>
                                  <p:childTnLst>
                                    <p:set>
                                      <p:cBhvr>
                                        <p:cTn id="6" dur="1" fill="hold">
                                          <p:stCondLst>
                                            <p:cond delay="0"/>
                                          </p:stCondLst>
                                        </p:cTn>
                                        <p:tgtEl>
                                          <p:spTgt spid="99335"/>
                                        </p:tgtEl>
                                        <p:attrNameLst>
                                          <p:attrName>style.visibility</p:attrName>
                                        </p:attrNameLst>
                                      </p:cBhvr>
                                      <p:to>
                                        <p:strVal val="visible"/>
                                      </p:to>
                                    </p:set>
                                    <p:anim calcmode="lin" valueType="num">
                                      <p:cBhvr additive="base">
                                        <p:cTn id="7" dur="300" fill="hold"/>
                                        <p:tgtEl>
                                          <p:spTgt spid="99335"/>
                                        </p:tgtEl>
                                        <p:attrNameLst>
                                          <p:attrName>ppt_x</p:attrName>
                                        </p:attrNameLst>
                                      </p:cBhvr>
                                      <p:tavLst>
                                        <p:tav tm="0">
                                          <p:val>
                                            <p:strVal val="1+#ppt_w/2"/>
                                          </p:val>
                                        </p:tav>
                                        <p:tav tm="100000">
                                          <p:val>
                                            <p:strVal val="#ppt_x"/>
                                          </p:val>
                                        </p:tav>
                                      </p:tavLst>
                                    </p:anim>
                                    <p:anim calcmode="lin" valueType="num">
                                      <p:cBhvr additive="base">
                                        <p:cTn id="8" dur="300" fill="hold"/>
                                        <p:tgtEl>
                                          <p:spTgt spid="993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564x/52/d9/97/52d99775612a8931641b934f004352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766" y="576658"/>
            <a:ext cx="7920446" cy="5784183"/>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4766" y="6153559"/>
            <a:ext cx="2365453" cy="207282"/>
          </a:xfrm>
          <a:prstGeom prst="rect">
            <a:avLst/>
          </a:prstGeom>
        </p:spPr>
      </p:pic>
      <p:grpSp>
        <p:nvGrpSpPr>
          <p:cNvPr id="8" name="Group 151"/>
          <p:cNvGrpSpPr>
            <a:grpSpLocks/>
          </p:cNvGrpSpPr>
          <p:nvPr/>
        </p:nvGrpSpPr>
        <p:grpSpPr bwMode="auto">
          <a:xfrm>
            <a:off x="595793" y="561732"/>
            <a:ext cx="3934593" cy="693013"/>
            <a:chOff x="816" y="462"/>
            <a:chExt cx="6163" cy="650"/>
          </a:xfrm>
        </p:grpSpPr>
        <p:sp>
          <p:nvSpPr>
            <p:cNvPr id="9" name="Rectangle 152"/>
            <p:cNvSpPr>
              <a:spLocks noChangeArrowheads="1"/>
            </p:cNvSpPr>
            <p:nvPr/>
          </p:nvSpPr>
          <p:spPr bwMode="auto">
            <a:xfrm>
              <a:off x="816" y="610"/>
              <a:ext cx="6163" cy="502"/>
            </a:xfrm>
            <a:prstGeom prst="rect">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0" name="Text Box 153"/>
            <p:cNvSpPr txBox="1">
              <a:spLocks noChangeArrowheads="1"/>
            </p:cNvSpPr>
            <p:nvPr/>
          </p:nvSpPr>
          <p:spPr bwMode="auto">
            <a:xfrm>
              <a:off x="1802" y="462"/>
              <a:ext cx="4945" cy="502"/>
            </a:xfrm>
            <a:prstGeom prst="rect">
              <a:avLst/>
            </a:prstGeom>
            <a:solidFill>
              <a:srgbClr val="FFFFFF"/>
            </a:solidFill>
            <a:ln w="9525">
              <a:solidFill>
                <a:srgbClr val="000000"/>
              </a:solidFill>
              <a:miter lim="800000"/>
              <a:headEnd/>
              <a:tailEnd/>
            </a:ln>
            <a:scene3d>
              <a:camera prst="orthographicFront"/>
              <a:lightRig rig="threePt" dir="t"/>
            </a:scene3d>
            <a:sp3d>
              <a:bevelT w="152400" h="50800" prst="softRound"/>
            </a:sp3d>
          </p:spPr>
          <p:txBody>
            <a:bodyPr rot="0" vert="horz" wrap="square" lIns="91440" tIns="45720" rIns="91440" bIns="45720" anchor="t" anchorCtr="0" upright="1">
              <a:noAutofit/>
            </a:bodyPr>
            <a:lstStyle/>
            <a:p>
              <a:pPr marL="0" marR="0" lvl="0" indent="19050" algn="r" defTabSz="914400" rtl="0" eaLnBrk="1" fontAlgn="auto" latinLnBrk="0" hangingPunct="1">
                <a:lnSpc>
                  <a:spcPct val="100000"/>
                </a:lnSpc>
                <a:spcBef>
                  <a:spcPts val="0"/>
                </a:spcBef>
                <a:spcAft>
                  <a:spcPts val="0"/>
                </a:spcAft>
                <a:buClrTx/>
                <a:buSzTx/>
                <a:buFontTx/>
                <a:buNone/>
                <a:tabLst/>
                <a:defRPr/>
              </a:pPr>
              <a:r>
                <a:rPr kumimoji="0" lang="es-ES_tradnl" sz="1100" b="1" i="0" u="none" strike="noStrike" kern="0" cap="none" spc="0" normalizeH="0" baseline="0" noProof="0" dirty="0">
                  <a:ln>
                    <a:noFill/>
                  </a:ln>
                  <a:solidFill>
                    <a:srgbClr val="833C0B"/>
                  </a:solidFill>
                  <a:effectLst/>
                  <a:uLnTx/>
                  <a:uFillTx/>
                  <a:latin typeface="Arial Rounded MT Bold" panose="020F0704030504030204" pitchFamily="34" charset="0"/>
                  <a:ea typeface="Times New Roman" panose="02020603050405020304" pitchFamily="18" charset="0"/>
                  <a:cs typeface="+mn-cs"/>
                </a:rPr>
                <a:t>LECTIO DIVINA – 4º DOMINGO DE PASCUA</a:t>
              </a:r>
              <a:endParaRPr kumimoji="0" lang="es-PE" sz="1200" b="0" i="0" u="none" strike="noStrike" kern="0" cap="none" spc="0" normalizeH="0" baseline="0" noProof="0" dirty="0">
                <a:ln>
                  <a:noFill/>
                </a:ln>
                <a:solidFill>
                  <a:srgbClr val="880000"/>
                </a:solidFill>
                <a:effectLst/>
                <a:uLnTx/>
                <a:uFillTx/>
                <a:latin typeface="Times New Roman" panose="02020603050405020304" pitchFamily="18" charset="0"/>
                <a:ea typeface="Times New Roman" panose="02020603050405020304" pitchFamily="18" charset="0"/>
                <a:cs typeface="+mn-cs"/>
              </a:endParaRPr>
            </a:p>
            <a:p>
              <a:pPr marL="0" marR="0" lvl="0" indent="19050" algn="r"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0" cap="none" spc="0" normalizeH="0" baseline="0" noProof="0" dirty="0">
                  <a:ln>
                    <a:noFill/>
                  </a:ln>
                  <a:solidFill>
                    <a:srgbClr val="880000"/>
                  </a:solidFill>
                  <a:effectLst/>
                  <a:uLnTx/>
                  <a:uFillTx/>
                  <a:latin typeface="Times New Roman" panose="02020603050405020304" pitchFamily="18" charset="0"/>
                  <a:ea typeface="Times New Roman" panose="02020603050405020304" pitchFamily="18" charset="0"/>
                  <a:cs typeface="+mn-cs"/>
                </a:rPr>
                <a:t>YO SOY EL BUEN PASTOR</a:t>
              </a:r>
            </a:p>
          </p:txBody>
        </p:sp>
        <p:pic>
          <p:nvPicPr>
            <p:cNvPr id="11" name="Picture 154" descr="lecti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72" y="476"/>
              <a:ext cx="874" cy="593"/>
            </a:xfrm>
            <a:prstGeom prst="rect">
              <a:avLst/>
            </a:prstGeom>
            <a:noFill/>
            <a:ln>
              <a:no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 Box 3"/>
          <p:cNvSpPr txBox="1">
            <a:spLocks noChangeArrowheads="1"/>
          </p:cNvSpPr>
          <p:nvPr/>
        </p:nvSpPr>
        <p:spPr bwMode="auto">
          <a:xfrm>
            <a:off x="5104208" y="502945"/>
            <a:ext cx="3391003" cy="523220"/>
          </a:xfrm>
          <a:prstGeom prst="rect">
            <a:avLst/>
          </a:prstGeom>
          <a:noFill/>
          <a:ln>
            <a:noFill/>
          </a:ln>
          <a:effectLst/>
          <a:extLst/>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w="6600">
                  <a:solidFill>
                    <a:sysClr val="windowText" lastClr="000000"/>
                  </a:solidFill>
                  <a:prstDash val="solid"/>
                </a:ln>
                <a:solidFill>
                  <a:srgbClr val="FFFFFF"/>
                </a:solidFill>
                <a:effectLst>
                  <a:outerShdw dist="38100" dir="2700000" algn="tl" rotWithShape="0">
                    <a:srgbClr val="C0504D"/>
                  </a:outerShdw>
                </a:effectLst>
                <a:uLnTx/>
                <a:uFillTx/>
                <a:latin typeface="Clarendon Blk BT" panose="02040905050505020204" pitchFamily="18" charset="0"/>
                <a:ea typeface="+mn-ea"/>
                <a:cs typeface="+mn-cs"/>
              </a:rPr>
              <a:t> Juan 10,11-18</a:t>
            </a:r>
          </a:p>
        </p:txBody>
      </p:sp>
      <p:sp>
        <p:nvSpPr>
          <p:cNvPr id="13" name="WordArt 12"/>
          <p:cNvSpPr>
            <a:spLocks noChangeArrowheads="1" noChangeShapeType="1" noTextEdit="1"/>
          </p:cNvSpPr>
          <p:nvPr/>
        </p:nvSpPr>
        <p:spPr bwMode="auto">
          <a:xfrm>
            <a:off x="1761245" y="4588085"/>
            <a:ext cx="5638926" cy="906712"/>
          </a:xfrm>
          <a:prstGeom prst="rect">
            <a:avLst/>
          </a:prstGeom>
        </p:spPr>
        <p:txBody>
          <a:bodyPr wrap="none" fromWordArt="1">
            <a:prstTxWarp prst="textWave2">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600" b="1" i="0" u="none" strike="noStrike" kern="10" cap="none" spc="50" normalizeH="0" baseline="0" noProof="0" dirty="0">
                <a:ln w="11430"/>
                <a:solidFill>
                  <a:prstClr val="white"/>
                </a:solidFill>
                <a:effectLst>
                  <a:outerShdw blurRad="76200" dist="50800" dir="5400000" algn="tl" rotWithShape="0">
                    <a:srgbClr val="000000">
                      <a:alpha val="65000"/>
                    </a:srgbClr>
                  </a:outerShdw>
                </a:effectLst>
                <a:uLnTx/>
                <a:uFillTx/>
                <a:latin typeface="Times New Roman"/>
                <a:ea typeface="+mn-ea"/>
                <a:cs typeface="Times New Roman"/>
              </a:rPr>
              <a:t>YO SOY </a:t>
            </a:r>
            <a:r>
              <a:rPr kumimoji="0" lang="es-PE" sz="3600" b="1" i="0" u="none" strike="noStrike" kern="10" cap="none" spc="50" normalizeH="0" baseline="0" noProof="0" dirty="0" smtClean="0">
                <a:ln w="11430"/>
                <a:solidFill>
                  <a:prstClr val="white"/>
                </a:solidFill>
                <a:effectLst>
                  <a:outerShdw blurRad="76200" dist="50800" dir="5400000" algn="tl" rotWithShape="0">
                    <a:srgbClr val="000000">
                      <a:alpha val="65000"/>
                    </a:srgbClr>
                  </a:outerShdw>
                </a:effectLst>
                <a:uLnTx/>
                <a:uFillTx/>
                <a:latin typeface="Times New Roman"/>
                <a:ea typeface="+mn-ea"/>
                <a:cs typeface="Times New Roman"/>
              </a:rPr>
              <a:t>EL  </a:t>
            </a:r>
            <a:r>
              <a:rPr kumimoji="0" lang="es-PE" sz="3600" b="1" i="0" u="none" strike="noStrike" kern="10" cap="none" spc="50" normalizeH="0" baseline="0" noProof="0" dirty="0">
                <a:ln w="11430"/>
                <a:solidFill>
                  <a:prstClr val="white"/>
                </a:solidFill>
                <a:effectLst>
                  <a:outerShdw blurRad="76200" dist="50800" dir="5400000" algn="tl" rotWithShape="0">
                    <a:srgbClr val="000000">
                      <a:alpha val="65000"/>
                    </a:srgbClr>
                  </a:outerShdw>
                </a:effectLst>
                <a:uLnTx/>
                <a:uFillTx/>
                <a:latin typeface="Times New Roman"/>
                <a:ea typeface="+mn-ea"/>
                <a:cs typeface="Times New Roman"/>
              </a:rPr>
              <a:t>BUEN PASTOR</a:t>
            </a:r>
          </a:p>
        </p:txBody>
      </p:sp>
      <p:sp>
        <p:nvSpPr>
          <p:cNvPr id="14" name="Text Box 3"/>
          <p:cNvSpPr txBox="1">
            <a:spLocks noChangeArrowheads="1"/>
          </p:cNvSpPr>
          <p:nvPr/>
        </p:nvSpPr>
        <p:spPr bwMode="auto">
          <a:xfrm>
            <a:off x="4972594" y="5984766"/>
            <a:ext cx="35226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20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omic Sans MS" pitchFamily="66" charset="0"/>
                <a:ea typeface="+mn-ea"/>
                <a:cs typeface="+mn-cs"/>
              </a:rPr>
              <a:t>Perú, 21 </a:t>
            </a:r>
            <a:r>
              <a:rPr kumimoji="0" lang="es-E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itchFamily="66" charset="0"/>
                <a:ea typeface="+mn-ea"/>
                <a:cs typeface="+mn-cs"/>
              </a:rPr>
              <a:t>de Abril </a:t>
            </a:r>
            <a:r>
              <a:rPr kumimoji="0" lang="es-ES" sz="20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omic Sans MS" pitchFamily="66" charset="0"/>
                <a:ea typeface="+mn-ea"/>
                <a:cs typeface="+mn-cs"/>
              </a:rPr>
              <a:t>2024</a:t>
            </a:r>
            <a:endParaRPr kumimoji="0" lang="es-E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itchFamily="66" charset="0"/>
              <a:ea typeface="+mn-ea"/>
              <a:cs typeface="+mn-cs"/>
            </a:endParaRPr>
          </a:p>
        </p:txBody>
      </p:sp>
    </p:spTree>
    <p:extLst>
      <p:ext uri="{BB962C8B-B14F-4D97-AF65-F5344CB8AC3E}">
        <p14:creationId xmlns:p14="http://schemas.microsoft.com/office/powerpoint/2010/main" val="3142421877"/>
      </p:ext>
    </p:extLst>
  </p:cSld>
  <p:clrMapOvr>
    <a:masterClrMapping/>
  </p:clrMapOvr>
  <mc:AlternateContent xmlns:mc="http://schemas.openxmlformats.org/markup-compatibility/2006" xmlns:p14="http://schemas.microsoft.com/office/powerpoint/2010/main">
    <mc:Choice Requires="p14">
      <p:transition spd="slow" p14:dur="5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childTnLst>
                          </p:cTn>
                        </p:par>
                        <p:par>
                          <p:cTn id="11" fill="hold">
                            <p:stCondLst>
                              <p:cond delay="21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3"/>
                                        </p:tgtEl>
                                        <p:attrNameLst>
                                          <p:attrName>style.visibility</p:attrName>
                                        </p:attrNameLst>
                                      </p:cBhvr>
                                      <p:to>
                                        <p:strVal val="visible"/>
                                      </p:to>
                                    </p:set>
                                    <p:anim by="(-#ppt_w*2)" calcmode="lin" valueType="num">
                                      <p:cBhvr rctx="PPT">
                                        <p:cTn id="14" dur="500" autoRev="1" fill="hold">
                                          <p:stCondLst>
                                            <p:cond delay="0"/>
                                          </p:stCondLst>
                                        </p:cTn>
                                        <p:tgtEl>
                                          <p:spTgt spid="13"/>
                                        </p:tgtEl>
                                        <p:attrNameLst>
                                          <p:attrName>ppt_w</p:attrName>
                                        </p:attrNameLst>
                                      </p:cBhvr>
                                    </p:anim>
                                    <p:anim by="(#ppt_w*0.50)" calcmode="lin" valueType="num">
                                      <p:cBhvr>
                                        <p:cTn id="15" dur="500" decel="50000" autoRev="1" fill="hold">
                                          <p:stCondLst>
                                            <p:cond delay="0"/>
                                          </p:stCondLst>
                                        </p:cTn>
                                        <p:tgtEl>
                                          <p:spTgt spid="13"/>
                                        </p:tgtEl>
                                        <p:attrNameLst>
                                          <p:attrName>ppt_x</p:attrName>
                                        </p:attrNameLst>
                                      </p:cBhvr>
                                    </p:anim>
                                    <p:anim from="(-#ppt_h/2)" to="(#ppt_y)" calcmode="lin" valueType="num">
                                      <p:cBhvr>
                                        <p:cTn id="16" dur="1000" fill="hold">
                                          <p:stCondLst>
                                            <p:cond delay="0"/>
                                          </p:stCondLst>
                                        </p:cTn>
                                        <p:tgtEl>
                                          <p:spTgt spid="13"/>
                                        </p:tgtEl>
                                        <p:attrNameLst>
                                          <p:attrName>ppt_y</p:attrName>
                                        </p:attrNameLst>
                                      </p:cBhvr>
                                    </p:anim>
                                    <p:animRot by="21600000">
                                      <p:cBhvr>
                                        <p:cTn id="17" dur="1000" fill="hold">
                                          <p:stCondLst>
                                            <p:cond delay="0"/>
                                          </p:stCondLst>
                                        </p:cTn>
                                        <p:tgtEl>
                                          <p:spTgt spid="13"/>
                                        </p:tgtEl>
                                        <p:attrNameLst>
                                          <p:attrName>r</p:attrName>
                                        </p:attrNameLst>
                                      </p:cBhvr>
                                    </p:animRot>
                                  </p:childTnLst>
                                </p:cTn>
                              </p:par>
                            </p:childTnLst>
                          </p:cTn>
                        </p:par>
                        <p:par>
                          <p:cTn id="18" fill="hold">
                            <p:stCondLst>
                              <p:cond delay="47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14"/>
                                        </p:tgtEl>
                                        <p:attrNameLst>
                                          <p:attrName>style.visibility</p:attrName>
                                        </p:attrNameLst>
                                      </p:cBhvr>
                                      <p:to>
                                        <p:strVal val="visible"/>
                                      </p:to>
                                    </p:set>
                                    <p:anim by="(-#ppt_w*2)" calcmode="lin" valueType="num">
                                      <p:cBhvr rctx="PPT">
                                        <p:cTn id="21" dur="500" autoRev="1" fill="hold">
                                          <p:stCondLst>
                                            <p:cond delay="0"/>
                                          </p:stCondLst>
                                        </p:cTn>
                                        <p:tgtEl>
                                          <p:spTgt spid="14"/>
                                        </p:tgtEl>
                                        <p:attrNameLst>
                                          <p:attrName>ppt_w</p:attrName>
                                        </p:attrNameLst>
                                      </p:cBhvr>
                                    </p:anim>
                                    <p:anim by="(#ppt_w*0.50)" calcmode="lin" valueType="num">
                                      <p:cBhvr>
                                        <p:cTn id="22" dur="500" decel="50000" autoRev="1" fill="hold">
                                          <p:stCondLst>
                                            <p:cond delay="0"/>
                                          </p:stCondLst>
                                        </p:cTn>
                                        <p:tgtEl>
                                          <p:spTgt spid="14"/>
                                        </p:tgtEl>
                                        <p:attrNameLst>
                                          <p:attrName>ppt_x</p:attrName>
                                        </p:attrNameLst>
                                      </p:cBhvr>
                                    </p:anim>
                                    <p:anim from="(-#ppt_h/2)" to="(#ppt_y)" calcmode="lin" valueType="num">
                                      <p:cBhvr>
                                        <p:cTn id="23" dur="1000" fill="hold">
                                          <p:stCondLst>
                                            <p:cond delay="0"/>
                                          </p:stCondLst>
                                        </p:cTn>
                                        <p:tgtEl>
                                          <p:spTgt spid="14"/>
                                        </p:tgtEl>
                                        <p:attrNameLst>
                                          <p:attrName>ppt_y</p:attrName>
                                        </p:attrNameLst>
                                      </p:cBhvr>
                                    </p:anim>
                                    <p:animRot by="21600000">
                                      <p:cBhvr>
                                        <p:cTn id="24" dur="1000"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ermanos y hermanas, ahora los desastres ocurren en todas partes del mundo, y se han cumplido las profecías de la segunda venida del Señor, ¿lo has recibido? ¿Deseas ser arrebatado antes del desastre? #DiosTodopoderoso #Dios #Biblia #Jesús #Evangelio #Salvador #MisteriosDelaBiblia #LosÚltimosDías #ElRegresoDeJesús #Buscar #BuenasNuevas #LaProfecíaBíblica #LavenidadelSeñor #LashuellasdeD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965" y="685743"/>
            <a:ext cx="7993638" cy="5637124"/>
          </a:xfrm>
          <a:prstGeom prst="rect">
            <a:avLst/>
          </a:prstGeom>
          <a:noFill/>
          <a:extLst>
            <a:ext uri="{909E8E84-426E-40DD-AFC4-6F175D3DCCD1}">
              <a14:hiddenFill xmlns:a14="http://schemas.microsoft.com/office/drawing/2010/main">
                <a:solidFill>
                  <a:srgbClr val="FFFFFF"/>
                </a:solidFill>
              </a14:hiddenFill>
            </a:ext>
          </a:extLst>
        </p:spPr>
      </p:pic>
      <p:sp>
        <p:nvSpPr>
          <p:cNvPr id="107525" name="Rectangle 5"/>
          <p:cNvSpPr>
            <a:spLocks noGrp="1" noChangeArrowheads="1"/>
          </p:cNvSpPr>
          <p:nvPr>
            <p:ph idx="1"/>
          </p:nvPr>
        </p:nvSpPr>
        <p:spPr>
          <a:xfrm>
            <a:off x="4708456" y="2716931"/>
            <a:ext cx="3643733" cy="3376310"/>
          </a:xfrm>
          <a:noFill/>
        </p:spPr>
        <p:txBody>
          <a:bodyPr>
            <a:normAutofit fontScale="92500" lnSpcReduction="20000"/>
          </a:bodyPr>
          <a:lstStyle/>
          <a:p>
            <a:pPr algn="ctr"/>
            <a:r>
              <a:rPr lang="es-ES_tradnl" b="1" dirty="0" smtClean="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ea typeface="Tahoma" pitchFamily="34" charset="0"/>
                <a:cs typeface="Tahoma" pitchFamily="34" charset="0"/>
              </a:rPr>
              <a:t>   </a:t>
            </a:r>
            <a:r>
              <a:rPr lang="es-PE" b="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Black" panose="020B0A04020102020204" pitchFamily="34" charset="0"/>
                <a:ea typeface="Tahoma" pitchFamily="34" charset="0"/>
                <a:cs typeface="Tahoma" pitchFamily="34" charset="0"/>
              </a:rPr>
              <a:t>¿</a:t>
            </a:r>
            <a:r>
              <a:rPr lang="es-PE"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Black" panose="020B0A04020102020204" pitchFamily="34" charset="0"/>
                <a:ea typeface="Tahoma" pitchFamily="34" charset="0"/>
                <a:cs typeface="Tahoma" pitchFamily="34" charset="0"/>
              </a:rPr>
              <a:t>Qué sentimientos y actitudes provoca en ti el saberte conocido y amado por el Señor?</a:t>
            </a:r>
            <a:endParaRPr lang="es-ES_tradnl" b="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Black" panose="020B0A04020102020204" pitchFamily="34" charset="0"/>
              <a:ea typeface="Tahoma" pitchFamily="34" charset="0"/>
              <a:cs typeface="Tahoma" pitchFamily="34" charset="0"/>
            </a:endParaRPr>
          </a:p>
        </p:txBody>
      </p:sp>
    </p:spTree>
    <p:extLst>
      <p:ext uri="{BB962C8B-B14F-4D97-AF65-F5344CB8AC3E}">
        <p14:creationId xmlns:p14="http://schemas.microsoft.com/office/powerpoint/2010/main" val="318438558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107525"/>
                                        </p:tgtEl>
                                        <p:attrNameLst>
                                          <p:attrName>style.visibility</p:attrName>
                                        </p:attrNameLst>
                                      </p:cBhvr>
                                      <p:to>
                                        <p:strVal val="visible"/>
                                      </p:to>
                                    </p:set>
                                    <p:anim calcmode="lin" valueType="num">
                                      <p:cBhvr>
                                        <p:cTn id="7" dur="1750" fill="hold"/>
                                        <p:tgtEl>
                                          <p:spTgt spid="107525"/>
                                        </p:tgtEl>
                                        <p:attrNameLst>
                                          <p:attrName>ppt_w</p:attrName>
                                        </p:attrNameLst>
                                      </p:cBhvr>
                                      <p:tavLst>
                                        <p:tav tm="0">
                                          <p:val>
                                            <p:fltVal val="0"/>
                                          </p:val>
                                        </p:tav>
                                        <p:tav tm="100000">
                                          <p:val>
                                            <p:strVal val="#ppt_w"/>
                                          </p:val>
                                        </p:tav>
                                      </p:tavLst>
                                    </p:anim>
                                    <p:anim calcmode="lin" valueType="num">
                                      <p:cBhvr>
                                        <p:cTn id="8" dur="1750" fill="hold"/>
                                        <p:tgtEl>
                                          <p:spTgt spid="107525"/>
                                        </p:tgtEl>
                                        <p:attrNameLst>
                                          <p:attrName>ppt_h</p:attrName>
                                        </p:attrNameLst>
                                      </p:cBhvr>
                                      <p:tavLst>
                                        <p:tav tm="0">
                                          <p:val>
                                            <p:fltVal val="0"/>
                                          </p:val>
                                        </p:tav>
                                        <p:tav tm="100000">
                                          <p:val>
                                            <p:strVal val="#ppt_h"/>
                                          </p:val>
                                        </p:tav>
                                      </p:tavLst>
                                    </p:anim>
                                    <p:anim calcmode="lin" valueType="num">
                                      <p:cBhvr>
                                        <p:cTn id="9" dur="1750" fill="hold"/>
                                        <p:tgtEl>
                                          <p:spTgt spid="107525"/>
                                        </p:tgtEl>
                                        <p:attrNameLst>
                                          <p:attrName>ppt_x</p:attrName>
                                        </p:attrNameLst>
                                      </p:cBhvr>
                                      <p:tavLst>
                                        <p:tav tm="0">
                                          <p:val>
                                            <p:fltVal val="0.5"/>
                                          </p:val>
                                        </p:tav>
                                        <p:tav tm="100000">
                                          <p:val>
                                            <p:strVal val="#ppt_x"/>
                                          </p:val>
                                        </p:tav>
                                      </p:tavLst>
                                    </p:anim>
                                    <p:anim calcmode="lin" valueType="num">
                                      <p:cBhvr>
                                        <p:cTn id="10" dur="1750" fill="hold"/>
                                        <p:tgtEl>
                                          <p:spTgt spid="10752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n de Story P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042" y="614748"/>
            <a:ext cx="7903202" cy="5725762"/>
          </a:xfrm>
          <a:prstGeom prst="rect">
            <a:avLst/>
          </a:prstGeom>
          <a:noFill/>
          <a:extLst>
            <a:ext uri="{909E8E84-426E-40DD-AFC4-6F175D3DCCD1}">
              <a14:hiddenFill xmlns:a14="http://schemas.microsoft.com/office/drawing/2010/main">
                <a:solidFill>
                  <a:srgbClr val="FFFFFF"/>
                </a:solidFill>
              </a14:hiddenFill>
            </a:ext>
          </a:extLst>
        </p:spPr>
      </p:pic>
      <p:sp>
        <p:nvSpPr>
          <p:cNvPr id="113669" name="Rectangle 5"/>
          <p:cNvSpPr>
            <a:spLocks noChangeArrowheads="1"/>
          </p:cNvSpPr>
          <p:nvPr/>
        </p:nvSpPr>
        <p:spPr bwMode="auto">
          <a:xfrm>
            <a:off x="860430" y="2069305"/>
            <a:ext cx="3400023" cy="2051567"/>
          </a:xfrm>
          <a:prstGeom prst="rect">
            <a:avLst/>
          </a:prstGeom>
          <a:noFill/>
          <a:ln>
            <a:noFill/>
          </a:ln>
          <a:effectLst/>
        </p:spPr>
        <p:txBody>
          <a:bodyPr/>
          <a:lstStyle/>
          <a:p>
            <a:pPr marL="571500" marR="0" lvl="0" indent="-571500" algn="ctr"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es-PE" sz="3600" b="1" i="1" u="none" strike="noStrike" kern="1200" cap="none" spc="0" normalizeH="0" baseline="0" noProof="0" dirty="0">
                <a:ln>
                  <a:noFill/>
                </a:ln>
                <a:solidFill>
                  <a:prstClr val="white"/>
                </a:solidFill>
                <a:effectLst>
                  <a:glow rad="101600">
                    <a:srgbClr val="7B0603">
                      <a:alpha val="60000"/>
                    </a:srgbClr>
                  </a:glow>
                  <a:outerShdw blurRad="50800" dist="38100" dir="10800000" algn="r" rotWithShape="0">
                    <a:prstClr val="black">
                      <a:alpha val="98000"/>
                    </a:prstClr>
                  </a:outerShdw>
                </a:effectLst>
                <a:uLnTx/>
                <a:uFillTx/>
                <a:latin typeface="Calibri"/>
                <a:ea typeface="+mn-ea"/>
                <a:cs typeface="+mn-cs"/>
              </a:rPr>
              <a:t>¿En qué medida tu vida es conducida por el Buen Pastor?</a:t>
            </a:r>
            <a:endParaRPr kumimoji="0" lang="es-ES" sz="3600" b="1" i="1" u="none" strike="noStrike" kern="1200" cap="none" spc="0" normalizeH="0" baseline="0" noProof="0" dirty="0">
              <a:ln>
                <a:noFill/>
              </a:ln>
              <a:solidFill>
                <a:prstClr val="white"/>
              </a:solidFill>
              <a:effectLst>
                <a:glow rad="101600">
                  <a:srgbClr val="7B0603">
                    <a:alpha val="60000"/>
                  </a:srgbClr>
                </a:glow>
                <a:outerShdw blurRad="50800" dist="38100" dir="10800000" algn="r" rotWithShape="0">
                  <a:prstClr val="black">
                    <a:alpha val="98000"/>
                  </a:prstClr>
                </a:outerShdw>
              </a:effectLst>
              <a:uLnTx/>
              <a:uFillTx/>
              <a:latin typeface="Calibri"/>
              <a:ea typeface="+mn-ea"/>
              <a:cs typeface="+mn-cs"/>
            </a:endParaRPr>
          </a:p>
        </p:txBody>
      </p:sp>
    </p:spTree>
    <p:extLst>
      <p:ext uri="{BB962C8B-B14F-4D97-AF65-F5344CB8AC3E}">
        <p14:creationId xmlns:p14="http://schemas.microsoft.com/office/powerpoint/2010/main" val="42952302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113669"/>
                                        </p:tgtEl>
                                        <p:attrNameLst>
                                          <p:attrName>style.visibility</p:attrName>
                                        </p:attrNameLst>
                                      </p:cBhvr>
                                      <p:to>
                                        <p:strVal val="visible"/>
                                      </p:to>
                                    </p:set>
                                    <p:anim calcmode="lin" valueType="num">
                                      <p:cBhvr>
                                        <p:cTn id="7" dur="1750" fill="hold"/>
                                        <p:tgtEl>
                                          <p:spTgt spid="113669"/>
                                        </p:tgtEl>
                                        <p:attrNameLst>
                                          <p:attrName>ppt_w</p:attrName>
                                        </p:attrNameLst>
                                      </p:cBhvr>
                                      <p:tavLst>
                                        <p:tav tm="0">
                                          <p:val>
                                            <p:strVal val="2/3*#ppt_w"/>
                                          </p:val>
                                        </p:tav>
                                        <p:tav tm="100000">
                                          <p:val>
                                            <p:strVal val="#ppt_w"/>
                                          </p:val>
                                        </p:tav>
                                      </p:tavLst>
                                    </p:anim>
                                    <p:anim calcmode="lin" valueType="num">
                                      <p:cBhvr>
                                        <p:cTn id="8" dur="1750" fill="hold"/>
                                        <p:tgtEl>
                                          <p:spTgt spid="113669"/>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i.pinimg.com/564x/44/6d/60/446d60cd2ac004590d4fb613ccdbfd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263" y="590909"/>
            <a:ext cx="7907770" cy="57496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3439392" y="3699163"/>
            <a:ext cx="4963786" cy="1801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3200" b="1" i="1" u="none" strike="noStrike" kern="1200" cap="none" spc="0" normalizeH="0" baseline="0" noProof="0" dirty="0" smtClean="0">
                <a:ln>
                  <a:noFill/>
                </a:ln>
                <a:solidFill>
                  <a:prstClr val="white"/>
                </a:solidFill>
                <a:effectLst>
                  <a:glow rad="101600">
                    <a:srgbClr val="4F81BD">
                      <a:satMod val="175000"/>
                      <a:alpha val="40000"/>
                    </a:srgbClr>
                  </a:glow>
                  <a:outerShdw blurRad="50800" dist="38100" dir="10800000" algn="r" rotWithShape="0">
                    <a:prstClr val="black"/>
                  </a:outerShdw>
                </a:effectLst>
                <a:uLnTx/>
                <a:uFillTx/>
                <a:latin typeface="Calibri"/>
                <a:ea typeface="+mn-ea"/>
                <a:cs typeface="Adobe Arabic" pitchFamily="18" charset="-78"/>
              </a:rPr>
              <a:t>•  ¿Qué actitudes te gustaría encontrar en los “pastores” de la Iglesia? ¿Cómo podrías ayudarles a encarnarlas?</a:t>
            </a:r>
            <a:endParaRPr kumimoji="0" lang="es-ES_tradnl" sz="3200" b="1" i="1" u="none" strike="noStrike" kern="1200" cap="none" spc="0" normalizeH="0" baseline="0" noProof="0" dirty="0">
              <a:ln>
                <a:noFill/>
              </a:ln>
              <a:solidFill>
                <a:prstClr val="white"/>
              </a:solidFill>
              <a:effectLst>
                <a:glow rad="101600">
                  <a:srgbClr val="4F81BD">
                    <a:satMod val="175000"/>
                    <a:alpha val="40000"/>
                  </a:srgbClr>
                </a:glow>
                <a:outerShdw blurRad="50800" dist="38100" dir="10800000" algn="r" rotWithShape="0">
                  <a:prstClr val="black"/>
                </a:outerShdw>
              </a:effectLst>
              <a:uLnTx/>
              <a:uFillTx/>
              <a:latin typeface="Calibri"/>
              <a:ea typeface="+mn-ea"/>
              <a:cs typeface="Adobe Arabic" pitchFamily="18" charset="-78"/>
            </a:endParaRPr>
          </a:p>
        </p:txBody>
      </p:sp>
      <p:sp>
        <p:nvSpPr>
          <p:cNvPr id="2" name="AutoShape 4" descr="El Papa Francisco instituye la Jornada Mundial de los Pob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872195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wd">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strVal val="(6*min(max(#ppt_w*#ppt_h,.3),1)-7.4)/-.7*#ppt_w"/>
                                          </p:val>
                                        </p:tav>
                                        <p:tav tm="100000">
                                          <p:val>
                                            <p:strVal val="#ppt_w"/>
                                          </p:val>
                                        </p:tav>
                                      </p:tavLst>
                                    </p:anim>
                                    <p:anim calcmode="lin" valueType="num">
                                      <p:cBhvr>
                                        <p:cTn id="8" dur="1750" fill="hold"/>
                                        <p:tgtEl>
                                          <p:spTgt spid="13"/>
                                        </p:tgtEl>
                                        <p:attrNameLst>
                                          <p:attrName>ppt_h</p:attrName>
                                        </p:attrNameLst>
                                      </p:cBhvr>
                                      <p:tavLst>
                                        <p:tav tm="0">
                                          <p:val>
                                            <p:strVal val="(6*min(max(#ppt_w*#ppt_h,.3),1)-7.4)/-.7*#ppt_h"/>
                                          </p:val>
                                        </p:tav>
                                        <p:tav tm="100000">
                                          <p:val>
                                            <p:strVal val="#ppt_h"/>
                                          </p:val>
                                        </p:tav>
                                      </p:tavLst>
                                    </p:anim>
                                    <p:anim calcmode="lin" valueType="num">
                                      <p:cBhvr>
                                        <p:cTn id="9" dur="1750" fill="hold"/>
                                        <p:tgtEl>
                                          <p:spTgt spid="13"/>
                                        </p:tgtEl>
                                        <p:attrNameLst>
                                          <p:attrName>ppt_x</p:attrName>
                                        </p:attrNameLst>
                                      </p:cBhvr>
                                      <p:tavLst>
                                        <p:tav tm="0">
                                          <p:val>
                                            <p:fltVal val="0.5"/>
                                          </p:val>
                                        </p:tav>
                                        <p:tav tm="100000">
                                          <p:val>
                                            <p:strVal val="#ppt_x"/>
                                          </p:val>
                                        </p:tav>
                                      </p:tavLst>
                                    </p:anim>
                                    <p:anim calcmode="lin" valueType="num">
                                      <p:cBhvr>
                                        <p:cTn id="10" dur="1750" fill="hold"/>
                                        <p:tgtEl>
                                          <p:spTgt spid="1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i.pinimg.com/564x/cd/5c/05/cd5c05e120dd3abe2dac11c7bf66c281.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06135" y="562968"/>
            <a:ext cx="7884723" cy="5817050"/>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966645" y="562968"/>
            <a:ext cx="6792686" cy="1213581"/>
          </a:xfrm>
          <a:prstGeom prst="rect">
            <a:avLst/>
          </a:prstGeom>
          <a:noFill/>
          <a:ln>
            <a:noFill/>
          </a:ln>
          <a:effectLst/>
          <a:extLst/>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PE" sz="3600" b="1" i="1" u="none" strike="noStrike" kern="1200" cap="none" spc="0" normalizeH="0" baseline="0" noProof="0" dirty="0" smtClean="0">
                <a:ln>
                  <a:noFill/>
                </a:ln>
                <a:solidFill>
                  <a:prstClr val="white"/>
                </a:solidFill>
                <a:effectLst>
                  <a:glow rad="101600">
                    <a:srgbClr val="7B0603">
                      <a:alpha val="60000"/>
                    </a:srgbClr>
                  </a:glow>
                  <a:outerShdw blurRad="50800" dist="38100" dir="10800000" algn="r" rotWithShape="0">
                    <a:srgbClr val="7B0603"/>
                  </a:outerShdw>
                </a:effectLst>
                <a:uLnTx/>
                <a:uFillTx/>
                <a:latin typeface="Calibri"/>
                <a:ea typeface="+mn-ea"/>
                <a:cs typeface="+mn-cs"/>
              </a:rPr>
              <a:t>•	¿Quién o quiénes son los ladrones, bandidos, asalariados y</a:t>
            </a:r>
            <a:endParaRPr kumimoji="0" lang="es-ES" sz="3600" b="1" i="1" u="none" strike="noStrike" kern="1200" cap="none" spc="0" normalizeH="0" baseline="0" noProof="0" dirty="0">
              <a:ln>
                <a:noFill/>
              </a:ln>
              <a:solidFill>
                <a:prstClr val="white"/>
              </a:solidFill>
              <a:effectLst>
                <a:glow rad="101600">
                  <a:srgbClr val="7B0603">
                    <a:alpha val="60000"/>
                  </a:srgbClr>
                </a:glow>
                <a:outerShdw blurRad="50800" dist="38100" dir="10800000" algn="r" rotWithShape="0">
                  <a:srgbClr val="7B0603"/>
                </a:outerShdw>
              </a:effectLst>
              <a:uLnTx/>
              <a:uFillTx/>
              <a:latin typeface="Calibri"/>
              <a:ea typeface="+mn-ea"/>
              <a:cs typeface="+mn-cs"/>
            </a:endParaRPr>
          </a:p>
        </p:txBody>
      </p:sp>
      <p:sp>
        <p:nvSpPr>
          <p:cNvPr id="4" name="Rectangle 5"/>
          <p:cNvSpPr>
            <a:spLocks noChangeArrowheads="1"/>
          </p:cNvSpPr>
          <p:nvPr/>
        </p:nvSpPr>
        <p:spPr bwMode="auto">
          <a:xfrm>
            <a:off x="3008413" y="5409287"/>
            <a:ext cx="5482445" cy="721547"/>
          </a:xfrm>
          <a:prstGeom prst="rect">
            <a:avLst/>
          </a:prstGeom>
          <a:noFill/>
          <a:ln>
            <a:noFill/>
          </a:ln>
          <a:effectLst/>
          <a:extLst/>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PE" sz="3600" b="1" i="1" u="none" strike="noStrike" kern="1200" cap="none" spc="0" normalizeH="0" baseline="0" noProof="0" dirty="0" smtClean="0">
                <a:ln>
                  <a:noFill/>
                </a:ln>
                <a:solidFill>
                  <a:prstClr val="white"/>
                </a:solidFill>
                <a:effectLst>
                  <a:glow rad="101600">
                    <a:srgbClr val="7B0603">
                      <a:alpha val="60000"/>
                    </a:srgbClr>
                  </a:glow>
                  <a:outerShdw blurRad="38100" dist="38100" dir="2700000" algn="tl">
                    <a:srgbClr val="000000">
                      <a:alpha val="43137"/>
                    </a:srgbClr>
                  </a:outerShdw>
                </a:effectLst>
                <a:uLnTx/>
                <a:uFillTx/>
                <a:latin typeface="Calibri"/>
                <a:ea typeface="+mn-ea"/>
                <a:cs typeface="+mn-cs"/>
              </a:rPr>
              <a:t>lobos de nuestro tiempo?</a:t>
            </a:r>
            <a:endParaRPr kumimoji="0" lang="es-ES" sz="3600" b="1" i="1" u="none" strike="noStrike" kern="1200" cap="none" spc="0" normalizeH="0" baseline="0" noProof="0" dirty="0">
              <a:ln>
                <a:noFill/>
              </a:ln>
              <a:solidFill>
                <a:prstClr val="white"/>
              </a:solidFill>
              <a:effectLst>
                <a:glow rad="101600">
                  <a:srgbClr val="7B0603">
                    <a:alpha val="60000"/>
                  </a:srgbClr>
                </a:glow>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203808346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strVal val="(6*min(max(#ppt_w*#ppt_h,.3),1)-7.4)/-.7*#ppt_w"/>
                                          </p:val>
                                        </p:tav>
                                        <p:tav tm="100000">
                                          <p:val>
                                            <p:strVal val="#ppt_w"/>
                                          </p:val>
                                        </p:tav>
                                      </p:tavLst>
                                    </p:anim>
                                    <p:anim calcmode="lin" valueType="num">
                                      <p:cBhvr>
                                        <p:cTn id="8" dur="1750" fill="hold"/>
                                        <p:tgtEl>
                                          <p:spTgt spid="6"/>
                                        </p:tgtEl>
                                        <p:attrNameLst>
                                          <p:attrName>ppt_h</p:attrName>
                                        </p:attrNameLst>
                                      </p:cBhvr>
                                      <p:tavLst>
                                        <p:tav tm="0">
                                          <p:val>
                                            <p:strVal val="(6*min(max(#ppt_w*#ppt_h,.3),1)-7.4)/-.7*#ppt_h"/>
                                          </p:val>
                                        </p:tav>
                                        <p:tav tm="100000">
                                          <p:val>
                                            <p:strVal val="#ppt_h"/>
                                          </p:val>
                                        </p:tav>
                                      </p:tavLst>
                                    </p:anim>
                                    <p:anim calcmode="lin" valueType="num">
                                      <p:cBhvr>
                                        <p:cTn id="9" dur="1750" fill="hold"/>
                                        <p:tgtEl>
                                          <p:spTgt spid="6"/>
                                        </p:tgtEl>
                                        <p:attrNameLst>
                                          <p:attrName>ppt_x</p:attrName>
                                        </p:attrNameLst>
                                      </p:cBhvr>
                                      <p:tavLst>
                                        <p:tav tm="0">
                                          <p:val>
                                            <p:fltVal val="0.5"/>
                                          </p:val>
                                        </p:tav>
                                        <p:tav tm="100000">
                                          <p:val>
                                            <p:strVal val="#ppt_x"/>
                                          </p:val>
                                        </p:tav>
                                      </p:tavLst>
                                    </p:anim>
                                    <p:anim calcmode="lin" valueType="num">
                                      <p:cBhvr>
                                        <p:cTn id="10" dur="175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3850"/>
                            </p:stCondLst>
                            <p:childTnLst>
                              <p:par>
                                <p:cTn id="12" presetID="23" presetClass="entr" presetSubtype="36" fill="hold" grpId="0" nodeType="afterEffect">
                                  <p:stCondLst>
                                    <p:cond delay="0"/>
                                  </p:stCondLst>
                                  <p:iterate type="wd">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1750" fill="hold"/>
                                        <p:tgtEl>
                                          <p:spTgt spid="4"/>
                                        </p:tgtEl>
                                        <p:attrNameLst>
                                          <p:attrName>ppt_w</p:attrName>
                                        </p:attrNameLst>
                                      </p:cBhvr>
                                      <p:tavLst>
                                        <p:tav tm="0">
                                          <p:val>
                                            <p:strVal val="(6*min(max(#ppt_w*#ppt_h,.3),1)-7.4)/-.7*#ppt_w"/>
                                          </p:val>
                                        </p:tav>
                                        <p:tav tm="100000">
                                          <p:val>
                                            <p:strVal val="#ppt_w"/>
                                          </p:val>
                                        </p:tav>
                                      </p:tavLst>
                                    </p:anim>
                                    <p:anim calcmode="lin" valueType="num">
                                      <p:cBhvr>
                                        <p:cTn id="15" dur="1750" fill="hold"/>
                                        <p:tgtEl>
                                          <p:spTgt spid="4"/>
                                        </p:tgtEl>
                                        <p:attrNameLst>
                                          <p:attrName>ppt_h</p:attrName>
                                        </p:attrNameLst>
                                      </p:cBhvr>
                                      <p:tavLst>
                                        <p:tav tm="0">
                                          <p:val>
                                            <p:strVal val="(6*min(max(#ppt_w*#ppt_h,.3),1)-7.4)/-.7*#ppt_h"/>
                                          </p:val>
                                        </p:tav>
                                        <p:tav tm="100000">
                                          <p:val>
                                            <p:strVal val="#ppt_h"/>
                                          </p:val>
                                        </p:tav>
                                      </p:tavLst>
                                    </p:anim>
                                    <p:anim calcmode="lin" valueType="num">
                                      <p:cBhvr>
                                        <p:cTn id="16" dur="1750" fill="hold"/>
                                        <p:tgtEl>
                                          <p:spTgt spid="4"/>
                                        </p:tgtEl>
                                        <p:attrNameLst>
                                          <p:attrName>ppt_x</p:attrName>
                                        </p:attrNameLst>
                                      </p:cBhvr>
                                      <p:tavLst>
                                        <p:tav tm="0">
                                          <p:val>
                                            <p:fltVal val="0.5"/>
                                          </p:val>
                                        </p:tav>
                                        <p:tav tm="100000">
                                          <p:val>
                                            <p:strVal val="#ppt_x"/>
                                          </p:val>
                                        </p:tav>
                                      </p:tavLst>
                                    </p:anim>
                                    <p:anim calcmode="lin" valueType="num">
                                      <p:cBhvr>
                                        <p:cTn id="17" dur="1750" fill="hold"/>
                                        <p:tgtEl>
                                          <p:spTgt spid="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4765" y="666751"/>
            <a:ext cx="7976377" cy="5663712"/>
          </a:xfrm>
          <a:prstGeom prst="rect">
            <a:avLst/>
          </a:prstGeom>
          <a:scene3d>
            <a:camera prst="orthographicFront"/>
            <a:lightRig rig="threePt" dir="t"/>
          </a:scene3d>
          <a:sp3d>
            <a:bevelT w="152400" h="50800" prst="softRound"/>
          </a:sp3d>
        </p:spPr>
      </p:pic>
      <p:sp>
        <p:nvSpPr>
          <p:cNvPr id="7" name="Rectangle 6"/>
          <p:cNvSpPr>
            <a:spLocks noChangeArrowheads="1"/>
          </p:cNvSpPr>
          <p:nvPr/>
        </p:nvSpPr>
        <p:spPr bwMode="auto">
          <a:xfrm>
            <a:off x="574765" y="475154"/>
            <a:ext cx="7001691" cy="139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s-PE" sz="3200" b="1" i="1" u="none" strike="noStrike" kern="1200" cap="none" spc="0" normalizeH="0" baseline="0" noProof="0" dirty="0" smtClean="0">
                <a:ln w="6600">
                  <a:solidFill>
                    <a:sysClr val="windowText" lastClr="000000"/>
                  </a:solidFill>
                  <a:prstDash val="solid"/>
                </a:ln>
                <a:solidFill>
                  <a:srgbClr val="FFFFFF"/>
                </a:solidFill>
                <a:effectLst>
                  <a:outerShdw dist="38100" dir="2700000" algn="tl" rotWithShape="0">
                    <a:srgbClr val="C0504D"/>
                  </a:outerShdw>
                </a:effectLst>
                <a:uLnTx/>
                <a:uFillTx/>
                <a:latin typeface="Arial" panose="020B0604020202020204" pitchFamily="34" charset="0"/>
                <a:ea typeface="+mn-ea"/>
                <a:cs typeface="Arial" panose="020B0604020202020204" pitchFamily="34" charset="0"/>
              </a:rPr>
              <a:t>•	Hoy, en mi familia, en medio de la comunidad, con mis amigos y compañeros</a:t>
            </a:r>
            <a:endParaRPr kumimoji="0" lang="es-ES" sz="3200" b="1" i="1" u="none" strike="noStrike" kern="1200" cap="none" spc="0" normalizeH="0" baseline="0" noProof="0" dirty="0">
              <a:ln w="6600">
                <a:solidFill>
                  <a:sysClr val="windowText" lastClr="000000"/>
                </a:solidFill>
                <a:prstDash val="solid"/>
              </a:ln>
              <a:solidFill>
                <a:srgbClr val="FFFFFF"/>
              </a:solidFill>
              <a:effectLst>
                <a:outerShdw dist="38100" dir="2700000" algn="tl" rotWithShape="0">
                  <a:srgbClr val="C0504D"/>
                </a:outerShdw>
              </a:effectLst>
              <a:uLnTx/>
              <a:uFillTx/>
              <a:latin typeface="Arial" panose="020B0604020202020204" pitchFamily="34" charset="0"/>
              <a:ea typeface="+mn-ea"/>
              <a:cs typeface="Arial" panose="020B0604020202020204" pitchFamily="34" charset="0"/>
            </a:endParaRPr>
          </a:p>
        </p:txBody>
      </p:sp>
      <p:sp>
        <p:nvSpPr>
          <p:cNvPr id="2" name="AutoShape 8" descr="data:image/jpeg;base64,/9j/4AAQSkZJRgABAQAAAQABAAD/2wBDAAkGBwgHBgkIBwgKCgkLDRYPDQwMDRsUFRAWIB0iIiAdHx8kKDQsJCYxJx8fLT0tMTU3Ojo6Iys/RD84QzQ5Ojf/2wBDAQoKCg0MDRoPDxo3JR8lNzc3Nzc3Nzc3Nzc3Nzc3Nzc3Nzc3Nzc3Nzc3Nzc3Nzc3Nzc3Nzc3Nzc3Nzc3Nzc3Nzf/wAARCACMAIwDASIAAhEBAxEB/8QAGwABAAIDAQEAAAAAAAAAAAAAAAUGAQQHAgP/xAA4EAABAwMDAgUBBQcEAwAAAAABAgMEAAURBhIhMUEHEyJRYXEUFTJCgRYjJFKRobEzgsHwYpLh/8QAGgEBAAIDAQAAAAAAAAAAAAAAAAQFAgMGAf/EACgRAAICAgIBAwQCAwAAAAAAAAABAgMEESExEgVBURNxgdEisWGRwf/aAAwDAQACEQMRAD8A7jSlKAUpVXla8sMfUUaxfalOy33fJKmk7m2nMZCFr6BR6YGTnrigLRSsA8c1qNXSA/LXDYnRXJTYythDyStI+Ug5FAblKpGstcTdNLiu/cLzlvclpjOSnXko5OeUoGVEYB5OBx85rR1bf9VSWrxJ0oqHGgWbeHn5CN65LiBucSgdAEjgk9SCB0oDop4oDmue2/Ul91jbLcxYHmba+7ERIuE5TXmhgqyA22g8FSilSueicdyK+nhPfbzdY15iX2SmY7bZ6oyJSUBPmY69ABxj+9AS2rtVP6dk21lmxz7mJjhQpUVOfK6deDk89OOh5qXv12Yslkm3OV/pRWVOEe+BwPqTgfrVdteqZ9y8Rbrp9iNH+7bcwlTsj1eZ5igCE9cdz2/Kag/GJ5+8SLHou3ubX7rIDj5H5GUHqfjOVf7KAlvCW/ah1LYnrnf0RktOO4iKabKStIyFE8kYzwPofirzWlChNWu1swba2lDcdkNsoUeAAMDJ/wA1D6Hm6pmQ5P7XW6PDkNvbWiwoEOI98bjjnvnn2oCy0pSgFKUoBXh51tptbjy0obQkqWpRwEgdST7V7rRutrj3ZpDE0KXHS4FrZz6HcdErH5k5wcd8DORkUBQoWrIniDf5djtlzXDtsdO5wtEofnjOCEK/I2OMkeog9hmrm9Y7KzZU29cOOzbY5S6Gx+7S2UHcFZGMEEZzn61QfE/RUmLLa1lpJAZu0FQdfZaTw8kdVAdzjgj8w+eu9pd5nxNgoul2lJVCaXtNlYUQ2lY5y8eC5nqBwnHuc0BLamuMqdNsEWBElzbJcipUuVBP5No2AqBGEEnJOQSBgdwaJr9qx2CbZtS6WgIjpts9LUqRFaCGXUnIUjdkb1cKBKQRyQTnium62h3GRo+5xLB6Jy45QwEHae2Qk9iU5A+SKqtjtlx1hbIdu1Hp9VptEGL5RjrUN772zywpIx6EpSVEfJHtQEr4sxBcPDy5qYwtTKESm1DkehQVn/1zXmyNKkeEwyd7sy1vPOEfmcdStaj+qlGpOxaRjWqAqE/NnXNgsGMlE90LShk8FASABgjjnJxxnHFT8aOzFYQxGaQyy2kJQ22kJSkDoABwBQFK8GICoOgLet5Kg/JKnV7gQcZ2p6+yUpqM8GZjDFvuNvfRJRcXbpIcfbVHcwknGCVY2jhPc9a6bisYFAc18I3oz83Vc9x9oTJl5dSWysbtqeU8dfzK/p8VnQ6P2h8QdS6md9TMRf3ZCJ5ACfxkfXg/7jV9atVuYkqlMQIjclZKlPIZSFknqSQMmofTWkY+mFPJtM2cIrrq3TDdcQpoLUPfZvHb83agKxqK43XUniLC05YbhIhQ7WkSbnIjr2kk4w37HjAwcjKiSDtq9XG/Wm1PNM3O5RIjj3+ml95KCv6AmueaUflaD0/qC6aotcoXFyQuXIkI2LRIyoBCUrBOOVHggYyalLXJkXaTbdW3bSRZcEchh6NK891DK+QVNbQTwc+ncobjx1FAX1l5t9pDrK0ONrGUrQoEEe4I619K5dp6+MyPFWRB0mfNsi4nmXEND9wh/nC0dgT6QcdTnuM11GgFKUoBSlKAwRmuYTdMXXSeu4970hFL9uuboauMFJCUt5OSsdgOp+DkdFYrqFKA8jnk1kDFZqC1FdpNtiqdjMJJSeS50/QZBNab8iFEfKZnXB2SUY9snaVA6Vusy8wlTZcX7OhSgGgDkKAHJHfGc9fYfWq74vTFx7HHSxNLLpfBLSHNq1jB5GOeDj+tZ/UTh5ro314s55Cofe9fP9HQKVVPDq9vXqxhUtZcksK2LXjG4EZH144/SrXWSe1s03VSqscJdoUr5uOttp3OqCU+6jiiFocGUqCh7g02t6NW1vR8p8GLcYb0Ocyh6O8gocbWMhQPaub6+0o5ZtFvtadk3YtpUhtTSpzziI7BPqUlAPIA7c4GT2rqAoelenpAaJ0/Z9PWJiLYy24woBSpKFBRkK/nKh1/wOgqwV5bQltO1CUpGScJGOvWvVAKUpQClKUApSlAKqGtHwuKpONzaDjB6E46/pVvqvaphNIs0h4E5bG7BPB55FVnqlV1tSUOly/wb8WSjdFv5Od6HjW273J2BdnJiZGdzBRIUhKwB+HA7gc/Iz7VNa/0la7fpedNjF3zkrQvc88Vn8WCAVc9/fsBW7ZrbFtGs0qgRmVwrhFSttQIUpggdRnkJPv8j2qI8U7iJ09Fmw8GmQle9vJBcIOAoDrwU4+p61vrgoVal30X9l0786Mqm1HSb/7x9yQ8JJ6Uw3YBRtSpRdaVgDd0BB+Rwf1+K6Jn5qhWnT79gaZCQQl1ttzdnPkSEp5B/wDFWVDPzVuTMMiGp5kFICfxKHf4qTHiPJS+oShO2VsOmQOtVqy0gryjBOzjr71vaSMZNtCWnQp0q3OJ6EH6fSq9dvW4VOrJyeSeSamrNZ0rt6HtvkyhnatJIz7ZxVNTOc82U4rfByGPOc/UJWRjvgsilbRnNcxmeJM+LeGwqPHNv83a4AFFYRnBVnPz7Yq13szYVtLzlwX5qiEpQ2AkfPz0qoaXgQl3dh68W9DrUlxX2SQ4vgOJI4Kc4Vk4x15FdNgut+Ttjvjosp5E53xrite7Opgn3r1XlP1r1UUsRSlKAUpSgFKwa8OrUkelBUT2FYTmoRcmD5vSmmiQpfI7AVDXl16fFMdlJCV43EkBKU9yrP8Aj/PSpFuDuUVSOc84BqN1FAaktRYCE4U85jdnlKR161Qysz7YuyxKMPj3fPBuq0rFye8W/TVjlT04UlDXmOOlWVOkD0jP9APrXL9JrkLusjVVzlIRCYWVylKVhTizkhpI/NztIH0qS8T7+07GasluP8MwR5ikEbSpPAT+n+fpzVtPWe46okogRyryGzucWc7W+Mb1e5wAAOpwAMDJq0lNOajH2/s6bEw3XhzutevPtvtR/b/Re2r3P1fcG24sd1qMPWlonHH8yz/34q+KaW3CaYUvcvATnGATWpZrTb9MWnyYwIQgbnHFficV7n59hXlc9UtsuoGwJ/DUnqPJzmXZCaf01qCPmu3Rnri1HCEqDQ8x5RH4j2H/ADj4qd/CKrza27Y05cJSVuOK5SgdQn+b/wC1v3W5oiQA6g5W6nDY+veo9c4VxlJ8Pv8ABT1W1VRlOXD7f29iI1DvuC5SUklqI0pWRjG7vmtr7naummYUbzFNLQlp1p5ByptxODuH9x+ta8N912GqDFZMhxxJ851RwlOe2e9TtpiGDAYiqXvLSMZ96kY1jcFNPnsww0p2O35XP6NwDjpWaUrYWQpSlAKUpQCleFuttrQhbiUqcOEJKgCo4zge/AJr1QGap+sJTrSXFMrKFBJQFJ6gd8HtVlnSiwlIR+I/FVi8QpF1AZYSSpZ5UeiR3JrmvWM1Tsji1N+W1vRIxnFXRcujmWmrGL3elofWGoTJ3vvKOEpHYZ6ZP/BrpsHU2j7D5VrgTY6EKV1ZBUnce6ljj9c1GW3wwjBwuXWYt8FWfJb9KM/PvTWHh9afuZ2TbtsN+M2V7lrwhQA6E9vrVvj1zrhvXJ0HqGZiZtyhKx+PSSXG/l/P+jd1heUu3Bq2R3AUtEOPlJ/Meg/Qc/qKlrQw47EQQjIJ6npXPPDy0uXd0KypLTQBeWevwB812FlpDLSW204SkYAqVHcltlPn1wpSoi967NZyOy3Gd84eYFpPmkjJUP8AvaqQhDkycI7ai4ls+W1vOPSM45roZSD1r4CDFDnmiO35n820ZqLlYn1/HT0l2c9m4LyHHT0l3/k04DUxlKGkx47TQ64cJV9elSYpgVmpkI+K0idXWoLSYpSlZGYpSlAKHgUqqaqsupL1PZjQr23brItP8V5DZElXulK+QAfcYI+aArnivqYPafusS0hCxA2mXO6iO7uGxtsjq7kjkfgGSecCrzpcTv2cthujpdnGK2ZC1AAlZSCenzXPfEy1wocHSejrWwliNNuaAW0d0IxuJPc+vJJ61e7hqSFFkqgQkuXC4p4+xQwFLR7bzkJbHyoj9aAkJsRUhSSlQGB0NeocUR0EE7lHqaomidS6j1Tqu4ulUNmwQMsKSwkuB172S4cFW3uQADxgc5q6QL5bLjcZ1vhS0Oy4CgmS0Actk9OowenaoUMCiGQ8hL+TBIHpVU1Rp25aimtx3LgiNaUAb2m0kuOK75PQccD6mrWaVMaTWmbKrZVS849mjZrTDssFuHAb8tpPJzyVH3J7mt6s0r0wlJye5dilKUPBSsE4qM1Fe41hta50lDrvqS20yync484o4ShI7kmgN6XLjwo7kiW82ww2nct11YSlI9yTwK+VsucK7RUyrbKZlR1HAdZWFJz3GR3qoT5r02exK1FYHk2dENtxlqQptZEtSynYW8+pf4AnsMk8Z4r1vh6h0prSa5py0MzLfNbbdm2uM+ltMR1ZXtKVK46IyTgD1dANuAOt0rTtaZqYaDcloMlRKlhs5SjJyEg4BIAwMkc4z3rcoBSlKArGodFW3UV7hXS5PSyYTakNMsvFtOSckkp9XsOCOlQHiPOTpuww9M6VitRrheXfs0ZthIQEJOAtfHfkDPXkntXRqib5p+3XwMGexudjL8yO+hakOMq90qHIPA+OBmgK9Ndh+GXh6lENsOuRmw0yjHMiQv3A55OSfgY7CpaPdW7Ta4cvUaY0S5zQhLrcZpSlOPEfhSkAqUQPrjHtUPq3Td0m3fTUprNygWp9T0iO66lDrq/yK6BJ2+xx/evhqNcbUl2TZpZlWC7wdkq1TnFI/eKI9QTgkLx0UnJzQFut98t9xkOxY0j+JaG5yO6hTTqR0yULAVjPfGK+cU3v7/mCUIX3P5SPspRu84rx6t2eMdf7fNVbS1wbuGoLgrUcBlOorAwGXJkdxSmVsrBVlIzhJIByCM/3Aj9B3U2bw1uerZ+95yW/InqQSeSVlKUj2BI/vQHT/rSqTbrLPv8ApmPcJt8uMe5zY6X0uQ5Cmmo5UNyUpbB2lIyAd2SeearD1xuOpPB6beJ0qS1cobTqPNjPraQ4ptY9e1JAOQMc8dcYoDq0uXHhthyW+0w2SEhbqwkZ9smvlc7jGtdufnzXA3GYQVrV14+B3J6AdyaokexRtaabkXi8tGat+Gpq3IcyQylKcb0j+dawVbuuNo7cxkRMjVXgjAgW+U2LmppKGW1ugKcWw5naMnrhGf6dqAsVxvmp/wBoLVbkQ4bUe4hXmNsuKXKiNgcuqJGwYzjoRngE9arcmMdKeJNut7i5D1rvExuXHU+4pwokJQttQKlHJyVoP9PapvTl7ujsMx4mjblCuzgAkyJwwxv6b1OqVvcA7AAntkdatMvT8O5tWz74SJr9vcS808sbSXQMbiE4HXnHTOPagNPW2mnNTWuPGjXJ23SI0pEpl9pO7C0ZxkZGeuevUCt7T1mTZ4riFyn5kp9wuyZb5G95ZAGcDgAAAADgACpVIwKzQClKUApSlAKUpQCteXCizmSxNjMyGiclt5sLTn6HitilAaLdot7EB+FFhsRo76VJcbjthsHIwT6cc471C23RUGFYHLCqVOk2pbK2RGkLQQhKjnghIVkHpzxVopQFPtOlrza7Ym0M6lcNtQny2iYaftLTeMBIc3Y4HAOzipR7TFvOlHdNRUKiwFxzHHl8qSk9Tk5yepye5qcpQGlZ7czabXDt0fcWYjKGWys8kJAAzjvxWvZ9OWayLdctNtjRVvElxbSAFKyc4z1x8dKlaUBjaPbrWaUoBSlKAUpSgP/Z"/>
          <p:cNvSpPr>
            <a:spLocks noChangeAspect="1" noChangeArrowheads="1"/>
          </p:cNvSpPr>
          <p:nvPr/>
        </p:nvSpPr>
        <p:spPr bwMode="auto">
          <a:xfrm>
            <a:off x="63500" y="-638175"/>
            <a:ext cx="1304925" cy="1304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4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3" name="AutoShape 10" descr="data:image/jpeg;base64,/9j/4AAQSkZJRgABAQAAAQABAAD/2wBDAAkGBwgHBgkIBwgKCgkLDRYPDQwMDRsUFRAWIB0iIiAdHx8kKDQsJCYxJx8fLT0tMTU3Ojo6Iys/RD84QzQ5Ojf/2wBDAQoKCg0MDRoPDxo3JR8lNzc3Nzc3Nzc3Nzc3Nzc3Nzc3Nzc3Nzc3Nzc3Nzc3Nzc3Nzc3Nzc3Nzc3Nzc3Nzc3Nzf/wAARCACMAIwDASIAAhEBAxEB/8QAGwABAAIDAQEAAAAAAAAAAAAAAAUGAQQHAgP/xAA4EAABAwMDAgUBBQcEAwAAAAABAgMEAAURBhIhMUEHEyJRYXEUFTJCgRYjJFKRobEzgsHwYpLh/8QAGgEBAAIDAQAAAAAAAAAAAAAAAAQFAgMGAf/EACgRAAICAgIBAwQCAwAAAAAAAAABAgMEESExEgVBURNxgdEisWGRwf/aAAwDAQACEQMRAD8A7jSlKAUpVXla8sMfUUaxfalOy33fJKmk7m2nMZCFr6BR6YGTnrigLRSsA8c1qNXSA/LXDYnRXJTYythDyStI+Ug5FAblKpGstcTdNLiu/cLzlvclpjOSnXko5OeUoGVEYB5OBx85rR1bf9VSWrxJ0oqHGgWbeHn5CN65LiBucSgdAEjgk9SCB0oDop4oDmue2/Ul91jbLcxYHmba+7ERIuE5TXmhgqyA22g8FSilSueicdyK+nhPfbzdY15iX2SmY7bZ6oyJSUBPmY69ABxj+9AS2rtVP6dk21lmxz7mJjhQpUVOfK6deDk89OOh5qXv12Yslkm3OV/pRWVOEe+BwPqTgfrVdteqZ9y8Rbrp9iNH+7bcwlTsj1eZ5igCE9cdz2/Kag/GJ5+8SLHou3ubX7rIDj5H5GUHqfjOVf7KAlvCW/ah1LYnrnf0RktOO4iKabKStIyFE8kYzwPofirzWlChNWu1swba2lDcdkNsoUeAAMDJ/wA1D6Hm6pmQ5P7XW6PDkNvbWiwoEOI98bjjnvnn2oCy0pSgFKUoBXh51tptbjy0obQkqWpRwEgdST7V7rRutrj3ZpDE0KXHS4FrZz6HcdErH5k5wcd8DORkUBQoWrIniDf5djtlzXDtsdO5wtEofnjOCEK/I2OMkeog9hmrm9Y7KzZU29cOOzbY5S6Gx+7S2UHcFZGMEEZzn61QfE/RUmLLa1lpJAZu0FQdfZaTw8kdVAdzjgj8w+eu9pd5nxNgoul2lJVCaXtNlYUQ2lY5y8eC5nqBwnHuc0BLamuMqdNsEWBElzbJcipUuVBP5No2AqBGEEnJOQSBgdwaJr9qx2CbZtS6WgIjpts9LUqRFaCGXUnIUjdkb1cKBKQRyQTnium62h3GRo+5xLB6Jy45QwEHae2Qk9iU5A+SKqtjtlx1hbIdu1Hp9VptEGL5RjrUN772zywpIx6EpSVEfJHtQEr4sxBcPDy5qYwtTKESm1DkehQVn/1zXmyNKkeEwyd7sy1vPOEfmcdStaj+qlGpOxaRjWqAqE/NnXNgsGMlE90LShk8FASABgjjnJxxnHFT8aOzFYQxGaQyy2kJQ22kJSkDoABwBQFK8GICoOgLet5Kg/JKnV7gQcZ2p6+yUpqM8GZjDFvuNvfRJRcXbpIcfbVHcwknGCVY2jhPc9a6bisYFAc18I3oz83Vc9x9oTJl5dSWysbtqeU8dfzK/p8VnQ6P2h8QdS6md9TMRf3ZCJ5ACfxkfXg/7jV9atVuYkqlMQIjclZKlPIZSFknqSQMmofTWkY+mFPJtM2cIrrq3TDdcQpoLUPfZvHb83agKxqK43XUniLC05YbhIhQ7WkSbnIjr2kk4w37HjAwcjKiSDtq9XG/Wm1PNM3O5RIjj3+ml95KCv6AmueaUflaD0/qC6aotcoXFyQuXIkI2LRIyoBCUrBOOVHggYyalLXJkXaTbdW3bSRZcEchh6NK891DK+QVNbQTwc+ncobjx1FAX1l5t9pDrK0ONrGUrQoEEe4I619K5dp6+MyPFWRB0mfNsi4nmXEND9wh/nC0dgT6QcdTnuM11GgFKUoBSlKAwRmuYTdMXXSeu4970hFL9uuboauMFJCUt5OSsdgOp+DkdFYrqFKA8jnk1kDFZqC1FdpNtiqdjMJJSeS50/QZBNab8iFEfKZnXB2SUY9snaVA6Vusy8wlTZcX7OhSgGgDkKAHJHfGc9fYfWq74vTFx7HHSxNLLpfBLSHNq1jB5GOeDj+tZ/UTh5ro314s55Cofe9fP9HQKVVPDq9vXqxhUtZcksK2LXjG4EZH144/SrXWSe1s03VSqscJdoUr5uOttp3OqCU+6jiiFocGUqCh7g02t6NW1vR8p8GLcYb0Ocyh6O8gocbWMhQPaub6+0o5ZtFvtadk3YtpUhtTSpzziI7BPqUlAPIA7c4GT2rqAoelenpAaJ0/Z9PWJiLYy24woBSpKFBRkK/nKh1/wOgqwV5bQltO1CUpGScJGOvWvVAKUpQClKUApSlAKqGtHwuKpONzaDjB6E46/pVvqvaphNIs0h4E5bG7BPB55FVnqlV1tSUOly/wb8WSjdFv5Od6HjW273J2BdnJiZGdzBRIUhKwB+HA7gc/Iz7VNa/0la7fpedNjF3zkrQvc88Vn8WCAVc9/fsBW7ZrbFtGs0qgRmVwrhFSttQIUpggdRnkJPv8j2qI8U7iJ09Fmw8GmQle9vJBcIOAoDrwU4+p61vrgoVal30X9l0786Mqm1HSb/7x9yQ8JJ6Uw3YBRtSpRdaVgDd0BB+Rwf1+K6Jn5qhWnT79gaZCQQl1ttzdnPkSEp5B/wDFWVDPzVuTMMiGp5kFICfxKHf4qTHiPJS+oShO2VsOmQOtVqy0gryjBOzjr71vaSMZNtCWnQp0q3OJ6EH6fSq9dvW4VOrJyeSeSamrNZ0rt6HtvkyhnatJIz7ZxVNTOc82U4rfByGPOc/UJWRjvgsilbRnNcxmeJM+LeGwqPHNv83a4AFFYRnBVnPz7Yq13szYVtLzlwX5qiEpQ2AkfPz0qoaXgQl3dh68W9DrUlxX2SQ4vgOJI4Kc4Vk4x15FdNgut+Ttjvjosp5E53xrite7Opgn3r1XlP1r1UUsRSlKAUpSgFKwa8OrUkelBUT2FYTmoRcmD5vSmmiQpfI7AVDXl16fFMdlJCV43EkBKU9yrP8Aj/PSpFuDuUVSOc84BqN1FAaktRYCE4U85jdnlKR161Qysz7YuyxKMPj3fPBuq0rFye8W/TVjlT04UlDXmOOlWVOkD0jP9APrXL9JrkLusjVVzlIRCYWVylKVhTizkhpI/NztIH0qS8T7+07GasluP8MwR5ikEbSpPAT+n+fpzVtPWe46okogRyryGzucWc7W+Mb1e5wAAOpwAMDJq0lNOajH2/s6bEw3XhzutevPtvtR/b/Re2r3P1fcG24sd1qMPWlonHH8yz/34q+KaW3CaYUvcvATnGATWpZrTb9MWnyYwIQgbnHFficV7n59hXlc9UtsuoGwJ/DUnqPJzmXZCaf01qCPmu3Rnri1HCEqDQ8x5RH4j2H/ADj4qd/CKrza27Y05cJSVuOK5SgdQn+b/wC1v3W5oiQA6g5W6nDY+veo9c4VxlJ8Pv8ABT1W1VRlOXD7f29iI1DvuC5SUklqI0pWRjG7vmtr7naummYUbzFNLQlp1p5ByptxODuH9x+ta8N912GqDFZMhxxJ851RwlOe2e9TtpiGDAYiqXvLSMZ96kY1jcFNPnsww0p2O35XP6NwDjpWaUrYWQpSlAKUpQCleFuttrQhbiUqcOEJKgCo4zge/AJr1QGap+sJTrSXFMrKFBJQFJ6gd8HtVlnSiwlIR+I/FVi8QpF1AZYSSpZ5UeiR3JrmvWM1Tsji1N+W1vRIxnFXRcujmWmrGL3elofWGoTJ3vvKOEpHYZ6ZP/BrpsHU2j7D5VrgTY6EKV1ZBUnce6ljj9c1GW3wwjBwuXWYt8FWfJb9KM/PvTWHh9afuZ2TbtsN+M2V7lrwhQA6E9vrVvj1zrhvXJ0HqGZiZtyhKx+PSSXG/l/P+jd1heUu3Bq2R3AUtEOPlJ/Meg/Qc/qKlrQw47EQQjIJ6npXPPDy0uXd0KypLTQBeWevwB812FlpDLSW204SkYAqVHcltlPn1wpSoi967NZyOy3Gd84eYFpPmkjJUP8AvaqQhDkycI7ai4ls+W1vOPSM45roZSD1r4CDFDnmiO35n820ZqLlYn1/HT0l2c9m4LyHHT0l3/k04DUxlKGkx47TQ64cJV9elSYpgVmpkI+K0idXWoLSYpSlZGYpSlAKHgUqqaqsupL1PZjQr23brItP8V5DZElXulK+QAfcYI+aArnivqYPafusS0hCxA2mXO6iO7uGxtsjq7kjkfgGSecCrzpcTv2cthujpdnGK2ZC1AAlZSCenzXPfEy1wocHSejrWwliNNuaAW0d0IxuJPc+vJJ61e7hqSFFkqgQkuXC4p4+xQwFLR7bzkJbHyoj9aAkJsRUhSSlQGB0NeocUR0EE7lHqaomidS6j1Tqu4ulUNmwQMsKSwkuB172S4cFW3uQADxgc5q6QL5bLjcZ1vhS0Oy4CgmS0Actk9OowenaoUMCiGQ8hL+TBIHpVU1Rp25aimtx3LgiNaUAb2m0kuOK75PQccD6mrWaVMaTWmbKrZVS849mjZrTDssFuHAb8tpPJzyVH3J7mt6s0r0wlJye5dilKUPBSsE4qM1Fe41hta50lDrvqS20yync484o4ShI7kmgN6XLjwo7kiW82ww2nct11YSlI9yTwK+VsucK7RUyrbKZlR1HAdZWFJz3GR3qoT5r02exK1FYHk2dENtxlqQptZEtSynYW8+pf4AnsMk8Z4r1vh6h0prSa5py0MzLfNbbdm2uM+ltMR1ZXtKVK46IyTgD1dANuAOt0rTtaZqYaDcloMlRKlhs5SjJyEg4BIAwMkc4z3rcoBSlKArGodFW3UV7hXS5PSyYTakNMsvFtOSckkp9XsOCOlQHiPOTpuww9M6VitRrheXfs0ZthIQEJOAtfHfkDPXkntXRqib5p+3XwMGexudjL8yO+hakOMq90qHIPA+OBmgK9Ndh+GXh6lENsOuRmw0yjHMiQv3A55OSfgY7CpaPdW7Ta4cvUaY0S5zQhLrcZpSlOPEfhSkAqUQPrjHtUPq3Td0m3fTUprNygWp9T0iO66lDrq/yK6BJ2+xx/evhqNcbUl2TZpZlWC7wdkq1TnFI/eKI9QTgkLx0UnJzQFut98t9xkOxY0j+JaG5yO6hTTqR0yULAVjPfGK+cU3v7/mCUIX3P5SPspRu84rx6t2eMdf7fNVbS1wbuGoLgrUcBlOorAwGXJkdxSmVsrBVlIzhJIByCM/3Aj9B3U2bw1uerZ+95yW/InqQSeSVlKUj2BI/vQHT/rSqTbrLPv8ApmPcJt8uMe5zY6X0uQ5Cmmo5UNyUpbB2lIyAd2SeearD1xuOpPB6beJ0qS1cobTqPNjPraQ4ptY9e1JAOQMc8dcYoDq0uXHhthyW+0w2SEhbqwkZ9smvlc7jGtdufnzXA3GYQVrV14+B3J6AdyaokexRtaabkXi8tGat+Gpq3IcyQylKcb0j+dawVbuuNo7cxkRMjVXgjAgW+U2LmppKGW1ugKcWw5naMnrhGf6dqAsVxvmp/wBoLVbkQ4bUe4hXmNsuKXKiNgcuqJGwYzjoRngE9arcmMdKeJNut7i5D1rvExuXHU+4pwokJQttQKlHJyVoP9PapvTl7ujsMx4mjblCuzgAkyJwwxv6b1OqVvcA7AAntkdatMvT8O5tWz74SJr9vcS808sbSXQMbiE4HXnHTOPagNPW2mnNTWuPGjXJ23SI0pEpl9pO7C0ZxkZGeuevUCt7T1mTZ4riFyn5kp9wuyZb5G95ZAGcDgAAAADgACpVIwKzQClKUApSlAKUpQCteXCizmSxNjMyGiclt5sLTn6HitilAaLdot7EB+FFhsRo76VJcbjthsHIwT6cc471C23RUGFYHLCqVOk2pbK2RGkLQQhKjnghIVkHpzxVopQFPtOlrza7Ym0M6lcNtQny2iYaftLTeMBIc3Y4HAOzipR7TFvOlHdNRUKiwFxzHHl8qSk9Tk5yepye5qcpQGlZ7czabXDt0fcWYjKGWys8kJAAzjvxWvZ9OWayLdctNtjRVvElxbSAFKyc4z1x8dKlaUBjaPbrWaUoBSlKAUpSgP/Z"/>
          <p:cNvSpPr>
            <a:spLocks noChangeAspect="1" noChangeArrowheads="1"/>
          </p:cNvSpPr>
          <p:nvPr/>
        </p:nvSpPr>
        <p:spPr bwMode="auto">
          <a:xfrm>
            <a:off x="215900" y="-485775"/>
            <a:ext cx="1304925" cy="1304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4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4" name="AutoShape 12" descr="data:image/jpeg;base64,/9j/4AAQSkZJRgABAQAAAQABAAD/2wBDAAkGBwgHBgkIBwgKCgkLDRYPDQwMDRsUFRAWIB0iIiAdHx8kKDQsJCYxJx8fLT0tMTU3Ojo6Iys/RD84QzQ5Ojf/2wBDAQoKCg0MDRoPDxo3JR8lNzc3Nzc3Nzc3Nzc3Nzc3Nzc3Nzc3Nzc3Nzc3Nzc3Nzc3Nzc3Nzc3Nzc3Nzc3Nzc3Nzf/wAARCACMAIwDASIAAhEBAxEB/8QAGwABAAIDAQEAAAAAAAAAAAAAAAUGAQQHAgP/xAA4EAABAwMDAgUBBQcEAwAAAAABAgMEAAURBhIhMUEHEyJRYXEUFTJCgRYjJFKRobEzgsHwYpLh/8QAGgEBAAIDAQAAAAAAAAAAAAAAAAQFAgMGAf/EACgRAAICAgIBAwQCAwAAAAAAAAABAgMEESExEgVBURNxgdEisWGRwf/aAAwDAQACEQMRAD8A7jSlKAUpVXla8sMfUUaxfalOy33fJKmk7m2nMZCFr6BR6YGTnrigLRSsA8c1qNXSA/LXDYnRXJTYythDyStI+Ug5FAblKpGstcTdNLiu/cLzlvclpjOSnXko5OeUoGVEYB5OBx85rR1bf9VSWrxJ0oqHGgWbeHn5CN65LiBucSgdAEjgk9SCB0oDop4oDmue2/Ul91jbLcxYHmba+7ERIuE5TXmhgqyA22g8FSilSueicdyK+nhPfbzdY15iX2SmY7bZ6oyJSUBPmY69ABxj+9AS2rtVP6dk21lmxz7mJjhQpUVOfK6deDk89OOh5qXv12Yslkm3OV/pRWVOEe+BwPqTgfrVdteqZ9y8Rbrp9iNH+7bcwlTsj1eZ5igCE9cdz2/Kag/GJ5+8SLHou3ubX7rIDj5H5GUHqfjOVf7KAlvCW/ah1LYnrnf0RktOO4iKabKStIyFE8kYzwPofirzWlChNWu1swba2lDcdkNsoUeAAMDJ/wA1D6Hm6pmQ5P7XW6PDkNvbWiwoEOI98bjjnvnn2oCy0pSgFKUoBXh51tptbjy0obQkqWpRwEgdST7V7rRutrj3ZpDE0KXHS4FrZz6HcdErH5k5wcd8DORkUBQoWrIniDf5djtlzXDtsdO5wtEofnjOCEK/I2OMkeog9hmrm9Y7KzZU29cOOzbY5S6Gx+7S2UHcFZGMEEZzn61QfE/RUmLLa1lpJAZu0FQdfZaTw8kdVAdzjgj8w+eu9pd5nxNgoul2lJVCaXtNlYUQ2lY5y8eC5nqBwnHuc0BLamuMqdNsEWBElzbJcipUuVBP5No2AqBGEEnJOQSBgdwaJr9qx2CbZtS6WgIjpts9LUqRFaCGXUnIUjdkb1cKBKQRyQTnium62h3GRo+5xLB6Jy45QwEHae2Qk9iU5A+SKqtjtlx1hbIdu1Hp9VptEGL5RjrUN772zywpIx6EpSVEfJHtQEr4sxBcPDy5qYwtTKESm1DkehQVn/1zXmyNKkeEwyd7sy1vPOEfmcdStaj+qlGpOxaRjWqAqE/NnXNgsGMlE90LShk8FASABgjjnJxxnHFT8aOzFYQxGaQyy2kJQ22kJSkDoABwBQFK8GICoOgLet5Kg/JKnV7gQcZ2p6+yUpqM8GZjDFvuNvfRJRcXbpIcfbVHcwknGCVY2jhPc9a6bisYFAc18I3oz83Vc9x9oTJl5dSWysbtqeU8dfzK/p8VnQ6P2h8QdS6md9TMRf3ZCJ5ACfxkfXg/7jV9atVuYkqlMQIjclZKlPIZSFknqSQMmofTWkY+mFPJtM2cIrrq3TDdcQpoLUPfZvHb83agKxqK43XUniLC05YbhIhQ7WkSbnIjr2kk4w37HjAwcjKiSDtq9XG/Wm1PNM3O5RIjj3+ml95KCv6AmueaUflaD0/qC6aotcoXFyQuXIkI2LRIyoBCUrBOOVHggYyalLXJkXaTbdW3bSRZcEchh6NK891DK+QVNbQTwc+ncobjx1FAX1l5t9pDrK0ONrGUrQoEEe4I619K5dp6+MyPFWRB0mfNsi4nmXEND9wh/nC0dgT6QcdTnuM11GgFKUoBSlKAwRmuYTdMXXSeu4970hFL9uuboauMFJCUt5OSsdgOp+DkdFYrqFKA8jnk1kDFZqC1FdpNtiqdjMJJSeS50/QZBNab8iFEfKZnXB2SUY9snaVA6Vusy8wlTZcX7OhSgGgDkKAHJHfGc9fYfWq74vTFx7HHSxNLLpfBLSHNq1jB5GOeDj+tZ/UTh5ro314s55Cofe9fP9HQKVVPDq9vXqxhUtZcksK2LXjG4EZH144/SrXWSe1s03VSqscJdoUr5uOttp3OqCU+6jiiFocGUqCh7g02t6NW1vR8p8GLcYb0Ocyh6O8gocbWMhQPaub6+0o5ZtFvtadk3YtpUhtTSpzziI7BPqUlAPIA7c4GT2rqAoelenpAaJ0/Z9PWJiLYy24woBSpKFBRkK/nKh1/wOgqwV5bQltO1CUpGScJGOvWvVAKUpQClKUApSlAKqGtHwuKpONzaDjB6E46/pVvqvaphNIs0h4E5bG7BPB55FVnqlV1tSUOly/wb8WSjdFv5Od6HjW273J2BdnJiZGdzBRIUhKwB+HA7gc/Iz7VNa/0la7fpedNjF3zkrQvc88Vn8WCAVc9/fsBW7ZrbFtGs0qgRmVwrhFSttQIUpggdRnkJPv8j2qI8U7iJ09Fmw8GmQle9vJBcIOAoDrwU4+p61vrgoVal30X9l0786Mqm1HSb/7x9yQ8JJ6Uw3YBRtSpRdaVgDd0BB+Rwf1+K6Jn5qhWnT79gaZCQQl1ttzdnPkSEp5B/wDFWVDPzVuTMMiGp5kFICfxKHf4qTHiPJS+oShO2VsOmQOtVqy0gryjBOzjr71vaSMZNtCWnQp0q3OJ6EH6fSq9dvW4VOrJyeSeSamrNZ0rt6HtvkyhnatJIz7ZxVNTOc82U4rfByGPOc/UJWRjvgsilbRnNcxmeJM+LeGwqPHNv83a4AFFYRnBVnPz7Yq13szYVtLzlwX5qiEpQ2AkfPz0qoaXgQl3dh68W9DrUlxX2SQ4vgOJI4Kc4Vk4x15FdNgut+Ttjvjosp5E53xrite7Opgn3r1XlP1r1UUsRSlKAUpSgFKwa8OrUkelBUT2FYTmoRcmD5vSmmiQpfI7AVDXl16fFMdlJCV43EkBKU9yrP8Aj/PSpFuDuUVSOc84BqN1FAaktRYCE4U85jdnlKR161Qysz7YuyxKMPj3fPBuq0rFye8W/TVjlT04UlDXmOOlWVOkD0jP9APrXL9JrkLusjVVzlIRCYWVylKVhTizkhpI/NztIH0qS8T7+07GasluP8MwR5ikEbSpPAT+n+fpzVtPWe46okogRyryGzucWc7W+Mb1e5wAAOpwAMDJq0lNOajH2/s6bEw3XhzutevPtvtR/b/Re2r3P1fcG24sd1qMPWlonHH8yz/34q+KaW3CaYUvcvATnGATWpZrTb9MWnyYwIQgbnHFficV7n59hXlc9UtsuoGwJ/DUnqPJzmXZCaf01qCPmu3Rnri1HCEqDQ8x5RH4j2H/ADj4qd/CKrza27Y05cJSVuOK5SgdQn+b/wC1v3W5oiQA6g5W6nDY+veo9c4VxlJ8Pv8ABT1W1VRlOXD7f29iI1DvuC5SUklqI0pWRjG7vmtr7naummYUbzFNLQlp1p5ByptxODuH9x+ta8N912GqDFZMhxxJ851RwlOe2e9TtpiGDAYiqXvLSMZ96kY1jcFNPnsww0p2O35XP6NwDjpWaUrYWQpSlAKUpQCleFuttrQhbiUqcOEJKgCo4zge/AJr1QGap+sJTrSXFMrKFBJQFJ6gd8HtVlnSiwlIR+I/FVi8QpF1AZYSSpZ5UeiR3JrmvWM1Tsji1N+W1vRIxnFXRcujmWmrGL3elofWGoTJ3vvKOEpHYZ6ZP/BrpsHU2j7D5VrgTY6EKV1ZBUnce6ljj9c1GW3wwjBwuXWYt8FWfJb9KM/PvTWHh9afuZ2TbtsN+M2V7lrwhQA6E9vrVvj1zrhvXJ0HqGZiZtyhKx+PSSXG/l/P+jd1heUu3Bq2R3AUtEOPlJ/Meg/Qc/qKlrQw47EQQjIJ6npXPPDy0uXd0KypLTQBeWevwB812FlpDLSW204SkYAqVHcltlPn1wpSoi967NZyOy3Gd84eYFpPmkjJUP8AvaqQhDkycI7ai4ls+W1vOPSM45roZSD1r4CDFDnmiO35n820ZqLlYn1/HT0l2c9m4LyHHT0l3/k04DUxlKGkx47TQ64cJV9elSYpgVmpkI+K0idXWoLSYpSlZGYpSlAKHgUqqaqsupL1PZjQr23brItP8V5DZElXulK+QAfcYI+aArnivqYPafusS0hCxA2mXO6iO7uGxtsjq7kjkfgGSecCrzpcTv2cthujpdnGK2ZC1AAlZSCenzXPfEy1wocHSejrWwliNNuaAW0d0IxuJPc+vJJ61e7hqSFFkqgQkuXC4p4+xQwFLR7bzkJbHyoj9aAkJsRUhSSlQGB0NeocUR0EE7lHqaomidS6j1Tqu4ulUNmwQMsKSwkuB172S4cFW3uQADxgc5q6QL5bLjcZ1vhS0Oy4CgmS0Actk9OowenaoUMCiGQ8hL+TBIHpVU1Rp25aimtx3LgiNaUAb2m0kuOK75PQccD6mrWaVMaTWmbKrZVS849mjZrTDssFuHAb8tpPJzyVH3J7mt6s0r0wlJye5dilKUPBSsE4qM1Fe41hta50lDrvqS20yync484o4ShI7kmgN6XLjwo7kiW82ww2nct11YSlI9yTwK+VsucK7RUyrbKZlR1HAdZWFJz3GR3qoT5r02exK1FYHk2dENtxlqQptZEtSynYW8+pf4AnsMk8Z4r1vh6h0prSa5py0MzLfNbbdm2uM+ltMR1ZXtKVK46IyTgD1dANuAOt0rTtaZqYaDcloMlRKlhs5SjJyEg4BIAwMkc4z3rcoBSlKArGodFW3UV7hXS5PSyYTakNMsvFtOSckkp9XsOCOlQHiPOTpuww9M6VitRrheXfs0ZthIQEJOAtfHfkDPXkntXRqib5p+3XwMGexudjL8yO+hakOMq90qHIPA+OBmgK9Ndh+GXh6lENsOuRmw0yjHMiQv3A55OSfgY7CpaPdW7Ta4cvUaY0S5zQhLrcZpSlOPEfhSkAqUQPrjHtUPq3Td0m3fTUprNygWp9T0iO66lDrq/yK6BJ2+xx/evhqNcbUl2TZpZlWC7wdkq1TnFI/eKI9QTgkLx0UnJzQFut98t9xkOxY0j+JaG5yO6hTTqR0yULAVjPfGK+cU3v7/mCUIX3P5SPspRu84rx6t2eMdf7fNVbS1wbuGoLgrUcBlOorAwGXJkdxSmVsrBVlIzhJIByCM/3Aj9B3U2bw1uerZ+95yW/InqQSeSVlKUj2BI/vQHT/rSqTbrLPv8ApmPcJt8uMe5zY6X0uQ5Cmmo5UNyUpbB2lIyAd2SeearD1xuOpPB6beJ0qS1cobTqPNjPraQ4ptY9e1JAOQMc8dcYoDq0uXHhthyW+0w2SEhbqwkZ9smvlc7jGtdufnzXA3GYQVrV14+B3J6AdyaokexRtaabkXi8tGat+Gpq3IcyQylKcb0j+dawVbuuNo7cxkRMjVXgjAgW+U2LmppKGW1ugKcWw5naMnrhGf6dqAsVxvmp/wBoLVbkQ4bUe4hXmNsuKXKiNgcuqJGwYzjoRngE9arcmMdKeJNut7i5D1rvExuXHU+4pwokJQttQKlHJyVoP9PapvTl7ujsMx4mjblCuzgAkyJwwxv6b1OqVvcA7AAntkdatMvT8O5tWz74SJr9vcS808sbSXQMbiE4HXnHTOPagNPW2mnNTWuPGjXJ23SI0pEpl9pO7C0ZxkZGeuevUCt7T1mTZ4riFyn5kp9wuyZb5G95ZAGcDgAAAADgACpVIwKzQClKUApSlAKUpQCteXCizmSxNjMyGiclt5sLTn6HitilAaLdot7EB+FFhsRo76VJcbjthsHIwT6cc471C23RUGFYHLCqVOk2pbK2RGkLQQhKjnghIVkHpzxVopQFPtOlrza7Ym0M6lcNtQny2iYaftLTeMBIc3Y4HAOzipR7TFvOlHdNRUKiwFxzHHl8qSk9Tk5yepye5qcpQGlZ7czabXDt0fcWYjKGWys8kJAAzjvxWvZ9OWayLdctNtjRVvElxbSAFKyc4z1x8dKlaUBjaPbrWaUoBSlKAUpSgP/Z"/>
          <p:cNvSpPr>
            <a:spLocks noChangeAspect="1" noChangeArrowheads="1"/>
          </p:cNvSpPr>
          <p:nvPr/>
        </p:nvSpPr>
        <p:spPr bwMode="auto">
          <a:xfrm>
            <a:off x="368300" y="-333375"/>
            <a:ext cx="1304925" cy="1304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4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25" name="Rectangle 6"/>
          <p:cNvSpPr>
            <a:spLocks noChangeArrowheads="1"/>
          </p:cNvSpPr>
          <p:nvPr/>
        </p:nvSpPr>
        <p:spPr bwMode="auto">
          <a:xfrm>
            <a:off x="5500513" y="2039584"/>
            <a:ext cx="2568778" cy="3610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s-ES" sz="2800" b="0" i="0" u="none" strike="noStrike" kern="1200" cap="none" spc="0" normalizeH="0" baseline="0" noProof="0" dirty="0">
              <a:ln>
                <a:noFill/>
              </a:ln>
              <a:solidFill>
                <a:srgbClr val="C00000"/>
              </a:solidFill>
              <a:effectLst>
                <a:glow rad="88900">
                  <a:prstClr val="white">
                    <a:alpha val="40000"/>
                  </a:prstClr>
                </a:glow>
                <a:outerShdw blurRad="50800" dist="38100" algn="l" rotWithShape="0">
                  <a:prstClr val="white">
                    <a:alpha val="40000"/>
                  </a:prstClr>
                </a:outerShdw>
              </a:effectLst>
              <a:uLnTx/>
              <a:uFillTx/>
              <a:latin typeface="Tekton Pro" panose="020F0603020208020904" pitchFamily="34" charset="0"/>
              <a:ea typeface="+mn-ea"/>
              <a:cs typeface="+mn-cs"/>
            </a:endParaRPr>
          </a:p>
        </p:txBody>
      </p:sp>
      <p:sp>
        <p:nvSpPr>
          <p:cNvPr id="11" name="Rectangle 6"/>
          <p:cNvSpPr>
            <a:spLocks noChangeArrowheads="1"/>
          </p:cNvSpPr>
          <p:nvPr/>
        </p:nvSpPr>
        <p:spPr bwMode="auto">
          <a:xfrm>
            <a:off x="3914843" y="3141443"/>
            <a:ext cx="4476206" cy="3031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marR="0" lvl="0" indent="-342900" algn="r" defTabSz="914400" rtl="0" eaLnBrk="1" fontAlgn="base" latinLnBrk="0" hangingPunct="1">
              <a:lnSpc>
                <a:spcPct val="100000"/>
              </a:lnSpc>
              <a:spcBef>
                <a:spcPct val="20000"/>
              </a:spcBef>
              <a:spcAft>
                <a:spcPct val="0"/>
              </a:spcAft>
              <a:buClrTx/>
              <a:buSzTx/>
              <a:buFontTx/>
              <a:buNone/>
              <a:tabLst/>
              <a:defRPr/>
            </a:pPr>
            <a:r>
              <a:rPr kumimoji="0" lang="es-PE" sz="3200" b="1" i="1" u="none" strike="noStrike" kern="1200" cap="none" spc="0" normalizeH="0" baseline="0" noProof="0" dirty="0" smtClean="0">
                <a:ln w="6600">
                  <a:solidFill>
                    <a:sysClr val="windowText" lastClr="000000"/>
                  </a:solidFill>
                  <a:prstDash val="solid"/>
                </a:ln>
                <a:solidFill>
                  <a:srgbClr val="FFFFFF"/>
                </a:solidFill>
                <a:effectLst>
                  <a:outerShdw dist="38100" dir="2700000" algn="tl" rotWithShape="0">
                    <a:srgbClr val="C0504D"/>
                  </a:outerShdw>
                </a:effectLst>
                <a:uLnTx/>
                <a:uFillTx/>
                <a:latin typeface="Arial" panose="020B0604020202020204" pitchFamily="34" charset="0"/>
                <a:ea typeface="+mn-ea"/>
                <a:cs typeface="Arial" panose="020B0604020202020204" pitchFamily="34" charset="0"/>
              </a:rPr>
              <a:t>¿</a:t>
            </a:r>
            <a:r>
              <a:rPr kumimoji="0" lang="es-PE" sz="3200" b="1" i="1" u="none" strike="noStrike" kern="1200" cap="none" spc="0" normalizeH="0" baseline="0" noProof="0" dirty="0">
                <a:ln w="6600">
                  <a:solidFill>
                    <a:sysClr val="windowText" lastClr="000000"/>
                  </a:solidFill>
                  <a:prstDash val="solid"/>
                </a:ln>
                <a:solidFill>
                  <a:srgbClr val="FFFFFF"/>
                </a:solidFill>
                <a:effectLst>
                  <a:outerShdw dist="38100" dir="2700000" algn="tl" rotWithShape="0">
                    <a:srgbClr val="C0504D"/>
                  </a:outerShdw>
                </a:effectLst>
                <a:uLnTx/>
                <a:uFillTx/>
                <a:latin typeface="Arial" panose="020B0604020202020204" pitchFamily="34" charset="0"/>
                <a:ea typeface="+mn-ea"/>
                <a:cs typeface="Arial" panose="020B0604020202020204" pitchFamily="34" charset="0"/>
              </a:rPr>
              <a:t>cómo y </a:t>
            </a:r>
            <a:r>
              <a:rPr kumimoji="0" lang="es-PE" sz="3200" b="1" i="1" u="none" strike="noStrike" kern="1200" cap="none" spc="0" normalizeH="0" baseline="0" noProof="0" dirty="0" smtClean="0">
                <a:ln w="6600">
                  <a:solidFill>
                    <a:sysClr val="windowText" lastClr="000000"/>
                  </a:solidFill>
                  <a:prstDash val="solid"/>
                </a:ln>
                <a:solidFill>
                  <a:srgbClr val="FFFFFF"/>
                </a:solidFill>
                <a:effectLst>
                  <a:outerShdw dist="38100" dir="2700000" algn="tl" rotWithShape="0">
                    <a:srgbClr val="C0504D"/>
                  </a:outerShdw>
                </a:effectLst>
                <a:uLnTx/>
                <a:uFillTx/>
                <a:latin typeface="Arial" panose="020B0604020202020204" pitchFamily="34" charset="0"/>
                <a:ea typeface="+mn-ea"/>
                <a:cs typeface="Arial" panose="020B0604020202020204" pitchFamily="34" charset="0"/>
              </a:rPr>
              <a:t>                                 de qué </a:t>
            </a:r>
            <a:r>
              <a:rPr kumimoji="0" lang="es-PE" sz="3200" b="1" i="1" u="none" strike="noStrike" kern="1200" cap="none" spc="0" normalizeH="0" baseline="0" noProof="0" dirty="0">
                <a:ln w="6600">
                  <a:solidFill>
                    <a:sysClr val="windowText" lastClr="000000"/>
                  </a:solidFill>
                  <a:prstDash val="solid"/>
                </a:ln>
                <a:solidFill>
                  <a:srgbClr val="FFFFFF"/>
                </a:solidFill>
                <a:effectLst>
                  <a:outerShdw dist="38100" dir="2700000" algn="tl" rotWithShape="0">
                    <a:srgbClr val="C0504D"/>
                  </a:outerShdw>
                </a:effectLst>
                <a:uLnTx/>
                <a:uFillTx/>
                <a:latin typeface="Arial" panose="020B0604020202020204" pitchFamily="34" charset="0"/>
                <a:ea typeface="+mn-ea"/>
                <a:cs typeface="Arial" panose="020B0604020202020204" pitchFamily="34" charset="0"/>
              </a:rPr>
              <a:t>manera, puedo tener los sentimientos y las actitudes  de Jesús </a:t>
            </a:r>
            <a:r>
              <a:rPr kumimoji="0" lang="es-PE" sz="3200" b="1" i="1" u="none" strike="noStrike" kern="1200" cap="none" spc="0" normalizeH="0" baseline="0" noProof="0" dirty="0" smtClean="0">
                <a:ln w="6600">
                  <a:solidFill>
                    <a:sysClr val="windowText" lastClr="000000"/>
                  </a:solidFill>
                  <a:prstDash val="solid"/>
                </a:ln>
                <a:solidFill>
                  <a:srgbClr val="FFFFFF"/>
                </a:solidFill>
                <a:effectLst>
                  <a:outerShdw dist="38100" dir="2700000" algn="tl" rotWithShape="0">
                    <a:srgbClr val="C0504D"/>
                  </a:outerShdw>
                </a:effectLst>
                <a:uLnTx/>
                <a:uFillTx/>
                <a:latin typeface="Arial" panose="020B0604020202020204" pitchFamily="34" charset="0"/>
                <a:ea typeface="+mn-ea"/>
                <a:cs typeface="Arial" panose="020B0604020202020204" pitchFamily="34" charset="0"/>
              </a:rPr>
              <a:t>Buen Pastor ?.</a:t>
            </a:r>
            <a:endParaRPr kumimoji="0" lang="es-ES" sz="3200" b="1" i="1" u="none" strike="noStrike" kern="1200" cap="none" spc="0" normalizeH="0" baseline="0" noProof="0" dirty="0">
              <a:ln w="6600">
                <a:solidFill>
                  <a:sysClr val="windowText" lastClr="000000"/>
                </a:solidFill>
                <a:prstDash val="solid"/>
              </a:ln>
              <a:solidFill>
                <a:srgbClr val="FFFFFF"/>
              </a:solidFill>
              <a:effectLst>
                <a:outerShdw dist="38100" dir="2700000" algn="tl" rotWithShape="0">
                  <a:srgbClr val="C0504D"/>
                </a:outerShdw>
              </a:effectLst>
              <a:uLnTx/>
              <a:uFillTx/>
              <a:latin typeface="Arial" panose="020B0604020202020204" pitchFamily="34" charset="0"/>
              <a:ea typeface="+mn-ea"/>
              <a:cs typeface="Arial" panose="020B0604020202020204" pitchFamily="34" charset="0"/>
            </a:endParaRPr>
          </a:p>
          <a:p>
            <a:pPr marL="342900" marR="0" lvl="0" indent="-342900" algn="r" defTabSz="914400" rtl="0" eaLnBrk="1" fontAlgn="base" latinLnBrk="0" hangingPunct="1">
              <a:lnSpc>
                <a:spcPct val="100000"/>
              </a:lnSpc>
              <a:spcBef>
                <a:spcPct val="20000"/>
              </a:spcBef>
              <a:spcAft>
                <a:spcPct val="0"/>
              </a:spcAft>
              <a:buClrTx/>
              <a:buSzTx/>
              <a:buFontTx/>
              <a:buNone/>
              <a:tabLst/>
              <a:defRPr/>
            </a:pPr>
            <a:endParaRPr kumimoji="0" lang="es-ES" sz="3200" b="1" i="1" u="none" strike="noStrike" kern="1200" cap="none" spc="0" normalizeH="0" baseline="0" noProof="0" dirty="0">
              <a:ln w="6600">
                <a:solidFill>
                  <a:sysClr val="windowText" lastClr="000000"/>
                </a:solidFill>
                <a:prstDash val="solid"/>
              </a:ln>
              <a:solidFill>
                <a:srgbClr val="FFFFFF"/>
              </a:solidFill>
              <a:effectLst>
                <a:outerShdw dist="38100" dir="2700000" algn="tl" rotWithShape="0">
                  <a:srgbClr val="C0504D"/>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2801790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750" fill="hold"/>
                                        <p:tgtEl>
                                          <p:spTgt spid="7"/>
                                        </p:tgtEl>
                                        <p:attrNameLst>
                                          <p:attrName>ppt_w</p:attrName>
                                        </p:attrNameLst>
                                      </p:cBhvr>
                                      <p:tavLst>
                                        <p:tav tm="0">
                                          <p:val>
                                            <p:fltVal val="0"/>
                                          </p:val>
                                        </p:tav>
                                        <p:tav tm="100000">
                                          <p:val>
                                            <p:strVal val="#ppt_w"/>
                                          </p:val>
                                        </p:tav>
                                      </p:tavLst>
                                    </p:anim>
                                    <p:anim calcmode="lin" valueType="num">
                                      <p:cBhvr>
                                        <p:cTn id="8" dur="175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4725"/>
                            </p:stCondLst>
                            <p:childTnLst>
                              <p:par>
                                <p:cTn id="10" presetID="23" presetClass="entr" presetSubtype="528" fill="hold" grpId="0" nodeType="afterEffect">
                                  <p:stCondLst>
                                    <p:cond delay="0"/>
                                  </p:stCondLst>
                                  <p:iterate type="wd">
                                    <p:tmPct val="10000"/>
                                  </p:iterate>
                                  <p:childTnLst>
                                    <p:set>
                                      <p:cBhvr>
                                        <p:cTn id="11" dur="1" fill="hold">
                                          <p:stCondLst>
                                            <p:cond delay="0"/>
                                          </p:stCondLst>
                                        </p:cTn>
                                        <p:tgtEl>
                                          <p:spTgt spid="11"/>
                                        </p:tgtEl>
                                        <p:attrNameLst>
                                          <p:attrName>style.visibility</p:attrName>
                                        </p:attrNameLst>
                                      </p:cBhvr>
                                      <p:to>
                                        <p:strVal val="visible"/>
                                      </p:to>
                                    </p:set>
                                    <p:anim calcmode="lin" valueType="num">
                                      <p:cBhvr>
                                        <p:cTn id="12" dur="1750" fill="hold"/>
                                        <p:tgtEl>
                                          <p:spTgt spid="11"/>
                                        </p:tgtEl>
                                        <p:attrNameLst>
                                          <p:attrName>ppt_w</p:attrName>
                                        </p:attrNameLst>
                                      </p:cBhvr>
                                      <p:tavLst>
                                        <p:tav tm="0">
                                          <p:val>
                                            <p:fltVal val="0"/>
                                          </p:val>
                                        </p:tav>
                                        <p:tav tm="100000">
                                          <p:val>
                                            <p:strVal val="#ppt_w"/>
                                          </p:val>
                                        </p:tav>
                                      </p:tavLst>
                                    </p:anim>
                                    <p:anim calcmode="lin" valueType="num">
                                      <p:cBhvr>
                                        <p:cTn id="13" dur="1750" fill="hold"/>
                                        <p:tgtEl>
                                          <p:spTgt spid="11"/>
                                        </p:tgtEl>
                                        <p:attrNameLst>
                                          <p:attrName>ppt_h</p:attrName>
                                        </p:attrNameLst>
                                      </p:cBhvr>
                                      <p:tavLst>
                                        <p:tav tm="0">
                                          <p:val>
                                            <p:fltVal val="0"/>
                                          </p:val>
                                        </p:tav>
                                        <p:tav tm="100000">
                                          <p:val>
                                            <p:strVal val="#ppt_h"/>
                                          </p:val>
                                        </p:tav>
                                      </p:tavLst>
                                    </p:anim>
                                    <p:anim calcmode="lin" valueType="num">
                                      <p:cBhvr>
                                        <p:cTn id="14" dur="1750" fill="hold"/>
                                        <p:tgtEl>
                                          <p:spTgt spid="11"/>
                                        </p:tgtEl>
                                        <p:attrNameLst>
                                          <p:attrName>ppt_x</p:attrName>
                                        </p:attrNameLst>
                                      </p:cBhvr>
                                      <p:tavLst>
                                        <p:tav tm="0">
                                          <p:val>
                                            <p:fltVal val="0.5"/>
                                          </p:val>
                                        </p:tav>
                                        <p:tav tm="100000">
                                          <p:val>
                                            <p:strVal val="#ppt_x"/>
                                          </p:val>
                                        </p:tav>
                                      </p:tavLst>
                                    </p:anim>
                                    <p:anim calcmode="lin" valueType="num">
                                      <p:cBhvr>
                                        <p:cTn id="15" dur="1750" fill="hold"/>
                                        <p:tgtEl>
                                          <p:spTgt spid="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1388" y="572756"/>
            <a:ext cx="8084730" cy="5797899"/>
          </a:xfrm>
          <a:prstGeom prst="rect">
            <a:avLst/>
          </a:prstGeom>
          <a:scene3d>
            <a:camera prst="orthographicFront"/>
            <a:lightRig rig="threePt" dir="t"/>
          </a:scene3d>
          <a:sp3d>
            <a:bevelT prst="convex"/>
          </a:sp3d>
        </p:spPr>
      </p:pic>
      <p:sp>
        <p:nvSpPr>
          <p:cNvPr id="6" name="Rectangle 5"/>
          <p:cNvSpPr>
            <a:spLocks noChangeArrowheads="1"/>
          </p:cNvSpPr>
          <p:nvPr/>
        </p:nvSpPr>
        <p:spPr bwMode="auto">
          <a:xfrm>
            <a:off x="2211977" y="4279786"/>
            <a:ext cx="6171287" cy="1755254"/>
          </a:xfrm>
          <a:prstGeom prst="rect">
            <a:avLst/>
          </a:prstGeom>
          <a:noFill/>
          <a:ln>
            <a:noFill/>
          </a:ln>
          <a:effectLst/>
          <a:extLst/>
        </p:spPr>
        <p:txBody>
          <a:bodyPr/>
          <a:lstStyle/>
          <a:p>
            <a:pPr marL="571500" marR="0" lvl="0" indent="-571500" algn="r" defTabSz="914400" rtl="0" eaLnBrk="1" fontAlgn="base" latinLnBrk="0" hangingPunct="1">
              <a:lnSpc>
                <a:spcPct val="100000"/>
              </a:lnSpc>
              <a:spcBef>
                <a:spcPct val="20000"/>
              </a:spcBef>
              <a:spcAft>
                <a:spcPct val="0"/>
              </a:spcAft>
              <a:buClrTx/>
              <a:buSzTx/>
              <a:buFont typeface="Wingdings" panose="05000000000000000000" pitchFamily="2" charset="2"/>
              <a:buChar char="q"/>
              <a:tabLst/>
              <a:defRPr/>
            </a:pPr>
            <a:r>
              <a:rPr kumimoji="0" lang="es-PE" sz="3600" b="1" i="1" u="none" strike="noStrike" kern="1200" cap="none" spc="0" normalizeH="0" baseline="0" noProof="0" dirty="0">
                <a:ln>
                  <a:noFill/>
                </a:ln>
                <a:solidFill>
                  <a:prstClr val="white"/>
                </a:solidFill>
                <a:effectLst>
                  <a:glow rad="101600">
                    <a:srgbClr val="7B0603">
                      <a:alpha val="60000"/>
                    </a:srgbClr>
                  </a:glow>
                  <a:outerShdw blurRad="50800" dist="38100" dir="10800000" algn="r" rotWithShape="0">
                    <a:srgbClr val="7B0603"/>
                  </a:outerShdw>
                </a:effectLst>
                <a:uLnTx/>
                <a:uFillTx/>
                <a:latin typeface="Calibri"/>
                <a:ea typeface="+mn-ea"/>
                <a:cs typeface="+mn-cs"/>
              </a:rPr>
              <a:t>	¿Qué puedo hacer para promover y apoyar las vocaciones sacerdotales?</a:t>
            </a:r>
          </a:p>
          <a:p>
            <a:pPr marL="685800" marR="0" lvl="0" indent="-685800" algn="r" defTabSz="914400" rtl="0" eaLnBrk="1" fontAlgn="base" latinLnBrk="0" hangingPunct="1">
              <a:lnSpc>
                <a:spcPct val="100000"/>
              </a:lnSpc>
              <a:spcBef>
                <a:spcPct val="20000"/>
              </a:spcBef>
              <a:spcAft>
                <a:spcPct val="0"/>
              </a:spcAft>
              <a:buClrTx/>
              <a:buSzTx/>
              <a:buFont typeface="Wingdings" panose="05000000000000000000" pitchFamily="2" charset="2"/>
              <a:buChar char="q"/>
              <a:tabLst/>
              <a:defRPr/>
            </a:pPr>
            <a:endParaRPr kumimoji="0" lang="es-PE" sz="5400" b="1" i="1" u="none" strike="noStrike" kern="1200" cap="none" spc="0" normalizeH="0" baseline="0" noProof="0" dirty="0">
              <a:ln>
                <a:noFill/>
              </a:ln>
              <a:solidFill>
                <a:prstClr val="white"/>
              </a:solidFill>
              <a:effectLst>
                <a:glow rad="101600">
                  <a:srgbClr val="7B0603">
                    <a:alpha val="60000"/>
                  </a:srgbClr>
                </a:glow>
                <a:outerShdw blurRad="50800" dist="38100" dir="10800000" algn="r" rotWithShape="0">
                  <a:srgbClr val="7B0603"/>
                </a:outerShdw>
              </a:effectLst>
              <a:uLnTx/>
              <a:uFillTx/>
              <a:latin typeface="Calibri"/>
              <a:ea typeface="+mn-ea"/>
              <a:cs typeface="+mn-cs"/>
            </a:endParaRPr>
          </a:p>
          <a:p>
            <a:pPr marL="571500" marR="0" lvl="0" indent="-571500" algn="r" defTabSz="914400" rtl="0" eaLnBrk="1" fontAlgn="base" latinLnBrk="0" hangingPunct="1">
              <a:lnSpc>
                <a:spcPct val="100000"/>
              </a:lnSpc>
              <a:spcBef>
                <a:spcPct val="20000"/>
              </a:spcBef>
              <a:spcAft>
                <a:spcPct val="0"/>
              </a:spcAft>
              <a:buClrTx/>
              <a:buSzTx/>
              <a:buFont typeface="Wingdings" panose="05000000000000000000" pitchFamily="2" charset="2"/>
              <a:buChar char="q"/>
              <a:tabLst/>
              <a:defRPr/>
            </a:pPr>
            <a:endParaRPr kumimoji="0" lang="es-ES" sz="3600" b="1" i="1" u="none" strike="noStrike" kern="1200" cap="none" spc="0" normalizeH="0" baseline="0" noProof="0" dirty="0">
              <a:ln>
                <a:noFill/>
              </a:ln>
              <a:solidFill>
                <a:prstClr val="white"/>
              </a:solidFill>
              <a:effectLst>
                <a:glow rad="101600">
                  <a:srgbClr val="7B0603">
                    <a:alpha val="60000"/>
                  </a:srgbClr>
                </a:glow>
                <a:outerShdw blurRad="50800" dist="38100" dir="10800000" algn="r" rotWithShape="0">
                  <a:srgbClr val="7B0603"/>
                </a:outerShdw>
              </a:effectLst>
              <a:uLnTx/>
              <a:uFillTx/>
              <a:latin typeface="Calibri"/>
              <a:ea typeface="+mn-ea"/>
              <a:cs typeface="+mn-cs"/>
            </a:endParaRPr>
          </a:p>
        </p:txBody>
      </p:sp>
    </p:spTree>
    <p:extLst>
      <p:ext uri="{BB962C8B-B14F-4D97-AF65-F5344CB8AC3E}">
        <p14:creationId xmlns:p14="http://schemas.microsoft.com/office/powerpoint/2010/main" val="426051477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1125" autoRev="1" fill="hold">
                                          <p:stCondLst>
                                            <p:cond delay="0"/>
                                          </p:stCondLst>
                                        </p:cTn>
                                        <p:tgtEl>
                                          <p:spTgt spid="6"/>
                                        </p:tgtEl>
                                        <p:attrNameLst>
                                          <p:attrName>ppt_w</p:attrName>
                                        </p:attrNameLst>
                                      </p:cBhvr>
                                    </p:anim>
                                    <p:anim by="(#ppt_w*0.50)" calcmode="lin" valueType="num">
                                      <p:cBhvr>
                                        <p:cTn id="8" dur="1125" decel="50000" autoRev="1" fill="hold">
                                          <p:stCondLst>
                                            <p:cond delay="0"/>
                                          </p:stCondLst>
                                        </p:cTn>
                                        <p:tgtEl>
                                          <p:spTgt spid="6"/>
                                        </p:tgtEl>
                                        <p:attrNameLst>
                                          <p:attrName>ppt_x</p:attrName>
                                        </p:attrNameLst>
                                      </p:cBhvr>
                                    </p:anim>
                                    <p:anim from="(-#ppt_h/2)" to="(#ppt_y)" calcmode="lin" valueType="num">
                                      <p:cBhvr>
                                        <p:cTn id="9" dur="2250" fill="hold">
                                          <p:stCondLst>
                                            <p:cond delay="0"/>
                                          </p:stCondLst>
                                        </p:cTn>
                                        <p:tgtEl>
                                          <p:spTgt spid="6"/>
                                        </p:tgtEl>
                                        <p:attrNameLst>
                                          <p:attrName>ppt_y</p:attrName>
                                        </p:attrNameLst>
                                      </p:cBhvr>
                                    </p:anim>
                                    <p:animRot by="21600000">
                                      <p:cBhvr>
                                        <p:cTn id="10" dur="225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ablando con Dios (Oración de la Mañana) . Amado Jesús mi Buen Pastor,  gracias por este nuevo dia, gracias p… | Imagen de cristo, Cuadros de  cristo, Cordero de d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231" y="596252"/>
            <a:ext cx="7979344" cy="5778422"/>
          </a:xfrm>
          <a:prstGeom prst="rect">
            <a:avLst/>
          </a:prstGeom>
          <a:solidFill>
            <a:schemeClr val="bg1"/>
          </a:solidFill>
          <a:scene3d>
            <a:camera prst="orthographicFront"/>
            <a:lightRig rig="threePt" dir="t"/>
          </a:scene3d>
          <a:sp3d>
            <a:bevelT w="152400" h="50800" prst="softRound"/>
          </a:sp3d>
          <a:extLst/>
        </p:spPr>
      </p:pic>
      <p:sp>
        <p:nvSpPr>
          <p:cNvPr id="122889" name="Rectangle 9"/>
          <p:cNvSpPr>
            <a:spLocks noChangeArrowheads="1"/>
          </p:cNvSpPr>
          <p:nvPr/>
        </p:nvSpPr>
        <p:spPr bwMode="auto">
          <a:xfrm>
            <a:off x="2167174" y="1515291"/>
            <a:ext cx="2175066" cy="624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PE" sz="2800" b="1" i="1" u="none" strike="noStrike" kern="1200" cap="none" spc="0" normalizeH="0" baseline="0" noProof="0" dirty="0" smtClean="0">
                <a:ln>
                  <a:noFill/>
                </a:ln>
                <a:solidFill>
                  <a:prstClr val="white"/>
                </a:solidFill>
                <a:effectLst>
                  <a:glow rad="101600">
                    <a:srgbClr val="1F497D">
                      <a:lumMod val="50000"/>
                      <a:alpha val="60000"/>
                    </a:srgbClr>
                  </a:glow>
                  <a:outerShdw blurRad="38100" dist="38100" dir="2700000" algn="tl">
                    <a:srgbClr val="000000">
                      <a:alpha val="43137"/>
                    </a:srgbClr>
                  </a:outerShdw>
                </a:effectLst>
                <a:uLnTx/>
                <a:uFillTx/>
                <a:latin typeface="Times New Roman" pitchFamily="18" charset="0"/>
                <a:ea typeface="+mn-ea"/>
                <a:cs typeface="+mn-cs"/>
              </a:rPr>
              <a:t>Motivación:</a:t>
            </a:r>
            <a:endParaRPr kumimoji="0" lang="es-ES" sz="2800" b="1" i="1" u="none" strike="noStrike" kern="1200" cap="none" spc="0" normalizeH="0" baseline="0" noProof="0" dirty="0">
              <a:ln>
                <a:noFill/>
              </a:ln>
              <a:solidFill>
                <a:prstClr val="white"/>
              </a:solidFill>
              <a:effectLst>
                <a:glow rad="101600">
                  <a:srgbClr val="1F497D">
                    <a:lumMod val="50000"/>
                    <a:alpha val="60000"/>
                  </a:srgbClr>
                </a:glow>
                <a:outerShdw blurRad="38100" dist="38100" dir="2700000" algn="tl">
                  <a:srgbClr val="000000">
                    <a:alpha val="43137"/>
                  </a:srgbClr>
                </a:outerShdw>
              </a:effectLst>
              <a:uLnTx/>
              <a:uFillTx/>
              <a:latin typeface="Times New Roman" pitchFamily="18" charset="0"/>
              <a:ea typeface="+mn-ea"/>
              <a:cs typeface="+mn-cs"/>
            </a:endParaRPr>
          </a:p>
        </p:txBody>
      </p:sp>
      <p:sp>
        <p:nvSpPr>
          <p:cNvPr id="12" name="Rectángulo redondeado 11"/>
          <p:cNvSpPr>
            <a:spLocks noChangeArrowheads="1"/>
          </p:cNvSpPr>
          <p:nvPr/>
        </p:nvSpPr>
        <p:spPr bwMode="auto">
          <a:xfrm>
            <a:off x="665963" y="683337"/>
            <a:ext cx="5177488" cy="744869"/>
          </a:xfrm>
          <a:prstGeom prst="roundRect">
            <a:avLst>
              <a:gd name="adj" fmla="val 16667"/>
            </a:avLst>
          </a:prstGeom>
          <a:solidFill>
            <a:srgbClr val="EFE269"/>
          </a:solidFill>
          <a:ln w="6350" cap="flat" cmpd="sng" algn="ctr">
            <a:solidFill>
              <a:srgbClr val="FFC000"/>
            </a:solidFill>
            <a:prstDash val="solid"/>
            <a:miter lim="800000"/>
            <a:headEnd/>
            <a:tailEnd/>
          </a:ln>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marL="0" marR="0" lvl="0" indent="19050" algn="ctr"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ORATIO</a:t>
            </a:r>
            <a:endParaRPr kumimoji="0" lang="es-PE" sz="1800" b="0" i="0" u="none" strike="noStrike" kern="0" cap="none" spc="0" normalizeH="0" baseline="0" noProof="0" dirty="0">
              <a:ln>
                <a:noFill/>
              </a:ln>
              <a:solidFill>
                <a:srgbClr val="880000"/>
              </a:solidFill>
              <a:effectLst/>
              <a:uLnTx/>
              <a:uFillTx/>
              <a:latin typeface="Times New Roman" panose="02020603050405020304" pitchFamily="18" charset="0"/>
              <a:ea typeface="Times New Roman" panose="02020603050405020304" pitchFamily="18" charset="0"/>
              <a:cs typeface="+mn-cs"/>
            </a:endParaRPr>
          </a:p>
          <a:p>
            <a:pPr marL="0" marR="0" lvl="0" indent="19050" algn="ctr"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0" cap="none" spc="0" normalizeH="0" baseline="0" noProof="0" dirty="0">
                <a:ln>
                  <a:noFill/>
                </a:ln>
                <a:solidFill>
                  <a:srgbClr val="833C0B"/>
                </a:solidFill>
                <a:effectLst/>
                <a:uLnTx/>
                <a:uFillTx/>
                <a:latin typeface="Times New Roman" panose="02020603050405020304" pitchFamily="18" charset="0"/>
                <a:ea typeface="Times New Roman" panose="02020603050405020304" pitchFamily="18" charset="0"/>
                <a:cs typeface="+mn-cs"/>
              </a:rPr>
              <a:t>¿Qué le digo al Señor motivado por su Palabra?</a:t>
            </a:r>
            <a:endParaRPr kumimoji="0" lang="es-PE" sz="2800" b="0" i="0" u="none" strike="noStrike" kern="0" cap="none" spc="0" normalizeH="0" baseline="0" noProof="0" dirty="0">
              <a:ln>
                <a:noFill/>
              </a:ln>
              <a:solidFill>
                <a:srgbClr val="880000"/>
              </a:solidFill>
              <a:effectLst/>
              <a:uLnTx/>
              <a:uFillTx/>
              <a:latin typeface="Times New Roman" panose="02020603050405020304" pitchFamily="18" charset="0"/>
              <a:ea typeface="Times New Roman" panose="02020603050405020304" pitchFamily="18" charset="0"/>
              <a:cs typeface="+mn-cs"/>
            </a:endParaRPr>
          </a:p>
        </p:txBody>
      </p:sp>
      <p:sp>
        <p:nvSpPr>
          <p:cNvPr id="7" name="Rectangle 9"/>
          <p:cNvSpPr>
            <a:spLocks noChangeArrowheads="1"/>
          </p:cNvSpPr>
          <p:nvPr/>
        </p:nvSpPr>
        <p:spPr bwMode="auto">
          <a:xfrm>
            <a:off x="4723276" y="3485463"/>
            <a:ext cx="3814300" cy="2540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PE" sz="2800" b="1" i="1" u="none" strike="noStrike" kern="1200" cap="none" spc="0" normalizeH="0" baseline="0" noProof="0" dirty="0" smtClean="0">
                <a:ln>
                  <a:noFill/>
                </a:ln>
                <a:solidFill>
                  <a:prstClr val="white"/>
                </a:solidFill>
                <a:effectLst>
                  <a:glow rad="101600">
                    <a:srgbClr val="1F497D">
                      <a:lumMod val="500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Hagamos oración sintiendo que nuestras vidas y la Iglesia están en manos del Buen Pastor.  </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S" sz="2800" b="1" i="1" u="none" strike="noStrike" kern="1200" cap="none" spc="0" normalizeH="0" baseline="0" noProof="0" dirty="0">
              <a:ln>
                <a:noFill/>
              </a:ln>
              <a:solidFill>
                <a:prstClr val="white"/>
              </a:solidFill>
              <a:effectLst>
                <a:glow rad="101600">
                  <a:srgbClr val="1F497D">
                    <a:lumMod val="500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1026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122889"/>
                                        </p:tgtEl>
                                        <p:attrNameLst>
                                          <p:attrName>style.visibility</p:attrName>
                                        </p:attrNameLst>
                                      </p:cBhvr>
                                      <p:to>
                                        <p:strVal val="visible"/>
                                      </p:to>
                                    </p:set>
                                    <p:anim calcmode="lin" valueType="num">
                                      <p:cBhvr additive="base">
                                        <p:cTn id="7" dur="1000" fill="hold"/>
                                        <p:tgtEl>
                                          <p:spTgt spid="122889"/>
                                        </p:tgtEl>
                                        <p:attrNameLst>
                                          <p:attrName>ppt_x</p:attrName>
                                        </p:attrNameLst>
                                      </p:cBhvr>
                                      <p:tavLst>
                                        <p:tav tm="0">
                                          <p:val>
                                            <p:strVal val="1+#ppt_w/2"/>
                                          </p:val>
                                        </p:tav>
                                        <p:tav tm="100000">
                                          <p:val>
                                            <p:strVal val="#ppt_x"/>
                                          </p:val>
                                        </p:tav>
                                      </p:tavLst>
                                    </p:anim>
                                    <p:anim calcmode="lin" valueType="num">
                                      <p:cBhvr additive="base">
                                        <p:cTn id="8" dur="1000" fill="hold"/>
                                        <p:tgtEl>
                                          <p:spTgt spid="122889"/>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9"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ágenes religiosas de Galilea: Jesús Buen Pastor | Imágenes religiosas,  Evangelio de hoy, Santoral catol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180" y="594036"/>
            <a:ext cx="7983224" cy="577193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24933" name="Rectangle 5"/>
          <p:cNvSpPr>
            <a:spLocks noChangeArrowheads="1"/>
          </p:cNvSpPr>
          <p:nvPr/>
        </p:nvSpPr>
        <p:spPr bwMode="auto">
          <a:xfrm>
            <a:off x="5614490" y="594036"/>
            <a:ext cx="2960914" cy="268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s-PE" sz="2200" b="1" i="0" u="none" strike="noStrike" kern="1200" cap="none" spc="0" normalizeH="0" baseline="0" noProof="0" dirty="0" smtClean="0">
                <a:ln>
                  <a:noFill/>
                </a:ln>
                <a:solidFill>
                  <a:prstClr val="white"/>
                </a:solidFill>
                <a:effectLst>
                  <a:glow rad="139700">
                    <a:prstClr val="black">
                      <a:lumMod val="95000"/>
                      <a:lumOff val="5000"/>
                      <a:alpha val="40000"/>
                    </a:prstClr>
                  </a:glow>
                  <a:outerShdw blurRad="50800" dist="38100" algn="l" rotWithShape="0">
                    <a:prstClr val="black"/>
                  </a:outerShdw>
                </a:effectLst>
                <a:uLnTx/>
                <a:uFillTx/>
                <a:latin typeface="Times New Roman" pitchFamily="18" charset="0"/>
                <a:ea typeface="+mn-ea"/>
                <a:cs typeface="+mn-cs"/>
              </a:rPr>
              <a:t>•  Luego </a:t>
            </a:r>
            <a:r>
              <a:rPr kumimoji="0" lang="es-PE" sz="2200" b="1" i="0" u="none" strike="noStrike" kern="1200" cap="none" spc="0" normalizeH="0" baseline="0" noProof="0" dirty="0">
                <a:ln>
                  <a:noFill/>
                </a:ln>
                <a:solidFill>
                  <a:prstClr val="white"/>
                </a:solidFill>
                <a:effectLst>
                  <a:glow rad="139700">
                    <a:prstClr val="black">
                      <a:lumMod val="95000"/>
                      <a:lumOff val="5000"/>
                      <a:alpha val="40000"/>
                    </a:prstClr>
                  </a:glow>
                  <a:outerShdw blurRad="50800" dist="38100" algn="l" rotWithShape="0">
                    <a:prstClr val="black"/>
                  </a:outerShdw>
                </a:effectLst>
                <a:uLnTx/>
                <a:uFillTx/>
                <a:latin typeface="Times New Roman" pitchFamily="18" charset="0"/>
                <a:ea typeface="+mn-ea"/>
                <a:cs typeface="+mn-cs"/>
              </a:rPr>
              <a:t>de un tiempo de oración personal, podemos compartir en voz alta nuestra oración, siempre dirigiéndonos a Dios mediante la alabanza, la acción de gracias o la súplica confiada</a:t>
            </a:r>
            <a:r>
              <a:rPr kumimoji="0" lang="es-PE" sz="2200" b="1" i="0" u="none" strike="noStrike" kern="1200" cap="none" spc="0" normalizeH="0" baseline="0" noProof="0" dirty="0" smtClean="0">
                <a:ln>
                  <a:noFill/>
                </a:ln>
                <a:solidFill>
                  <a:prstClr val="white"/>
                </a:solidFill>
                <a:effectLst>
                  <a:glow rad="139700">
                    <a:prstClr val="black">
                      <a:lumMod val="95000"/>
                      <a:lumOff val="5000"/>
                      <a:alpha val="40000"/>
                    </a:prstClr>
                  </a:glow>
                  <a:outerShdw blurRad="50800" dist="38100" algn="l" rotWithShape="0">
                    <a:prstClr val="black"/>
                  </a:outerShdw>
                </a:effectLst>
                <a:uLnTx/>
                <a:uFillTx/>
                <a:latin typeface="Times New Roman" pitchFamily="18" charset="0"/>
                <a:ea typeface="+mn-ea"/>
                <a:cs typeface="+mn-cs"/>
              </a:rPr>
              <a:t>.</a:t>
            </a:r>
            <a:endParaRPr kumimoji="0" lang="es-PE" sz="2200" b="1" i="0" u="none" strike="noStrike" kern="1200" cap="none" spc="0" normalizeH="0" baseline="0" noProof="0" dirty="0">
              <a:ln>
                <a:noFill/>
              </a:ln>
              <a:solidFill>
                <a:prstClr val="white"/>
              </a:solidFill>
              <a:effectLst>
                <a:glow rad="139700">
                  <a:prstClr val="black">
                    <a:lumMod val="95000"/>
                    <a:lumOff val="5000"/>
                    <a:alpha val="40000"/>
                  </a:prstClr>
                </a:glow>
                <a:outerShdw blurRad="50800" dist="38100" algn="l" rotWithShape="0">
                  <a:prstClr val="black"/>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36749756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24933"/>
                                        </p:tgtEl>
                                        <p:attrNameLst>
                                          <p:attrName>style.visibility</p:attrName>
                                        </p:attrNameLst>
                                      </p:cBhvr>
                                      <p:to>
                                        <p:strVal val="visible"/>
                                      </p:to>
                                    </p:set>
                                    <p:animEffect transition="in" filter="circle(in)">
                                      <p:cBhvr>
                                        <p:cTn id="7" dur="2000"/>
                                        <p:tgtEl>
                                          <p:spTgt spid="12493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249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3" grpId="0"/>
      <p:bldP spid="124933"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ocadillos espirituales para vivir la Pascua: Jesús, el Buen Pastor |  Mensaje a los Amig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83471" y="606835"/>
            <a:ext cx="7994472" cy="5733005"/>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86019" name="Text Box 3"/>
          <p:cNvSpPr txBox="1">
            <a:spLocks noChangeArrowheads="1"/>
          </p:cNvSpPr>
          <p:nvPr/>
        </p:nvSpPr>
        <p:spPr bwMode="auto">
          <a:xfrm>
            <a:off x="710076" y="638502"/>
            <a:ext cx="2323072" cy="523220"/>
          </a:xfrm>
          <a:prstGeom prst="rect">
            <a:avLst/>
          </a:prstGeom>
          <a:noFill/>
          <a:ln>
            <a:noFill/>
          </a:ln>
          <a:effectLs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a-ES" sz="2800" b="1" i="1" u="none" strike="noStrike" kern="1200" cap="none" spc="0" normalizeH="0" baseline="0" noProof="0" dirty="0" err="1">
                <a:ln>
                  <a:noFill/>
                </a:ln>
                <a:solidFill>
                  <a:prstClr val="white"/>
                </a:solidFill>
                <a:effectLst>
                  <a:outerShdw blurRad="50800" dist="101600" dir="10800000" algn="r" rotWithShape="0">
                    <a:prstClr val="black"/>
                  </a:outerShdw>
                </a:effectLst>
                <a:uLnTx/>
                <a:uFillTx/>
                <a:latin typeface="Comic Sans MS" pitchFamily="66" charset="0"/>
                <a:ea typeface="+mn-ea"/>
                <a:cs typeface="+mn-cs"/>
              </a:rPr>
              <a:t>Salmo</a:t>
            </a:r>
            <a:r>
              <a:rPr kumimoji="0" lang="ca-ES" sz="2800" b="1" i="1" u="none" strike="noStrike" kern="1200" cap="none" spc="0" normalizeH="0" baseline="0" noProof="0" dirty="0">
                <a:ln>
                  <a:noFill/>
                </a:ln>
                <a:solidFill>
                  <a:prstClr val="white"/>
                </a:solidFill>
                <a:effectLst>
                  <a:outerShdw blurRad="50800" dist="101600" dir="10800000" algn="r" rotWithShape="0">
                    <a:prstClr val="black"/>
                  </a:outerShdw>
                </a:effectLst>
                <a:uLnTx/>
                <a:uFillTx/>
                <a:latin typeface="Comic Sans MS" pitchFamily="66" charset="0"/>
                <a:ea typeface="+mn-ea"/>
                <a:cs typeface="+mn-cs"/>
              </a:rPr>
              <a:t>  117 </a:t>
            </a:r>
          </a:p>
        </p:txBody>
      </p:sp>
      <p:sp>
        <p:nvSpPr>
          <p:cNvPr id="86021" name="Text Box 5"/>
          <p:cNvSpPr txBox="1">
            <a:spLocks noChangeArrowheads="1"/>
          </p:cNvSpPr>
          <p:nvPr/>
        </p:nvSpPr>
        <p:spPr bwMode="auto">
          <a:xfrm>
            <a:off x="3440500" y="2546243"/>
            <a:ext cx="5137443" cy="3539430"/>
          </a:xfrm>
          <a:prstGeom prst="rect">
            <a:avLst/>
          </a:prstGeom>
          <a:noFill/>
          <a:ln>
            <a:noFill/>
          </a:ln>
          <a:effectLst/>
          <a:scene3d>
            <a:camera prst="orthographicFront"/>
            <a:lightRig rig="threePt" dir="t"/>
          </a:scene3d>
          <a:sp3d>
            <a:bevelT w="152400" h="50800" prst="softRound"/>
          </a:sp3d>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a-ES" sz="2800" b="1" i="1" u="none" strike="noStrike" kern="1200" cap="none" spc="0" normalizeH="0" baseline="0" noProof="0" dirty="0">
                <a:ln w="6600">
                  <a:solidFill>
                    <a:srgbClr val="C0504D"/>
                  </a:solidFill>
                  <a:prstDash val="solid"/>
                </a:ln>
                <a:solidFill>
                  <a:srgbClr val="FFFFFF"/>
                </a:solidFill>
                <a:effectLst>
                  <a:glow rad="101600">
                    <a:prstClr val="black">
                      <a:lumMod val="95000"/>
                      <a:lumOff val="5000"/>
                      <a:alpha val="60000"/>
                    </a:prstClr>
                  </a:glow>
                  <a:outerShdw dist="38100" dir="2700000" algn="tl" rotWithShape="0">
                    <a:srgbClr val="C0504D"/>
                  </a:outerShdw>
                </a:effectLst>
                <a:uLnTx/>
                <a:uFillTx/>
                <a:latin typeface="Comic Sans MS" pitchFamily="66" charset="0"/>
                <a:ea typeface="+mn-ea"/>
                <a:cs typeface="+mn-cs"/>
              </a:rPr>
              <a:t> </a:t>
            </a:r>
            <a:r>
              <a:rPr kumimoji="0" lang="es-PE" sz="2800" b="1" i="1" u="none" strike="noStrike" kern="1200" cap="none" spc="0" normalizeH="0" baseline="0" noProof="0" dirty="0">
                <a:ln w="6600">
                  <a:solidFill>
                    <a:srgbClr val="C0504D"/>
                  </a:solidFill>
                  <a:prstDash val="solid"/>
                </a:ln>
                <a:solidFill>
                  <a:srgbClr val="FFFFFF"/>
                </a:solidFill>
                <a:effectLst>
                  <a:glow rad="101600">
                    <a:prstClr val="black">
                      <a:lumMod val="95000"/>
                      <a:lumOff val="5000"/>
                      <a:alpha val="60000"/>
                    </a:prstClr>
                  </a:glow>
                  <a:outerShdw dist="38100" dir="2700000" algn="tl" rotWithShape="0">
                    <a:srgbClr val="C0504D"/>
                  </a:outerShdw>
                </a:effectLst>
                <a:uLnTx/>
                <a:uFillTx/>
                <a:latin typeface="Comic Sans MS" pitchFamily="66" charset="0"/>
                <a:ea typeface="+mn-ea"/>
                <a:cs typeface="+mn-cs"/>
              </a:rPr>
              <a:t>Den gracias al Señor porque es bueno, porque es eterna su misericordia. Mejor es refugiarse en el Señor que fiarse de los hombres, mejor es refugiarse en el Señor que fiarse de los jefes </a:t>
            </a:r>
          </a:p>
        </p:txBody>
      </p:sp>
      <p:sp>
        <p:nvSpPr>
          <p:cNvPr id="2" name="AutoShape 2" descr="data:image/jpeg;base64,/9j/4AAQSkZJRgABAQAAAQABAAD/2wCEAAkGBhMSERQUExQVFRQUFBQUFBQXFxcXFRQUFBQVFRQUFBQXGyYeFxkjGRUUHy8gJCcpLCwsFR4xNTAqNSYrLCkBCQoKDgwOFw8PGikcHBwpKSksKSkpLCkpKSwpKSwsLCopKSkpKSwpLCkpLCkpLCksLCksKSwpLCkpLCksKSkpKf/AABEIALcBEwMBIgACEQEDEQH/xAAbAAABBQEBAAAAAAAAAAAAAAAEAAECAwUGB//EAEEQAAEDAQUDCQYCCgIDAQAAAAEAAgMRBAUSITEGQVETFWFxgZGhsdEUIkJSksEy4QcjQ1NicoKi8PEWM2XS8iT/xAAaAQADAQEBAQAAAAAAAAAAAAAAAQIDBAUG/8QALBEAAgEDAwMCBQUBAAAAAAAAAAECAxESEyFRFDFBBGFSYpGh8CJxgbHRQv/aAAwDAQACEQMRAD8AwWxK5rVUx6tDlzXOuxMmiqkmTSyKkyVUlkXWghMLQVJwBVeBF0OxYLWQpi3FUmNUualcdmGi8Sr471I3rIITVKGI6aK/yjLPftd641spV8ctFLQ0ztm3yqZLfiOq5iO1lXx2sqbFm89tQh3REaIRlrKuZalJWxY2OpThgUmTBIUrVTcpIIiYAiopWrOL0wcpbKsbsU3CisFpCyrPLRFtoUrg4hQmV7Zws0OV8MgBzICLixNEN3p3NoEjMDpmhp7WW6pZDxJlyaULMfelNyiy9QdRVFxpBskQWVbbACahFOvGugVLbXVK47GabAU7bIStHlK6K+EN45och2M6KwEn7ottiaym89SMkkApRVmVtdVORVgenQkrHTN+bySSuOxxbVcwKtoUsJC9BnnLctdZ6oR9jIRUchRTJhvUuRSRk8i7gmLSNy3RIzeFMsjIU5FYnPB9UsNVpzXeHfhQwsxbqEXCzAzGlyNUeWhIABFwsACylWCyI4UU8YolkPEA5BO1qKIUS1LIrEg0qxsiTY1Mw0UtlKJJshVrJlRRSAUspIMa6qviKAjeio3qGWjRhaERHZ3E1BQMRKLjtJCzbLsEeylVSRCqqlvB1RT80La7dlUalCuJhft7mHCHUTC8XVzNVmsfiP3U29JHQdFZJoWuYPFAAKdCFbZzQpo5d2RKKbjA93syrTjklcdgHk3dIVJ93eo2x8hO9AyOcPxVQM0TerWoZ96GtW1WS6aqblqKrCuaUl8uVDryJ3rPc4lRonZCuwv2zpSQmBJPYNwmByNjZVDiIjcpstobqF0uVzjxDm2Kqh7K5uuanBfEfE9yMjvKI/EFDZSQJERWhCKFha7iOpXfq3EYSEY2NoGqhstIzxdFMw49qolshOWq05bTh3VU4rfGRopuM5x9gNcj2KE1lc3VdBLJGdMinc5pGaM2UopnMYSptK0pLKK5aJc3pZoeBnNSqj/YlW+xoyRWLKYnJ3zpPsjlQ+zuS2AmJE/KKjknK6KxvdoEXQ9ybJETDKFODZyV24omPZ1w4rNyRSiyyB+Sm9pRdluFwp5Iw3U7h3rMu6MWig+Ou7JbzbpzzoiObWjh2q0jNyRx8tpazcPJDPtRdoF1dpscI1a0njX0Wa6KMHIE9AFftkquHcyYsW5a8EpwjQnp/wBpmWcHQURb7HE0CuJx4AedVLZRbYy2uYBPCuQ7Fm381r6AACmtAVo+1kUEbKnqJp2BVvu2SuJ/XQNPoVFytjm+ZWkVDs+ChDcZcaBdLLZ2jPk5R1sIHeUZdlnO5mu9VkybROLtN0lmoQJYvX+a2OzLBXfoa9ik26GfI0cKNaFSyFlE8hFmd8p7imXsQsfQ3uCSLyDJHmzpctBRAy2UOVkNndvPcjYrOVpkkZWbMU2Gioks63p7Jqsydw3FUp3JcCizucDktmCd9KlYonorWXm4JvcS2NK0W2oWc+0muqrmt5drTsFPJU401sD3C2WsjVFQ29ZYKtYk7DRsx21J1vQEbKqwWNx3LN2Ndwlt4Ihk4cg2WIVzR0UcY1UOxauERWEP0d3o+DZ3i5p6wfsVRBbom/KrhtTEFnZsbZpRXNCBnGCesomOxxN/DGB4+axhtYzh4oyz39G7WgT2Xcn9TNaOYDcVZywO7vKAZe0B+MImG3QfvG96rJEYsIOak2zp22uA/G09qaXAdD4kq0yGmS9jbvIS9mjG9oQxhUhZQqJLXxMpkW9ypjsTK4iQe6ncovs3WqX3bi6OmqTQ0w+C1QEluJhI1Apl1o5uDeB1nTvXP8y1NS7zR0dkoBqadJQriaNKW3saNQBxVTb2ZuPagXWMPycDTrTx3bCNI++pTuycUEvtMcmRLT0EjyVsTG7qKlkTRpEOvCAiWgDQAKgJJUCpllpwHSVl3pegjaaPxHgPv0JOaQ1Bs2eSHFJYUV/R0HuP0/zekp1Il6cjzmCyPHxBaELy3UhYMtheTke9WQWCUf8A0lJJ+TRNnRyXhGBRwqhHPsrtQUGyzyDWnYQUXDHxCx2RslcYXTZ3aOcFYzZaM/GfBFxYQiGyhZOrLwzTSj5M7/iLdzu9VP2VO5wW22VXNmCpVZEOnHwc6NlyNT3KqW5C3Sq6oSqbXp6rJwRx4szhuUHzuGVT1LtgBwHcoMsbAa4RXqRq8jwODlthQ7rc5ekMsrBoxvcEn2KM6xtPYFWsuCXBnmnLPPFWMs7zuK9JisEYGTWjsCjNdLX6nwARroFTPOHgjWqqfKeJXob9lYXa59qrbsfCNKeaeshYHnga46VRMLHjeV3ztk4j+WSqOyjBo1zj1gJ6yBUzkY53DefzXZXCJS0HceJzQclxTN/DGPqqfJRkuy1nKmEdfkFDmisTrom4RVzvTvSltYFTXIb1wrrntA1Lz20HdRUyOmAoXADgXfZGfDFpHSWza6howV6T+SDj2tkBzAPaucIcdSrGRIci1SR00W17iPeaR/L60RLds2gfgd0dK5djCrOQqodS3kvQT8HQ/wDOD+7CmNuhvYVzvIKJs6Wr7j6dcHQP23+VvgmG2BOoI7VgizpxZlLq+5S9OuDWtN7Rv1c803fmqud48NDHXr18Fn+zp/Zis9RGiol5vCP903vd6pKn2QpJaiK0gaKNEsjCCZOEQy0raTZioIJFnHBSESqbaQrROFm5MtUxxGnaxOJQpiQKc2PTIEkbqpC0P/dnvHqrWzCpFRlSvaKhTEgSzBUxmTHe2nj5KyOfoISDwnxBRmXpFrZFYJFQJAnEoSzDTCOVUuWQ2MJ8QSzDTLzaU3tZ4Dv/ACVAA4+XorGkIzDTLhajw8z9lMWg/wCBBFhr+M9SmG9KMx6SDmz8cv8AOtOba0akLOfZAd/gPRVG62JqoS6SD5L+jbxPVT1Qc21LdzHHry8iq+aG8e//AElzUNxb3V809VC0kAWy9Mf7LLpcT91nEV0bRdALpHzeAS5kb857gmqyHgYTI+hXNjWwLlZ8xVguhvEKXWRSikZDWq5sa1mXcwb/AB/JT9jb0eKzdQpNGSLOVIWZaRsvAN/uUfZT/D3n7qNQpNAIsyl7OjhZOlvipCyDiwf0k+ZU5hkgARBTEQ/wI4WUfMPpCm2BvHwClzFmgD2cdPcktQMZxKSWQtQ8vZakQy1LGZamfOEQ20N+ZfSOkeYqxsMtSubaFjstLfm81ey0t4+B9Fk6Jqq6NZtqQG0d4uZE10bsBx5nXLA+uW/j1gLnL/2jcx7WwPBoDj90HPKgqehYt5X1NM0B7W5UzDQCSNCTrvOWi1p+k3UmY1fWKziu5sWO85Y3Etk940FTiJdVraVG85jpXa2C92yNGoc0NxtORDi2pHnn0LymzXmWOBwnJ2Kldfw+nirGbQTNm5UZGgBbnhc0fC7it63pFU/c56HrNJ79j1r25NzgvO59u3kANja12WIklwPEAZUWzBtNFyLZJCQ6uFzWtcaOzyFejPVcEvQyit0ejH11OXZnV85JxeS5yG/LO7STrBDgR1ghWi9YdOUFeFD6LN+mfBqvUx5R0AvFSF4rDNsYMyXU/kf6KLrziGriOtr/AEUdM+CuohyjfF4KQvBc9zxB8/8Aa70T89QfvP7Xeil+mfD+hXUQ5X1Oi5wSF4rnhfdn/eeDvRPz1B+8/td6Kemlwyuop8r6nRC8U/OS53nuD5z9LvRTF8Q/Ofpd6JP00uGPXp8r6nQc4Je3rCbe0PzH6X+ilzrD8x+l3oo6eXDK1qfKNvnBIXgsYXpF8zvpd6KQvKLi76Heil+mlwytanyjYN4JC8OlY/OcXF30uT85R8XfS5LppcMNWlyjX5wKXOR4rI5zi4u+kpc5xcXfSVPTT4Y9WlyjW5yKXORWTzpF/F9JS51i/i+n80umnww1KXKNbnEpucSsnneL+P6fzTc9RcH/AE/ml00+GGpS5Rsc4lPziVjtvqI6B/0j1S56i4P+keqXSz4HqUeUa/Obklki+4uD+4eqSXSz4DOjyjzCJ0fE935ohr4fnPctPmGzn4SP6neqX/GIN2MdvqF9Q6tN8nzelUXBnuli3SN7Wn0Uo3s+eLvcEW7ZWPc89oBVbtlRuf8A2/mlnT5DCovBZFZGO0czscES24HOFWtLhxAr4hZbtmX7nN8furbNckjXCspYOIDiR1AEJbeJD38xNHmSMfiikHV6EJv+OwO0Mo62nLwoiYbu/wDIvbwrHJ95FqXddsnw3g1/QYya59Lwi7X/AEKyf/Jzj9kYz+0w9eH7lWP2ENBWWu8DBlnv/HRdi26paZyMcM8uSeCeGjzkiG3aCKCldDQOIHe3JPUkvItOL8HCRbLFpLmOc40IOFrSKUod5ofHJTs1l5NoArUOqHOYMQpuzau5iu0jQilKUoa9+RUnXW6vCu6rt3DE5Q6suC1SiciZzTqpU4K0r1/mqH2ppqMZ0HwNoD2NXcNu3PPzP+0Jbtn4pfxtdlWgxOy7KqVW5RTpbbM40iMUxTsHAOYcumgZXxTiSOppaIhXfyTjpwJ+66CbYgF1Y3YdaNfm3sLW+aEm2LnxfBQcHN4bwWtPitFUi/P59DJ05LwZNkaWuJ5fHn8TH78q6aIyK0Vp7zRvNA6h+oao2PY60ZYg00/lPkQVGW4ZM2+62hzLQBp82I69NdEOpF+QUJLwC+31dQOZhzGYOo0yqO7JQdbXgHEWOGXwhlK6EgVJoiYrko3/AL2NJoaOLaVFdHNyrr3qT7vbq60WZx0rI8Yg3cARpTSnvJZRHjIpMxNf1bXUzH6zDUA6CppoAqn3sBnyD2aijXjCQa6ur+LqWjE5jjhE9ieKijcUYNR0GgIOm5GCySsq7k4y0DJ0eAtaDvqDl21GSzzS7ovFvszlnWydxzszw2tQDI8EdTqBVxttGJ1WPAGgErhTiS4uzzXTMtMtaf8A5yAa1jId7ppWp+Hd201WlZnSYiBEwji1nvNFauJdWjia0GhFE3Vt4X1Eqd/LOObNMf2byBkaSykdpqPBOYSCcUbmmuY5aTFU8ACu5ZaviEbaHImgyOhBw4ie3JVY4XZOYzJ1AAQMwOANO+hWet7Gmj7nENlYC4gPd12hwr/Tnp0o+y2iE4gWhuVXA2gkiutRnn1VXVT3TCQP1cRc6gbjLj72RzYXCvZmkLlBHvsgLQcg0FpA/qcQQDwGqTrxfP1GqMkzkfbrO2nu+6XOoRK8GreI1z3Zb1bPNFibhD6nNw5d1AC0GrTUV1A7OpbdpuKyMqDCzGSK0IAAIyJIbhy7BVRk2esuWFlK5Ete4AUHAFuIkjwT1Ie/5/IsJ+xjNvmzA0L3tc3WvKFpI6MJy7TppvVr7yskmYtLGaChEjN+Z/CtQ3HEXANcC2lNXk13l1cQA3VoqGbKxuxYXuB/FRkrX4s6ZA0ppRLKn33X5+w7VPZgrm2R7qNt7QdciG7txpn2lQgs8GIgW9pI097M9JBFD1Ih+yQp7raipBMkjm0I0phqNaqEmxUja4XQkakOdKCOHvVPknlD4n9v8Hafw/3/AKaENxMc0H2utRqGx0PeksgbEk7m9kjiOw8kfNMo/T8f2RWUvg+7McWlSbbFnCRPjXRgc+ozVba1YLWstkisEiWBWbNIWpTFpWYJFY2RJwKUzQMyqcRwCpEifGpsPK5Z7SRo5w6nEfdTF9Tt0mkHbVC1TOCpIlth7dqbUP2xP8zWn7IiHba0N1Ebuwt8isRzFAsVbE3Z1kX6QT8UXWRn9wj7PtxA4+8cPW0j1Xn0gKqcSjTTDUaPW4L8gePdk/zxRftTTo8eC8WxHqRlivCRp/7HAdZKl0X4ZarR8o9gwB2ZLabvvni1T8kDvFR4dx1XDXfb3bp/GnmFv2O8Zho9jhwLgfPNc7nj3N1DLsbT4ABlQddQK9WeShJZA8HEW9NCOH8Q4KuC83/E1v8AS4+WaZ21Fna6jqtPS3LvNERq32QSpNbsBveCywQ8raY4421ADsLHlzjmA1rG1caA9yz49p7rkBHKmm9nJHPqYW+S4v8ASJtH7TOWxvLrOwNMYpRuItAe4ClczxXIk8F6EKClFN9zz51nGTSPY7r2gu60PEUcj4ycgHMwV6GvByPQVpSbFxgkhzwSdcR7DTeV4q2XFmcnDOoyJpx6eldqP0p2oMjw4SWswyNcKhxGQe05OB7SKg9syotP9BpCd1+o6OT9Hr2uLhaJQDnXEQeJJOJVP2ctNKsldKBXCXSMdXLMgg11plWq8ttV9zvL8U0jsf46vd74rWhFcx0LW2F2tNjmo4nkZMpGjdweBxHlVW6M7Xvf+DJVY5WtY7hlitAa4ujY0/ER7Qw5HodmdT2oXC5riwCjiagtLw3Peaur3iuWq7mC8ontD2yMLTo4OBBHWdO1WRWtrxkQ4dBqFx5+x2Ye5w7rZO0YXGZ1BkQ8EZfzk13bwckPLtCWONTM2rR71YTUcDQE6Bd7Nd7HfA36a+SzrXsdZpNWmp4Ej+2lPBClT8oHCa7M5WLaAuH/AHRAUoeVbiLukEOw1HCm9X3VeuIkCaDU4ssOvQWjfuHFbT9gbKdzq9JdTworTstZ6YfebxNdeg1zI6KpSVNrb+kEdRPcAtVuiyD7TECNwJ94U6HNDadIO7NH2FwLcLZWSk1ocbTUVyxYXZ5cAhn7FsPutmdQ/CRH4UbVZtq2BkGbJQKbsNPIcFnpRatl9jXUknexpz3M/Ef1cJ/pr4lwKZclNsvbA4gNLgNHB4oRupmktND51+fyRr/IzmaJ6JhIp412HEO0q1pVYcFIShSykXAqWMBUG0hQLqpYhdBgmCcWgIB1KKnlc09O4Z2Nblwn5YLLEh8E4eUaYahp8oEweEE2quaCpxHkXuDVU5gTiqi4FCQNlT2hQElNKqzkyU/sRKu6J38BEG0UzNHGnAhrh/cEdDttJ8TWH+kDyWRzd0publm4Upd0Up1V2Z3F27SYxVseI8G4a92IFK27QUd78coG5pgBFeneRuoCuHFiRdjtL4zk49VT6rB0IJ3R0KvUaszJ2otQkne9rQGudiAa0sAyAphOmiyGldDetn5Z5ecidd6zXXM7cQvSp1I4pM8+cJZNoEbKrGT5g9/AhWi538PEKxmz8x0aVTlDkac+1i2K7WTOaGODS74XGufAHLxQ96XFJA4h2F1N7TUf56JprsmZq0hbOyvJVd7RTCAQG+9V1aZVaMgKVG+qnJrdO6BxUtmrMfYm+OTc5ujyPdrmHA/iZQ6uGTh1OG9bN97c2yFwwBjGA0qGg4iOIJOHuB6UfY7tsDhlZqnUHDJkeFd/WhNo7usrYy57ZjQUDuUeTnk0DlKjIrnc6cqn7+DoUKkaf7eR7u/Sy6hEsTXGmRDnMz6SKrQtP6UA0HBDhccwXOL29woe9eUq5lryAdoMgdaDh0j1W0vTQbvYwj6maR6DZ/0nTipkDXxnKrBhe08WlxLSdMiO1dVd22FnliEgkGZIIw0c0j4Xt/MheORP90srmTiHDShHktXZG9jZpwXB3IyDDJk6g4Oy3tPgSonQjZtLsXCtK6Tfc9MO2UL3hjW5E0xn3KHc4AH0W4MepLXimrQc89atrn2rm5bPCXUcGCtC0uxUNd2IClKbytS7rI1h9xrWtGoxCnW0tJr1Fck1FK62OyDlezNARg51HcfuElEn+P8AuHqksMjoxPCmsO5SDCtARhWYAvQdQ8xUzMwFOYnHw3j1WnyYTGKn+9EagaZmxxOJ0PA5jJFCHdv7+nPgig1SD0nUuNU0gQ2Nx6E7LBQ1/wA80YZFEyKc2PBFPswClyYCk56rc5G7DZDpYlUXpY07BctxJFyqxpsaLBcuDlLlUMZE+NGIXChKn5VCiRPjSxHkE8omJCHxpw9LEeRfQJYFTjUg5LEeRIxBTjJGhI6ioBycORYd0EG2PprXrAKi21UP4Gd1FXiT1U2KuaMN+vbowdjiEPelsE4o9pHUQfNUNcpVCzUIxd0tzVzcli3sANuqH+MdgP3UxdVn+Y9rUUWqBatc5csx048FQuyD5x9JH2Wpclis8bsTpATwBIHgsxzFWWJSykrZMqOMXfFHc85MOjyRu96v3qnF8R1oXHhvHjVcIGq32h1KYiRwJqO45LDp/mZ0r1Hyo7vnJnzP+l3/AKp15/Xob9LfRJHTv4mHU/KisOVrSkkuuR56LQUiUklBoPjTVz3/AOcEkkwE8KolJJNEsYlQcUklSIZWXJg5JJWQLEmJTpJjIgpwU6SBCLk2NJJIBw5IPSSQCJh6mHJJJMtD4lIOTJJDJ4lIOSSUjRIFPiSSUlkcaiXpJIQrkHSKPKJJKrCuIPT1SSSKTGqE6SSBn//Z"/>
          <p:cNvSpPr>
            <a:spLocks noChangeAspect="1" noChangeArrowheads="1"/>
          </p:cNvSpPr>
          <p:nvPr/>
        </p:nvSpPr>
        <p:spPr bwMode="auto">
          <a:xfrm>
            <a:off x="63500" y="-774700"/>
            <a:ext cx="2381250" cy="1590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4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3" name="AutoShape 4" descr="data:image/jpeg;base64,/9j/4AAQSkZJRgABAQAAAQABAAD/2wCEAAkGBhMSERQUExQVFRQUFBQUFBQXFxcXFRQUFBQVFRQUFBQXGyYeFxkjGRUUHy8gJCcpLCwsFR4xNTAqNSYrLCkBCQoKDgwOFw8PGikcHBwpKSksKSkpLCkpKSwpKSwsLCopKSkpKSwpLCkpLCkpLCksLCksKSwpLCkpLCksKSkpKf/AABEIALcBEwMBIgACEQEDEQH/xAAbAAABBQEBAAAAAAAAAAAAAAAEAAECAwUGB//EAEEQAAEDAQUDCQYCCgIDAQAAAAEAAgMRBAUSITEGQVETFWFxgZGhsdEUIkJSksEy4QcjQ1NicoKi8PEWM2XS8iT/xAAaAQADAQEBAQAAAAAAAAAAAAAAAQIDBAUG/8QALBEAAgEDAwMCBQUBAAAAAAAAAAECAxESEyFRFDFBBGFSYpGh8CJxgbHRQv/aAAwDAQACEQMRAD8AwWxK5rVUx6tDlzXOuxMmiqkmTSyKkyVUlkXWghMLQVJwBVeBF0OxYLWQpi3FUmNUualcdmGi8Sr471I3rIITVKGI6aK/yjLPftd641spV8ctFLQ0ztm3yqZLfiOq5iO1lXx2sqbFm89tQh3REaIRlrKuZalJWxY2OpThgUmTBIUrVTcpIIiYAiopWrOL0wcpbKsbsU3CisFpCyrPLRFtoUrg4hQmV7Zws0OV8MgBzICLixNEN3p3NoEjMDpmhp7WW6pZDxJlyaULMfelNyiy9QdRVFxpBskQWVbbACahFOvGugVLbXVK47GabAU7bIStHlK6K+EN45och2M6KwEn7ottiaym89SMkkApRVmVtdVORVgenQkrHTN+bySSuOxxbVcwKtoUsJC9BnnLctdZ6oR9jIRUchRTJhvUuRSRk8i7gmLSNy3RIzeFMsjIU5FYnPB9UsNVpzXeHfhQwsxbqEXCzAzGlyNUeWhIABFwsACylWCyI4UU8YolkPEA5BO1qKIUS1LIrEg0qxsiTY1Mw0UtlKJJshVrJlRRSAUspIMa6qviKAjeio3qGWjRhaERHZ3E1BQMRKLjtJCzbLsEeylVSRCqqlvB1RT80La7dlUalCuJhft7mHCHUTC8XVzNVmsfiP3U29JHQdFZJoWuYPFAAKdCFbZzQpo5d2RKKbjA93syrTjklcdgHk3dIVJ93eo2x8hO9AyOcPxVQM0TerWoZ96GtW1WS6aqblqKrCuaUl8uVDryJ3rPc4lRonZCuwv2zpSQmBJPYNwmByNjZVDiIjcpstobqF0uVzjxDm2Kqh7K5uuanBfEfE9yMjvKI/EFDZSQJERWhCKFha7iOpXfq3EYSEY2NoGqhstIzxdFMw49qolshOWq05bTh3VU4rfGRopuM5x9gNcj2KE1lc3VdBLJGdMinc5pGaM2UopnMYSptK0pLKK5aJc3pZoeBnNSqj/YlW+xoyRWLKYnJ3zpPsjlQ+zuS2AmJE/KKjknK6KxvdoEXQ9ybJETDKFODZyV24omPZ1w4rNyRSiyyB+Sm9pRdluFwp5Iw3U7h3rMu6MWig+Ou7JbzbpzzoiObWjh2q0jNyRx8tpazcPJDPtRdoF1dpscI1a0njX0Wa6KMHIE9AFftkquHcyYsW5a8EpwjQnp/wBpmWcHQURb7HE0CuJx4AedVLZRbYy2uYBPCuQ7Fm381r6AACmtAVo+1kUEbKnqJp2BVvu2SuJ/XQNPoVFytjm+ZWkVDs+ChDcZcaBdLLZ2jPk5R1sIHeUZdlnO5mu9VkybROLtN0lmoQJYvX+a2OzLBXfoa9ik26GfI0cKNaFSyFlE8hFmd8p7imXsQsfQ3uCSLyDJHmzpctBRAy2UOVkNndvPcjYrOVpkkZWbMU2Gioks63p7Jqsydw3FUp3JcCizucDktmCd9KlYonorWXm4JvcS2NK0W2oWc+0muqrmt5drTsFPJU401sD3C2WsjVFQ29ZYKtYk7DRsx21J1vQEbKqwWNx3LN2Ndwlt4Ihk4cg2WIVzR0UcY1UOxauERWEP0d3o+DZ3i5p6wfsVRBbom/KrhtTEFnZsbZpRXNCBnGCesomOxxN/DGB4+axhtYzh4oyz39G7WgT2Xcn9TNaOYDcVZywO7vKAZe0B+MImG3QfvG96rJEYsIOak2zp22uA/G09qaXAdD4kq0yGmS9jbvIS9mjG9oQxhUhZQqJLXxMpkW9ypjsTK4iQe6ncovs3WqX3bi6OmqTQ0w+C1QEluJhI1Apl1o5uDeB1nTvXP8y1NS7zR0dkoBqadJQriaNKW3saNQBxVTb2ZuPagXWMPycDTrTx3bCNI++pTuycUEvtMcmRLT0EjyVsTG7qKlkTRpEOvCAiWgDQAKgJJUCpllpwHSVl3pegjaaPxHgPv0JOaQ1Bs2eSHFJYUV/R0HuP0/zekp1Il6cjzmCyPHxBaELy3UhYMtheTke9WQWCUf8A0lJJ+TRNnRyXhGBRwqhHPsrtQUGyzyDWnYQUXDHxCx2RslcYXTZ3aOcFYzZaM/GfBFxYQiGyhZOrLwzTSj5M7/iLdzu9VP2VO5wW22VXNmCpVZEOnHwc6NlyNT3KqW5C3Sq6oSqbXp6rJwRx4szhuUHzuGVT1LtgBwHcoMsbAa4RXqRq8jwODlthQ7rc5ekMsrBoxvcEn2KM6xtPYFWsuCXBnmnLPPFWMs7zuK9JisEYGTWjsCjNdLX6nwARroFTPOHgjWqqfKeJXob9lYXa59qrbsfCNKeaeshYHnga46VRMLHjeV3ztk4j+WSqOyjBo1zj1gJ6yBUzkY53DefzXZXCJS0HceJzQclxTN/DGPqqfJRkuy1nKmEdfkFDmisTrom4RVzvTvSltYFTXIb1wrrntA1Lz20HdRUyOmAoXADgXfZGfDFpHSWza6howV6T+SDj2tkBzAPaucIcdSrGRIci1SR00W17iPeaR/L60RLds2gfgd0dK5djCrOQqodS3kvQT8HQ/wDOD+7CmNuhvYVzvIKJs6Wr7j6dcHQP23+VvgmG2BOoI7VgizpxZlLq+5S9OuDWtN7Rv1c803fmqud48NDHXr18Fn+zp/Zis9RGiol5vCP903vd6pKn2QpJaiK0gaKNEsjCCZOEQy0raTZioIJFnHBSESqbaQrROFm5MtUxxGnaxOJQpiQKc2PTIEkbqpC0P/dnvHqrWzCpFRlSvaKhTEgSzBUxmTHe2nj5KyOfoISDwnxBRmXpFrZFYJFQJAnEoSzDTCOVUuWQ2MJ8QSzDTLzaU3tZ4Dv/ACVAA4+XorGkIzDTLhajw8z9lMWg/wCBBFhr+M9SmG9KMx6SDmz8cv8AOtOba0akLOfZAd/gPRVG62JqoS6SD5L+jbxPVT1Qc21LdzHHry8iq+aG8e//AElzUNxb3V809VC0kAWy9Mf7LLpcT91nEV0bRdALpHzeAS5kb857gmqyHgYTI+hXNjWwLlZ8xVguhvEKXWRSikZDWq5sa1mXcwb/AB/JT9jb0eKzdQpNGSLOVIWZaRsvAN/uUfZT/D3n7qNQpNAIsyl7OjhZOlvipCyDiwf0k+ZU5hkgARBTEQ/wI4WUfMPpCm2BvHwClzFmgD2cdPcktQMZxKSWQtQ8vZakQy1LGZamfOEQ20N+ZfSOkeYqxsMtSubaFjstLfm81ey0t4+B9Fk6Jqq6NZtqQG0d4uZE10bsBx5nXLA+uW/j1gLnL/2jcx7WwPBoDj90HPKgqehYt5X1NM0B7W5UzDQCSNCTrvOWi1p+k3UmY1fWKziu5sWO85Y3Etk940FTiJdVraVG85jpXa2C92yNGoc0NxtORDi2pHnn0LymzXmWOBwnJ2Kldfw+nirGbQTNm5UZGgBbnhc0fC7it63pFU/c56HrNJ79j1r25NzgvO59u3kANja12WIklwPEAZUWzBtNFyLZJCQ6uFzWtcaOzyFejPVcEvQyit0ejH11OXZnV85JxeS5yG/LO7STrBDgR1ghWi9YdOUFeFD6LN+mfBqvUx5R0AvFSF4rDNsYMyXU/kf6KLrziGriOtr/AEUdM+CuohyjfF4KQvBc9zxB8/8Aa70T89QfvP7Xeil+mfD+hXUQ5X1Oi5wSF4rnhfdn/eeDvRPz1B+8/td6Kemlwyuop8r6nRC8U/OS53nuD5z9LvRTF8Q/Ofpd6JP00uGPXp8r6nQc4Je3rCbe0PzH6X+ilzrD8x+l3oo6eXDK1qfKNvnBIXgsYXpF8zvpd6KQvKLi76Heil+mlwytanyjYN4JC8OlY/OcXF30uT85R8XfS5LppcMNWlyjX5wKXOR4rI5zi4u+kpc5xcXfSVPTT4Y9WlyjW5yKXORWTzpF/F9JS51i/i+n80umnww1KXKNbnEpucSsnneL+P6fzTc9RcH/AE/ml00+GGpS5Rsc4lPziVjtvqI6B/0j1S56i4P+keqXSz4HqUeUa/Obklki+4uD+4eqSXSz4DOjyjzCJ0fE935ohr4fnPctPmGzn4SP6neqX/GIN2MdvqF9Q6tN8nzelUXBnuli3SN7Wn0Uo3s+eLvcEW7ZWPc89oBVbtlRuf8A2/mlnT5DCovBZFZGO0czscES24HOFWtLhxAr4hZbtmX7nN8furbNckjXCspYOIDiR1AEJbeJD38xNHmSMfiikHV6EJv+OwO0Mo62nLwoiYbu/wDIvbwrHJ95FqXddsnw3g1/QYya59Lwi7X/AEKyf/Jzj9kYz+0w9eH7lWP2ENBWWu8DBlnv/HRdi26paZyMcM8uSeCeGjzkiG3aCKCldDQOIHe3JPUkvItOL8HCRbLFpLmOc40IOFrSKUod5ofHJTs1l5NoArUOqHOYMQpuzau5iu0jQilKUoa9+RUnXW6vCu6rt3DE5Q6suC1SiciZzTqpU4K0r1/mqH2ppqMZ0HwNoD2NXcNu3PPzP+0Jbtn4pfxtdlWgxOy7KqVW5RTpbbM40iMUxTsHAOYcumgZXxTiSOppaIhXfyTjpwJ+66CbYgF1Y3YdaNfm3sLW+aEm2LnxfBQcHN4bwWtPitFUi/P59DJ05LwZNkaWuJ5fHn8TH78q6aIyK0Vp7zRvNA6h+oao2PY60ZYg00/lPkQVGW4ZM2+62hzLQBp82I69NdEOpF+QUJLwC+31dQOZhzGYOo0yqO7JQdbXgHEWOGXwhlK6EgVJoiYrko3/AL2NJoaOLaVFdHNyrr3qT7vbq60WZx0rI8Yg3cARpTSnvJZRHjIpMxNf1bXUzH6zDUA6CppoAqn3sBnyD2aijXjCQa6ur+LqWjE5jjhE9ieKijcUYNR0GgIOm5GCySsq7k4y0DJ0eAtaDvqDl21GSzzS7ovFvszlnWydxzszw2tQDI8EdTqBVxttGJ1WPAGgErhTiS4uzzXTMtMtaf8A5yAa1jId7ppWp+Hd201WlZnSYiBEwji1nvNFauJdWjia0GhFE3Vt4X1Eqd/LOObNMf2byBkaSykdpqPBOYSCcUbmmuY5aTFU8ACu5ZaviEbaHImgyOhBw4ie3JVY4XZOYzJ1AAQMwOANO+hWet7Gmj7nENlYC4gPd12hwr/Tnp0o+y2iE4gWhuVXA2gkiutRnn1VXVT3TCQP1cRc6gbjLj72RzYXCvZmkLlBHvsgLQcg0FpA/qcQQDwGqTrxfP1GqMkzkfbrO2nu+6XOoRK8GreI1z3Zb1bPNFibhD6nNw5d1AC0GrTUV1A7OpbdpuKyMqDCzGSK0IAAIyJIbhy7BVRk2esuWFlK5Ete4AUHAFuIkjwT1Ie/5/IsJ+xjNvmzA0L3tc3WvKFpI6MJy7TppvVr7yskmYtLGaChEjN+Z/CtQ3HEXANcC2lNXk13l1cQA3VoqGbKxuxYXuB/FRkrX4s6ZA0ppRLKn33X5+w7VPZgrm2R7qNt7QdciG7txpn2lQgs8GIgW9pI097M9JBFD1Ih+yQp7raipBMkjm0I0phqNaqEmxUja4XQkakOdKCOHvVPknlD4n9v8Hafw/3/AKaENxMc0H2utRqGx0PeksgbEk7m9kjiOw8kfNMo/T8f2RWUvg+7McWlSbbFnCRPjXRgc+ozVba1YLWstkisEiWBWbNIWpTFpWYJFY2RJwKUzQMyqcRwCpEifGpsPK5Z7SRo5w6nEfdTF9Tt0mkHbVC1TOCpIlth7dqbUP2xP8zWn7IiHba0N1Ebuwt8isRzFAsVbE3Z1kX6QT8UXWRn9wj7PtxA4+8cPW0j1Xn0gKqcSjTTDUaPW4L8gePdk/zxRftTTo8eC8WxHqRlivCRp/7HAdZKl0X4ZarR8o9gwB2ZLabvvni1T8kDvFR4dx1XDXfb3bp/GnmFv2O8Zho9jhwLgfPNc7nj3N1DLsbT4ABlQddQK9WeShJZA8HEW9NCOH8Q4KuC83/E1v8AS4+WaZ21Fna6jqtPS3LvNERq32QSpNbsBveCywQ8raY4421ADsLHlzjmA1rG1caA9yz49p7rkBHKmm9nJHPqYW+S4v8ASJtH7TOWxvLrOwNMYpRuItAe4ClczxXIk8F6EKClFN9zz51nGTSPY7r2gu60PEUcj4ycgHMwV6GvByPQVpSbFxgkhzwSdcR7DTeV4q2XFmcnDOoyJpx6eldqP0p2oMjw4SWswyNcKhxGQe05OB7SKg9syotP9BpCd1+o6OT9Hr2uLhaJQDnXEQeJJOJVP2ctNKsldKBXCXSMdXLMgg11plWq8ttV9zvL8U0jsf46vd74rWhFcx0LW2F2tNjmo4nkZMpGjdweBxHlVW6M7Xvf+DJVY5WtY7hlitAa4ujY0/ER7Qw5HodmdT2oXC5riwCjiagtLw3Peaur3iuWq7mC8ontD2yMLTo4OBBHWdO1WRWtrxkQ4dBqFx5+x2Ye5w7rZO0YXGZ1BkQ8EZfzk13bwckPLtCWONTM2rR71YTUcDQE6Bd7Nd7HfA36a+SzrXsdZpNWmp4Ej+2lPBClT8oHCa7M5WLaAuH/AHRAUoeVbiLukEOw1HCm9X3VeuIkCaDU4ssOvQWjfuHFbT9gbKdzq9JdTworTstZ6YfebxNdeg1zI6KpSVNrb+kEdRPcAtVuiyD7TECNwJ94U6HNDadIO7NH2FwLcLZWSk1ocbTUVyxYXZ5cAhn7FsPutmdQ/CRH4UbVZtq2BkGbJQKbsNPIcFnpRatl9jXUknexpz3M/Ef1cJ/pr4lwKZclNsvbA4gNLgNHB4oRupmktND51+fyRr/IzmaJ6JhIp412HEO0q1pVYcFIShSykXAqWMBUG0hQLqpYhdBgmCcWgIB1KKnlc09O4Z2Nblwn5YLLEh8E4eUaYahp8oEweEE2quaCpxHkXuDVU5gTiqi4FCQNlT2hQElNKqzkyU/sRKu6J38BEG0UzNHGnAhrh/cEdDttJ8TWH+kDyWRzd0publm4Upd0Up1V2Z3F27SYxVseI8G4a92IFK27QUd78coG5pgBFeneRuoCuHFiRdjtL4zk49VT6rB0IJ3R0KvUaszJ2otQkne9rQGudiAa0sAyAphOmiyGldDetn5Z5ecidd6zXXM7cQvSp1I4pM8+cJZNoEbKrGT5g9/AhWi538PEKxmz8x0aVTlDkac+1i2K7WTOaGODS74XGufAHLxQ96XFJA4h2F1N7TUf56JprsmZq0hbOyvJVd7RTCAQG+9V1aZVaMgKVG+qnJrdO6BxUtmrMfYm+OTc5ujyPdrmHA/iZQ6uGTh1OG9bN97c2yFwwBjGA0qGg4iOIJOHuB6UfY7tsDhlZqnUHDJkeFd/WhNo7usrYy57ZjQUDuUeTnk0DlKjIrnc6cqn7+DoUKkaf7eR7u/Sy6hEsTXGmRDnMz6SKrQtP6UA0HBDhccwXOL29woe9eUq5lryAdoMgdaDh0j1W0vTQbvYwj6maR6DZ/0nTipkDXxnKrBhe08WlxLSdMiO1dVd22FnliEgkGZIIw0c0j4Xt/MheORP90srmTiHDShHktXZG9jZpwXB3IyDDJk6g4Oy3tPgSonQjZtLsXCtK6Tfc9MO2UL3hjW5E0xn3KHc4AH0W4MepLXimrQc89atrn2rm5bPCXUcGCtC0uxUNd2IClKbytS7rI1h9xrWtGoxCnW0tJr1Fck1FK62OyDlezNARg51HcfuElEn+P8AuHqksMjoxPCmsO5SDCtARhWYAvQdQ8xUzMwFOYnHw3j1WnyYTGKn+9EagaZmxxOJ0PA5jJFCHdv7+nPgig1SD0nUuNU0gQ2Nx6E7LBQ1/wA80YZFEyKc2PBFPswClyYCk56rc5G7DZDpYlUXpY07BctxJFyqxpsaLBcuDlLlUMZE+NGIXChKn5VCiRPjSxHkE8omJCHxpw9LEeRfQJYFTjUg5LEeRIxBTjJGhI6ioBycORYd0EG2PprXrAKi21UP4Gd1FXiT1U2KuaMN+vbowdjiEPelsE4o9pHUQfNUNcpVCzUIxd0tzVzcli3sANuqH+MdgP3UxdVn+Y9rUUWqBatc5csx048FQuyD5x9JH2Wpclis8bsTpATwBIHgsxzFWWJSykrZMqOMXfFHc85MOjyRu96v3qnF8R1oXHhvHjVcIGq32h1KYiRwJqO45LDp/mZ0r1Hyo7vnJnzP+l3/AKp15/Xob9LfRJHTv4mHU/KisOVrSkkuuR56LQUiUklBoPjTVz3/AOcEkkwE8KolJJNEsYlQcUklSIZWXJg5JJWQLEmJTpJjIgpwU6SBCLk2NJJIBw5IPSSQCJh6mHJJJMtD4lIOTJJDJ4lIOSSUjRIFPiSSUlkcaiXpJIQrkHSKPKJJKrCuIPT1SSSKTGqE6SSBn//Z"/>
          <p:cNvSpPr>
            <a:spLocks noChangeAspect="1" noChangeArrowheads="1"/>
          </p:cNvSpPr>
          <p:nvPr/>
        </p:nvSpPr>
        <p:spPr bwMode="auto">
          <a:xfrm>
            <a:off x="215900" y="-622300"/>
            <a:ext cx="2381250" cy="1590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4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4" name="AutoShape 6" descr="data:image/jpeg;base64,/9j/4AAQSkZJRgABAQAAAQABAAD/2wCEAAkGBhMSERQUExQVFRQUFBQUFBQXFxcXFRQUFBQVFRQUFBQXGyYeFxkjGRUUHy8gJCcpLCwsFR4xNTAqNSYrLCkBCQoKDgwOFw8PGikcHBwpKSksKSkpLCkpKSwpKSwsLCopKSkpKSwpLCkpLCkpLCksLCksKSwpLCkpLCksKSkpKf/AABEIALcBEwMBIgACEQEDEQH/xAAbAAABBQEBAAAAAAAAAAAAAAAEAAECAwUGB//EAEEQAAEDAQUDCQYCCgIDAQAAAAEAAgMRBAUSITEGQVETFWFxgZGhsdEUIkJSksEy4QcjQ1NicoKi8PEWM2XS8iT/xAAaAQADAQEBAQAAAAAAAAAAAAAAAQIDBAUG/8QALBEAAgEDAwMCBQUBAAAAAAAAAAECAxESEyFRFDFBBGFSYpGh8CJxgbHRQv/aAAwDAQACEQMRAD8AwWxK5rVUx6tDlzXOuxMmiqkmTSyKkyVUlkXWghMLQVJwBVeBF0OxYLWQpi3FUmNUualcdmGi8Sr471I3rIITVKGI6aK/yjLPftd641spV8ctFLQ0ztm3yqZLfiOq5iO1lXx2sqbFm89tQh3REaIRlrKuZalJWxY2OpThgUmTBIUrVTcpIIiYAiopWrOL0wcpbKsbsU3CisFpCyrPLRFtoUrg4hQmV7Zws0OV8MgBzICLixNEN3p3NoEjMDpmhp7WW6pZDxJlyaULMfelNyiy9QdRVFxpBskQWVbbACahFOvGugVLbXVK47GabAU7bIStHlK6K+EN45och2M6KwEn7ottiaym89SMkkApRVmVtdVORVgenQkrHTN+bySSuOxxbVcwKtoUsJC9BnnLctdZ6oR9jIRUchRTJhvUuRSRk8i7gmLSNy3RIzeFMsjIU5FYnPB9UsNVpzXeHfhQwsxbqEXCzAzGlyNUeWhIABFwsACylWCyI4UU8YolkPEA5BO1qKIUS1LIrEg0qxsiTY1Mw0UtlKJJshVrJlRRSAUspIMa6qviKAjeio3qGWjRhaERHZ3E1BQMRKLjtJCzbLsEeylVSRCqqlvB1RT80La7dlUalCuJhft7mHCHUTC8XVzNVmsfiP3U29JHQdFZJoWuYPFAAKdCFbZzQpo5d2RKKbjA93syrTjklcdgHk3dIVJ93eo2x8hO9AyOcPxVQM0TerWoZ96GtW1WS6aqblqKrCuaUl8uVDryJ3rPc4lRonZCuwv2zpSQmBJPYNwmByNjZVDiIjcpstobqF0uVzjxDm2Kqh7K5uuanBfEfE9yMjvKI/EFDZSQJERWhCKFha7iOpXfq3EYSEY2NoGqhstIzxdFMw49qolshOWq05bTh3VU4rfGRopuM5x9gNcj2KE1lc3VdBLJGdMinc5pGaM2UopnMYSptK0pLKK5aJc3pZoeBnNSqj/YlW+xoyRWLKYnJ3zpPsjlQ+zuS2AmJE/KKjknK6KxvdoEXQ9ybJETDKFODZyV24omPZ1w4rNyRSiyyB+Sm9pRdluFwp5Iw3U7h3rMu6MWig+Ou7JbzbpzzoiObWjh2q0jNyRx8tpazcPJDPtRdoF1dpscI1a0njX0Wa6KMHIE9AFftkquHcyYsW5a8EpwjQnp/wBpmWcHQURb7HE0CuJx4AedVLZRbYy2uYBPCuQ7Fm381r6AACmtAVo+1kUEbKnqJp2BVvu2SuJ/XQNPoVFytjm+ZWkVDs+ChDcZcaBdLLZ2jPk5R1sIHeUZdlnO5mu9VkybROLtN0lmoQJYvX+a2OzLBXfoa9ik26GfI0cKNaFSyFlE8hFmd8p7imXsQsfQ3uCSLyDJHmzpctBRAy2UOVkNndvPcjYrOVpkkZWbMU2Gioks63p7Jqsydw3FUp3JcCizucDktmCd9KlYonorWXm4JvcS2NK0W2oWc+0muqrmt5drTsFPJU401sD3C2WsjVFQ29ZYKtYk7DRsx21J1vQEbKqwWNx3LN2Ndwlt4Ihk4cg2WIVzR0UcY1UOxauERWEP0d3o+DZ3i5p6wfsVRBbom/KrhtTEFnZsbZpRXNCBnGCesomOxxN/DGB4+axhtYzh4oyz39G7WgT2Xcn9TNaOYDcVZywO7vKAZe0B+MImG3QfvG96rJEYsIOak2zp22uA/G09qaXAdD4kq0yGmS9jbvIS9mjG9oQxhUhZQqJLXxMpkW9ypjsTK4iQe6ncovs3WqX3bi6OmqTQ0w+C1QEluJhI1Apl1o5uDeB1nTvXP8y1NS7zR0dkoBqadJQriaNKW3saNQBxVTb2ZuPagXWMPycDTrTx3bCNI++pTuycUEvtMcmRLT0EjyVsTG7qKlkTRpEOvCAiWgDQAKgJJUCpllpwHSVl3pegjaaPxHgPv0JOaQ1Bs2eSHFJYUV/R0HuP0/zekp1Il6cjzmCyPHxBaELy3UhYMtheTke9WQWCUf8A0lJJ+TRNnRyXhGBRwqhHPsrtQUGyzyDWnYQUXDHxCx2RslcYXTZ3aOcFYzZaM/GfBFxYQiGyhZOrLwzTSj5M7/iLdzu9VP2VO5wW22VXNmCpVZEOnHwc6NlyNT3KqW5C3Sq6oSqbXp6rJwRx4szhuUHzuGVT1LtgBwHcoMsbAa4RXqRq8jwODlthQ7rc5ekMsrBoxvcEn2KM6xtPYFWsuCXBnmnLPPFWMs7zuK9JisEYGTWjsCjNdLX6nwARroFTPOHgjWqqfKeJXob9lYXa59qrbsfCNKeaeshYHnga46VRMLHjeV3ztk4j+WSqOyjBo1zj1gJ6yBUzkY53DefzXZXCJS0HceJzQclxTN/DGPqqfJRkuy1nKmEdfkFDmisTrom4RVzvTvSltYFTXIb1wrrntA1Lz20HdRUyOmAoXADgXfZGfDFpHSWza6howV6T+SDj2tkBzAPaucIcdSrGRIci1SR00W17iPeaR/L60RLds2gfgd0dK5djCrOQqodS3kvQT8HQ/wDOD+7CmNuhvYVzvIKJs6Wr7j6dcHQP23+VvgmG2BOoI7VgizpxZlLq+5S9OuDWtN7Rv1c803fmqud48NDHXr18Fn+zp/Zis9RGiol5vCP903vd6pKn2QpJaiK0gaKNEsjCCZOEQy0raTZioIJFnHBSESqbaQrROFm5MtUxxGnaxOJQpiQKc2PTIEkbqpC0P/dnvHqrWzCpFRlSvaKhTEgSzBUxmTHe2nj5KyOfoISDwnxBRmXpFrZFYJFQJAnEoSzDTCOVUuWQ2MJ8QSzDTLzaU3tZ4Dv/ACVAA4+XorGkIzDTLhajw8z9lMWg/wCBBFhr+M9SmG9KMx6SDmz8cv8AOtOba0akLOfZAd/gPRVG62JqoS6SD5L+jbxPVT1Qc21LdzHHry8iq+aG8e//AElzUNxb3V809VC0kAWy9Mf7LLpcT91nEV0bRdALpHzeAS5kb857gmqyHgYTI+hXNjWwLlZ8xVguhvEKXWRSikZDWq5sa1mXcwb/AB/JT9jb0eKzdQpNGSLOVIWZaRsvAN/uUfZT/D3n7qNQpNAIsyl7OjhZOlvipCyDiwf0k+ZU5hkgARBTEQ/wI4WUfMPpCm2BvHwClzFmgD2cdPcktQMZxKSWQtQ8vZakQy1LGZamfOEQ20N+ZfSOkeYqxsMtSubaFjstLfm81ey0t4+B9Fk6Jqq6NZtqQG0d4uZE10bsBx5nXLA+uW/j1gLnL/2jcx7WwPBoDj90HPKgqehYt5X1NM0B7W5UzDQCSNCTrvOWi1p+k3UmY1fWKziu5sWO85Y3Etk940FTiJdVraVG85jpXa2C92yNGoc0NxtORDi2pHnn0LymzXmWOBwnJ2Kldfw+nirGbQTNm5UZGgBbnhc0fC7it63pFU/c56HrNJ79j1r25NzgvO59u3kANja12WIklwPEAZUWzBtNFyLZJCQ6uFzWtcaOzyFejPVcEvQyit0ejH11OXZnV85JxeS5yG/LO7STrBDgR1ghWi9YdOUFeFD6LN+mfBqvUx5R0AvFSF4rDNsYMyXU/kf6KLrziGriOtr/AEUdM+CuohyjfF4KQvBc9zxB8/8Aa70T89QfvP7Xeil+mfD+hXUQ5X1Oi5wSF4rnhfdn/eeDvRPz1B+8/td6Kemlwyuop8r6nRC8U/OS53nuD5z9LvRTF8Q/Ofpd6JP00uGPXp8r6nQc4Je3rCbe0PzH6X+ilzrD8x+l3oo6eXDK1qfKNvnBIXgsYXpF8zvpd6KQvKLi76Heil+mlwytanyjYN4JC8OlY/OcXF30uT85R8XfS5LppcMNWlyjX5wKXOR4rI5zi4u+kpc5xcXfSVPTT4Y9WlyjW5yKXORWTzpF/F9JS51i/i+n80umnww1KXKNbnEpucSsnneL+P6fzTc9RcH/AE/ml00+GGpS5Rsc4lPziVjtvqI6B/0j1S56i4P+keqXSz4HqUeUa/Obklki+4uD+4eqSXSz4DOjyjzCJ0fE935ohr4fnPctPmGzn4SP6neqX/GIN2MdvqF9Q6tN8nzelUXBnuli3SN7Wn0Uo3s+eLvcEW7ZWPc89oBVbtlRuf8A2/mlnT5DCovBZFZGO0czscES24HOFWtLhxAr4hZbtmX7nN8furbNckjXCspYOIDiR1AEJbeJD38xNHmSMfiikHV6EJv+OwO0Mo62nLwoiYbu/wDIvbwrHJ95FqXddsnw3g1/QYya59Lwi7X/AEKyf/Jzj9kYz+0w9eH7lWP2ENBWWu8DBlnv/HRdi26paZyMcM8uSeCeGjzkiG3aCKCldDQOIHe3JPUkvItOL8HCRbLFpLmOc40IOFrSKUod5ofHJTs1l5NoArUOqHOYMQpuzau5iu0jQilKUoa9+RUnXW6vCu6rt3DE5Q6suC1SiciZzTqpU4K0r1/mqH2ppqMZ0HwNoD2NXcNu3PPzP+0Jbtn4pfxtdlWgxOy7KqVW5RTpbbM40iMUxTsHAOYcumgZXxTiSOppaIhXfyTjpwJ+66CbYgF1Y3YdaNfm3sLW+aEm2LnxfBQcHN4bwWtPitFUi/P59DJ05LwZNkaWuJ5fHn8TH78q6aIyK0Vp7zRvNA6h+oao2PY60ZYg00/lPkQVGW4ZM2+62hzLQBp82I69NdEOpF+QUJLwC+31dQOZhzGYOo0yqO7JQdbXgHEWOGXwhlK6EgVJoiYrko3/AL2NJoaOLaVFdHNyrr3qT7vbq60WZx0rI8Yg3cARpTSnvJZRHjIpMxNf1bXUzH6zDUA6CppoAqn3sBnyD2aijXjCQa6ur+LqWjE5jjhE9ieKijcUYNR0GgIOm5GCySsq7k4y0DJ0eAtaDvqDl21GSzzS7ovFvszlnWydxzszw2tQDI8EdTqBVxttGJ1WPAGgErhTiS4uzzXTMtMtaf8A5yAa1jId7ppWp+Hd201WlZnSYiBEwji1nvNFauJdWjia0GhFE3Vt4X1Eqd/LOObNMf2byBkaSykdpqPBOYSCcUbmmuY5aTFU8ACu5ZaviEbaHImgyOhBw4ie3JVY4XZOYzJ1AAQMwOANO+hWet7Gmj7nENlYC4gPd12hwr/Tnp0o+y2iE4gWhuVXA2gkiutRnn1VXVT3TCQP1cRc6gbjLj72RzYXCvZmkLlBHvsgLQcg0FpA/qcQQDwGqTrxfP1GqMkzkfbrO2nu+6XOoRK8GreI1z3Zb1bPNFibhD6nNw5d1AC0GrTUV1A7OpbdpuKyMqDCzGSK0IAAIyJIbhy7BVRk2esuWFlK5Ete4AUHAFuIkjwT1Ie/5/IsJ+xjNvmzA0L3tc3WvKFpI6MJy7TppvVr7yskmYtLGaChEjN+Z/CtQ3HEXANcC2lNXk13l1cQA3VoqGbKxuxYXuB/FRkrX4s6ZA0ppRLKn33X5+w7VPZgrm2R7qNt7QdciG7txpn2lQgs8GIgW9pI097M9JBFD1Ih+yQp7raipBMkjm0I0phqNaqEmxUja4XQkakOdKCOHvVPknlD4n9v8Hafw/3/AKaENxMc0H2utRqGx0PeksgbEk7m9kjiOw8kfNMo/T8f2RWUvg+7McWlSbbFnCRPjXRgc+ozVba1YLWstkisEiWBWbNIWpTFpWYJFY2RJwKUzQMyqcRwCpEifGpsPK5Z7SRo5w6nEfdTF9Tt0mkHbVC1TOCpIlth7dqbUP2xP8zWn7IiHba0N1Ebuwt8isRzFAsVbE3Z1kX6QT8UXWRn9wj7PtxA4+8cPW0j1Xn0gKqcSjTTDUaPW4L8gePdk/zxRftTTo8eC8WxHqRlivCRp/7HAdZKl0X4ZarR8o9gwB2ZLabvvni1T8kDvFR4dx1XDXfb3bp/GnmFv2O8Zho9jhwLgfPNc7nj3N1DLsbT4ABlQddQK9WeShJZA8HEW9NCOH8Q4KuC83/E1v8AS4+WaZ21Fna6jqtPS3LvNERq32QSpNbsBveCywQ8raY4421ADsLHlzjmA1rG1caA9yz49p7rkBHKmm9nJHPqYW+S4v8ASJtH7TOWxvLrOwNMYpRuItAe4ClczxXIk8F6EKClFN9zz51nGTSPY7r2gu60PEUcj4ycgHMwV6GvByPQVpSbFxgkhzwSdcR7DTeV4q2XFmcnDOoyJpx6eldqP0p2oMjw4SWswyNcKhxGQe05OB7SKg9syotP9BpCd1+o6OT9Hr2uLhaJQDnXEQeJJOJVP2ctNKsldKBXCXSMdXLMgg11plWq8ttV9zvL8U0jsf46vd74rWhFcx0LW2F2tNjmo4nkZMpGjdweBxHlVW6M7Xvf+DJVY5WtY7hlitAa4ujY0/ER7Qw5HodmdT2oXC5riwCjiagtLw3Peaur3iuWq7mC8ontD2yMLTo4OBBHWdO1WRWtrxkQ4dBqFx5+x2Ye5w7rZO0YXGZ1BkQ8EZfzk13bwckPLtCWONTM2rR71YTUcDQE6Bd7Nd7HfA36a+SzrXsdZpNWmp4Ej+2lPBClT8oHCa7M5WLaAuH/AHRAUoeVbiLukEOw1HCm9X3VeuIkCaDU4ssOvQWjfuHFbT9gbKdzq9JdTworTstZ6YfebxNdeg1zI6KpSVNrb+kEdRPcAtVuiyD7TECNwJ94U6HNDadIO7NH2FwLcLZWSk1ocbTUVyxYXZ5cAhn7FsPutmdQ/CRH4UbVZtq2BkGbJQKbsNPIcFnpRatl9jXUknexpz3M/Ef1cJ/pr4lwKZclNsvbA4gNLgNHB4oRupmktND51+fyRr/IzmaJ6JhIp412HEO0q1pVYcFIShSykXAqWMBUG0hQLqpYhdBgmCcWgIB1KKnlc09O4Z2Nblwn5YLLEh8E4eUaYahp8oEweEE2quaCpxHkXuDVU5gTiqi4FCQNlT2hQElNKqzkyU/sRKu6J38BEG0UzNHGnAhrh/cEdDttJ8TWH+kDyWRzd0publm4Upd0Up1V2Z3F27SYxVseI8G4a92IFK27QUd78coG5pgBFeneRuoCuHFiRdjtL4zk49VT6rB0IJ3R0KvUaszJ2otQkne9rQGudiAa0sAyAphOmiyGldDetn5Z5ecidd6zXXM7cQvSp1I4pM8+cJZNoEbKrGT5g9/AhWi538PEKxmz8x0aVTlDkac+1i2K7WTOaGODS74XGufAHLxQ96XFJA4h2F1N7TUf56JprsmZq0hbOyvJVd7RTCAQG+9V1aZVaMgKVG+qnJrdO6BxUtmrMfYm+OTc5ujyPdrmHA/iZQ6uGTh1OG9bN97c2yFwwBjGA0qGg4iOIJOHuB6UfY7tsDhlZqnUHDJkeFd/WhNo7usrYy57ZjQUDuUeTnk0DlKjIrnc6cqn7+DoUKkaf7eR7u/Sy6hEsTXGmRDnMz6SKrQtP6UA0HBDhccwXOL29woe9eUq5lryAdoMgdaDh0j1W0vTQbvYwj6maR6DZ/0nTipkDXxnKrBhe08WlxLSdMiO1dVd22FnliEgkGZIIw0c0j4Xt/MheORP90srmTiHDShHktXZG9jZpwXB3IyDDJk6g4Oy3tPgSonQjZtLsXCtK6Tfc9MO2UL3hjW5E0xn3KHc4AH0W4MepLXimrQc89atrn2rm5bPCXUcGCtC0uxUNd2IClKbytS7rI1h9xrWtGoxCnW0tJr1Fck1FK62OyDlezNARg51HcfuElEn+P8AuHqksMjoxPCmsO5SDCtARhWYAvQdQ8xUzMwFOYnHw3j1WnyYTGKn+9EagaZmxxOJ0PA5jJFCHdv7+nPgig1SD0nUuNU0gQ2Nx6E7LBQ1/wA80YZFEyKc2PBFPswClyYCk56rc5G7DZDpYlUXpY07BctxJFyqxpsaLBcuDlLlUMZE+NGIXChKn5VCiRPjSxHkE8omJCHxpw9LEeRfQJYFTjUg5LEeRIxBTjJGhI6ioBycORYd0EG2PprXrAKi21UP4Gd1FXiT1U2KuaMN+vbowdjiEPelsE4o9pHUQfNUNcpVCzUIxd0tzVzcli3sANuqH+MdgP3UxdVn+Y9rUUWqBatc5csx048FQuyD5x9JH2Wpclis8bsTpATwBIHgsxzFWWJSykrZMqOMXfFHc85MOjyRu96v3qnF8R1oXHhvHjVcIGq32h1KYiRwJqO45LDp/mZ0r1Hyo7vnJnzP+l3/AKp15/Xob9LfRJHTv4mHU/KisOVrSkkuuR56LQUiUklBoPjTVz3/AOcEkkwE8KolJJNEsYlQcUklSIZWXJg5JJWQLEmJTpJjIgpwU6SBCLk2NJJIBw5IPSSQCJh6mHJJJMtD4lIOTJJDJ4lIOSSUjRIFPiSSUlkcaiXpJIQrkHSKPKJJKrCuIPT1SSSKTGqE6SSBn//Z"/>
          <p:cNvSpPr>
            <a:spLocks noChangeAspect="1" noChangeArrowheads="1"/>
          </p:cNvSpPr>
          <p:nvPr/>
        </p:nvSpPr>
        <p:spPr bwMode="auto">
          <a:xfrm>
            <a:off x="368300" y="-469900"/>
            <a:ext cx="2381250" cy="1590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4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5" name="AutoShape 8" descr="data:image/jpeg;base64,/9j/4AAQSkZJRgABAQAAAQABAAD/2wCEAAkGBhMSERQUExQVFRQUFBQUFBQXFxcXFRQUFBQVFRQUFBQXGyYeFxkjGRUUHy8gJCcpLCwsFR4xNTAqNSYrLCkBCQoKDgwOFw8PGikcHBwpKSksKSkpLCkpKSwpKSwsLCopKSkpKSwpLCkpLCkpLCksLCksKSwpLCkpLCksKSkpKf/AABEIALcBEwMBIgACEQEDEQH/xAAbAAABBQEBAAAAAAAAAAAAAAAEAAECAwUGB//EAEEQAAEDAQUDCQYCCgIDAQAAAAEAAgMRBAUSITEGQVETFWFxgZGhsdEUIkJSksEy4QcjQ1NicoKi8PEWM2XS8iT/xAAaAQADAQEBAQAAAAAAAAAAAAAAAQIDBAUG/8QALBEAAgEDAwMCBQUBAAAAAAAAAAECAxESEyFRFDFBBGFSYpGh8CJxgbHRQv/aAAwDAQACEQMRAD8AwWxK5rVUx6tDlzXOuxMmiqkmTSyKkyVUlkXWghMLQVJwBVeBF0OxYLWQpi3FUmNUualcdmGi8Sr471I3rIITVKGI6aK/yjLPftd641spV8ctFLQ0ztm3yqZLfiOq5iO1lXx2sqbFm89tQh3REaIRlrKuZalJWxY2OpThgUmTBIUrVTcpIIiYAiopWrOL0wcpbKsbsU3CisFpCyrPLRFtoUrg4hQmV7Zws0OV8MgBzICLixNEN3p3NoEjMDpmhp7WW6pZDxJlyaULMfelNyiy9QdRVFxpBskQWVbbACahFOvGugVLbXVK47GabAU7bIStHlK6K+EN45och2M6KwEn7ottiaym89SMkkApRVmVtdVORVgenQkrHTN+bySSuOxxbVcwKtoUsJC9BnnLctdZ6oR9jIRUchRTJhvUuRSRk8i7gmLSNy3RIzeFMsjIU5FYnPB9UsNVpzXeHfhQwsxbqEXCzAzGlyNUeWhIABFwsACylWCyI4UU8YolkPEA5BO1qKIUS1LIrEg0qxsiTY1Mw0UtlKJJshVrJlRRSAUspIMa6qviKAjeio3qGWjRhaERHZ3E1BQMRKLjtJCzbLsEeylVSRCqqlvB1RT80La7dlUalCuJhft7mHCHUTC8XVzNVmsfiP3U29JHQdFZJoWuYPFAAKdCFbZzQpo5d2RKKbjA93syrTjklcdgHk3dIVJ93eo2x8hO9AyOcPxVQM0TerWoZ96GtW1WS6aqblqKrCuaUl8uVDryJ3rPc4lRonZCuwv2zpSQmBJPYNwmByNjZVDiIjcpstobqF0uVzjxDm2Kqh7K5uuanBfEfE9yMjvKI/EFDZSQJERWhCKFha7iOpXfq3EYSEY2NoGqhstIzxdFMw49qolshOWq05bTh3VU4rfGRopuM5x9gNcj2KE1lc3VdBLJGdMinc5pGaM2UopnMYSptK0pLKK5aJc3pZoeBnNSqj/YlW+xoyRWLKYnJ3zpPsjlQ+zuS2AmJE/KKjknK6KxvdoEXQ9ybJETDKFODZyV24omPZ1w4rNyRSiyyB+Sm9pRdluFwp5Iw3U7h3rMu6MWig+Ou7JbzbpzzoiObWjh2q0jNyRx8tpazcPJDPtRdoF1dpscI1a0njX0Wa6KMHIE9AFftkquHcyYsW5a8EpwjQnp/wBpmWcHQURb7HE0CuJx4AedVLZRbYy2uYBPCuQ7Fm381r6AACmtAVo+1kUEbKnqJp2BVvu2SuJ/XQNPoVFytjm+ZWkVDs+ChDcZcaBdLLZ2jPk5R1sIHeUZdlnO5mu9VkybROLtN0lmoQJYvX+a2OzLBXfoa9ik26GfI0cKNaFSyFlE8hFmd8p7imXsQsfQ3uCSLyDJHmzpctBRAy2UOVkNndvPcjYrOVpkkZWbMU2Gioks63p7Jqsydw3FUp3JcCizucDktmCd9KlYonorWXm4JvcS2NK0W2oWc+0muqrmt5drTsFPJU401sD3C2WsjVFQ29ZYKtYk7DRsx21J1vQEbKqwWNx3LN2Ndwlt4Ihk4cg2WIVzR0UcY1UOxauERWEP0d3o+DZ3i5p6wfsVRBbom/KrhtTEFnZsbZpRXNCBnGCesomOxxN/DGB4+axhtYzh4oyz39G7WgT2Xcn9TNaOYDcVZywO7vKAZe0B+MImG3QfvG96rJEYsIOak2zp22uA/G09qaXAdD4kq0yGmS9jbvIS9mjG9oQxhUhZQqJLXxMpkW9ypjsTK4iQe6ncovs3WqX3bi6OmqTQ0w+C1QEluJhI1Apl1o5uDeB1nTvXP8y1NS7zR0dkoBqadJQriaNKW3saNQBxVTb2ZuPagXWMPycDTrTx3bCNI++pTuycUEvtMcmRLT0EjyVsTG7qKlkTRpEOvCAiWgDQAKgJJUCpllpwHSVl3pegjaaPxHgPv0JOaQ1Bs2eSHFJYUV/R0HuP0/zekp1Il6cjzmCyPHxBaELy3UhYMtheTke9WQWCUf8A0lJJ+TRNnRyXhGBRwqhHPsrtQUGyzyDWnYQUXDHxCx2RslcYXTZ3aOcFYzZaM/GfBFxYQiGyhZOrLwzTSj5M7/iLdzu9VP2VO5wW22VXNmCpVZEOnHwc6NlyNT3KqW5C3Sq6oSqbXp6rJwRx4szhuUHzuGVT1LtgBwHcoMsbAa4RXqRq8jwODlthQ7rc5ekMsrBoxvcEn2KM6xtPYFWsuCXBnmnLPPFWMs7zuK9JisEYGTWjsCjNdLX6nwARroFTPOHgjWqqfKeJXob9lYXa59qrbsfCNKeaeshYHnga46VRMLHjeV3ztk4j+WSqOyjBo1zj1gJ6yBUzkY53DefzXZXCJS0HceJzQclxTN/DGPqqfJRkuy1nKmEdfkFDmisTrom4RVzvTvSltYFTXIb1wrrntA1Lz20HdRUyOmAoXADgXfZGfDFpHSWza6howV6T+SDj2tkBzAPaucIcdSrGRIci1SR00W17iPeaR/L60RLds2gfgd0dK5djCrOQqodS3kvQT8HQ/wDOD+7CmNuhvYVzvIKJs6Wr7j6dcHQP23+VvgmG2BOoI7VgizpxZlLq+5S9OuDWtN7Rv1c803fmqud48NDHXr18Fn+zp/Zis9RGiol5vCP903vd6pKn2QpJaiK0gaKNEsjCCZOEQy0raTZioIJFnHBSESqbaQrROFm5MtUxxGnaxOJQpiQKc2PTIEkbqpC0P/dnvHqrWzCpFRlSvaKhTEgSzBUxmTHe2nj5KyOfoISDwnxBRmXpFrZFYJFQJAnEoSzDTCOVUuWQ2MJ8QSzDTLzaU3tZ4Dv/ACVAA4+XorGkIzDTLhajw8z9lMWg/wCBBFhr+M9SmG9KMx6SDmz8cv8AOtOba0akLOfZAd/gPRVG62JqoS6SD5L+jbxPVT1Qc21LdzHHry8iq+aG8e//AElzUNxb3V809VC0kAWy9Mf7LLpcT91nEV0bRdALpHzeAS5kb857gmqyHgYTI+hXNjWwLlZ8xVguhvEKXWRSikZDWq5sa1mXcwb/AB/JT9jb0eKzdQpNGSLOVIWZaRsvAN/uUfZT/D3n7qNQpNAIsyl7OjhZOlvipCyDiwf0k+ZU5hkgARBTEQ/wI4WUfMPpCm2BvHwClzFmgD2cdPcktQMZxKSWQtQ8vZakQy1LGZamfOEQ20N+ZfSOkeYqxsMtSubaFjstLfm81ey0t4+B9Fk6Jqq6NZtqQG0d4uZE10bsBx5nXLA+uW/j1gLnL/2jcx7WwPBoDj90HPKgqehYt5X1NM0B7W5UzDQCSNCTrvOWi1p+k3UmY1fWKziu5sWO85Y3Etk940FTiJdVraVG85jpXa2C92yNGoc0NxtORDi2pHnn0LymzXmWOBwnJ2Kldfw+nirGbQTNm5UZGgBbnhc0fC7it63pFU/c56HrNJ79j1r25NzgvO59u3kANja12WIklwPEAZUWzBtNFyLZJCQ6uFzWtcaOzyFejPVcEvQyit0ejH11OXZnV85JxeS5yG/LO7STrBDgR1ghWi9YdOUFeFD6LN+mfBqvUx5R0AvFSF4rDNsYMyXU/kf6KLrziGriOtr/AEUdM+CuohyjfF4KQvBc9zxB8/8Aa70T89QfvP7Xeil+mfD+hXUQ5X1Oi5wSF4rnhfdn/eeDvRPz1B+8/td6Kemlwyuop8r6nRC8U/OS53nuD5z9LvRTF8Q/Ofpd6JP00uGPXp8r6nQc4Je3rCbe0PzH6X+ilzrD8x+l3oo6eXDK1qfKNvnBIXgsYXpF8zvpd6KQvKLi76Heil+mlwytanyjYN4JC8OlY/OcXF30uT85R8XfS5LppcMNWlyjX5wKXOR4rI5zi4u+kpc5xcXfSVPTT4Y9WlyjW5yKXORWTzpF/F9JS51i/i+n80umnww1KXKNbnEpucSsnneL+P6fzTc9RcH/AE/ml00+GGpS5Rsc4lPziVjtvqI6B/0j1S56i4P+keqXSz4HqUeUa/Obklki+4uD+4eqSXSz4DOjyjzCJ0fE935ohr4fnPctPmGzn4SP6neqX/GIN2MdvqF9Q6tN8nzelUXBnuli3SN7Wn0Uo3s+eLvcEW7ZWPc89oBVbtlRuf8A2/mlnT5DCovBZFZGO0czscES24HOFWtLhxAr4hZbtmX7nN8furbNckjXCspYOIDiR1AEJbeJD38xNHmSMfiikHV6EJv+OwO0Mo62nLwoiYbu/wDIvbwrHJ95FqXddsnw3g1/QYya59Lwi7X/AEKyf/Jzj9kYz+0w9eH7lWP2ENBWWu8DBlnv/HRdi26paZyMcM8uSeCeGjzkiG3aCKCldDQOIHe3JPUkvItOL8HCRbLFpLmOc40IOFrSKUod5ofHJTs1l5NoArUOqHOYMQpuzau5iu0jQilKUoa9+RUnXW6vCu6rt3DE5Q6suC1SiciZzTqpU4K0r1/mqH2ppqMZ0HwNoD2NXcNu3PPzP+0Jbtn4pfxtdlWgxOy7KqVW5RTpbbM40iMUxTsHAOYcumgZXxTiSOppaIhXfyTjpwJ+66CbYgF1Y3YdaNfm3sLW+aEm2LnxfBQcHN4bwWtPitFUi/P59DJ05LwZNkaWuJ5fHn8TH78q6aIyK0Vp7zRvNA6h+oao2PY60ZYg00/lPkQVGW4ZM2+62hzLQBp82I69NdEOpF+QUJLwC+31dQOZhzGYOo0yqO7JQdbXgHEWOGXwhlK6EgVJoiYrko3/AL2NJoaOLaVFdHNyrr3qT7vbq60WZx0rI8Yg3cARpTSnvJZRHjIpMxNf1bXUzH6zDUA6CppoAqn3sBnyD2aijXjCQa6ur+LqWjE5jjhE9ieKijcUYNR0GgIOm5GCySsq7k4y0DJ0eAtaDvqDl21GSzzS7ovFvszlnWydxzszw2tQDI8EdTqBVxttGJ1WPAGgErhTiS4uzzXTMtMtaf8A5yAa1jId7ppWp+Hd201WlZnSYiBEwji1nvNFauJdWjia0GhFE3Vt4X1Eqd/LOObNMf2byBkaSykdpqPBOYSCcUbmmuY5aTFU8ACu5ZaviEbaHImgyOhBw4ie3JVY4XZOYzJ1AAQMwOANO+hWet7Gmj7nENlYC4gPd12hwr/Tnp0o+y2iE4gWhuVXA2gkiutRnn1VXVT3TCQP1cRc6gbjLj72RzYXCvZmkLlBHvsgLQcg0FpA/qcQQDwGqTrxfP1GqMkzkfbrO2nu+6XOoRK8GreI1z3Zb1bPNFibhD6nNw5d1AC0GrTUV1A7OpbdpuKyMqDCzGSK0IAAIyJIbhy7BVRk2esuWFlK5Ete4AUHAFuIkjwT1Ie/5/IsJ+xjNvmzA0L3tc3WvKFpI6MJy7TppvVr7yskmYtLGaChEjN+Z/CtQ3HEXANcC2lNXk13l1cQA3VoqGbKxuxYXuB/FRkrX4s6ZA0ppRLKn33X5+w7VPZgrm2R7qNt7QdciG7txpn2lQgs8GIgW9pI097M9JBFD1Ih+yQp7raipBMkjm0I0phqNaqEmxUja4XQkakOdKCOHvVPknlD4n9v8Hafw/3/AKaENxMc0H2utRqGx0PeksgbEk7m9kjiOw8kfNMo/T8f2RWUvg+7McWlSbbFnCRPjXRgc+ozVba1YLWstkisEiWBWbNIWpTFpWYJFY2RJwKUzQMyqcRwCpEifGpsPK5Z7SRo5w6nEfdTF9Tt0mkHbVC1TOCpIlth7dqbUP2xP8zWn7IiHba0N1Ebuwt8isRzFAsVbE3Z1kX6QT8UXWRn9wj7PtxA4+8cPW0j1Xn0gKqcSjTTDUaPW4L8gePdk/zxRftTTo8eC8WxHqRlivCRp/7HAdZKl0X4ZarR8o9gwB2ZLabvvni1T8kDvFR4dx1XDXfb3bp/GnmFv2O8Zho9jhwLgfPNc7nj3N1DLsbT4ABlQddQK9WeShJZA8HEW9NCOH8Q4KuC83/E1v8AS4+WaZ21Fna6jqtPS3LvNERq32QSpNbsBveCywQ8raY4421ADsLHlzjmA1rG1caA9yz49p7rkBHKmm9nJHPqYW+S4v8ASJtH7TOWxvLrOwNMYpRuItAe4ClczxXIk8F6EKClFN9zz51nGTSPY7r2gu60PEUcj4ycgHMwV6GvByPQVpSbFxgkhzwSdcR7DTeV4q2XFmcnDOoyJpx6eldqP0p2oMjw4SWswyNcKhxGQe05OB7SKg9syotP9BpCd1+o6OT9Hr2uLhaJQDnXEQeJJOJVP2ctNKsldKBXCXSMdXLMgg11plWq8ttV9zvL8U0jsf46vd74rWhFcx0LW2F2tNjmo4nkZMpGjdweBxHlVW6M7Xvf+DJVY5WtY7hlitAa4ujY0/ER7Qw5HodmdT2oXC5riwCjiagtLw3Peaur3iuWq7mC8ontD2yMLTo4OBBHWdO1WRWtrxkQ4dBqFx5+x2Ye5w7rZO0YXGZ1BkQ8EZfzk13bwckPLtCWONTM2rR71YTUcDQE6Bd7Nd7HfA36a+SzrXsdZpNWmp4Ej+2lPBClT8oHCa7M5WLaAuH/AHRAUoeVbiLukEOw1HCm9X3VeuIkCaDU4ssOvQWjfuHFbT9gbKdzq9JdTworTstZ6YfebxNdeg1zI6KpSVNrb+kEdRPcAtVuiyD7TECNwJ94U6HNDadIO7NH2FwLcLZWSk1ocbTUVyxYXZ5cAhn7FsPutmdQ/CRH4UbVZtq2BkGbJQKbsNPIcFnpRatl9jXUknexpz3M/Ef1cJ/pr4lwKZclNsvbA4gNLgNHB4oRupmktND51+fyRr/IzmaJ6JhIp412HEO0q1pVYcFIShSykXAqWMBUG0hQLqpYhdBgmCcWgIB1KKnlc09O4Z2Nblwn5YLLEh8E4eUaYahp8oEweEE2quaCpxHkXuDVU5gTiqi4FCQNlT2hQElNKqzkyU/sRKu6J38BEG0UzNHGnAhrh/cEdDttJ8TWH+kDyWRzd0publm4Upd0Up1V2Z3F27SYxVseI8G4a92IFK27QUd78coG5pgBFeneRuoCuHFiRdjtL4zk49VT6rB0IJ3R0KvUaszJ2otQkne9rQGudiAa0sAyAphOmiyGldDetn5Z5ecidd6zXXM7cQvSp1I4pM8+cJZNoEbKrGT5g9/AhWi538PEKxmz8x0aVTlDkac+1i2K7WTOaGODS74XGufAHLxQ96XFJA4h2F1N7TUf56JprsmZq0hbOyvJVd7RTCAQG+9V1aZVaMgKVG+qnJrdO6BxUtmrMfYm+OTc5ujyPdrmHA/iZQ6uGTh1OG9bN97c2yFwwBjGA0qGg4iOIJOHuB6UfY7tsDhlZqnUHDJkeFd/WhNo7usrYy57ZjQUDuUeTnk0DlKjIrnc6cqn7+DoUKkaf7eR7u/Sy6hEsTXGmRDnMz6SKrQtP6UA0HBDhccwXOL29woe9eUq5lryAdoMgdaDh0j1W0vTQbvYwj6maR6DZ/0nTipkDXxnKrBhe08WlxLSdMiO1dVd22FnliEgkGZIIw0c0j4Xt/MheORP90srmTiHDShHktXZG9jZpwXB3IyDDJk6g4Oy3tPgSonQjZtLsXCtK6Tfc9MO2UL3hjW5E0xn3KHc4AH0W4MepLXimrQc89atrn2rm5bPCXUcGCtC0uxUNd2IClKbytS7rI1h9xrWtGoxCnW0tJr1Fck1FK62OyDlezNARg51HcfuElEn+P8AuHqksMjoxPCmsO5SDCtARhWYAvQdQ8xUzMwFOYnHw3j1WnyYTGKn+9EagaZmxxOJ0PA5jJFCHdv7+nPgig1SD0nUuNU0gQ2Nx6E7LBQ1/wA80YZFEyKc2PBFPswClyYCk56rc5G7DZDpYlUXpY07BctxJFyqxpsaLBcuDlLlUMZE+NGIXChKn5VCiRPjSxHkE8omJCHxpw9LEeRfQJYFTjUg5LEeRIxBTjJGhI6ioBycORYd0EG2PprXrAKi21UP4Gd1FXiT1U2KuaMN+vbowdjiEPelsE4o9pHUQfNUNcpVCzUIxd0tzVzcli3sANuqH+MdgP3UxdVn+Y9rUUWqBatc5csx048FQuyD5x9JH2Wpclis8bsTpATwBIHgsxzFWWJSykrZMqOMXfFHc85MOjyRu96v3qnF8R1oXHhvHjVcIGq32h1KYiRwJqO45LDp/mZ0r1Hyo7vnJnzP+l3/AKp15/Xob9LfRJHTv4mHU/KisOVrSkkuuR56LQUiUklBoPjTVz3/AOcEkkwE8KolJJNEsYlQcUklSIZWXJg5JJWQLEmJTpJjIgpwU6SBCLk2NJJIBw5IPSSQCJh6mHJJJMtD4lIOTJJDJ4lIOSSUjRIFPiSSUlkcaiXpJIQrkHSKPKJJKrCuIPT1SSSKTGqE6SSBn//Z"/>
          <p:cNvSpPr>
            <a:spLocks noChangeAspect="1" noChangeArrowheads="1"/>
          </p:cNvSpPr>
          <p:nvPr/>
        </p:nvSpPr>
        <p:spPr bwMode="auto">
          <a:xfrm>
            <a:off x="520700" y="-317500"/>
            <a:ext cx="2381250" cy="1590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4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7" name="AutoShape 10" descr="data:image/jpeg;base64,/9j/4AAQSkZJRgABAQAAAQABAAD/2wCEAAkGBhMSERQUExQVFRQUFBQUFBQXFxcXFRQUFBQVFRQUFBQXGyYeFxkjGRUUHy8gJCcpLCwsFR4xNTAqNSYrLCkBCQoKDgwOFw8PGikcHBwpKSksKSkpLCkpKSwpKSwsLCopKSkpKSwpLCkpLCkpLCksLCksKSwpLCkpLCksKSkpKf/AABEIALcBEwMBIgACEQEDEQH/xAAbAAABBQEBAAAAAAAAAAAAAAAEAAECAwUGB//EAEEQAAEDAQUDCQYCCgIDAQAAAAEAAgMRBAUSITEGQVETFWFxgZGhsdEUIkJSksEy4QcjQ1NicoKi8PEWM2XS8iT/xAAaAQADAQEBAQAAAAAAAAAAAAAAAQIDBAUG/8QALBEAAgEDAwMCBQUBAAAAAAAAAAECAxESEyFRFDFBBGFSYpGh8CJxgbHRQv/aAAwDAQACEQMRAD8AwWxK5rVUx6tDlzXOuxMmiqkmTSyKkyVUlkXWghMLQVJwBVeBF0OxYLWQpi3FUmNUualcdmGi8Sr471I3rIITVKGI6aK/yjLPftd641spV8ctFLQ0ztm3yqZLfiOq5iO1lXx2sqbFm89tQh3REaIRlrKuZalJWxY2OpThgUmTBIUrVTcpIIiYAiopWrOL0wcpbKsbsU3CisFpCyrPLRFtoUrg4hQmV7Zws0OV8MgBzICLixNEN3p3NoEjMDpmhp7WW6pZDxJlyaULMfelNyiy9QdRVFxpBskQWVbbACahFOvGugVLbXVK47GabAU7bIStHlK6K+EN45och2M6KwEn7ottiaym89SMkkApRVmVtdVORVgenQkrHTN+bySSuOxxbVcwKtoUsJC9BnnLctdZ6oR9jIRUchRTJhvUuRSRk8i7gmLSNy3RIzeFMsjIU5FYnPB9UsNVpzXeHfhQwsxbqEXCzAzGlyNUeWhIABFwsACylWCyI4UU8YolkPEA5BO1qKIUS1LIrEg0qxsiTY1Mw0UtlKJJshVrJlRRSAUspIMa6qviKAjeio3qGWjRhaERHZ3E1BQMRKLjtJCzbLsEeylVSRCqqlvB1RT80La7dlUalCuJhft7mHCHUTC8XVzNVmsfiP3U29JHQdFZJoWuYPFAAKdCFbZzQpo5d2RKKbjA93syrTjklcdgHk3dIVJ93eo2x8hO9AyOcPxVQM0TerWoZ96GtW1WS6aqblqKrCuaUl8uVDryJ3rPc4lRonZCuwv2zpSQmBJPYNwmByNjZVDiIjcpstobqF0uVzjxDm2Kqh7K5uuanBfEfE9yMjvKI/EFDZSQJERWhCKFha7iOpXfq3EYSEY2NoGqhstIzxdFMw49qolshOWq05bTh3VU4rfGRopuM5x9gNcj2KE1lc3VdBLJGdMinc5pGaM2UopnMYSptK0pLKK5aJc3pZoeBnNSqj/YlW+xoyRWLKYnJ3zpPsjlQ+zuS2AmJE/KKjknK6KxvdoEXQ9ybJETDKFODZyV24omPZ1w4rNyRSiyyB+Sm9pRdluFwp5Iw3U7h3rMu6MWig+Ou7JbzbpzzoiObWjh2q0jNyRx8tpazcPJDPtRdoF1dpscI1a0njX0Wa6KMHIE9AFftkquHcyYsW5a8EpwjQnp/wBpmWcHQURb7HE0CuJx4AedVLZRbYy2uYBPCuQ7Fm381r6AACmtAVo+1kUEbKnqJp2BVvu2SuJ/XQNPoVFytjm+ZWkVDs+ChDcZcaBdLLZ2jPk5R1sIHeUZdlnO5mu9VkybROLtN0lmoQJYvX+a2OzLBXfoa9ik26GfI0cKNaFSyFlE8hFmd8p7imXsQsfQ3uCSLyDJHmzpctBRAy2UOVkNndvPcjYrOVpkkZWbMU2Gioks63p7Jqsydw3FUp3JcCizucDktmCd9KlYonorWXm4JvcS2NK0W2oWc+0muqrmt5drTsFPJU401sD3C2WsjVFQ29ZYKtYk7DRsx21J1vQEbKqwWNx3LN2Ndwlt4Ihk4cg2WIVzR0UcY1UOxauERWEP0d3o+DZ3i5p6wfsVRBbom/KrhtTEFnZsbZpRXNCBnGCesomOxxN/DGB4+axhtYzh4oyz39G7WgT2Xcn9TNaOYDcVZywO7vKAZe0B+MImG3QfvG96rJEYsIOak2zp22uA/G09qaXAdD4kq0yGmS9jbvIS9mjG9oQxhUhZQqJLXxMpkW9ypjsTK4iQe6ncovs3WqX3bi6OmqTQ0w+C1QEluJhI1Apl1o5uDeB1nTvXP8y1NS7zR0dkoBqadJQriaNKW3saNQBxVTb2ZuPagXWMPycDTrTx3bCNI++pTuycUEvtMcmRLT0EjyVsTG7qKlkTRpEOvCAiWgDQAKgJJUCpllpwHSVl3pegjaaPxHgPv0JOaQ1Bs2eSHFJYUV/R0HuP0/zekp1Il6cjzmCyPHxBaELy3UhYMtheTke9WQWCUf8A0lJJ+TRNnRyXhGBRwqhHPsrtQUGyzyDWnYQUXDHxCx2RslcYXTZ3aOcFYzZaM/GfBFxYQiGyhZOrLwzTSj5M7/iLdzu9VP2VO5wW22VXNmCpVZEOnHwc6NlyNT3KqW5C3Sq6oSqbXp6rJwRx4szhuUHzuGVT1LtgBwHcoMsbAa4RXqRq8jwODlthQ7rc5ekMsrBoxvcEn2KM6xtPYFWsuCXBnmnLPPFWMs7zuK9JisEYGTWjsCjNdLX6nwARroFTPOHgjWqqfKeJXob9lYXa59qrbsfCNKeaeshYHnga46VRMLHjeV3ztk4j+WSqOyjBo1zj1gJ6yBUzkY53DefzXZXCJS0HceJzQclxTN/DGPqqfJRkuy1nKmEdfkFDmisTrom4RVzvTvSltYFTXIb1wrrntA1Lz20HdRUyOmAoXADgXfZGfDFpHSWza6howV6T+SDj2tkBzAPaucIcdSrGRIci1SR00W17iPeaR/L60RLds2gfgd0dK5djCrOQqodS3kvQT8HQ/wDOD+7CmNuhvYVzvIKJs6Wr7j6dcHQP23+VvgmG2BOoI7VgizpxZlLq+5S9OuDWtN7Rv1c803fmqud48NDHXr18Fn+zp/Zis9RGiol5vCP903vd6pKn2QpJaiK0gaKNEsjCCZOEQy0raTZioIJFnHBSESqbaQrROFm5MtUxxGnaxOJQpiQKc2PTIEkbqpC0P/dnvHqrWzCpFRlSvaKhTEgSzBUxmTHe2nj5KyOfoISDwnxBRmXpFrZFYJFQJAnEoSzDTCOVUuWQ2MJ8QSzDTLzaU3tZ4Dv/ACVAA4+XorGkIzDTLhajw8z9lMWg/wCBBFhr+M9SmG9KMx6SDmz8cv8AOtOba0akLOfZAd/gPRVG62JqoS6SD5L+jbxPVT1Qc21LdzHHry8iq+aG8e//AElzUNxb3V809VC0kAWy9Mf7LLpcT91nEV0bRdALpHzeAS5kb857gmqyHgYTI+hXNjWwLlZ8xVguhvEKXWRSikZDWq5sa1mXcwb/AB/JT9jb0eKzdQpNGSLOVIWZaRsvAN/uUfZT/D3n7qNQpNAIsyl7OjhZOlvipCyDiwf0k+ZU5hkgARBTEQ/wI4WUfMPpCm2BvHwClzFmgD2cdPcktQMZxKSWQtQ8vZakQy1LGZamfOEQ20N+ZfSOkeYqxsMtSubaFjstLfm81ey0t4+B9Fk6Jqq6NZtqQG0d4uZE10bsBx5nXLA+uW/j1gLnL/2jcx7WwPBoDj90HPKgqehYt5X1NM0B7W5UzDQCSNCTrvOWi1p+k3UmY1fWKziu5sWO85Y3Etk940FTiJdVraVG85jpXa2C92yNGoc0NxtORDi2pHnn0LymzXmWOBwnJ2Kldfw+nirGbQTNm5UZGgBbnhc0fC7it63pFU/c56HrNJ79j1r25NzgvO59u3kANja12WIklwPEAZUWzBtNFyLZJCQ6uFzWtcaOzyFejPVcEvQyit0ejH11OXZnV85JxeS5yG/LO7STrBDgR1ghWi9YdOUFeFD6LN+mfBqvUx5R0AvFSF4rDNsYMyXU/kf6KLrziGriOtr/AEUdM+CuohyjfF4KQvBc9zxB8/8Aa70T89QfvP7Xeil+mfD+hXUQ5X1Oi5wSF4rnhfdn/eeDvRPz1B+8/td6Kemlwyuop8r6nRC8U/OS53nuD5z9LvRTF8Q/Ofpd6JP00uGPXp8r6nQc4Je3rCbe0PzH6X+ilzrD8x+l3oo6eXDK1qfKNvnBIXgsYXpF8zvpd6KQvKLi76Heil+mlwytanyjYN4JC8OlY/OcXF30uT85R8XfS5LppcMNWlyjX5wKXOR4rI5zi4u+kpc5xcXfSVPTT4Y9WlyjW5yKXORWTzpF/F9JS51i/i+n80umnww1KXKNbnEpucSsnneL+P6fzTc9RcH/AE/ml00+GGpS5Rsc4lPziVjtvqI6B/0j1S56i4P+keqXSz4HqUeUa/Obklki+4uD+4eqSXSz4DOjyjzCJ0fE935ohr4fnPctPmGzn4SP6neqX/GIN2MdvqF9Q6tN8nzelUXBnuli3SN7Wn0Uo3s+eLvcEW7ZWPc89oBVbtlRuf8A2/mlnT5DCovBZFZGO0czscES24HOFWtLhxAr4hZbtmX7nN8furbNckjXCspYOIDiR1AEJbeJD38xNHmSMfiikHV6EJv+OwO0Mo62nLwoiYbu/wDIvbwrHJ95FqXddsnw3g1/QYya59Lwi7X/AEKyf/Jzj9kYz+0w9eH7lWP2ENBWWu8DBlnv/HRdi26paZyMcM8uSeCeGjzkiG3aCKCldDQOIHe3JPUkvItOL8HCRbLFpLmOc40IOFrSKUod5ofHJTs1l5NoArUOqHOYMQpuzau5iu0jQilKUoa9+RUnXW6vCu6rt3DE5Q6suC1SiciZzTqpU4K0r1/mqH2ppqMZ0HwNoD2NXcNu3PPzP+0Jbtn4pfxtdlWgxOy7KqVW5RTpbbM40iMUxTsHAOYcumgZXxTiSOppaIhXfyTjpwJ+66CbYgF1Y3YdaNfm3sLW+aEm2LnxfBQcHN4bwWtPitFUi/P59DJ05LwZNkaWuJ5fHn8TH78q6aIyK0Vp7zRvNA6h+oao2PY60ZYg00/lPkQVGW4ZM2+62hzLQBp82I69NdEOpF+QUJLwC+31dQOZhzGYOo0yqO7JQdbXgHEWOGXwhlK6EgVJoiYrko3/AL2NJoaOLaVFdHNyrr3qT7vbq60WZx0rI8Yg3cARpTSnvJZRHjIpMxNf1bXUzH6zDUA6CppoAqn3sBnyD2aijXjCQa6ur+LqWjE5jjhE9ieKijcUYNR0GgIOm5GCySsq7k4y0DJ0eAtaDvqDl21GSzzS7ovFvszlnWydxzszw2tQDI8EdTqBVxttGJ1WPAGgErhTiS4uzzXTMtMtaf8A5yAa1jId7ppWp+Hd201WlZnSYiBEwji1nvNFauJdWjia0GhFE3Vt4X1Eqd/LOObNMf2byBkaSykdpqPBOYSCcUbmmuY5aTFU8ACu5ZaviEbaHImgyOhBw4ie3JVY4XZOYzJ1AAQMwOANO+hWet7Gmj7nENlYC4gPd12hwr/Tnp0o+y2iE4gWhuVXA2gkiutRnn1VXVT3TCQP1cRc6gbjLj72RzYXCvZmkLlBHvsgLQcg0FpA/qcQQDwGqTrxfP1GqMkzkfbrO2nu+6XOoRK8GreI1z3Zb1bPNFibhD6nNw5d1AC0GrTUV1A7OpbdpuKyMqDCzGSK0IAAIyJIbhy7BVRk2esuWFlK5Ete4AUHAFuIkjwT1Ie/5/IsJ+xjNvmzA0L3tc3WvKFpI6MJy7TppvVr7yskmYtLGaChEjN+Z/CtQ3HEXANcC2lNXk13l1cQA3VoqGbKxuxYXuB/FRkrX4s6ZA0ppRLKn33X5+w7VPZgrm2R7qNt7QdciG7txpn2lQgs8GIgW9pI097M9JBFD1Ih+yQp7raipBMkjm0I0phqNaqEmxUja4XQkakOdKCOHvVPknlD4n9v8Hafw/3/AKaENxMc0H2utRqGx0PeksgbEk7m9kjiOw8kfNMo/T8f2RWUvg+7McWlSbbFnCRPjXRgc+ozVba1YLWstkisEiWBWbNIWpTFpWYJFY2RJwKUzQMyqcRwCpEifGpsPK5Z7SRo5w6nEfdTF9Tt0mkHbVC1TOCpIlth7dqbUP2xP8zWn7IiHba0N1Ebuwt8isRzFAsVbE3Z1kX6QT8UXWRn9wj7PtxA4+8cPW0j1Xn0gKqcSjTTDUaPW4L8gePdk/zxRftTTo8eC8WxHqRlivCRp/7HAdZKl0X4ZarR8o9gwB2ZLabvvni1T8kDvFR4dx1XDXfb3bp/GnmFv2O8Zho9jhwLgfPNc7nj3N1DLsbT4ABlQddQK9WeShJZA8HEW9NCOH8Q4KuC83/E1v8AS4+WaZ21Fna6jqtPS3LvNERq32QSpNbsBveCywQ8raY4421ADsLHlzjmA1rG1caA9yz49p7rkBHKmm9nJHPqYW+S4v8ASJtH7TOWxvLrOwNMYpRuItAe4ClczxXIk8F6EKClFN9zz51nGTSPY7r2gu60PEUcj4ycgHMwV6GvByPQVpSbFxgkhzwSdcR7DTeV4q2XFmcnDOoyJpx6eldqP0p2oMjw4SWswyNcKhxGQe05OB7SKg9syotP9BpCd1+o6OT9Hr2uLhaJQDnXEQeJJOJVP2ctNKsldKBXCXSMdXLMgg11plWq8ttV9zvL8U0jsf46vd74rWhFcx0LW2F2tNjmo4nkZMpGjdweBxHlVW6M7Xvf+DJVY5WtY7hlitAa4ujY0/ER7Qw5HodmdT2oXC5riwCjiagtLw3Peaur3iuWq7mC8ontD2yMLTo4OBBHWdO1WRWtrxkQ4dBqFx5+x2Ye5w7rZO0YXGZ1BkQ8EZfzk13bwckPLtCWONTM2rR71YTUcDQE6Bd7Nd7HfA36a+SzrXsdZpNWmp4Ej+2lPBClT8oHCa7M5WLaAuH/AHRAUoeVbiLukEOw1HCm9X3VeuIkCaDU4ssOvQWjfuHFbT9gbKdzq9JdTworTstZ6YfebxNdeg1zI6KpSVNrb+kEdRPcAtVuiyD7TECNwJ94U6HNDadIO7NH2FwLcLZWSk1ocbTUVyxYXZ5cAhn7FsPutmdQ/CRH4UbVZtq2BkGbJQKbsNPIcFnpRatl9jXUknexpz3M/Ef1cJ/pr4lwKZclNsvbA4gNLgNHB4oRupmktND51+fyRr/IzmaJ6JhIp412HEO0q1pVYcFIShSykXAqWMBUG0hQLqpYhdBgmCcWgIB1KKnlc09O4Z2Nblwn5YLLEh8E4eUaYahp8oEweEE2quaCpxHkXuDVU5gTiqi4FCQNlT2hQElNKqzkyU/sRKu6J38BEG0UzNHGnAhrh/cEdDttJ8TWH+kDyWRzd0publm4Upd0Up1V2Z3F27SYxVseI8G4a92IFK27QUd78coG5pgBFeneRuoCuHFiRdjtL4zk49VT6rB0IJ3R0KvUaszJ2otQkne9rQGudiAa0sAyAphOmiyGldDetn5Z5ecidd6zXXM7cQvSp1I4pM8+cJZNoEbKrGT5g9/AhWi538PEKxmz8x0aVTlDkac+1i2K7WTOaGODS74XGufAHLxQ96XFJA4h2F1N7TUf56JprsmZq0hbOyvJVd7RTCAQG+9V1aZVaMgKVG+qnJrdO6BxUtmrMfYm+OTc5ujyPdrmHA/iZQ6uGTh1OG9bN97c2yFwwBjGA0qGg4iOIJOHuB6UfY7tsDhlZqnUHDJkeFd/WhNo7usrYy57ZjQUDuUeTnk0DlKjIrnc6cqn7+DoUKkaf7eR7u/Sy6hEsTXGmRDnMz6SKrQtP6UA0HBDhccwXOL29woe9eUq5lryAdoMgdaDh0j1W0vTQbvYwj6maR6DZ/0nTipkDXxnKrBhe08WlxLSdMiO1dVd22FnliEgkGZIIw0c0j4Xt/MheORP90srmTiHDShHktXZG9jZpwXB3IyDDJk6g4Oy3tPgSonQjZtLsXCtK6Tfc9MO2UL3hjW5E0xn3KHc4AH0W4MepLXimrQc89atrn2rm5bPCXUcGCtC0uxUNd2IClKbytS7rI1h9xrWtGoxCnW0tJr1Fck1FK62OyDlezNARg51HcfuElEn+P8AuHqksMjoxPCmsO5SDCtARhWYAvQdQ8xUzMwFOYnHw3j1WnyYTGKn+9EagaZmxxOJ0PA5jJFCHdv7+nPgig1SD0nUuNU0gQ2Nx6E7LBQ1/wA80YZFEyKc2PBFPswClyYCk56rc5G7DZDpYlUXpY07BctxJFyqxpsaLBcuDlLlUMZE+NGIXChKn5VCiRPjSxHkE8omJCHxpw9LEeRfQJYFTjUg5LEeRIxBTjJGhI6ioBycORYd0EG2PprXrAKi21UP4Gd1FXiT1U2KuaMN+vbowdjiEPelsE4o9pHUQfNUNcpVCzUIxd0tzVzcli3sANuqH+MdgP3UxdVn+Y9rUUWqBatc5csx048FQuyD5x9JH2Wpclis8bsTpATwBIHgsxzFWWJSykrZMqOMXfFHc85MOjyRu96v3qnF8R1oXHhvHjVcIGq32h1KYiRwJqO45LDp/mZ0r1Hyo7vnJnzP+l3/AKp15/Xob9LfRJHTv4mHU/KisOVrSkkuuR56LQUiUklBoPjTVz3/AOcEkkwE8KolJJNEsYlQcUklSIZWXJg5JJWQLEmJTpJjIgpwU6SBCLk2NJJIBw5IPSSQCJh6mHJJJMtD4lIOTJJDJ4lIOSSUjRIFPiSSUlkcaiXpJIQrkHSKPKJJKrCuIPT1SSSKTGqE6SSBn//Z"/>
          <p:cNvSpPr>
            <a:spLocks noChangeAspect="1" noChangeArrowheads="1"/>
          </p:cNvSpPr>
          <p:nvPr/>
        </p:nvSpPr>
        <p:spPr bwMode="auto">
          <a:xfrm>
            <a:off x="63500" y="-8429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4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8" name="AutoShape 12" descr="data:image/jpeg;base64,/9j/4AAQSkZJRgABAQAAAQABAAD/2wCEAAkGBhMSERQUExQVFRQUFBQUFBQXFxcXFRQUFBQVFRQUFBQXGyYeFxkjGRUUHy8gJCcpLCwsFR4xNTAqNSYrLCkBCQoKDgwOFw8PGikcHBwpKSksKSkpLCkpKSwpKSwsLCopKSkpKSwpLCkpLCkpLCksLCksKSwpLCkpLCksKSkpKf/AABEIALcBEwMBIgACEQEDEQH/xAAbAAABBQEBAAAAAAAAAAAAAAAEAAECAwUGB//EAEEQAAEDAQUDCQYCCgIDAQAAAAEAAgMRBAUSITEGQVETFWFxgZGhsdEUIkJSksEy4QcjQ1NicoKi8PEWM2XS8iT/xAAaAQADAQEBAQAAAAAAAAAAAAAAAQIDBAUG/8QALBEAAgEDAwMCBQUBAAAAAAAAAAECAxESEyFRFDFBBGFSYpGh8CJxgbHRQv/aAAwDAQACEQMRAD8AwWxK5rVUx6tDlzXOuxMmiqkmTSyKkyVUlkXWghMLQVJwBVeBF0OxYLWQpi3FUmNUualcdmGi8Sr471I3rIITVKGI6aK/yjLPftd641spV8ctFLQ0ztm3yqZLfiOq5iO1lXx2sqbFm89tQh3REaIRlrKuZalJWxY2OpThgUmTBIUrVTcpIIiYAiopWrOL0wcpbKsbsU3CisFpCyrPLRFtoUrg4hQmV7Zws0OV8MgBzICLixNEN3p3NoEjMDpmhp7WW6pZDxJlyaULMfelNyiy9QdRVFxpBskQWVbbACahFOvGugVLbXVK47GabAU7bIStHlK6K+EN45och2M6KwEn7ottiaym89SMkkApRVmVtdVORVgenQkrHTN+bySSuOxxbVcwKtoUsJC9BnnLctdZ6oR9jIRUchRTJhvUuRSRk8i7gmLSNy3RIzeFMsjIU5FYnPB9UsNVpzXeHfhQwsxbqEXCzAzGlyNUeWhIABFwsACylWCyI4UU8YolkPEA5BO1qKIUS1LIrEg0qxsiTY1Mw0UtlKJJshVrJlRRSAUspIMa6qviKAjeio3qGWjRhaERHZ3E1BQMRKLjtJCzbLsEeylVSRCqqlvB1RT80La7dlUalCuJhft7mHCHUTC8XVzNVmsfiP3U29JHQdFZJoWuYPFAAKdCFbZzQpo5d2RKKbjA93syrTjklcdgHk3dIVJ93eo2x8hO9AyOcPxVQM0TerWoZ96GtW1WS6aqblqKrCuaUl8uVDryJ3rPc4lRonZCuwv2zpSQmBJPYNwmByNjZVDiIjcpstobqF0uVzjxDm2Kqh7K5uuanBfEfE9yMjvKI/EFDZSQJERWhCKFha7iOpXfq3EYSEY2NoGqhstIzxdFMw49qolshOWq05bTh3VU4rfGRopuM5x9gNcj2KE1lc3VdBLJGdMinc5pGaM2UopnMYSptK0pLKK5aJc3pZoeBnNSqj/YlW+xoyRWLKYnJ3zpPsjlQ+zuS2AmJE/KKjknK6KxvdoEXQ9ybJETDKFODZyV24omPZ1w4rNyRSiyyB+Sm9pRdluFwp5Iw3U7h3rMu6MWig+Ou7JbzbpzzoiObWjh2q0jNyRx8tpazcPJDPtRdoF1dpscI1a0njX0Wa6KMHIE9AFftkquHcyYsW5a8EpwjQnp/wBpmWcHQURb7HE0CuJx4AedVLZRbYy2uYBPCuQ7Fm381r6AACmtAVo+1kUEbKnqJp2BVvu2SuJ/XQNPoVFytjm+ZWkVDs+ChDcZcaBdLLZ2jPk5R1sIHeUZdlnO5mu9VkybROLtN0lmoQJYvX+a2OzLBXfoa9ik26GfI0cKNaFSyFlE8hFmd8p7imXsQsfQ3uCSLyDJHmzpctBRAy2UOVkNndvPcjYrOVpkkZWbMU2Gioks63p7Jqsydw3FUp3JcCizucDktmCd9KlYonorWXm4JvcS2NK0W2oWc+0muqrmt5drTsFPJU401sD3C2WsjVFQ29ZYKtYk7DRsx21J1vQEbKqwWNx3LN2Ndwlt4Ihk4cg2WIVzR0UcY1UOxauERWEP0d3o+DZ3i5p6wfsVRBbom/KrhtTEFnZsbZpRXNCBnGCesomOxxN/DGB4+axhtYzh4oyz39G7WgT2Xcn9TNaOYDcVZywO7vKAZe0B+MImG3QfvG96rJEYsIOak2zp22uA/G09qaXAdD4kq0yGmS9jbvIS9mjG9oQxhUhZQqJLXxMpkW9ypjsTK4iQe6ncovs3WqX3bi6OmqTQ0w+C1QEluJhI1Apl1o5uDeB1nTvXP8y1NS7zR0dkoBqadJQriaNKW3saNQBxVTb2ZuPagXWMPycDTrTx3bCNI++pTuycUEvtMcmRLT0EjyVsTG7qKlkTRpEOvCAiWgDQAKgJJUCpllpwHSVl3pegjaaPxHgPv0JOaQ1Bs2eSHFJYUV/R0HuP0/zekp1Il6cjzmCyPHxBaELy3UhYMtheTke9WQWCUf8A0lJJ+TRNnRyXhGBRwqhHPsrtQUGyzyDWnYQUXDHxCx2RslcYXTZ3aOcFYzZaM/GfBFxYQiGyhZOrLwzTSj5M7/iLdzu9VP2VO5wW22VXNmCpVZEOnHwc6NlyNT3KqW5C3Sq6oSqbXp6rJwRx4szhuUHzuGVT1LtgBwHcoMsbAa4RXqRq8jwODlthQ7rc5ekMsrBoxvcEn2KM6xtPYFWsuCXBnmnLPPFWMs7zuK9JisEYGTWjsCjNdLX6nwARroFTPOHgjWqqfKeJXob9lYXa59qrbsfCNKeaeshYHnga46VRMLHjeV3ztk4j+WSqOyjBo1zj1gJ6yBUzkY53DefzXZXCJS0HceJzQclxTN/DGPqqfJRkuy1nKmEdfkFDmisTrom4RVzvTvSltYFTXIb1wrrntA1Lz20HdRUyOmAoXADgXfZGfDFpHSWza6howV6T+SDj2tkBzAPaucIcdSrGRIci1SR00W17iPeaR/L60RLds2gfgd0dK5djCrOQqodS3kvQT8HQ/wDOD+7CmNuhvYVzvIKJs6Wr7j6dcHQP23+VvgmG2BOoI7VgizpxZlLq+5S9OuDWtN7Rv1c803fmqud48NDHXr18Fn+zp/Zis9RGiol5vCP903vd6pKn2QpJaiK0gaKNEsjCCZOEQy0raTZioIJFnHBSESqbaQrROFm5MtUxxGnaxOJQpiQKc2PTIEkbqpC0P/dnvHqrWzCpFRlSvaKhTEgSzBUxmTHe2nj5KyOfoISDwnxBRmXpFrZFYJFQJAnEoSzDTCOVUuWQ2MJ8QSzDTLzaU3tZ4Dv/ACVAA4+XorGkIzDTLhajw8z9lMWg/wCBBFhr+M9SmG9KMx6SDmz8cv8AOtOba0akLOfZAd/gPRVG62JqoS6SD5L+jbxPVT1Qc21LdzHHry8iq+aG8e//AElzUNxb3V809VC0kAWy9Mf7LLpcT91nEV0bRdALpHzeAS5kb857gmqyHgYTI+hXNjWwLlZ8xVguhvEKXWRSikZDWq5sa1mXcwb/AB/JT9jb0eKzdQpNGSLOVIWZaRsvAN/uUfZT/D3n7qNQpNAIsyl7OjhZOlvipCyDiwf0k+ZU5hkgARBTEQ/wI4WUfMPpCm2BvHwClzFmgD2cdPcktQMZxKSWQtQ8vZakQy1LGZamfOEQ20N+ZfSOkeYqxsMtSubaFjstLfm81ey0t4+B9Fk6Jqq6NZtqQG0d4uZE10bsBx5nXLA+uW/j1gLnL/2jcx7WwPBoDj90HPKgqehYt5X1NM0B7W5UzDQCSNCTrvOWi1p+k3UmY1fWKziu5sWO85Y3Etk940FTiJdVraVG85jpXa2C92yNGoc0NxtORDi2pHnn0LymzXmWOBwnJ2Kldfw+nirGbQTNm5UZGgBbnhc0fC7it63pFU/c56HrNJ79j1r25NzgvO59u3kANja12WIklwPEAZUWzBtNFyLZJCQ6uFzWtcaOzyFejPVcEvQyit0ejH11OXZnV85JxeS5yG/LO7STrBDgR1ghWi9YdOUFeFD6LN+mfBqvUx5R0AvFSF4rDNsYMyXU/kf6KLrziGriOtr/AEUdM+CuohyjfF4KQvBc9zxB8/8Aa70T89QfvP7Xeil+mfD+hXUQ5X1Oi5wSF4rnhfdn/eeDvRPz1B+8/td6Kemlwyuop8r6nRC8U/OS53nuD5z9LvRTF8Q/Ofpd6JP00uGPXp8r6nQc4Je3rCbe0PzH6X+ilzrD8x+l3oo6eXDK1qfKNvnBIXgsYXpF8zvpd6KQvKLi76Heil+mlwytanyjYN4JC8OlY/OcXF30uT85R8XfS5LppcMNWlyjX5wKXOR4rI5zi4u+kpc5xcXfSVPTT4Y9WlyjW5yKXORWTzpF/F9JS51i/i+n80umnww1KXKNbnEpucSsnneL+P6fzTc9RcH/AE/ml00+GGpS5Rsc4lPziVjtvqI6B/0j1S56i4P+keqXSz4HqUeUa/Obklki+4uD+4eqSXSz4DOjyjzCJ0fE935ohr4fnPctPmGzn4SP6neqX/GIN2MdvqF9Q6tN8nzelUXBnuli3SN7Wn0Uo3s+eLvcEW7ZWPc89oBVbtlRuf8A2/mlnT5DCovBZFZGO0czscES24HOFWtLhxAr4hZbtmX7nN8furbNckjXCspYOIDiR1AEJbeJD38xNHmSMfiikHV6EJv+OwO0Mo62nLwoiYbu/wDIvbwrHJ95FqXddsnw3g1/QYya59Lwi7X/AEKyf/Jzj9kYz+0w9eH7lWP2ENBWWu8DBlnv/HRdi26paZyMcM8uSeCeGjzkiG3aCKCldDQOIHe3JPUkvItOL8HCRbLFpLmOc40IOFrSKUod5ofHJTs1l5NoArUOqHOYMQpuzau5iu0jQilKUoa9+RUnXW6vCu6rt3DE5Q6suC1SiciZzTqpU4K0r1/mqH2ppqMZ0HwNoD2NXcNu3PPzP+0Jbtn4pfxtdlWgxOy7KqVW5RTpbbM40iMUxTsHAOYcumgZXxTiSOppaIhXfyTjpwJ+66CbYgF1Y3YdaNfm3sLW+aEm2LnxfBQcHN4bwWtPitFUi/P59DJ05LwZNkaWuJ5fHn8TH78q6aIyK0Vp7zRvNA6h+oao2PY60ZYg00/lPkQVGW4ZM2+62hzLQBp82I69NdEOpF+QUJLwC+31dQOZhzGYOo0yqO7JQdbXgHEWOGXwhlK6EgVJoiYrko3/AL2NJoaOLaVFdHNyrr3qT7vbq60WZx0rI8Yg3cARpTSnvJZRHjIpMxNf1bXUzH6zDUA6CppoAqn3sBnyD2aijXjCQa6ur+LqWjE5jjhE9ieKijcUYNR0GgIOm5GCySsq7k4y0DJ0eAtaDvqDl21GSzzS7ovFvszlnWydxzszw2tQDI8EdTqBVxttGJ1WPAGgErhTiS4uzzXTMtMtaf8A5yAa1jId7ppWp+Hd201WlZnSYiBEwji1nvNFauJdWjia0GhFE3Vt4X1Eqd/LOObNMf2byBkaSykdpqPBOYSCcUbmmuY5aTFU8ACu5ZaviEbaHImgyOhBw4ie3JVY4XZOYzJ1AAQMwOANO+hWet7Gmj7nENlYC4gPd12hwr/Tnp0o+y2iE4gWhuVXA2gkiutRnn1VXVT3TCQP1cRc6gbjLj72RzYXCvZmkLlBHvsgLQcg0FpA/qcQQDwGqTrxfP1GqMkzkfbrO2nu+6XOoRK8GreI1z3Zb1bPNFibhD6nNw5d1AC0GrTUV1A7OpbdpuKyMqDCzGSK0IAAIyJIbhy7BVRk2esuWFlK5Ete4AUHAFuIkjwT1Ie/5/IsJ+xjNvmzA0L3tc3WvKFpI6MJy7TppvVr7yskmYtLGaChEjN+Z/CtQ3HEXANcC2lNXk13l1cQA3VoqGbKxuxYXuB/FRkrX4s6ZA0ppRLKn33X5+w7VPZgrm2R7qNt7QdciG7txpn2lQgs8GIgW9pI097M9JBFD1Ih+yQp7raipBMkjm0I0phqNaqEmxUja4XQkakOdKCOHvVPknlD4n9v8Hafw/3/AKaENxMc0H2utRqGx0PeksgbEk7m9kjiOw8kfNMo/T8f2RWUvg+7McWlSbbFnCRPjXRgc+ozVba1YLWstkisEiWBWbNIWpTFpWYJFY2RJwKUzQMyqcRwCpEifGpsPK5Z7SRo5w6nEfdTF9Tt0mkHbVC1TOCpIlth7dqbUP2xP8zWn7IiHba0N1Ebuwt8isRzFAsVbE3Z1kX6QT8UXWRn9wj7PtxA4+8cPW0j1Xn0gKqcSjTTDUaPW4L8gePdk/zxRftTTo8eC8WxHqRlivCRp/7HAdZKl0X4ZarR8o9gwB2ZLabvvni1T8kDvFR4dx1XDXfb3bp/GnmFv2O8Zho9jhwLgfPNc7nj3N1DLsbT4ABlQddQK9WeShJZA8HEW9NCOH8Q4KuC83/E1v8AS4+WaZ21Fna6jqtPS3LvNERq32QSpNbsBveCywQ8raY4421ADsLHlzjmA1rG1caA9yz49p7rkBHKmm9nJHPqYW+S4v8ASJtH7TOWxvLrOwNMYpRuItAe4ClczxXIk8F6EKClFN9zz51nGTSPY7r2gu60PEUcj4ycgHMwV6GvByPQVpSbFxgkhzwSdcR7DTeV4q2XFmcnDOoyJpx6eldqP0p2oMjw4SWswyNcKhxGQe05OB7SKg9syotP9BpCd1+o6OT9Hr2uLhaJQDnXEQeJJOJVP2ctNKsldKBXCXSMdXLMgg11plWq8ttV9zvL8U0jsf46vd74rWhFcx0LW2F2tNjmo4nkZMpGjdweBxHlVW6M7Xvf+DJVY5WtY7hlitAa4ujY0/ER7Qw5HodmdT2oXC5riwCjiagtLw3Peaur3iuWq7mC8ontD2yMLTo4OBBHWdO1WRWtrxkQ4dBqFx5+x2Ye5w7rZO0YXGZ1BkQ8EZfzk13bwckPLtCWONTM2rR71YTUcDQE6Bd7Nd7HfA36a+SzrXsdZpNWmp4Ej+2lPBClT8oHCa7M5WLaAuH/AHRAUoeVbiLukEOw1HCm9X3VeuIkCaDU4ssOvQWjfuHFbT9gbKdzq9JdTworTstZ6YfebxNdeg1zI6KpSVNrb+kEdRPcAtVuiyD7TECNwJ94U6HNDadIO7NH2FwLcLZWSk1ocbTUVyxYXZ5cAhn7FsPutmdQ/CRH4UbVZtq2BkGbJQKbsNPIcFnpRatl9jXUknexpz3M/Ef1cJ/pr4lwKZclNsvbA4gNLgNHB4oRupmktND51+fyRr/IzmaJ6JhIp412HEO0q1pVYcFIShSykXAqWMBUG0hQLqpYhdBgmCcWgIB1KKnlc09O4Z2Nblwn5YLLEh8E4eUaYahp8oEweEE2quaCpxHkXuDVU5gTiqi4FCQNlT2hQElNKqzkyU/sRKu6J38BEG0UzNHGnAhrh/cEdDttJ8TWH+kDyWRzd0publm4Upd0Up1V2Z3F27SYxVseI8G4a92IFK27QUd78coG5pgBFeneRuoCuHFiRdjtL4zk49VT6rB0IJ3R0KvUaszJ2otQkne9rQGudiAa0sAyAphOmiyGldDetn5Z5ecidd6zXXM7cQvSp1I4pM8+cJZNoEbKrGT5g9/AhWi538PEKxmz8x0aVTlDkac+1i2K7WTOaGODS74XGufAHLxQ96XFJA4h2F1N7TUf56JprsmZq0hbOyvJVd7RTCAQG+9V1aZVaMgKVG+qnJrdO6BxUtmrMfYm+OTc5ujyPdrmHA/iZQ6uGTh1OG9bN97c2yFwwBjGA0qGg4iOIJOHuB6UfY7tsDhlZqnUHDJkeFd/WhNo7usrYy57ZjQUDuUeTnk0DlKjIrnc6cqn7+DoUKkaf7eR7u/Sy6hEsTXGmRDnMz6SKrQtP6UA0HBDhccwXOL29woe9eUq5lryAdoMgdaDh0j1W0vTQbvYwj6maR6DZ/0nTipkDXxnKrBhe08WlxLSdMiO1dVd22FnliEgkGZIIw0c0j4Xt/MheORP90srmTiHDShHktXZG9jZpwXB3IyDDJk6g4Oy3tPgSonQjZtLsXCtK6Tfc9MO2UL3hjW5E0xn3KHc4AH0W4MepLXimrQc89atrn2rm5bPCXUcGCtC0uxUNd2IClKbytS7rI1h9xrWtGoxCnW0tJr1Fck1FK62OyDlezNARg51HcfuElEn+P8AuHqksMjoxPCmsO5SDCtARhWYAvQdQ8xUzMwFOYnHw3j1WnyYTGKn+9EagaZmxxOJ0PA5jJFCHdv7+nPgig1SD0nUuNU0gQ2Nx6E7LBQ1/wA80YZFEyKc2PBFPswClyYCk56rc5G7DZDpYlUXpY07BctxJFyqxpsaLBcuDlLlUMZE+NGIXChKn5VCiRPjSxHkE8omJCHxpw9LEeRfQJYFTjUg5LEeRIxBTjJGhI6ioBycORYd0EG2PprXrAKi21UP4Gd1FXiT1U2KuaMN+vbowdjiEPelsE4o9pHUQfNUNcpVCzUIxd0tzVzcli3sANuqH+MdgP3UxdVn+Y9rUUWqBatc5csx048FQuyD5x9JH2Wpclis8bsTpATwBIHgsxzFWWJSykrZMqOMXfFHc85MOjyRu96v3qnF8R1oXHhvHjVcIGq32h1KYiRwJqO45LDp/mZ0r1Hyo7vnJnzP+l3/AKp15/Xob9LfRJHTv4mHU/KisOVrSkkuuR56LQUiUklBoPjTVz3/AOcEkkwE8KolJJNEsYlQcUklSIZWXJg5JJWQLEmJTpJjIgpwU6SBCLk2NJJIBw5IPSSQCJh6mHJJJMtD4lIOTJJDJ4lIOSSUjRIFPiSSUlkcaiXpJIQrkHSKPKJJKrCuIPT1SSSKTGqE6SSBn//Z"/>
          <p:cNvSpPr>
            <a:spLocks noChangeAspect="1" noChangeArrowheads="1"/>
          </p:cNvSpPr>
          <p:nvPr/>
        </p:nvSpPr>
        <p:spPr bwMode="auto">
          <a:xfrm>
            <a:off x="215900" y="-6905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4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13" name="Text Box 5"/>
          <p:cNvSpPr txBox="1">
            <a:spLocks noChangeArrowheads="1"/>
          </p:cNvSpPr>
          <p:nvPr/>
        </p:nvSpPr>
        <p:spPr bwMode="auto">
          <a:xfrm>
            <a:off x="710076" y="4081954"/>
            <a:ext cx="3024267" cy="1569660"/>
          </a:xfrm>
          <a:prstGeom prst="rect">
            <a:avLst/>
          </a:prstGeom>
          <a:noFill/>
          <a:ln>
            <a:noFill/>
          </a:ln>
          <a:effectLst/>
          <a:scene3d>
            <a:camera prst="orthographicFront"/>
            <a:lightRig rig="threePt" dir="t"/>
          </a:scene3d>
          <a:sp3d>
            <a:bevelT w="152400" h="50800" prst="softRound"/>
          </a:sp3d>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ca-ES" sz="3200" b="1" i="1" u="none" strike="noStrike" kern="1200" cap="none" spc="0" normalizeH="0" baseline="0" noProof="0" dirty="0">
                <a:ln>
                  <a:noFill/>
                </a:ln>
                <a:solidFill>
                  <a:srgbClr val="FFFF00"/>
                </a:solidFill>
                <a:effectLst>
                  <a:glow rad="101600">
                    <a:srgbClr val="580000">
                      <a:alpha val="60000"/>
                    </a:srgbClr>
                  </a:glow>
                  <a:outerShdw blurRad="38100" dist="38100" dir="2700000" algn="tl">
                    <a:srgbClr val="000000"/>
                  </a:outerShdw>
                </a:effectLst>
                <a:uLnTx/>
                <a:uFillTx/>
                <a:latin typeface="Comic Sans MS" pitchFamily="66" charset="0"/>
                <a:ea typeface="+mn-ea"/>
                <a:cs typeface="+mn-cs"/>
              </a:rPr>
              <a:t> </a:t>
            </a:r>
            <a:r>
              <a:rPr kumimoji="0" lang="ca-ES" sz="3200" b="1" i="1" u="none" strike="noStrike" kern="1200" cap="none" spc="0" normalizeH="0" baseline="0" noProof="0" dirty="0" smtClean="0">
                <a:ln>
                  <a:noFill/>
                </a:ln>
                <a:solidFill>
                  <a:srgbClr val="FFFF00"/>
                </a:solidFill>
                <a:effectLst>
                  <a:glow rad="101600">
                    <a:srgbClr val="580000">
                      <a:alpha val="60000"/>
                    </a:srgbClr>
                  </a:glow>
                  <a:outerShdw blurRad="38100" dist="38100" dir="2700000" algn="tl">
                    <a:srgbClr val="000000"/>
                  </a:outerShdw>
                </a:effectLst>
                <a:uLnTx/>
                <a:uFillTx/>
                <a:latin typeface="Comic Sans MS" pitchFamily="66" charset="0"/>
                <a:ea typeface="+mn-ea"/>
                <a:cs typeface="+mn-cs"/>
              </a:rPr>
              <a:t>Es el Señor </a:t>
            </a:r>
            <a:r>
              <a:rPr kumimoji="0" lang="ca-ES" sz="3200" b="1" i="1" u="none" strike="noStrike" kern="1200" cap="none" spc="0" normalizeH="0" baseline="0" noProof="0" dirty="0" err="1" smtClean="0">
                <a:ln>
                  <a:noFill/>
                </a:ln>
                <a:solidFill>
                  <a:srgbClr val="FFFF00"/>
                </a:solidFill>
                <a:effectLst>
                  <a:glow rad="101600">
                    <a:srgbClr val="580000">
                      <a:alpha val="60000"/>
                    </a:srgbClr>
                  </a:glow>
                  <a:outerShdw blurRad="38100" dist="38100" dir="2700000" algn="tl">
                    <a:srgbClr val="000000"/>
                  </a:outerShdw>
                </a:effectLst>
                <a:uLnTx/>
                <a:uFillTx/>
                <a:latin typeface="Comic Sans MS" pitchFamily="66" charset="0"/>
                <a:ea typeface="+mn-ea"/>
                <a:cs typeface="+mn-cs"/>
              </a:rPr>
              <a:t>quien</a:t>
            </a:r>
            <a:r>
              <a:rPr kumimoji="0" lang="ca-ES" sz="3200" b="1" i="1" u="none" strike="noStrike" kern="1200" cap="none" spc="0" normalizeH="0" baseline="0" noProof="0" dirty="0" smtClean="0">
                <a:ln>
                  <a:noFill/>
                </a:ln>
                <a:solidFill>
                  <a:srgbClr val="FFFF00"/>
                </a:solidFill>
                <a:effectLst>
                  <a:glow rad="101600">
                    <a:srgbClr val="580000">
                      <a:alpha val="60000"/>
                    </a:srgbClr>
                  </a:glow>
                  <a:outerShdw blurRad="38100" dist="38100" dir="2700000" algn="tl">
                    <a:srgbClr val="000000"/>
                  </a:outerShdw>
                </a:effectLst>
                <a:uLnTx/>
                <a:uFillTx/>
                <a:latin typeface="Comic Sans MS" pitchFamily="66" charset="0"/>
                <a:ea typeface="+mn-ea"/>
                <a:cs typeface="+mn-cs"/>
              </a:rPr>
              <a:t> lo ha </a:t>
            </a:r>
            <a:r>
              <a:rPr kumimoji="0" lang="ca-ES" sz="3200" b="1" i="1" u="none" strike="noStrike" kern="1200" cap="none" spc="0" normalizeH="0" baseline="0" noProof="0" dirty="0" err="1" smtClean="0">
                <a:ln>
                  <a:noFill/>
                </a:ln>
                <a:solidFill>
                  <a:srgbClr val="FFFF00"/>
                </a:solidFill>
                <a:effectLst>
                  <a:glow rad="101600">
                    <a:srgbClr val="580000">
                      <a:alpha val="60000"/>
                    </a:srgbClr>
                  </a:glow>
                  <a:outerShdw blurRad="38100" dist="38100" dir="2700000" algn="tl">
                    <a:srgbClr val="000000"/>
                  </a:outerShdw>
                </a:effectLst>
                <a:uLnTx/>
                <a:uFillTx/>
                <a:latin typeface="Comic Sans MS" pitchFamily="66" charset="0"/>
                <a:ea typeface="+mn-ea"/>
                <a:cs typeface="+mn-cs"/>
              </a:rPr>
              <a:t>hecho</a:t>
            </a:r>
            <a:r>
              <a:rPr kumimoji="0" lang="ca-ES" sz="3200" b="1" i="1" u="none" strike="noStrike" kern="1200" cap="none" spc="0" normalizeH="0" baseline="0" noProof="0" dirty="0" smtClean="0">
                <a:ln>
                  <a:noFill/>
                </a:ln>
                <a:solidFill>
                  <a:srgbClr val="FFFF00"/>
                </a:solidFill>
                <a:effectLst>
                  <a:glow rad="101600">
                    <a:srgbClr val="580000">
                      <a:alpha val="60000"/>
                    </a:srgbClr>
                  </a:glow>
                  <a:outerShdw blurRad="38100" dist="38100" dir="2700000" algn="tl">
                    <a:srgbClr val="000000"/>
                  </a:outerShdw>
                </a:effectLst>
                <a:uLnTx/>
                <a:uFillTx/>
                <a:latin typeface="Comic Sans MS" pitchFamily="66" charset="0"/>
                <a:ea typeface="+mn-ea"/>
                <a:cs typeface="+mn-cs"/>
              </a:rPr>
              <a:t>.</a:t>
            </a:r>
            <a:endParaRPr kumimoji="0" lang="es-PE" sz="3200" b="1" i="1" u="none" strike="noStrike" kern="1200" cap="none" spc="0" normalizeH="0" baseline="0" noProof="0" dirty="0">
              <a:ln>
                <a:noFill/>
              </a:ln>
              <a:solidFill>
                <a:srgbClr val="FFFF00"/>
              </a:solidFill>
              <a:effectLst>
                <a:glow rad="101600">
                  <a:srgbClr val="580000">
                    <a:alpha val="60000"/>
                  </a:srgbClr>
                </a:glow>
                <a:outerShdw blurRad="38100" dist="38100" dir="2700000" algn="tl">
                  <a:srgbClr val="000000"/>
                </a:outerShdw>
              </a:effectLst>
              <a:uLnTx/>
              <a:uFillTx/>
              <a:latin typeface="Comic Sans MS" pitchFamily="66" charset="0"/>
              <a:ea typeface="+mn-ea"/>
              <a:cs typeface="+mn-cs"/>
            </a:endParaRPr>
          </a:p>
        </p:txBody>
      </p:sp>
    </p:spTree>
    <p:extLst>
      <p:ext uri="{BB962C8B-B14F-4D97-AF65-F5344CB8AC3E}">
        <p14:creationId xmlns:p14="http://schemas.microsoft.com/office/powerpoint/2010/main" val="8657037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86021"/>
                                        </p:tgtEl>
                                        <p:attrNameLst>
                                          <p:attrName>style.visibility</p:attrName>
                                        </p:attrNameLst>
                                      </p:cBhvr>
                                      <p:to>
                                        <p:strVal val="visible"/>
                                      </p:to>
                                    </p:set>
                                    <p:anim calcmode="lin" valueType="num">
                                      <p:cBhvr additive="base">
                                        <p:cTn id="7" dur="1500" fill="hold"/>
                                        <p:tgtEl>
                                          <p:spTgt spid="86021"/>
                                        </p:tgtEl>
                                        <p:attrNameLst>
                                          <p:attrName>ppt_x</p:attrName>
                                        </p:attrNameLst>
                                      </p:cBhvr>
                                      <p:tavLst>
                                        <p:tav tm="0">
                                          <p:val>
                                            <p:strVal val="#ppt_x"/>
                                          </p:val>
                                        </p:tav>
                                        <p:tav tm="100000">
                                          <p:val>
                                            <p:strVal val="#ppt_x"/>
                                          </p:val>
                                        </p:tav>
                                      </p:tavLst>
                                    </p:anim>
                                    <p:anim calcmode="lin" valueType="num">
                                      <p:cBhvr additive="base">
                                        <p:cTn id="8" dur="1500" fill="hold"/>
                                        <p:tgtEl>
                                          <p:spTgt spid="86021"/>
                                        </p:tgtEl>
                                        <p:attrNameLst>
                                          <p:attrName>ppt_y</p:attrName>
                                        </p:attrNameLst>
                                      </p:cBhvr>
                                      <p:tavLst>
                                        <p:tav tm="0">
                                          <p:val>
                                            <p:strVal val="1+#ppt_h/2"/>
                                          </p:val>
                                        </p:tav>
                                        <p:tav tm="100000">
                                          <p:val>
                                            <p:strVal val="#ppt_y"/>
                                          </p:val>
                                        </p:tav>
                                      </p:tavLst>
                                    </p:anim>
                                  </p:childTnLst>
                                </p:cTn>
                              </p:par>
                            </p:childTnLst>
                          </p:cTn>
                        </p:par>
                        <p:par>
                          <p:cTn id="9" fill="hold">
                            <p:stCondLst>
                              <p:cond delay="24300"/>
                            </p:stCondLst>
                            <p:childTnLst>
                              <p:par>
                                <p:cTn id="10" presetID="2" presetClass="entr" presetSubtype="12"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500" fill="hold"/>
                                        <p:tgtEl>
                                          <p:spTgt spid="13"/>
                                        </p:tgtEl>
                                        <p:attrNameLst>
                                          <p:attrName>ppt_x</p:attrName>
                                        </p:attrNameLst>
                                      </p:cBhvr>
                                      <p:tavLst>
                                        <p:tav tm="0">
                                          <p:val>
                                            <p:strVal val="0-#ppt_w/2"/>
                                          </p:val>
                                        </p:tav>
                                        <p:tav tm="100000">
                                          <p:val>
                                            <p:strVal val="#ppt_x"/>
                                          </p:val>
                                        </p:tav>
                                      </p:tavLst>
                                    </p:anim>
                                    <p:anim calcmode="lin" valueType="num">
                                      <p:cBhvr additive="base">
                                        <p:cTn id="13"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i.pinimg.com/564x/dc/29/40/dc2940681037ca613d9774d0cef9aea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762" y="560530"/>
            <a:ext cx="8046474" cy="5789577"/>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4"/>
          <p:cNvSpPr txBox="1">
            <a:spLocks noChangeArrowheads="1"/>
          </p:cNvSpPr>
          <p:nvPr/>
        </p:nvSpPr>
        <p:spPr bwMode="auto">
          <a:xfrm>
            <a:off x="697388" y="5213846"/>
            <a:ext cx="7049891" cy="584775"/>
          </a:xfrm>
          <a:prstGeom prst="rect">
            <a:avLst/>
          </a:prstGeom>
          <a:noFill/>
          <a:ln>
            <a:noFill/>
          </a:ln>
          <a:effectLs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a-ES" sz="3200" b="1" i="1" u="none" strike="noStrike" kern="1200" cap="none" spc="0" normalizeH="0" baseline="0" noProof="0" dirty="0">
                <a:ln w="6600">
                  <a:solidFill>
                    <a:sysClr val="windowText" lastClr="000000"/>
                  </a:solidFill>
                  <a:prstDash val="solid"/>
                </a:ln>
                <a:solidFill>
                  <a:srgbClr val="FFFFFF"/>
                </a:solidFill>
                <a:effectLst>
                  <a:outerShdw dist="38100" dir="2700000" algn="tl" rotWithShape="0">
                    <a:srgbClr val="C0504D"/>
                  </a:outerShdw>
                </a:effectLst>
                <a:uLnTx/>
                <a:uFillTx/>
                <a:latin typeface="Comic Sans MS" pitchFamily="66" charset="0"/>
                <a:ea typeface="+mn-ea"/>
                <a:cs typeface="+mn-cs"/>
              </a:rPr>
              <a:t> </a:t>
            </a:r>
            <a:r>
              <a:rPr kumimoji="0" lang="ca-ES" sz="3200" b="1" i="1" u="none" strike="noStrike" kern="1200" cap="none" spc="0" normalizeH="0" baseline="0" noProof="0" dirty="0" smtClean="0">
                <a:ln w="6600">
                  <a:solidFill>
                    <a:sysClr val="windowText" lastClr="000000"/>
                  </a:solidFill>
                  <a:prstDash val="solid"/>
                </a:ln>
                <a:solidFill>
                  <a:srgbClr val="FFFFFF"/>
                </a:solidFill>
                <a:effectLst>
                  <a:outerShdw dist="38100" dir="2700000" algn="tl" rotWithShape="0">
                    <a:srgbClr val="C0504D"/>
                  </a:outerShdw>
                </a:effectLst>
                <a:uLnTx/>
                <a:uFillTx/>
                <a:latin typeface="Comic Sans MS" pitchFamily="66" charset="0"/>
                <a:ea typeface="+mn-ea"/>
                <a:cs typeface="+mn-cs"/>
              </a:rPr>
              <a:t>Es el Señor </a:t>
            </a:r>
            <a:r>
              <a:rPr kumimoji="0" lang="ca-ES" sz="3200" b="1" i="1" u="none" strike="noStrike" kern="1200" cap="none" spc="0" normalizeH="0" baseline="0" noProof="0" dirty="0" err="1" smtClean="0">
                <a:ln w="6600">
                  <a:solidFill>
                    <a:sysClr val="windowText" lastClr="000000"/>
                  </a:solidFill>
                  <a:prstDash val="solid"/>
                </a:ln>
                <a:solidFill>
                  <a:srgbClr val="FFFFFF"/>
                </a:solidFill>
                <a:effectLst>
                  <a:outerShdw dist="38100" dir="2700000" algn="tl" rotWithShape="0">
                    <a:srgbClr val="C0504D"/>
                  </a:outerShdw>
                </a:effectLst>
                <a:uLnTx/>
                <a:uFillTx/>
                <a:latin typeface="Comic Sans MS" pitchFamily="66" charset="0"/>
                <a:ea typeface="+mn-ea"/>
                <a:cs typeface="+mn-cs"/>
              </a:rPr>
              <a:t>quien</a:t>
            </a:r>
            <a:r>
              <a:rPr kumimoji="0" lang="ca-ES" sz="3200" b="1" i="1" u="none" strike="noStrike" kern="1200" cap="none" spc="0" normalizeH="0" baseline="0" noProof="0" dirty="0" smtClean="0">
                <a:ln w="6600">
                  <a:solidFill>
                    <a:sysClr val="windowText" lastClr="000000"/>
                  </a:solidFill>
                  <a:prstDash val="solid"/>
                </a:ln>
                <a:solidFill>
                  <a:srgbClr val="FFFFFF"/>
                </a:solidFill>
                <a:effectLst>
                  <a:outerShdw dist="38100" dir="2700000" algn="tl" rotWithShape="0">
                    <a:srgbClr val="C0504D"/>
                  </a:outerShdw>
                </a:effectLst>
                <a:uLnTx/>
                <a:uFillTx/>
                <a:latin typeface="Comic Sans MS" pitchFamily="66" charset="0"/>
                <a:ea typeface="+mn-ea"/>
                <a:cs typeface="+mn-cs"/>
              </a:rPr>
              <a:t> lo ha </a:t>
            </a:r>
            <a:r>
              <a:rPr kumimoji="0" lang="ca-ES" sz="3200" b="1" i="1" u="none" strike="noStrike" kern="1200" cap="none" spc="0" normalizeH="0" baseline="0" noProof="0" dirty="0" err="1" smtClean="0">
                <a:ln w="6600">
                  <a:solidFill>
                    <a:sysClr val="windowText" lastClr="000000"/>
                  </a:solidFill>
                  <a:prstDash val="solid"/>
                </a:ln>
                <a:solidFill>
                  <a:srgbClr val="FFFFFF"/>
                </a:solidFill>
                <a:effectLst>
                  <a:outerShdw dist="38100" dir="2700000" algn="tl" rotWithShape="0">
                    <a:srgbClr val="C0504D"/>
                  </a:outerShdw>
                </a:effectLst>
                <a:uLnTx/>
                <a:uFillTx/>
                <a:latin typeface="Comic Sans MS" pitchFamily="66" charset="0"/>
                <a:ea typeface="+mn-ea"/>
                <a:cs typeface="+mn-cs"/>
              </a:rPr>
              <a:t>hecho</a:t>
            </a:r>
            <a:r>
              <a:rPr kumimoji="0" lang="ca-ES" sz="3200" b="1" i="1" u="none" strike="noStrike" kern="1200" cap="none" spc="0" normalizeH="0" baseline="0" noProof="0" dirty="0" smtClean="0">
                <a:ln w="6600">
                  <a:solidFill>
                    <a:sysClr val="windowText" lastClr="000000"/>
                  </a:solidFill>
                  <a:prstDash val="solid"/>
                </a:ln>
                <a:solidFill>
                  <a:srgbClr val="FFFFFF"/>
                </a:solidFill>
                <a:effectLst>
                  <a:outerShdw dist="38100" dir="2700000" algn="tl" rotWithShape="0">
                    <a:srgbClr val="C0504D"/>
                  </a:outerShdw>
                </a:effectLst>
                <a:uLnTx/>
                <a:uFillTx/>
                <a:latin typeface="Comic Sans MS" pitchFamily="66" charset="0"/>
                <a:ea typeface="+mn-ea"/>
                <a:cs typeface="+mn-cs"/>
              </a:rPr>
              <a:t>.</a:t>
            </a:r>
            <a:endParaRPr kumimoji="0" lang="es-PE" sz="3200" b="1" i="1" u="none" strike="noStrike" kern="1200" cap="none" spc="0" normalizeH="0" baseline="0" noProof="0" dirty="0">
              <a:ln w="6600">
                <a:solidFill>
                  <a:sysClr val="windowText" lastClr="000000"/>
                </a:solidFill>
                <a:prstDash val="solid"/>
              </a:ln>
              <a:solidFill>
                <a:srgbClr val="FFFFFF"/>
              </a:solidFill>
              <a:effectLst>
                <a:outerShdw dist="38100" dir="2700000" algn="tl" rotWithShape="0">
                  <a:srgbClr val="C0504D"/>
                </a:outerShdw>
              </a:effectLst>
              <a:uLnTx/>
              <a:uFillTx/>
              <a:latin typeface="Comic Sans MS" pitchFamily="66" charset="0"/>
              <a:ea typeface="+mn-ea"/>
              <a:cs typeface="+mn-cs"/>
            </a:endParaRPr>
          </a:p>
        </p:txBody>
      </p:sp>
      <p:pic>
        <p:nvPicPr>
          <p:cNvPr id="2" name="Imagen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98011" y="1698638"/>
            <a:ext cx="6669848" cy="3456166"/>
          </a:xfrm>
          <a:prstGeom prst="rect">
            <a:avLst/>
          </a:prstGeom>
          <a:scene3d>
            <a:camera prst="orthographicFront"/>
            <a:lightRig rig="threePt" dir="t"/>
          </a:scene3d>
          <a:sp3d>
            <a:bevelT w="152400" h="50800" prst="softRound"/>
          </a:sp3d>
        </p:spPr>
      </p:pic>
      <p:sp>
        <p:nvSpPr>
          <p:cNvPr id="87044" name="Text Box 4"/>
          <p:cNvSpPr txBox="1">
            <a:spLocks noChangeArrowheads="1"/>
          </p:cNvSpPr>
          <p:nvPr/>
        </p:nvSpPr>
        <p:spPr bwMode="auto">
          <a:xfrm>
            <a:off x="459119" y="346486"/>
            <a:ext cx="8132222" cy="2400657"/>
          </a:xfrm>
          <a:prstGeom prst="rect">
            <a:avLst/>
          </a:prstGeom>
          <a:noFill/>
          <a:ln>
            <a:noFill/>
          </a:ln>
          <a:effectLs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a-ES" sz="3000" b="1" i="1" u="none" strike="noStrike" kern="1200" cap="none" spc="0" normalizeH="0" baseline="0" noProof="0" dirty="0">
                <a:ln>
                  <a:noFill/>
                </a:ln>
                <a:solidFill>
                  <a:prstClr val="white"/>
                </a:solidFill>
                <a:effectLst>
                  <a:glow rad="101600">
                    <a:srgbClr val="580000">
                      <a:alpha val="60000"/>
                    </a:srgbClr>
                  </a:glow>
                  <a:innerShdw blurRad="63500" dist="50800" dir="13500000">
                    <a:prstClr val="black">
                      <a:alpha val="50000"/>
                    </a:prstClr>
                  </a:innerShdw>
                </a:effectLst>
                <a:uLnTx/>
                <a:uFillTx/>
                <a:latin typeface="Comic Sans MS" pitchFamily="66" charset="0"/>
                <a:ea typeface="+mn-ea"/>
                <a:cs typeface="+mn-cs"/>
              </a:rPr>
              <a:t> </a:t>
            </a:r>
            <a:r>
              <a:rPr kumimoji="0" lang="es-PE" sz="3000" b="1" i="1" u="none" strike="noStrike" kern="1200" cap="none" spc="0" normalizeH="0" baseline="0" noProof="0" dirty="0">
                <a:ln>
                  <a:noFill/>
                </a:ln>
                <a:solidFill>
                  <a:prstClr val="white"/>
                </a:solidFill>
                <a:effectLst>
                  <a:glow rad="101600">
                    <a:srgbClr val="580000">
                      <a:alpha val="60000"/>
                    </a:srgbClr>
                  </a:glow>
                  <a:innerShdw blurRad="63500" dist="50800" dir="13500000">
                    <a:prstClr val="black">
                      <a:alpha val="50000"/>
                    </a:prstClr>
                  </a:innerShdw>
                </a:effectLst>
                <a:uLnTx/>
                <a:uFillTx/>
                <a:latin typeface="Comic Sans MS" pitchFamily="66" charset="0"/>
                <a:ea typeface="+mn-ea"/>
                <a:cs typeface="+mn-cs"/>
              </a:rPr>
              <a:t>Te doy gracias porque me escuchaste y fuiste mi salvación. La piedra que desecharon los arquitectos es ahora la piedra </a:t>
            </a:r>
            <a:r>
              <a:rPr kumimoji="0" lang="es-PE" sz="3000" b="1" i="1" u="none" strike="noStrike" kern="1200" cap="none" spc="0" normalizeH="0" baseline="0" noProof="0" dirty="0" err="1" smtClean="0">
                <a:ln>
                  <a:noFill/>
                </a:ln>
                <a:solidFill>
                  <a:prstClr val="white"/>
                </a:solidFill>
                <a:effectLst>
                  <a:glow rad="101600">
                    <a:srgbClr val="580000">
                      <a:alpha val="60000"/>
                    </a:srgbClr>
                  </a:glow>
                  <a:innerShdw blurRad="63500" dist="50800" dir="13500000">
                    <a:prstClr val="black">
                      <a:alpha val="50000"/>
                    </a:prstClr>
                  </a:innerShdw>
                </a:effectLst>
                <a:uLnTx/>
                <a:uFillTx/>
                <a:latin typeface="Comic Sans MS" pitchFamily="66" charset="0"/>
                <a:ea typeface="+mn-ea"/>
                <a:cs typeface="+mn-cs"/>
              </a:rPr>
              <a:t>angular.Es</a:t>
            </a:r>
            <a:r>
              <a:rPr kumimoji="0" lang="es-PE" sz="3000" b="1" i="1" u="none" strike="noStrike" kern="1200" cap="none" spc="0" normalizeH="0" baseline="0" noProof="0" dirty="0" smtClean="0">
                <a:ln>
                  <a:noFill/>
                </a:ln>
                <a:solidFill>
                  <a:prstClr val="white"/>
                </a:solidFill>
                <a:effectLst>
                  <a:glow rad="101600">
                    <a:srgbClr val="580000">
                      <a:alpha val="60000"/>
                    </a:srgbClr>
                  </a:glow>
                  <a:innerShdw blurRad="63500" dist="50800" dir="13500000">
                    <a:prstClr val="black">
                      <a:alpha val="50000"/>
                    </a:prstClr>
                  </a:innerShdw>
                </a:effectLst>
                <a:uLnTx/>
                <a:uFillTx/>
                <a:latin typeface="Comic Sans MS" pitchFamily="66" charset="0"/>
                <a:ea typeface="+mn-ea"/>
                <a:cs typeface="+mn-cs"/>
              </a:rPr>
              <a:t> </a:t>
            </a:r>
            <a:r>
              <a:rPr kumimoji="0" lang="es-PE" sz="3000" b="1" i="1" u="none" strike="noStrike" kern="1200" cap="none" spc="0" normalizeH="0" baseline="0" noProof="0" dirty="0">
                <a:ln>
                  <a:noFill/>
                </a:ln>
                <a:solidFill>
                  <a:prstClr val="white"/>
                </a:solidFill>
                <a:effectLst>
                  <a:glow rad="101600">
                    <a:srgbClr val="580000">
                      <a:alpha val="60000"/>
                    </a:srgbClr>
                  </a:glow>
                  <a:innerShdw blurRad="63500" dist="50800" dir="13500000">
                    <a:prstClr val="black">
                      <a:alpha val="50000"/>
                    </a:prstClr>
                  </a:innerShdw>
                </a:effectLst>
                <a:uLnTx/>
                <a:uFillTx/>
                <a:latin typeface="Comic Sans MS" pitchFamily="66" charset="0"/>
                <a:ea typeface="+mn-ea"/>
                <a:cs typeface="+mn-cs"/>
              </a:rPr>
              <a:t>el Señor quien lo ha hecho, ha sido un milagro patente. </a:t>
            </a:r>
          </a:p>
        </p:txBody>
      </p:sp>
    </p:spTree>
    <p:extLst>
      <p:ext uri="{BB962C8B-B14F-4D97-AF65-F5344CB8AC3E}">
        <p14:creationId xmlns:p14="http://schemas.microsoft.com/office/powerpoint/2010/main" val="18122635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87044"/>
                                        </p:tgtEl>
                                        <p:attrNameLst>
                                          <p:attrName>style.visibility</p:attrName>
                                        </p:attrNameLst>
                                      </p:cBhvr>
                                      <p:to>
                                        <p:strVal val="visible"/>
                                      </p:to>
                                    </p:set>
                                    <p:anim calcmode="lin" valueType="num">
                                      <p:cBhvr additive="base">
                                        <p:cTn id="7" dur="1500" fill="hold"/>
                                        <p:tgtEl>
                                          <p:spTgt spid="87044"/>
                                        </p:tgtEl>
                                        <p:attrNameLst>
                                          <p:attrName>ppt_x</p:attrName>
                                        </p:attrNameLst>
                                      </p:cBhvr>
                                      <p:tavLst>
                                        <p:tav tm="0">
                                          <p:val>
                                            <p:strVal val="1+#ppt_w/2"/>
                                          </p:val>
                                        </p:tav>
                                        <p:tav tm="100000">
                                          <p:val>
                                            <p:strVal val="#ppt_x"/>
                                          </p:val>
                                        </p:tav>
                                      </p:tavLst>
                                    </p:anim>
                                    <p:anim calcmode="lin" valueType="num">
                                      <p:cBhvr additive="base">
                                        <p:cTn id="8" dur="1500" fill="hold"/>
                                        <p:tgtEl>
                                          <p:spTgt spid="87044"/>
                                        </p:tgtEl>
                                        <p:attrNameLst>
                                          <p:attrName>ppt_y</p:attrName>
                                        </p:attrNameLst>
                                      </p:cBhvr>
                                      <p:tavLst>
                                        <p:tav tm="0">
                                          <p:val>
                                            <p:strVal val="#ppt_y"/>
                                          </p:val>
                                        </p:tav>
                                        <p:tav tm="100000">
                                          <p:val>
                                            <p:strVal val="#ppt_y"/>
                                          </p:val>
                                        </p:tav>
                                      </p:tavLst>
                                    </p:anim>
                                  </p:childTnLst>
                                </p:cTn>
                              </p:par>
                            </p:childTnLst>
                          </p:cTn>
                        </p:par>
                        <p:par>
                          <p:cTn id="9" fill="hold">
                            <p:stCondLst>
                              <p:cond delay="24450"/>
                            </p:stCondLst>
                            <p:childTnLst>
                              <p:par>
                                <p:cTn id="10" presetID="2" presetClass="entr" presetSubtype="2" fill="hold" grpId="0" nodeType="after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500" fill="hold"/>
                                        <p:tgtEl>
                                          <p:spTgt spid="9"/>
                                        </p:tgtEl>
                                        <p:attrNameLst>
                                          <p:attrName>ppt_x</p:attrName>
                                        </p:attrNameLst>
                                      </p:cBhvr>
                                      <p:tavLst>
                                        <p:tav tm="0">
                                          <p:val>
                                            <p:strVal val="1+#ppt_w/2"/>
                                          </p:val>
                                        </p:tav>
                                        <p:tav tm="100000">
                                          <p:val>
                                            <p:strVal val="#ppt_x"/>
                                          </p:val>
                                        </p:tav>
                                      </p:tavLst>
                                    </p:anim>
                                    <p:anim calcmode="lin" valueType="num">
                                      <p:cBhvr additive="base">
                                        <p:cTn id="13"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70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sto contiene una imagen d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559" y="591847"/>
            <a:ext cx="7983595" cy="5742328"/>
          </a:xfrm>
          <a:prstGeom prst="rect">
            <a:avLst/>
          </a:prstGeom>
          <a:noFill/>
          <a:scene3d>
            <a:camera prst="orthographicFront"/>
            <a:lightRig rig="threePt" dir="t"/>
          </a:scene3d>
          <a:sp3d>
            <a:bevelT prst="slope"/>
          </a:sp3d>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603287" y="5934065"/>
            <a:ext cx="8158876" cy="400110"/>
          </a:xfrm>
          <a:prstGeom prst="rect">
            <a:avLst/>
          </a:prstGeom>
          <a:noFill/>
          <a:scene3d>
            <a:camera prst="orthographicFront"/>
            <a:lightRig rig="threePt" dir="t"/>
          </a:scene3d>
          <a:sp3d>
            <a:bevelT prst="angle"/>
          </a:sp3d>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s-ES_tradnl" sz="2000" b="1" i="0" u="none" strike="noStrike" kern="1200" cap="none" spc="0" normalizeH="0" baseline="0" noProof="0" dirty="0">
                <a:ln>
                  <a:noFill/>
                </a:ln>
                <a:solidFill>
                  <a:schemeClr val="bg1"/>
                </a:solidFill>
                <a:effectLst>
                  <a:outerShdw blurRad="38100" dist="38100" dir="2700000" algn="tl">
                    <a:srgbClr val="000000"/>
                  </a:outerShdw>
                </a:effectLst>
                <a:uLnTx/>
                <a:uFillTx/>
                <a:latin typeface="AR CENA" panose="02000000000000000000" pitchFamily="2" charset="0"/>
                <a:ea typeface="+mn-ea"/>
                <a:cs typeface="+mn-cs"/>
              </a:rPr>
              <a:t>Cantos </a:t>
            </a:r>
            <a:r>
              <a:rPr kumimoji="0" lang="es-ES_tradnl" sz="2000" b="1" i="0" u="none" strike="noStrike" kern="1200" cap="none" spc="0" normalizeH="0" baseline="0" noProof="0" dirty="0" smtClean="0">
                <a:ln>
                  <a:noFill/>
                </a:ln>
                <a:solidFill>
                  <a:schemeClr val="bg1"/>
                </a:solidFill>
                <a:effectLst>
                  <a:outerShdw blurRad="38100" dist="38100" dir="2700000" algn="tl">
                    <a:srgbClr val="000000"/>
                  </a:outerShdw>
                </a:effectLst>
                <a:uLnTx/>
                <a:uFillTx/>
                <a:latin typeface="AR CENA" panose="02000000000000000000" pitchFamily="2" charset="0"/>
                <a:ea typeface="+mn-ea"/>
                <a:cs typeface="+mn-cs"/>
              </a:rPr>
              <a:t>sugeridos:</a:t>
            </a:r>
            <a:r>
              <a:rPr kumimoji="0" lang="es-PE" sz="2000" b="1" i="0" u="none" strike="noStrike" kern="1200" cap="none" spc="0" normalizeH="0" baseline="0" noProof="0" dirty="0" smtClean="0">
                <a:ln>
                  <a:noFill/>
                </a:ln>
                <a:solidFill>
                  <a:schemeClr val="bg1"/>
                </a:solidFill>
                <a:effectLst>
                  <a:outerShdw blurRad="38100" dist="38100" dir="2700000" algn="tl">
                    <a:srgbClr val="000000"/>
                  </a:outerShdw>
                </a:effectLst>
                <a:uLnTx/>
                <a:uFillTx/>
                <a:latin typeface="AR CENA" panose="02000000000000000000" pitchFamily="2" charset="0"/>
                <a:ea typeface="+mn-ea"/>
                <a:cs typeface="+mn-cs"/>
              </a:rPr>
              <a:t>El </a:t>
            </a:r>
            <a:r>
              <a:rPr kumimoji="0" lang="es-PE" sz="2000" b="1" i="0" u="none" strike="noStrike" kern="1200" cap="none" spc="0" normalizeH="0" baseline="0" noProof="0" dirty="0">
                <a:ln>
                  <a:noFill/>
                </a:ln>
                <a:solidFill>
                  <a:schemeClr val="bg1"/>
                </a:solidFill>
                <a:effectLst>
                  <a:outerShdw blurRad="38100" dist="38100" dir="2700000" algn="tl">
                    <a:srgbClr val="000000"/>
                  </a:outerShdw>
                </a:effectLst>
                <a:uLnTx/>
                <a:uFillTx/>
                <a:latin typeface="AR CENA" panose="02000000000000000000" pitchFamily="2" charset="0"/>
                <a:ea typeface="+mn-ea"/>
                <a:cs typeface="+mn-cs"/>
              </a:rPr>
              <a:t>Señor es mi </a:t>
            </a:r>
            <a:r>
              <a:rPr kumimoji="0" lang="es-PE" sz="2000" b="1" i="0" u="none" strike="noStrike" kern="1200" cap="none" spc="0" normalizeH="0" baseline="0" noProof="0" dirty="0" smtClean="0">
                <a:ln>
                  <a:noFill/>
                </a:ln>
                <a:solidFill>
                  <a:schemeClr val="bg1"/>
                </a:solidFill>
                <a:effectLst>
                  <a:outerShdw blurRad="38100" dist="38100" dir="2700000" algn="tl">
                    <a:srgbClr val="000000"/>
                  </a:outerShdw>
                </a:effectLst>
                <a:uLnTx/>
                <a:uFillTx/>
                <a:latin typeface="AR CENA" panose="02000000000000000000" pitchFamily="2" charset="0"/>
                <a:ea typeface="+mn-ea"/>
                <a:cs typeface="+mn-cs"/>
              </a:rPr>
              <a:t>Pastor,</a:t>
            </a:r>
            <a:r>
              <a:rPr kumimoji="0" lang="es-PE" sz="2000" b="1" i="0" u="none" strike="noStrike" kern="1200" cap="none" spc="0" normalizeH="0" noProof="0" dirty="0" smtClean="0">
                <a:ln>
                  <a:noFill/>
                </a:ln>
                <a:solidFill>
                  <a:schemeClr val="bg1"/>
                </a:solidFill>
                <a:effectLst>
                  <a:outerShdw blurRad="38100" dist="38100" dir="2700000" algn="tl">
                    <a:srgbClr val="000000"/>
                  </a:outerShdw>
                </a:effectLst>
                <a:uLnTx/>
                <a:uFillTx/>
                <a:latin typeface="AR CENA" panose="02000000000000000000" pitchFamily="2" charset="0"/>
                <a:ea typeface="+mn-ea"/>
                <a:cs typeface="+mn-cs"/>
              </a:rPr>
              <a:t> </a:t>
            </a:r>
            <a:r>
              <a:rPr kumimoji="0" lang="es-PE" sz="2000" b="1" i="0" u="none" strike="noStrike" kern="1200" cap="none" spc="0" normalizeH="0" baseline="0" noProof="0" dirty="0" smtClean="0">
                <a:ln>
                  <a:noFill/>
                </a:ln>
                <a:solidFill>
                  <a:schemeClr val="bg1"/>
                </a:solidFill>
                <a:effectLst>
                  <a:outerShdw blurRad="38100" dist="38100" dir="2700000" algn="tl">
                    <a:srgbClr val="000000"/>
                  </a:outerShdw>
                </a:effectLst>
                <a:uLnTx/>
                <a:uFillTx/>
                <a:latin typeface="AR CENA" panose="02000000000000000000" pitchFamily="2" charset="0"/>
                <a:ea typeface="+mn-ea"/>
                <a:cs typeface="+mn-cs"/>
              </a:rPr>
              <a:t>nada </a:t>
            </a:r>
            <a:r>
              <a:rPr kumimoji="0" lang="es-PE" sz="2000" b="1" i="0" u="none" strike="noStrike" kern="1200" cap="none" spc="0" normalizeH="0" baseline="0" noProof="0" dirty="0">
                <a:ln>
                  <a:noFill/>
                </a:ln>
                <a:solidFill>
                  <a:schemeClr val="bg1"/>
                </a:solidFill>
                <a:effectLst>
                  <a:outerShdw blurRad="38100" dist="38100" dir="2700000" algn="tl">
                    <a:srgbClr val="000000"/>
                  </a:outerShdw>
                </a:effectLst>
                <a:uLnTx/>
                <a:uFillTx/>
                <a:latin typeface="AR CENA" panose="02000000000000000000" pitchFamily="2" charset="0"/>
                <a:ea typeface="+mn-ea"/>
                <a:cs typeface="+mn-cs"/>
              </a:rPr>
              <a:t>me falta </a:t>
            </a:r>
            <a:endParaRPr kumimoji="0" lang="es-ES_tradnl" sz="2000" b="1" i="0" u="none" strike="noStrike" kern="1200" cap="none" spc="0" normalizeH="0" baseline="0" noProof="0" dirty="0">
              <a:ln>
                <a:noFill/>
              </a:ln>
              <a:solidFill>
                <a:schemeClr val="bg1"/>
              </a:solidFill>
              <a:effectLst>
                <a:outerShdw blurRad="38100" dist="38100" dir="2700000" algn="tl">
                  <a:srgbClr val="000000"/>
                </a:outerShdw>
              </a:effectLst>
              <a:uLnTx/>
              <a:uFillTx/>
              <a:latin typeface="AR CENA" panose="02000000000000000000" pitchFamily="2" charset="0"/>
              <a:ea typeface="+mn-ea"/>
              <a:cs typeface="+mn-cs"/>
            </a:endParaRPr>
          </a:p>
        </p:txBody>
      </p:sp>
      <p:sp>
        <p:nvSpPr>
          <p:cNvPr id="11" name="2 Marcador de contenido"/>
          <p:cNvSpPr txBox="1">
            <a:spLocks/>
          </p:cNvSpPr>
          <p:nvPr/>
        </p:nvSpPr>
        <p:spPr>
          <a:xfrm>
            <a:off x="723274" y="602847"/>
            <a:ext cx="7782628" cy="864096"/>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1003">
            <a:schemeClr val="lt2"/>
          </a:fillRef>
          <a:effectRef idx="0">
            <a:scrgbClr r="0" g="0" b="0"/>
          </a:effectRef>
          <a:fontRef idx="major"/>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4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 CENA" panose="02000000000000000000" pitchFamily="2" charset="0"/>
                <a:ea typeface="+mj-ea"/>
                <a:cs typeface="+mj-cs"/>
              </a:rPr>
              <a:t>Ambientación: </a:t>
            </a:r>
            <a:r>
              <a:rPr kumimoji="0" lang="es-PE"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 CENA" panose="02000000000000000000" pitchFamily="2" charset="0"/>
                <a:ea typeface="+mj-ea"/>
                <a:cs typeface="+mj-cs"/>
              </a:rPr>
              <a:t>Un cayado de pastor; fotografías de personas que han encarnado las actitudes del Buen Pastor.</a:t>
            </a:r>
            <a:endParaRPr kumimoji="0" lang="es-PE" sz="2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 CENA" panose="02000000000000000000" pitchFamily="2" charset="0"/>
              <a:ea typeface="+mj-ea"/>
              <a:cs typeface="+mj-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 CENA" panose="02000000000000000000" pitchFamily="2" charset="0"/>
              <a:ea typeface="+mj-ea"/>
              <a:cs typeface="+mj-cs"/>
            </a:endParaRPr>
          </a:p>
          <a:p>
            <a:pPr marL="342900" marR="0" lvl="0" indent="-342900" algn="ctr" defTabSz="914400" rtl="0" eaLnBrk="0" fontAlgn="auto" latinLnBrk="0" hangingPunct="0">
              <a:lnSpc>
                <a:spcPct val="100000"/>
              </a:lnSpc>
              <a:spcBef>
                <a:spcPct val="20000"/>
              </a:spcBef>
              <a:spcAft>
                <a:spcPts val="0"/>
              </a:spcAft>
              <a:buClrTx/>
              <a:buSzTx/>
              <a:buFontTx/>
              <a:buNone/>
              <a:tabLst/>
              <a:defRPr/>
            </a:pPr>
            <a:endParaRPr kumimoji="0" lang="es-PE" sz="2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 CENA" panose="02000000000000000000" pitchFamily="2" charset="0"/>
              <a:ea typeface="+mj-ea"/>
              <a:cs typeface="+mj-cs"/>
            </a:endParaRPr>
          </a:p>
          <a:p>
            <a:pPr marL="342900" marR="0" lvl="0" indent="-342900" algn="ctr" defTabSz="914400" rtl="0" eaLnBrk="0" fontAlgn="auto" latinLnBrk="0" hangingPunct="0">
              <a:lnSpc>
                <a:spcPct val="100000"/>
              </a:lnSpc>
              <a:spcBef>
                <a:spcPct val="20000"/>
              </a:spcBef>
              <a:spcAft>
                <a:spcPts val="0"/>
              </a:spcAft>
              <a:buClrTx/>
              <a:buSzTx/>
              <a:buFontTx/>
              <a:buNone/>
              <a:tabLst/>
              <a:defRPr/>
            </a:pPr>
            <a:endParaRPr kumimoji="0" lang="es-PE" sz="2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 CENA" panose="02000000000000000000" pitchFamily="2" charset="0"/>
              <a:ea typeface="+mj-ea"/>
              <a:cs typeface="+mj-cs"/>
            </a:endParaRPr>
          </a:p>
        </p:txBody>
      </p:sp>
      <p:sp>
        <p:nvSpPr>
          <p:cNvPr id="15" name="14 CuadroTexto"/>
          <p:cNvSpPr txBox="1"/>
          <p:nvPr/>
        </p:nvSpPr>
        <p:spPr>
          <a:xfrm>
            <a:off x="4510086" y="4357693"/>
            <a:ext cx="490542" cy="261610"/>
          </a:xfrm>
          <a:prstGeom prst="rect">
            <a:avLst/>
          </a:prstGeom>
          <a:noFill/>
          <a:effectLst>
            <a:softEdge rad="317500"/>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1100" b="0" i="0" u="none" strike="noStrike" kern="1200" cap="none" spc="0" normalizeH="0" baseline="0" noProof="0" dirty="0">
              <a:ln>
                <a:noFill/>
              </a:ln>
              <a:solidFill>
                <a:srgbClr val="4C0000"/>
              </a:solidFill>
              <a:effectLst>
                <a:outerShdw blurRad="38100" dist="38100" dir="2700000" algn="tl">
                  <a:srgbClr val="000000">
                    <a:alpha val="43137"/>
                  </a:srgbClr>
                </a:outerShdw>
              </a:effectLst>
              <a:uLnTx/>
              <a:uFillTx/>
              <a:latin typeface="Times New Roman" pitchFamily="18" charset="0"/>
              <a:ea typeface="+mn-ea"/>
              <a:cs typeface="+mn-cs"/>
            </a:endParaRPr>
          </a:p>
        </p:txBody>
      </p:sp>
      <p:pic>
        <p:nvPicPr>
          <p:cNvPr id="2052" name="Picture 4" descr="Esto contiene una imagen de: Baixar pastor cajado ou anzol gratuitament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881889">
            <a:off x="3579874" y="1743406"/>
            <a:ext cx="1390610" cy="415535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apa Francisco, pintura al Óleo. El buen pastor | Mama mary, Princess  zelda, Zelda characters"/>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93730" y="2237825"/>
            <a:ext cx="1520369" cy="346497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056" name="Picture 8" descr="San Vicente de Paúl (1581 - 1660), Biografía - Somos Vicencianos"/>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699609" y="2370713"/>
            <a:ext cx="1382819" cy="356335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058" name="Picture 10" descr="San Martín de Porres, el primer santo mulato en la historia de la  cristiandad: un vistazo a su inspiradora vida"/>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6774999" y="1867771"/>
            <a:ext cx="1435470" cy="366546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060" name="Picture 12" descr="SANTA LUISA DE MARILLAC | Diócesis de San Miguel | Sitio Ofici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2242700" y="1928900"/>
            <a:ext cx="1657993" cy="3347784"/>
          </a:xfrm>
          <a:prstGeom prst="chord">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8157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ppt_w</p:attrName>
                                        </p:attrNameLst>
                                      </p:cBhvr>
                                      <p:tavLst>
                                        <p:tav tm="0" fmla="#ppt_w*sin(2.5*pi*$)">
                                          <p:val>
                                            <p:fltVal val="0"/>
                                          </p:val>
                                        </p:tav>
                                        <p:tav tm="100000">
                                          <p:val>
                                            <p:fltVal val="1"/>
                                          </p:val>
                                        </p:tav>
                                      </p:tavLst>
                                    </p:anim>
                                    <p:anim calcmode="lin" valueType="num">
                                      <p:cBhvr>
                                        <p:cTn id="9" dur="1000" fill="hold"/>
                                        <p:tgtEl>
                                          <p:spTgt spid="11"/>
                                        </p:tgtEl>
                                        <p:attrNameLst>
                                          <p:attrName>ppt_h</p:attrName>
                                        </p:attrNameLst>
                                      </p:cBhvr>
                                      <p:tavLst>
                                        <p:tav tm="0">
                                          <p:val>
                                            <p:strVal val="#ppt_h"/>
                                          </p:val>
                                        </p:tav>
                                        <p:tav tm="100000">
                                          <p:val>
                                            <p:strVal val="#ppt_h"/>
                                          </p:val>
                                        </p:tav>
                                      </p:tavLst>
                                    </p:anim>
                                  </p:childTnLst>
                                </p:cTn>
                              </p:par>
                            </p:childTnLst>
                          </p:cTn>
                        </p:par>
                        <p:par>
                          <p:cTn id="10" fill="hold">
                            <p:stCondLst>
                              <p:cond delay="10100"/>
                            </p:stCondLst>
                            <p:childTnLst>
                              <p:par>
                                <p:cTn id="11" presetID="45" presetClass="entr" presetSubtype="0" fill="hold" grpId="0"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ppt_w</p:attrName>
                                        </p:attrNameLst>
                                      </p:cBhvr>
                                      <p:tavLst>
                                        <p:tav tm="0" fmla="#ppt_w*sin(2.5*pi*$)">
                                          <p:val>
                                            <p:fltVal val="0"/>
                                          </p:val>
                                        </p:tav>
                                        <p:tav tm="100000">
                                          <p:val>
                                            <p:fltVal val="1"/>
                                          </p:val>
                                        </p:tav>
                                      </p:tavLst>
                                    </p:anim>
                                    <p:anim calcmode="lin" valueType="num">
                                      <p:cBhvr>
                                        <p:cTn id="15" dur="1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istoriadores revelan el aspecto real de Jesús de Nazaret según su estudio  (FOTOS) | CULTURA | CORRE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0196" y="527958"/>
            <a:ext cx="7977747" cy="5820592"/>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88068" name="Text Box 4"/>
          <p:cNvSpPr txBox="1">
            <a:spLocks noChangeArrowheads="1"/>
          </p:cNvSpPr>
          <p:nvPr/>
        </p:nvSpPr>
        <p:spPr bwMode="auto">
          <a:xfrm>
            <a:off x="600197" y="595047"/>
            <a:ext cx="3336078" cy="3108543"/>
          </a:xfrm>
          <a:prstGeom prst="rect">
            <a:avLst/>
          </a:prstGeom>
          <a:noFill/>
          <a:ln>
            <a:noFill/>
          </a:ln>
          <a:effectLst>
            <a:glow rad="101600">
              <a:schemeClr val="accent3">
                <a:satMod val="175000"/>
                <a:alpha val="40000"/>
              </a:schemeClr>
            </a:glow>
          </a:effectLs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PE" sz="2800" b="1" i="1" u="none" strike="noStrike" kern="1200" cap="none" spc="0" normalizeH="0" baseline="0" noProof="0" dirty="0" smtClean="0">
                <a:ln>
                  <a:noFill/>
                </a:ln>
                <a:solidFill>
                  <a:prstClr val="white"/>
                </a:solidFill>
                <a:effectLst>
                  <a:glow rad="101600">
                    <a:srgbClr val="002060">
                      <a:alpha val="60000"/>
                    </a:srgbClr>
                  </a:glow>
                  <a:outerShdw blurRad="38100" dist="38100" dir="2700000" algn="tl">
                    <a:srgbClr val="000000"/>
                  </a:outerShdw>
                </a:effectLst>
                <a:uLnTx/>
                <a:uFillTx/>
                <a:latin typeface="Comic Sans MS" pitchFamily="66" charset="0"/>
                <a:ea typeface="+mn-ea"/>
                <a:cs typeface="+mn-cs"/>
              </a:rPr>
              <a:t>Bendito </a:t>
            </a:r>
            <a:r>
              <a:rPr kumimoji="0" lang="es-PE" sz="2800" b="1" i="1" u="none" strike="noStrike" kern="1200" cap="none" spc="0" normalizeH="0" baseline="0" noProof="0" dirty="0">
                <a:ln>
                  <a:noFill/>
                </a:ln>
                <a:solidFill>
                  <a:prstClr val="white"/>
                </a:solidFill>
                <a:effectLst>
                  <a:glow rad="101600">
                    <a:srgbClr val="002060">
                      <a:alpha val="60000"/>
                    </a:srgbClr>
                  </a:glow>
                  <a:outerShdw blurRad="38100" dist="38100" dir="2700000" algn="tl">
                    <a:srgbClr val="000000"/>
                  </a:outerShdw>
                </a:effectLst>
                <a:uLnTx/>
                <a:uFillTx/>
                <a:latin typeface="Comic Sans MS" pitchFamily="66" charset="0"/>
                <a:ea typeface="+mn-ea"/>
                <a:cs typeface="+mn-cs"/>
              </a:rPr>
              <a:t>el que viene en nombre del Señor, los bendecimos desde la casa del Señor. Tú eres mi Dios, te doy gracias; </a:t>
            </a:r>
            <a:endParaRPr kumimoji="0" lang="ca-ES" sz="2800" b="1" i="1" u="none" strike="noStrike" kern="1200" cap="none" spc="0" normalizeH="0" baseline="0" noProof="0" dirty="0">
              <a:ln>
                <a:noFill/>
              </a:ln>
              <a:solidFill>
                <a:prstClr val="white"/>
              </a:solidFill>
              <a:effectLst>
                <a:glow rad="101600">
                  <a:srgbClr val="002060">
                    <a:alpha val="60000"/>
                  </a:srgbClr>
                </a:glow>
                <a:outerShdw blurRad="38100" dist="38100" dir="2700000" algn="tl">
                  <a:srgbClr val="000000"/>
                </a:outerShdw>
              </a:effectLst>
              <a:uLnTx/>
              <a:uFillTx/>
              <a:latin typeface="Comic Sans MS" pitchFamily="66" charset="0"/>
              <a:ea typeface="+mn-ea"/>
              <a:cs typeface="Times New Roman" pitchFamily="18" charset="0"/>
            </a:endParaRPr>
          </a:p>
        </p:txBody>
      </p:sp>
      <p:sp>
        <p:nvSpPr>
          <p:cNvPr id="7" name="Text Box 4"/>
          <p:cNvSpPr txBox="1">
            <a:spLocks noChangeArrowheads="1"/>
          </p:cNvSpPr>
          <p:nvPr/>
        </p:nvSpPr>
        <p:spPr bwMode="auto">
          <a:xfrm>
            <a:off x="5290456" y="4377614"/>
            <a:ext cx="3127418" cy="1569660"/>
          </a:xfrm>
          <a:prstGeom prst="rect">
            <a:avLst/>
          </a:prstGeom>
          <a:noFill/>
          <a:ln>
            <a:noFill/>
          </a:ln>
          <a:effectLs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a-ES" sz="3200" b="1" i="1" u="none" strike="noStrike" kern="1200" cap="none" spc="0" normalizeH="0" baseline="0" noProof="0" dirty="0">
                <a:ln w="6600">
                  <a:solidFill>
                    <a:srgbClr val="C0504D"/>
                  </a:solidFill>
                  <a:prstDash val="solid"/>
                </a:ln>
                <a:solidFill>
                  <a:srgbClr val="FFFFFF"/>
                </a:solidFill>
                <a:effectLst>
                  <a:glow rad="228600">
                    <a:prstClr val="black">
                      <a:lumMod val="95000"/>
                      <a:lumOff val="5000"/>
                      <a:alpha val="40000"/>
                    </a:prstClr>
                  </a:glow>
                  <a:outerShdw dist="38100" dir="2700000" algn="tl" rotWithShape="0">
                    <a:srgbClr val="C0504D"/>
                  </a:outerShdw>
                </a:effectLst>
                <a:uLnTx/>
                <a:uFillTx/>
                <a:latin typeface="Comic Sans MS" pitchFamily="66" charset="0"/>
                <a:ea typeface="+mn-ea"/>
                <a:cs typeface="+mn-cs"/>
              </a:rPr>
              <a:t> </a:t>
            </a:r>
            <a:r>
              <a:rPr kumimoji="0" lang="ca-ES" sz="3200" b="1" i="1" u="none" strike="noStrike" kern="1200" cap="none" spc="0" normalizeH="0" baseline="0" noProof="0" dirty="0" smtClean="0">
                <a:ln w="6600">
                  <a:solidFill>
                    <a:srgbClr val="C0504D"/>
                  </a:solidFill>
                  <a:prstDash val="solid"/>
                </a:ln>
                <a:solidFill>
                  <a:srgbClr val="FFFFFF"/>
                </a:solidFill>
                <a:effectLst>
                  <a:glow rad="228600">
                    <a:prstClr val="black">
                      <a:lumMod val="95000"/>
                      <a:lumOff val="5000"/>
                      <a:alpha val="40000"/>
                    </a:prstClr>
                  </a:glow>
                  <a:outerShdw dist="38100" dir="2700000" algn="tl" rotWithShape="0">
                    <a:srgbClr val="C0504D"/>
                  </a:outerShdw>
                </a:effectLst>
                <a:uLnTx/>
                <a:uFillTx/>
                <a:latin typeface="Comic Sans MS" pitchFamily="66" charset="0"/>
                <a:ea typeface="+mn-ea"/>
                <a:cs typeface="+mn-cs"/>
              </a:rPr>
              <a:t>Es el Señor </a:t>
            </a:r>
            <a:r>
              <a:rPr kumimoji="0" lang="ca-ES" sz="3200" b="1" i="1" u="none" strike="noStrike" kern="1200" cap="none" spc="0" normalizeH="0" baseline="0" noProof="0" dirty="0" err="1" smtClean="0">
                <a:ln w="6600">
                  <a:solidFill>
                    <a:srgbClr val="C0504D"/>
                  </a:solidFill>
                  <a:prstDash val="solid"/>
                </a:ln>
                <a:solidFill>
                  <a:srgbClr val="FFFFFF"/>
                </a:solidFill>
                <a:effectLst>
                  <a:glow rad="228600">
                    <a:prstClr val="black">
                      <a:lumMod val="95000"/>
                      <a:lumOff val="5000"/>
                      <a:alpha val="40000"/>
                    </a:prstClr>
                  </a:glow>
                  <a:outerShdw dist="38100" dir="2700000" algn="tl" rotWithShape="0">
                    <a:srgbClr val="C0504D"/>
                  </a:outerShdw>
                </a:effectLst>
                <a:uLnTx/>
                <a:uFillTx/>
                <a:latin typeface="Comic Sans MS" pitchFamily="66" charset="0"/>
                <a:ea typeface="+mn-ea"/>
                <a:cs typeface="+mn-cs"/>
              </a:rPr>
              <a:t>quien</a:t>
            </a:r>
            <a:r>
              <a:rPr kumimoji="0" lang="ca-ES" sz="3200" b="1" i="1" u="none" strike="noStrike" kern="1200" cap="none" spc="0" normalizeH="0" baseline="0" noProof="0" dirty="0" smtClean="0">
                <a:ln w="6600">
                  <a:solidFill>
                    <a:srgbClr val="C0504D"/>
                  </a:solidFill>
                  <a:prstDash val="solid"/>
                </a:ln>
                <a:solidFill>
                  <a:srgbClr val="FFFFFF"/>
                </a:solidFill>
                <a:effectLst>
                  <a:glow rad="228600">
                    <a:prstClr val="black">
                      <a:lumMod val="95000"/>
                      <a:lumOff val="5000"/>
                      <a:alpha val="40000"/>
                    </a:prstClr>
                  </a:glow>
                  <a:outerShdw dist="38100" dir="2700000" algn="tl" rotWithShape="0">
                    <a:srgbClr val="C0504D"/>
                  </a:outerShdw>
                </a:effectLst>
                <a:uLnTx/>
                <a:uFillTx/>
                <a:latin typeface="Comic Sans MS" pitchFamily="66" charset="0"/>
                <a:ea typeface="+mn-ea"/>
                <a:cs typeface="+mn-cs"/>
              </a:rPr>
              <a:t> lo ha </a:t>
            </a:r>
            <a:r>
              <a:rPr kumimoji="0" lang="ca-ES" sz="3200" b="1" i="1" u="none" strike="noStrike" kern="1200" cap="none" spc="0" normalizeH="0" baseline="0" noProof="0" dirty="0" err="1" smtClean="0">
                <a:ln w="6600">
                  <a:solidFill>
                    <a:srgbClr val="C0504D"/>
                  </a:solidFill>
                  <a:prstDash val="solid"/>
                </a:ln>
                <a:solidFill>
                  <a:srgbClr val="FFFFFF"/>
                </a:solidFill>
                <a:effectLst>
                  <a:glow rad="228600">
                    <a:prstClr val="black">
                      <a:lumMod val="95000"/>
                      <a:lumOff val="5000"/>
                      <a:alpha val="40000"/>
                    </a:prstClr>
                  </a:glow>
                  <a:outerShdw dist="38100" dir="2700000" algn="tl" rotWithShape="0">
                    <a:srgbClr val="C0504D"/>
                  </a:outerShdw>
                </a:effectLst>
                <a:uLnTx/>
                <a:uFillTx/>
                <a:latin typeface="Comic Sans MS" pitchFamily="66" charset="0"/>
                <a:ea typeface="+mn-ea"/>
                <a:cs typeface="+mn-cs"/>
              </a:rPr>
              <a:t>hecho</a:t>
            </a:r>
            <a:r>
              <a:rPr kumimoji="0" lang="ca-ES" sz="3200" b="1" i="1" u="none" strike="noStrike" kern="1200" cap="none" spc="0" normalizeH="0" baseline="0" noProof="0" dirty="0" smtClean="0">
                <a:ln w="6600">
                  <a:solidFill>
                    <a:srgbClr val="C0504D"/>
                  </a:solidFill>
                  <a:prstDash val="solid"/>
                </a:ln>
                <a:solidFill>
                  <a:srgbClr val="FFFFFF"/>
                </a:solidFill>
                <a:effectLst>
                  <a:glow rad="228600">
                    <a:prstClr val="black">
                      <a:lumMod val="95000"/>
                      <a:lumOff val="5000"/>
                      <a:alpha val="40000"/>
                    </a:prstClr>
                  </a:glow>
                  <a:outerShdw dist="38100" dir="2700000" algn="tl" rotWithShape="0">
                    <a:srgbClr val="C0504D"/>
                  </a:outerShdw>
                </a:effectLst>
                <a:uLnTx/>
                <a:uFillTx/>
                <a:latin typeface="Comic Sans MS" pitchFamily="66" charset="0"/>
                <a:ea typeface="+mn-ea"/>
                <a:cs typeface="+mn-cs"/>
              </a:rPr>
              <a:t>.</a:t>
            </a:r>
            <a:endParaRPr kumimoji="0" lang="es-PE" sz="3200" b="1" i="1" u="none" strike="noStrike" kern="1200" cap="none" spc="0" normalizeH="0" baseline="0" noProof="0" dirty="0">
              <a:ln w="6600">
                <a:solidFill>
                  <a:srgbClr val="C0504D"/>
                </a:solidFill>
                <a:prstDash val="solid"/>
              </a:ln>
              <a:solidFill>
                <a:srgbClr val="FFFFFF"/>
              </a:solidFill>
              <a:effectLst>
                <a:glow rad="228600">
                  <a:prstClr val="black">
                    <a:lumMod val="95000"/>
                    <a:lumOff val="5000"/>
                    <a:alpha val="40000"/>
                  </a:prstClr>
                </a:glow>
                <a:outerShdw dist="38100" dir="2700000" algn="tl" rotWithShape="0">
                  <a:srgbClr val="C0504D"/>
                </a:outerShdw>
              </a:effectLst>
              <a:uLnTx/>
              <a:uFillTx/>
              <a:latin typeface="Comic Sans MS" pitchFamily="66" charset="0"/>
              <a:ea typeface="+mn-ea"/>
              <a:cs typeface="+mn-cs"/>
            </a:endParaRPr>
          </a:p>
        </p:txBody>
      </p:sp>
      <p:sp>
        <p:nvSpPr>
          <p:cNvPr id="6" name="Text Box 4"/>
          <p:cNvSpPr txBox="1">
            <a:spLocks noChangeArrowheads="1"/>
          </p:cNvSpPr>
          <p:nvPr/>
        </p:nvSpPr>
        <p:spPr bwMode="auto">
          <a:xfrm>
            <a:off x="5290456" y="527958"/>
            <a:ext cx="3287487" cy="2677656"/>
          </a:xfrm>
          <a:prstGeom prst="rect">
            <a:avLst/>
          </a:prstGeom>
          <a:noFill/>
          <a:ln>
            <a:noFill/>
          </a:ln>
          <a:effectLst>
            <a:glow rad="101600">
              <a:schemeClr val="accent3">
                <a:satMod val="175000"/>
                <a:alpha val="40000"/>
              </a:schemeClr>
            </a:glow>
          </a:effectLst>
          <a:extLst/>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PE" sz="2800" b="1" i="1" u="none" strike="noStrike" kern="1200" cap="none" spc="0" normalizeH="0" baseline="0" noProof="0" dirty="0" smtClean="0">
                <a:ln>
                  <a:noFill/>
                </a:ln>
                <a:solidFill>
                  <a:prstClr val="white"/>
                </a:solidFill>
                <a:effectLst>
                  <a:glow rad="101600">
                    <a:srgbClr val="002060">
                      <a:alpha val="60000"/>
                    </a:srgbClr>
                  </a:glow>
                  <a:outerShdw blurRad="38100" dist="38100" dir="2700000" algn="tl">
                    <a:srgbClr val="000000"/>
                  </a:outerShdw>
                </a:effectLst>
                <a:uLnTx/>
                <a:uFillTx/>
                <a:latin typeface="Comic Sans MS" pitchFamily="66" charset="0"/>
                <a:ea typeface="+mn-ea"/>
                <a:cs typeface="+mn-cs"/>
              </a:rPr>
              <a:t>Dios </a:t>
            </a:r>
            <a:r>
              <a:rPr kumimoji="0" lang="es-PE" sz="2800" b="1" i="1" u="none" strike="noStrike" kern="1200" cap="none" spc="0" normalizeH="0" baseline="0" noProof="0" dirty="0">
                <a:ln>
                  <a:noFill/>
                </a:ln>
                <a:solidFill>
                  <a:prstClr val="white"/>
                </a:solidFill>
                <a:effectLst>
                  <a:glow rad="101600">
                    <a:srgbClr val="002060">
                      <a:alpha val="60000"/>
                    </a:srgbClr>
                  </a:glow>
                  <a:outerShdw blurRad="38100" dist="38100" dir="2700000" algn="tl">
                    <a:srgbClr val="000000"/>
                  </a:outerShdw>
                </a:effectLst>
                <a:uLnTx/>
                <a:uFillTx/>
                <a:latin typeface="Comic Sans MS" pitchFamily="66" charset="0"/>
                <a:ea typeface="+mn-ea"/>
                <a:cs typeface="+mn-cs"/>
              </a:rPr>
              <a:t>mío, yo te ensalzo. Den gracias al Señor porque es bueno, porque es eterna su misericordia.</a:t>
            </a:r>
            <a:endParaRPr kumimoji="0" lang="ca-ES" sz="2800" b="1" i="1" u="none" strike="noStrike" kern="1200" cap="none" spc="0" normalizeH="0" baseline="0" noProof="0" dirty="0">
              <a:ln>
                <a:noFill/>
              </a:ln>
              <a:solidFill>
                <a:prstClr val="white"/>
              </a:solidFill>
              <a:effectLst>
                <a:glow rad="101600">
                  <a:srgbClr val="002060">
                    <a:alpha val="60000"/>
                  </a:srgbClr>
                </a:glow>
                <a:outerShdw blurRad="38100" dist="38100" dir="2700000" algn="tl">
                  <a:srgbClr val="000000"/>
                </a:outerShdw>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27950370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88068"/>
                                        </p:tgtEl>
                                        <p:attrNameLst>
                                          <p:attrName>style.visibility</p:attrName>
                                        </p:attrNameLst>
                                      </p:cBhvr>
                                      <p:to>
                                        <p:strVal val="visible"/>
                                      </p:to>
                                    </p:set>
                                    <p:anim calcmode="lin" valueType="num">
                                      <p:cBhvr additive="base">
                                        <p:cTn id="7" dur="1500" fill="hold"/>
                                        <p:tgtEl>
                                          <p:spTgt spid="88068"/>
                                        </p:tgtEl>
                                        <p:attrNameLst>
                                          <p:attrName>ppt_x</p:attrName>
                                        </p:attrNameLst>
                                      </p:cBhvr>
                                      <p:tavLst>
                                        <p:tav tm="0">
                                          <p:val>
                                            <p:strVal val="#ppt_x"/>
                                          </p:val>
                                        </p:tav>
                                        <p:tav tm="100000">
                                          <p:val>
                                            <p:strVal val="#ppt_x"/>
                                          </p:val>
                                        </p:tav>
                                      </p:tavLst>
                                    </p:anim>
                                    <p:anim calcmode="lin" valueType="num">
                                      <p:cBhvr additive="base">
                                        <p:cTn id="8" dur="1500" fill="hold"/>
                                        <p:tgtEl>
                                          <p:spTgt spid="88068"/>
                                        </p:tgtEl>
                                        <p:attrNameLst>
                                          <p:attrName>ppt_y</p:attrName>
                                        </p:attrNameLst>
                                      </p:cBhvr>
                                      <p:tavLst>
                                        <p:tav tm="0">
                                          <p:val>
                                            <p:strVal val="1+#ppt_h/2"/>
                                          </p:val>
                                        </p:tav>
                                        <p:tav tm="100000">
                                          <p:val>
                                            <p:strVal val="#ppt_y"/>
                                          </p:val>
                                        </p:tav>
                                      </p:tavLst>
                                    </p:anim>
                                  </p:childTnLst>
                                </p:cTn>
                              </p:par>
                            </p:childTnLst>
                          </p:cTn>
                        </p:par>
                        <p:par>
                          <p:cTn id="9" fill="hold">
                            <p:stCondLst>
                              <p:cond delay="15300"/>
                            </p:stCondLst>
                            <p:childTnLst>
                              <p:par>
                                <p:cTn id="10" presetID="2" presetClass="entr" presetSubtype="2"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500" fill="hold"/>
                                        <p:tgtEl>
                                          <p:spTgt spid="6"/>
                                        </p:tgtEl>
                                        <p:attrNameLst>
                                          <p:attrName>ppt_x</p:attrName>
                                        </p:attrNameLst>
                                      </p:cBhvr>
                                      <p:tavLst>
                                        <p:tav tm="0">
                                          <p:val>
                                            <p:strVal val="1+#ppt_w/2"/>
                                          </p:val>
                                        </p:tav>
                                        <p:tav tm="100000">
                                          <p:val>
                                            <p:strVal val="#ppt_x"/>
                                          </p:val>
                                        </p:tav>
                                      </p:tavLst>
                                    </p:anim>
                                    <p:anim calcmode="lin" valueType="num">
                                      <p:cBhvr additive="base">
                                        <p:cTn id="13" dur="1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28650"/>
                            </p:stCondLst>
                            <p:childTnLst>
                              <p:par>
                                <p:cTn id="15" presetID="2" presetClass="entr" presetSubtype="4" fill="hold" grpId="0" nodeType="after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500" fill="hold"/>
                                        <p:tgtEl>
                                          <p:spTgt spid="7"/>
                                        </p:tgtEl>
                                        <p:attrNameLst>
                                          <p:attrName>ppt_x</p:attrName>
                                        </p:attrNameLst>
                                      </p:cBhvr>
                                      <p:tavLst>
                                        <p:tav tm="0">
                                          <p:val>
                                            <p:strVal val="#ppt_x"/>
                                          </p:val>
                                        </p:tav>
                                        <p:tav tm="100000">
                                          <p:val>
                                            <p:strVal val="#ppt_x"/>
                                          </p:val>
                                        </p:tav>
                                      </p:tavLst>
                                    </p:anim>
                                    <p:anim calcmode="lin" valueType="num">
                                      <p:cBhvr additive="base">
                                        <p:cTn id="18" dur="1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p:bldP spid="7"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9257" y="553407"/>
            <a:ext cx="7965481" cy="5821267"/>
          </a:xfrm>
          <a:prstGeom prst="rect">
            <a:avLst/>
          </a:prstGeom>
          <a:solidFill>
            <a:schemeClr val="bg1"/>
          </a:solidFill>
          <a:scene3d>
            <a:camera prst="orthographicFront"/>
            <a:lightRig rig="threePt" dir="t"/>
          </a:scene3d>
          <a:sp3d>
            <a:bevelT prst="convex"/>
          </a:sp3d>
        </p:spPr>
      </p:pic>
      <p:sp>
        <p:nvSpPr>
          <p:cNvPr id="8" name="Rectangle 9"/>
          <p:cNvSpPr>
            <a:spLocks noChangeArrowheads="1"/>
          </p:cNvSpPr>
          <p:nvPr/>
        </p:nvSpPr>
        <p:spPr bwMode="auto">
          <a:xfrm>
            <a:off x="589258" y="2544326"/>
            <a:ext cx="8093188" cy="3682303"/>
          </a:xfrm>
          <a:prstGeom prst="rect">
            <a:avLst/>
          </a:prstGeom>
          <a:noFill/>
          <a:ln>
            <a:noFill/>
          </a:ln>
          <a:effectLst/>
          <a:extLst/>
        </p:spPr>
        <p:txBody>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s-PE" sz="2600" b="0" i="0" u="none" strike="noStrike" kern="1200" cap="none" spc="0" normalizeH="0" baseline="0" noProof="0" dirty="0" smtClean="0">
                <a:ln>
                  <a:noFill/>
                </a:ln>
                <a:solidFill>
                  <a:prstClr val="white"/>
                </a:solidFill>
                <a:effectLst>
                  <a:glow rad="101600">
                    <a:srgbClr val="7B0603">
                      <a:alpha val="60000"/>
                    </a:srgbClr>
                  </a:glow>
                  <a:outerShdw blurRad="50800" dist="38100" dir="16200000" rotWithShape="0">
                    <a:prstClr val="black"/>
                  </a:outerShdw>
                </a:effectLst>
                <a:uLnTx/>
                <a:uFillTx/>
                <a:latin typeface="Arial Narrow" panose="020B0606020202030204" pitchFamily="34" charset="0"/>
                <a:ea typeface="+mn-ea"/>
                <a:cs typeface="+mn-cs"/>
              </a:rPr>
              <a:t>Hoy la Iglesia celebra la 58° Jornada mundial de oración por las vocaciones, con el lema: </a:t>
            </a:r>
            <a:r>
              <a:rPr kumimoji="0" lang="es-PE" sz="2600" b="1" i="0" u="none" strike="noStrike" kern="1200" cap="none" spc="0" normalizeH="0" baseline="0" noProof="0" dirty="0" smtClean="0">
                <a:ln>
                  <a:noFill/>
                </a:ln>
                <a:solidFill>
                  <a:prstClr val="white"/>
                </a:solidFill>
                <a:effectLst>
                  <a:glow rad="101600">
                    <a:srgbClr val="7B0603">
                      <a:alpha val="60000"/>
                    </a:srgbClr>
                  </a:glow>
                  <a:outerShdw blurRad="50800" dist="38100" dir="16200000" rotWithShape="0">
                    <a:prstClr val="black"/>
                  </a:outerShdw>
                </a:effectLst>
                <a:uLnTx/>
                <a:uFillTx/>
                <a:latin typeface="Arial Narrow" panose="020B0606020202030204" pitchFamily="34" charset="0"/>
                <a:ea typeface="+mn-ea"/>
                <a:cs typeface="+mn-cs"/>
              </a:rPr>
              <a:t>San José; el sueño de la vocación</a:t>
            </a:r>
            <a:r>
              <a:rPr kumimoji="0" lang="es-PE" sz="2600" b="0" i="0" u="none" strike="noStrike" kern="1200" cap="none" spc="0" normalizeH="0" baseline="0" noProof="0" dirty="0" smtClean="0">
                <a:ln>
                  <a:noFill/>
                </a:ln>
                <a:solidFill>
                  <a:prstClr val="white"/>
                </a:solidFill>
                <a:effectLst>
                  <a:glow rad="101600">
                    <a:srgbClr val="7B0603">
                      <a:alpha val="60000"/>
                    </a:srgbClr>
                  </a:glow>
                  <a:outerShdw blurRad="50800" dist="38100" dir="16200000" rotWithShape="0">
                    <a:prstClr val="black"/>
                  </a:outerShdw>
                </a:effectLst>
                <a:uLnTx/>
                <a:uFillTx/>
                <a:latin typeface="Arial Narrow" panose="020B0606020202030204" pitchFamily="34" charset="0"/>
                <a:ea typeface="+mn-ea"/>
                <a:cs typeface="+mn-cs"/>
              </a:rPr>
              <a:t>.   “San Vicente estaba convencido de la necesidad de buenos pastores para la extensión del Reino: </a:t>
            </a:r>
          </a:p>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s-PE" sz="2600" b="0" i="1" u="none" strike="noStrike" kern="1200" cap="none" spc="0" normalizeH="0" baseline="0" noProof="0" dirty="0" smtClean="0">
                <a:ln>
                  <a:noFill/>
                </a:ln>
                <a:solidFill>
                  <a:prstClr val="white"/>
                </a:solidFill>
                <a:effectLst>
                  <a:glow rad="101600">
                    <a:srgbClr val="7B0603">
                      <a:alpha val="60000"/>
                    </a:srgbClr>
                  </a:glow>
                  <a:outerShdw blurRad="50800" dist="38100" dir="16200000" rotWithShape="0">
                    <a:prstClr val="black"/>
                  </a:outerShdw>
                </a:effectLst>
                <a:uLnTx/>
                <a:uFillTx/>
                <a:latin typeface="Arial Narrow" panose="020B0606020202030204" pitchFamily="34" charset="0"/>
                <a:ea typeface="+mn-ea"/>
                <a:cs typeface="+mn-cs"/>
              </a:rPr>
              <a:t>“De los sacerdotes depende la felicidad del cristianismo, ya que los buenos feligreses, cuando ven a un buen eclesiástico, a un pastor caritativo, lo veneran y oyen su voz, procurando imitarle. ¡Cuánto hemos de procurar hacer que todos sean buenos, ya que es ésa nuestra misión, y el sacerdocio es una cosa tan elevada!</a:t>
            </a:r>
          </a:p>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s-PE" sz="2600" b="0" i="1" u="none" strike="noStrike" kern="1200" cap="none" spc="0" normalizeH="0" baseline="0" noProof="0" dirty="0" smtClean="0">
                <a:ln>
                  <a:noFill/>
                </a:ln>
                <a:solidFill>
                  <a:prstClr val="white"/>
                </a:solidFill>
                <a:effectLst>
                  <a:glow rad="101600">
                    <a:srgbClr val="7B0603">
                      <a:alpha val="60000"/>
                    </a:srgbClr>
                  </a:glow>
                  <a:outerShdw blurRad="50800" dist="38100" dir="16200000" rotWithShape="0">
                    <a:prstClr val="black"/>
                  </a:outerShdw>
                </a:effectLst>
                <a:uLnTx/>
                <a:uFillTx/>
                <a:latin typeface="Arial Narrow" panose="020B0606020202030204" pitchFamily="34" charset="0"/>
                <a:ea typeface="+mn-ea"/>
                <a:cs typeface="+mn-cs"/>
              </a:rPr>
              <a:t>	</a:t>
            </a:r>
          </a:p>
        </p:txBody>
      </p:sp>
      <p:sp>
        <p:nvSpPr>
          <p:cNvPr id="9" name="Rectángulo redondeado 8"/>
          <p:cNvSpPr>
            <a:spLocks noChangeArrowheads="1"/>
          </p:cNvSpPr>
          <p:nvPr/>
        </p:nvSpPr>
        <p:spPr bwMode="auto">
          <a:xfrm>
            <a:off x="595045" y="553407"/>
            <a:ext cx="4098876" cy="676910"/>
          </a:xfrm>
          <a:prstGeom prst="roundRect">
            <a:avLst>
              <a:gd name="adj" fmla="val 16667"/>
            </a:avLst>
          </a:prstGeom>
          <a:solidFill>
            <a:srgbClr val="F5EA81"/>
          </a:solidFill>
          <a:ln w="6350" cap="flat" cmpd="sng" algn="ctr">
            <a:solidFill>
              <a:srgbClr val="FFC000"/>
            </a:solidFill>
            <a:prstDash val="solid"/>
            <a:miter lim="800000"/>
            <a:headEnd/>
            <a:tailEnd/>
          </a:ln>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marL="0" marR="0" lvl="0" indent="19050" algn="ctr" defTabSz="914400" rtl="0" eaLnBrk="1" fontAlgn="auto" latinLnBrk="0" hangingPunct="1">
              <a:lnSpc>
                <a:spcPct val="100000"/>
              </a:lnSpc>
              <a:spcBef>
                <a:spcPts val="0"/>
              </a:spcBef>
              <a:spcAft>
                <a:spcPts val="0"/>
              </a:spcAft>
              <a:buClrTx/>
              <a:buSzTx/>
              <a:buFontTx/>
              <a:buNone/>
              <a:tabLst/>
              <a:defRPr/>
            </a:pPr>
            <a:r>
              <a:rPr kumimoji="0" lang="es-ES_tradnl" sz="1600" b="1" i="0" u="none" strike="noStrike" kern="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CONTEMPLATIO</a:t>
            </a:r>
            <a:endParaRPr kumimoji="0" lang="es-PE" sz="1800" b="0" i="0" u="none" strike="noStrike" kern="0" cap="none" spc="0" normalizeH="0" baseline="0" noProof="0" dirty="0">
              <a:ln>
                <a:noFill/>
              </a:ln>
              <a:solidFill>
                <a:srgbClr val="880000"/>
              </a:solidFill>
              <a:effectLst/>
              <a:uLnTx/>
              <a:uFillTx/>
              <a:latin typeface="Times New Roman" panose="02020603050405020304" pitchFamily="18" charset="0"/>
              <a:ea typeface="Times New Roman" panose="02020603050405020304" pitchFamily="18" charset="0"/>
              <a:cs typeface="+mn-cs"/>
            </a:endParaRPr>
          </a:p>
          <a:p>
            <a:pPr marL="0" marR="0" lvl="0" indent="19050" algn="ctr"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0" cap="none" spc="0" normalizeH="0" baseline="0" noProof="0" dirty="0">
                <a:ln>
                  <a:noFill/>
                </a:ln>
                <a:solidFill>
                  <a:srgbClr val="880000"/>
                </a:solidFill>
                <a:effectLst/>
                <a:uLnTx/>
                <a:uFillTx/>
                <a:latin typeface="Times New Roman" panose="02020603050405020304" pitchFamily="18" charset="0"/>
                <a:ea typeface="Times New Roman" panose="02020603050405020304" pitchFamily="18" charset="0"/>
                <a:cs typeface="+mn-cs"/>
              </a:rPr>
              <a:t>¿Qué me lleva a hacer el texto?</a:t>
            </a:r>
            <a:endParaRPr kumimoji="0" lang="es-PE" sz="2000" b="0" i="0" u="none" strike="noStrike" kern="0" cap="none" spc="0" normalizeH="0" baseline="0" noProof="0" dirty="0">
              <a:ln>
                <a:noFill/>
              </a:ln>
              <a:solidFill>
                <a:srgbClr val="880000"/>
              </a:solidFill>
              <a:effectLst/>
              <a:uLnTx/>
              <a:uFillTx/>
              <a:latin typeface="Times New Roman" panose="02020603050405020304" pitchFamily="18" charset="0"/>
              <a:ea typeface="Times New Roman" panose="02020603050405020304" pitchFamily="18" charset="0"/>
              <a:cs typeface="+mn-cs"/>
            </a:endParaRPr>
          </a:p>
        </p:txBody>
      </p:sp>
      <p:sp>
        <p:nvSpPr>
          <p:cNvPr id="2" name="Rectángulo 1"/>
          <p:cNvSpPr/>
          <p:nvPr/>
        </p:nvSpPr>
        <p:spPr>
          <a:xfrm>
            <a:off x="589257" y="1867416"/>
            <a:ext cx="153599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400" b="0" i="0" u="none" strike="noStrike" kern="1200" cap="none" spc="0" normalizeH="0" baseline="0" noProof="0" dirty="0">
                <a:ln>
                  <a:noFill/>
                </a:ln>
                <a:solidFill>
                  <a:prstClr val="white"/>
                </a:solidFill>
                <a:effectLst>
                  <a:glow rad="101600">
                    <a:srgbClr val="7B0603">
                      <a:alpha val="60000"/>
                    </a:srgbClr>
                  </a:glow>
                  <a:outerShdw blurRad="50800" dist="38100" dir="16200000" rotWithShape="0">
                    <a:prstClr val="black"/>
                  </a:outerShdw>
                </a:effectLst>
                <a:uLnTx/>
                <a:uFillTx/>
                <a:latin typeface="Arial Narrow" panose="020B0606020202030204" pitchFamily="34" charset="0"/>
                <a:ea typeface="+mn-ea"/>
                <a:cs typeface="+mn-cs"/>
              </a:rPr>
              <a:t>Motivación: </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9415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9407" y="503790"/>
            <a:ext cx="8168204" cy="5957969"/>
          </a:xfrm>
          <a:prstGeom prst="rect">
            <a:avLst/>
          </a:prstGeom>
        </p:spPr>
      </p:pic>
      <p:sp>
        <p:nvSpPr>
          <p:cNvPr id="8" name="Rectangle 10"/>
          <p:cNvSpPr>
            <a:spLocks noChangeArrowheads="1"/>
          </p:cNvSpPr>
          <p:nvPr/>
        </p:nvSpPr>
        <p:spPr bwMode="auto">
          <a:xfrm>
            <a:off x="1550124" y="1576458"/>
            <a:ext cx="5959128" cy="2222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400" b="1" i="1"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ekton Pro" panose="020F0603020208020904" pitchFamily="34" charset="0"/>
                <a:ea typeface="+mn-ea"/>
                <a:cs typeface="+mn-cs"/>
              </a:rPr>
              <a:t>Pero, ¡Salvador mío!,                                                              si un buen sacerdote puede hacer grandes bienes, ¡qué daño hace un sacerdote malo!             ¡Y cuánto cuesta ponerlo en el buen camino! ¡Salvador mío! ¡Cómo deben entregarse a ti los pobres misioneros para contribuir a la formación de buenos sacerdotes, ya que es la obra más difícil, la más elevada, la más importante para la salvación de las almas                     y el progreso del cristianismo!                                             </a:t>
            </a:r>
            <a:r>
              <a:rPr kumimoji="0" lang="es-PE" sz="1600" b="1" i="1"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ekton Pro" panose="020F0603020208020904" pitchFamily="34" charset="0"/>
                <a:ea typeface="+mn-ea"/>
                <a:cs typeface="+mn-cs"/>
              </a:rPr>
              <a:t>(San Vicente de Paúl XI, 702)</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PE" sz="2400" b="1" i="1"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ekton Pro" panose="020F0603020208020904"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PE" sz="2400" b="1" i="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ekton Pro" panose="020F0603020208020904" pitchFamily="34" charset="0"/>
              <a:ea typeface="+mn-ea"/>
              <a:cs typeface="+mn-cs"/>
            </a:endParaRPr>
          </a:p>
        </p:txBody>
      </p:sp>
    </p:spTree>
    <p:extLst>
      <p:ext uri="{BB962C8B-B14F-4D97-AF65-F5344CB8AC3E}">
        <p14:creationId xmlns:p14="http://schemas.microsoft.com/office/powerpoint/2010/main" val="507011294"/>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1750" fill="hold"/>
                                        <p:tgtEl>
                                          <p:spTgt spid="8"/>
                                        </p:tgtEl>
                                        <p:attrNameLst>
                                          <p:attrName>ppt_x</p:attrName>
                                        </p:attrNameLst>
                                      </p:cBhvr>
                                      <p:tavLst>
                                        <p:tav tm="0">
                                          <p:val>
                                            <p:strVal val="0-#ppt_w/2"/>
                                          </p:val>
                                        </p:tav>
                                        <p:tav tm="100000">
                                          <p:val>
                                            <p:strVal val="#ppt_x"/>
                                          </p:val>
                                        </p:tav>
                                      </p:tavLst>
                                    </p:anim>
                                    <p:anim calcmode="lin" valueType="num">
                                      <p:cBhvr additive="base">
                                        <p:cTn id="8" dur="1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74764" y="583473"/>
            <a:ext cx="7990338" cy="5782493"/>
          </a:xfrm>
          <a:prstGeom prst="rect">
            <a:avLst/>
          </a:prstGeom>
        </p:spPr>
      </p:pic>
      <p:sp>
        <p:nvSpPr>
          <p:cNvPr id="8" name="Rectangle 10"/>
          <p:cNvSpPr>
            <a:spLocks noChangeArrowheads="1"/>
          </p:cNvSpPr>
          <p:nvPr/>
        </p:nvSpPr>
        <p:spPr bwMode="auto">
          <a:xfrm>
            <a:off x="509673" y="4159706"/>
            <a:ext cx="8055429" cy="2206260"/>
          </a:xfrm>
          <a:prstGeom prst="rect">
            <a:avLst/>
          </a:prstGeom>
          <a:noFill/>
          <a:ln>
            <a:noFill/>
          </a:ln>
          <a:effectLst/>
          <a:scene3d>
            <a:camera prst="orthographicFront"/>
            <a:lightRig rig="threePt" dir="t"/>
          </a:scene3d>
          <a:sp3d>
            <a:bevelT w="152400" h="50800" prst="softRound"/>
          </a:sp3d>
          <a:ex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PE" sz="2000" b="0" i="1" u="none" strike="noStrike" kern="1200" cap="none" spc="0" normalizeH="0" baseline="0" noProof="0" dirty="0" smtClean="0">
                <a:ln>
                  <a:noFill/>
                </a:ln>
                <a:solidFill>
                  <a:prstClr val="white"/>
                </a:solidFill>
                <a:effectLst>
                  <a:glow rad="139700">
                    <a:srgbClr val="C0504D">
                      <a:satMod val="175000"/>
                      <a:alpha val="4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“Por cultura de las vocaciones a la vida consagrada, entiendo un ambiente en el que las vocaciones a la vida consagrada crecerán naturalmente, en el que la respuesta a la invitación de Jesús, “sígueme”, será aceptada y no considerada como una opción de vida extraña o censurable. Queremos crear un entorno en el que sea “normal”, y no “anormal”, para todo joven decidir seguir a Jesús…”     </a:t>
            </a:r>
            <a:r>
              <a:rPr kumimoji="0" lang="es-PE" sz="1800" b="0" i="1" u="none" strike="noStrike" kern="1200" cap="none" spc="0" normalizeH="0" baseline="0" noProof="0" dirty="0" smtClean="0">
                <a:ln>
                  <a:noFill/>
                </a:ln>
                <a:solidFill>
                  <a:prstClr val="white"/>
                </a:solidFill>
                <a:effectLst>
                  <a:glow rad="139700">
                    <a:srgbClr val="C0504D">
                      <a:satMod val="175000"/>
                      <a:alpha val="40000"/>
                    </a:srgbClr>
                  </a:glow>
                  <a:outerShdw blurRad="38100" dist="38100" dir="2700000" algn="tl">
                    <a:srgbClr val="000000">
                      <a:alpha val="43137"/>
                    </a:srgbClr>
                  </a:outerShdw>
                </a:effectLst>
                <a:uLnTx/>
                <a:uFillTx/>
                <a:latin typeface="Tekton Pro" panose="020F0603020208020904" pitchFamily="34" charset="0"/>
                <a:ea typeface="+mn-ea"/>
                <a:cs typeface="+mn-cs"/>
              </a:rPr>
              <a:t>(</a:t>
            </a:r>
            <a:r>
              <a:rPr kumimoji="0" lang="es-PE" sz="1800" b="0" i="1" u="none" strike="noStrike" kern="1200" cap="none" spc="0" normalizeH="0" baseline="0" noProof="0" dirty="0" err="1" smtClean="0">
                <a:ln>
                  <a:noFill/>
                </a:ln>
                <a:solidFill>
                  <a:prstClr val="white"/>
                </a:solidFill>
                <a:effectLst>
                  <a:glow rad="139700">
                    <a:srgbClr val="C0504D">
                      <a:satMod val="175000"/>
                      <a:alpha val="40000"/>
                    </a:srgbClr>
                  </a:glow>
                  <a:outerShdw blurRad="38100" dist="38100" dir="2700000" algn="tl">
                    <a:srgbClr val="000000">
                      <a:alpha val="43137"/>
                    </a:srgbClr>
                  </a:outerShdw>
                </a:effectLst>
                <a:uLnTx/>
                <a:uFillTx/>
                <a:latin typeface="Tekton Pro" panose="020F0603020208020904" pitchFamily="34" charset="0"/>
                <a:ea typeface="+mn-ea"/>
                <a:cs typeface="+mn-cs"/>
              </a:rPr>
              <a:t>Tomaž</a:t>
            </a:r>
            <a:r>
              <a:rPr kumimoji="0" lang="es-PE" sz="1800" b="0" i="1" u="none" strike="noStrike" kern="1200" cap="none" spc="0" normalizeH="0" baseline="0" noProof="0" dirty="0" smtClean="0">
                <a:ln>
                  <a:noFill/>
                </a:ln>
                <a:solidFill>
                  <a:prstClr val="white"/>
                </a:solidFill>
                <a:effectLst>
                  <a:glow rad="139700">
                    <a:srgbClr val="C0504D">
                      <a:satMod val="175000"/>
                      <a:alpha val="40000"/>
                    </a:srgbClr>
                  </a:glow>
                  <a:outerShdw blurRad="38100" dist="38100" dir="2700000" algn="tl">
                    <a:srgbClr val="000000">
                      <a:alpha val="43137"/>
                    </a:srgbClr>
                  </a:outerShdw>
                </a:effectLst>
                <a:uLnTx/>
                <a:uFillTx/>
                <a:latin typeface="Tekton Pro" panose="020F0603020208020904" pitchFamily="34" charset="0"/>
                <a:ea typeface="+mn-ea"/>
                <a:cs typeface="+mn-cs"/>
              </a:rPr>
              <a:t> </a:t>
            </a:r>
            <a:r>
              <a:rPr kumimoji="0" lang="es-PE" sz="1800" b="0" i="1" u="none" strike="noStrike" kern="1200" cap="none" spc="0" normalizeH="0" baseline="0" noProof="0" dirty="0" err="1" smtClean="0">
                <a:ln>
                  <a:noFill/>
                </a:ln>
                <a:solidFill>
                  <a:prstClr val="white"/>
                </a:solidFill>
                <a:effectLst>
                  <a:glow rad="139700">
                    <a:srgbClr val="C0504D">
                      <a:satMod val="175000"/>
                      <a:alpha val="40000"/>
                    </a:srgbClr>
                  </a:glow>
                  <a:outerShdw blurRad="38100" dist="38100" dir="2700000" algn="tl">
                    <a:srgbClr val="000000">
                      <a:alpha val="43137"/>
                    </a:srgbClr>
                  </a:outerShdw>
                </a:effectLst>
                <a:uLnTx/>
                <a:uFillTx/>
                <a:latin typeface="Tekton Pro" panose="020F0603020208020904" pitchFamily="34" charset="0"/>
                <a:ea typeface="+mn-ea"/>
                <a:cs typeface="+mn-cs"/>
              </a:rPr>
              <a:t>Mavrič</a:t>
            </a:r>
            <a:r>
              <a:rPr kumimoji="0" lang="es-PE" sz="1800" b="0" i="1" u="none" strike="noStrike" kern="1200" cap="none" spc="0" normalizeH="0" baseline="0" noProof="0" dirty="0" smtClean="0">
                <a:ln>
                  <a:noFill/>
                </a:ln>
                <a:solidFill>
                  <a:prstClr val="white"/>
                </a:solidFill>
                <a:effectLst>
                  <a:glow rad="139700">
                    <a:srgbClr val="C0504D">
                      <a:satMod val="175000"/>
                      <a:alpha val="40000"/>
                    </a:srgbClr>
                  </a:glow>
                  <a:outerShdw blurRad="38100" dist="38100" dir="2700000" algn="tl">
                    <a:srgbClr val="000000">
                      <a:alpha val="43137"/>
                    </a:srgbClr>
                  </a:outerShdw>
                </a:effectLst>
                <a:uLnTx/>
                <a:uFillTx/>
                <a:latin typeface="Tekton Pro" panose="020F0603020208020904" pitchFamily="34" charset="0"/>
                <a:ea typeface="+mn-ea"/>
                <a:cs typeface="+mn-cs"/>
              </a:rPr>
              <a:t>, CM. Superior general)</a:t>
            </a:r>
            <a:endParaRPr kumimoji="0" lang="es-PE" sz="1800" b="0" i="1" u="none" strike="noStrike" kern="1200" cap="none" spc="0" normalizeH="0" baseline="0" noProof="0" dirty="0">
              <a:ln>
                <a:noFill/>
              </a:ln>
              <a:solidFill>
                <a:prstClr val="white"/>
              </a:solidFill>
              <a:effectLst>
                <a:glow rad="139700">
                  <a:srgbClr val="C0504D">
                    <a:satMod val="175000"/>
                    <a:alpha val="40000"/>
                  </a:srgbClr>
                </a:glow>
                <a:outerShdw blurRad="38100" dist="38100" dir="2700000" algn="tl">
                  <a:srgbClr val="000000">
                    <a:alpha val="43137"/>
                  </a:srgbClr>
                </a:outerShdw>
              </a:effectLst>
              <a:uLnTx/>
              <a:uFillTx/>
              <a:latin typeface="Tekton Pro" panose="020F0603020208020904" pitchFamily="34" charset="0"/>
              <a:ea typeface="+mn-ea"/>
              <a:cs typeface="+mn-cs"/>
            </a:endParaRPr>
          </a:p>
        </p:txBody>
      </p:sp>
    </p:spTree>
    <p:extLst>
      <p:ext uri="{BB962C8B-B14F-4D97-AF65-F5344CB8AC3E}">
        <p14:creationId xmlns:p14="http://schemas.microsoft.com/office/powerpoint/2010/main" val="3945976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1750" fill="hold"/>
                                        <p:tgtEl>
                                          <p:spTgt spid="8"/>
                                        </p:tgtEl>
                                        <p:attrNameLst>
                                          <p:attrName>ppt_x</p:attrName>
                                        </p:attrNameLst>
                                      </p:cBhvr>
                                      <p:tavLst>
                                        <p:tav tm="0">
                                          <p:val>
                                            <p:strVal val="0-#ppt_w/2"/>
                                          </p:val>
                                        </p:tav>
                                        <p:tav tm="100000">
                                          <p:val>
                                            <p:strVal val="#ppt_x"/>
                                          </p:val>
                                        </p:tav>
                                      </p:tavLst>
                                    </p:anim>
                                    <p:anim calcmode="lin" valueType="num">
                                      <p:cBhvr additive="base">
                                        <p:cTn id="8" dur="1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3c/a6/41/3ca641a7041f9048d0cb610292154667.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17798" y="630082"/>
            <a:ext cx="7963493" cy="5720476"/>
          </a:xfrm>
          <a:prstGeom prst="rect">
            <a:avLst/>
          </a:prstGeom>
          <a:noFill/>
          <a:extLst>
            <a:ext uri="{909E8E84-426E-40DD-AFC4-6F175D3DCCD1}">
              <a14:hiddenFill xmlns:a14="http://schemas.microsoft.com/office/drawing/2010/main">
                <a:solidFill>
                  <a:srgbClr val="FFFFFF"/>
                </a:solidFill>
              </a14:hiddenFill>
            </a:ext>
          </a:extLst>
        </p:spPr>
      </p:pic>
      <p:sp>
        <p:nvSpPr>
          <p:cNvPr id="6" name="WordArt 6"/>
          <p:cNvSpPr>
            <a:spLocks noChangeArrowheads="1" noChangeShapeType="1" noTextEdit="1"/>
          </p:cNvSpPr>
          <p:nvPr/>
        </p:nvSpPr>
        <p:spPr bwMode="auto">
          <a:xfrm>
            <a:off x="730455" y="858761"/>
            <a:ext cx="3512637" cy="60509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600" b="0" i="0" u="none" strike="noStrike" kern="10" cap="none" spc="0" normalizeH="0" baseline="0" noProof="0" dirty="0">
                <a:ln>
                  <a:noFill/>
                </a:ln>
                <a:solidFill>
                  <a:srgbClr val="C0504D">
                    <a:lumMod val="20000"/>
                    <a:lumOff val="80000"/>
                  </a:srgbClr>
                </a:solidFill>
                <a:effectLst>
                  <a:glow rad="63500">
                    <a:srgbClr val="C00000">
                      <a:alpha val="40000"/>
                    </a:srgbClr>
                  </a:glow>
                  <a:outerShdw blurRad="50800" dist="38100" algn="l" rotWithShape="0">
                    <a:prstClr val="black">
                      <a:alpha val="40000"/>
                    </a:prstClr>
                  </a:outerShdw>
                </a:effectLst>
                <a:uLnTx/>
                <a:uFillTx/>
                <a:latin typeface="Gill Sans Ultra Bold" panose="020B0A02020104020203" pitchFamily="34" charset="0"/>
                <a:ea typeface="+mn-ea"/>
                <a:cs typeface="+mn-cs"/>
              </a:rPr>
              <a:t>Compromiso : </a:t>
            </a:r>
          </a:p>
        </p:txBody>
      </p:sp>
      <p:sp>
        <p:nvSpPr>
          <p:cNvPr id="7" name="Rectangle 5"/>
          <p:cNvSpPr>
            <a:spLocks noChangeArrowheads="1"/>
          </p:cNvSpPr>
          <p:nvPr/>
        </p:nvSpPr>
        <p:spPr bwMode="auto">
          <a:xfrm>
            <a:off x="617798" y="4528687"/>
            <a:ext cx="7908052" cy="1719539"/>
          </a:xfrm>
          <a:prstGeom prst="rect">
            <a:avLst/>
          </a:prstGeom>
          <a:noFill/>
          <a:ln>
            <a:noFill/>
          </a:ln>
          <a:effectLst/>
          <a:extLst/>
        </p:spPr>
        <p: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3600" b="1" i="1" u="none" strike="noStrike" kern="1200" normalizeH="0" baseline="0" noProof="0" dirty="0" smtClean="0">
                <a:ln w="6600">
                  <a:solidFill>
                    <a:schemeClr val="accent2"/>
                  </a:solidFill>
                  <a:prstDash val="solid"/>
                </a:ln>
                <a:solidFill>
                  <a:srgbClr val="FFC000"/>
                </a:solidFill>
                <a:effectLst>
                  <a:glow rad="101600">
                    <a:schemeClr val="tx2">
                      <a:lumMod val="50000"/>
                      <a:alpha val="60000"/>
                    </a:schemeClr>
                  </a:glow>
                  <a:outerShdw dist="38100" dir="2700000" algn="tl" rotWithShape="0">
                    <a:schemeClr val="accent2"/>
                  </a:outerShdw>
                </a:effectLst>
                <a:uLnTx/>
                <a:uFillTx/>
                <a:latin typeface="Swis721 BT" panose="020B0504020202020204" pitchFamily="34" charset="0"/>
              </a:rPr>
              <a:t>Orar y promover una “Cultura Vocacional” en nuestras familias, comunidades y grupos.</a:t>
            </a:r>
            <a:endParaRPr kumimoji="0" lang="es-ES_tradnl" sz="3600" b="1" i="1" u="none" strike="noStrike" kern="1200" normalizeH="0" baseline="0" noProof="0" dirty="0">
              <a:ln w="6600">
                <a:solidFill>
                  <a:schemeClr val="accent2"/>
                </a:solidFill>
                <a:prstDash val="solid"/>
              </a:ln>
              <a:solidFill>
                <a:srgbClr val="FFC000"/>
              </a:solidFill>
              <a:effectLst>
                <a:glow rad="101600">
                  <a:schemeClr val="tx2">
                    <a:lumMod val="50000"/>
                    <a:alpha val="60000"/>
                  </a:schemeClr>
                </a:glow>
                <a:outerShdw dist="38100" dir="2700000" algn="tl" rotWithShape="0">
                  <a:schemeClr val="accent2"/>
                </a:outerShdw>
              </a:effectLst>
              <a:uLnTx/>
              <a:uFillTx/>
              <a:latin typeface="Swis721 BT" panose="020B0504020202020204" pitchFamily="34" charset="0"/>
            </a:endParaRPr>
          </a:p>
        </p:txBody>
      </p:sp>
      <p:sp>
        <p:nvSpPr>
          <p:cNvPr id="8" name="Rectangle 5"/>
          <p:cNvSpPr>
            <a:spLocks noChangeArrowheads="1"/>
          </p:cNvSpPr>
          <p:nvPr/>
        </p:nvSpPr>
        <p:spPr bwMode="auto">
          <a:xfrm>
            <a:off x="857115" y="2978733"/>
            <a:ext cx="5073288" cy="1978003"/>
          </a:xfrm>
          <a:prstGeom prst="rect">
            <a:avLst/>
          </a:prstGeom>
          <a:noFill/>
          <a:ln>
            <a:noFill/>
          </a:ln>
          <a:effectLst/>
          <a:extLst/>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s-ES_tradnl" sz="3200" b="0" i="1" u="none" strike="noStrike" kern="1200" cap="none" spc="0" normalizeH="0" baseline="0" noProof="0" dirty="0">
              <a:ln>
                <a:noFill/>
              </a:ln>
              <a:solidFill>
                <a:srgbClr val="FFFF00"/>
              </a:solidFill>
              <a:effectLst>
                <a:glow rad="101600">
                  <a:srgbClr val="000000">
                    <a:alpha val="60000"/>
                  </a:srgbClr>
                </a:glow>
                <a:outerShdw blurRad="50800" dist="38100" dir="10800000" algn="r" rotWithShape="0">
                  <a:prstClr val="black"/>
                </a:outerShdw>
              </a:effectLst>
              <a:uLnTx/>
              <a:uFillTx/>
              <a:latin typeface="Tekton Pro" pitchFamily="34" charset="0"/>
              <a:ea typeface="+mn-ea"/>
              <a:cs typeface="+mn-cs"/>
            </a:endParaRPr>
          </a:p>
        </p:txBody>
      </p:sp>
    </p:spTree>
    <p:extLst>
      <p:ext uri="{BB962C8B-B14F-4D97-AF65-F5344CB8AC3E}">
        <p14:creationId xmlns:p14="http://schemas.microsoft.com/office/powerpoint/2010/main" val="5736566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1+#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2706" y="575881"/>
            <a:ext cx="8018586" cy="5794773"/>
          </a:xfrm>
          <a:prstGeom prst="rect">
            <a:avLst/>
          </a:prstGeom>
          <a:scene3d>
            <a:camera prst="orthographicFront"/>
            <a:lightRig rig="threePt" dir="t"/>
          </a:scene3d>
          <a:sp3d>
            <a:bevelT w="152400" h="50800" prst="softRound"/>
          </a:sp3d>
        </p:spPr>
      </p:pic>
      <p:sp>
        <p:nvSpPr>
          <p:cNvPr id="145413" name="Rectangle 5"/>
          <p:cNvSpPr>
            <a:spLocks noChangeArrowheads="1"/>
          </p:cNvSpPr>
          <p:nvPr/>
        </p:nvSpPr>
        <p:spPr bwMode="auto">
          <a:xfrm>
            <a:off x="3274424" y="702806"/>
            <a:ext cx="4907953" cy="5058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lgn="ctr" fontAlgn="base">
              <a:spcBef>
                <a:spcPct val="0"/>
              </a:spcBef>
              <a:spcAft>
                <a:spcPct val="0"/>
              </a:spcAft>
              <a:defRPr/>
            </a:pPr>
            <a:r>
              <a:rPr lang="es-MX" sz="2400" b="1" dirty="0" smtClean="0">
                <a:solidFill>
                  <a:prstClr val="white"/>
                </a:solidFill>
                <a:effectLst>
                  <a:glow rad="101600">
                    <a:srgbClr val="1F497D">
                      <a:lumMod val="50000"/>
                      <a:alpha val="60000"/>
                    </a:srgbClr>
                  </a:glow>
                  <a:outerShdw blurRad="50800" dist="38100" dir="10800000" algn="r" rotWithShape="0">
                    <a:srgbClr val="1F497D">
                      <a:lumMod val="50000"/>
                    </a:srgbClr>
                  </a:outerShdw>
                </a:effectLst>
                <a:latin typeface="Arial Narrow" panose="020B0606020202030204" pitchFamily="34" charset="0"/>
              </a:rPr>
              <a:t>Padre </a:t>
            </a:r>
            <a:r>
              <a:rPr lang="es-MX" sz="2400" b="1" dirty="0">
                <a:solidFill>
                  <a:prstClr val="white"/>
                </a:solidFill>
                <a:effectLst>
                  <a:glow rad="101600">
                    <a:srgbClr val="1F497D">
                      <a:lumMod val="50000"/>
                      <a:alpha val="60000"/>
                    </a:srgbClr>
                  </a:glow>
                  <a:outerShdw blurRad="50800" dist="38100" dir="10800000" algn="r" rotWithShape="0">
                    <a:srgbClr val="1F497D">
                      <a:lumMod val="50000"/>
                    </a:srgbClr>
                  </a:outerShdw>
                </a:effectLst>
                <a:latin typeface="Arial Narrow" panose="020B0606020202030204" pitchFamily="34" charset="0"/>
              </a:rPr>
              <a:t>de misericordia, que has entregado a tu Hijo por nuestra salvación y nos sostienes continuamente con los dones de tu Espíritu, concédenos comunidades cristianas vivas, fervorosas y alegres, que sean fuentes de vida fraterna y que despierten entre los jóvenes el deseo de consagrarse a Ti y a la evangelización.</a:t>
            </a:r>
          </a:p>
          <a:p>
            <a:pPr lvl="0" algn="ctr" fontAlgn="base">
              <a:spcBef>
                <a:spcPct val="0"/>
              </a:spcBef>
              <a:spcAft>
                <a:spcPct val="0"/>
              </a:spcAft>
              <a:defRPr/>
            </a:pPr>
            <a:r>
              <a:rPr lang="es-MX" sz="2400" b="1" dirty="0">
                <a:solidFill>
                  <a:prstClr val="white"/>
                </a:solidFill>
                <a:effectLst>
                  <a:glow rad="101600">
                    <a:srgbClr val="1F497D">
                      <a:lumMod val="50000"/>
                      <a:alpha val="60000"/>
                    </a:srgbClr>
                  </a:glow>
                  <a:outerShdw blurRad="50800" dist="38100" dir="10800000" algn="r" rotWithShape="0">
                    <a:srgbClr val="1F497D">
                      <a:lumMod val="50000"/>
                    </a:srgbClr>
                  </a:outerShdw>
                </a:effectLst>
                <a:latin typeface="Arial Narrow" panose="020B0606020202030204" pitchFamily="34" charset="0"/>
              </a:rPr>
              <a:t>Sostenlas en el empeño de proponer a los jóvenes una adecuada catequesis vocacional y caminos de especial </a:t>
            </a:r>
            <a:r>
              <a:rPr lang="es-MX" sz="2400" b="1" dirty="0" smtClean="0">
                <a:solidFill>
                  <a:prstClr val="white"/>
                </a:solidFill>
                <a:effectLst>
                  <a:glow rad="101600">
                    <a:srgbClr val="1F497D">
                      <a:lumMod val="50000"/>
                      <a:alpha val="60000"/>
                    </a:srgbClr>
                  </a:glow>
                  <a:outerShdw blurRad="50800" dist="38100" dir="10800000" algn="r" rotWithShape="0">
                    <a:srgbClr val="1F497D">
                      <a:lumMod val="50000"/>
                    </a:srgbClr>
                  </a:outerShdw>
                </a:effectLst>
                <a:latin typeface="Arial Narrow" panose="020B0606020202030204" pitchFamily="34" charset="0"/>
              </a:rPr>
              <a:t>consagración</a:t>
            </a:r>
            <a:endParaRPr kumimoji="0" lang="es-PE" sz="2400" b="1" i="0" u="none" strike="noStrike" kern="1200" cap="none" spc="0" normalizeH="0" baseline="0" noProof="0" dirty="0" smtClean="0">
              <a:ln>
                <a:noFill/>
              </a:ln>
              <a:solidFill>
                <a:prstClr val="white"/>
              </a:solidFill>
              <a:effectLst>
                <a:glow rad="101600">
                  <a:srgbClr val="1F497D">
                    <a:lumMod val="50000"/>
                    <a:alpha val="60000"/>
                  </a:srgbClr>
                </a:glow>
                <a:outerShdw blurRad="50800" dist="38100" dir="10800000" algn="r" rotWithShape="0">
                  <a:srgbClr val="1F497D">
                    <a:lumMod val="50000"/>
                  </a:srgbClr>
                </a:outerShdw>
              </a:effectLst>
              <a:uLnTx/>
              <a:uFillTx/>
              <a:latin typeface="Arial Narrow" panose="020B0606020202030204" pitchFamily="34" charset="0"/>
              <a:ea typeface="+mn-ea"/>
              <a:cs typeface="+mn-cs"/>
            </a:endParaRPr>
          </a:p>
        </p:txBody>
      </p:sp>
      <p:sp>
        <p:nvSpPr>
          <p:cNvPr id="2" name="Rectángulo 1"/>
          <p:cNvSpPr/>
          <p:nvPr/>
        </p:nvSpPr>
        <p:spPr>
          <a:xfrm>
            <a:off x="1244759" y="575882"/>
            <a:ext cx="2412840" cy="584775"/>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_tradnl" sz="3200" b="1" i="0" u="none" strike="noStrike" kern="1200" cap="none" spc="0" normalizeH="0" baseline="0" noProof="0" dirty="0" smtClean="0">
                <a:ln w="6600">
                  <a:solidFill>
                    <a:srgbClr val="C0504D"/>
                  </a:solidFill>
                  <a:prstDash val="solid"/>
                </a:ln>
                <a:solidFill>
                  <a:srgbClr val="FFFFFF"/>
                </a:solidFill>
                <a:effectLst>
                  <a:outerShdw dist="38100" dir="2700000" algn="tl" rotWithShape="0">
                    <a:srgbClr val="C0504D"/>
                  </a:outerShdw>
                </a:effectLst>
                <a:uLnTx/>
                <a:uFillTx/>
                <a:latin typeface="Impact" panose="020B0806030902050204" pitchFamily="34" charset="0"/>
                <a:ea typeface="Times New Roman" panose="02020603050405020304" pitchFamily="18" charset="0"/>
                <a:cs typeface="Arial" panose="020B0604020202020204" pitchFamily="34" charset="0"/>
              </a:rPr>
              <a:t>Oración final </a:t>
            </a:r>
            <a:endParaRPr kumimoji="0" lang="es-PE"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Impact" panose="020B080603090205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21971067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wd">
                                    <p:tmPct val="100000"/>
                                  </p:iterate>
                                  <p:childTnLst>
                                    <p:set>
                                      <p:cBhvr>
                                        <p:cTn id="6" dur="1" fill="hold">
                                          <p:stCondLst>
                                            <p:cond delay="0"/>
                                          </p:stCondLst>
                                        </p:cTn>
                                        <p:tgtEl>
                                          <p:spTgt spid="145413"/>
                                        </p:tgtEl>
                                        <p:attrNameLst>
                                          <p:attrName>style.visibility</p:attrName>
                                        </p:attrNameLst>
                                      </p:cBhvr>
                                      <p:to>
                                        <p:strVal val="visible"/>
                                      </p:to>
                                    </p:set>
                                    <p:anim calcmode="lin" valueType="num">
                                      <p:cBhvr additive="base">
                                        <p:cTn id="7" dur="300" fill="hold"/>
                                        <p:tgtEl>
                                          <p:spTgt spid="145413"/>
                                        </p:tgtEl>
                                        <p:attrNameLst>
                                          <p:attrName>ppt_x</p:attrName>
                                        </p:attrNameLst>
                                      </p:cBhvr>
                                      <p:tavLst>
                                        <p:tav tm="0">
                                          <p:val>
                                            <p:strVal val="0-#ppt_w/2"/>
                                          </p:val>
                                        </p:tav>
                                        <p:tav tm="100000">
                                          <p:val>
                                            <p:strVal val="#ppt_x"/>
                                          </p:val>
                                        </p:tav>
                                      </p:tavLst>
                                    </p:anim>
                                    <p:anim calcmode="lin" valueType="num">
                                      <p:cBhvr additive="base">
                                        <p:cTn id="8" dur="300" fill="hold"/>
                                        <p:tgtEl>
                                          <p:spTgt spid="1454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pinimg.com/564x/43/df/7a/43df7a3377a3ad141349847bc84e9a61.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76641" y="613146"/>
            <a:ext cx="7994602" cy="5737411"/>
          </a:xfrm>
          <a:prstGeom prst="rect">
            <a:avLst/>
          </a:prstGeom>
          <a:noFill/>
          <a:extLst>
            <a:ext uri="{909E8E84-426E-40DD-AFC4-6F175D3DCCD1}">
              <a14:hiddenFill xmlns:a14="http://schemas.microsoft.com/office/drawing/2010/main">
                <a:solidFill>
                  <a:srgbClr val="FFFFFF"/>
                </a:solidFill>
              </a14:hiddenFill>
            </a:ext>
          </a:extLst>
        </p:spPr>
      </p:pic>
      <p:sp>
        <p:nvSpPr>
          <p:cNvPr id="145413" name="Rectangle 5"/>
          <p:cNvSpPr>
            <a:spLocks noChangeArrowheads="1"/>
          </p:cNvSpPr>
          <p:nvPr/>
        </p:nvSpPr>
        <p:spPr bwMode="auto">
          <a:xfrm>
            <a:off x="576641" y="442802"/>
            <a:ext cx="8203475" cy="252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lgn="ctr" fontAlgn="base">
              <a:spcBef>
                <a:spcPct val="0"/>
              </a:spcBef>
              <a:spcAft>
                <a:spcPct val="0"/>
              </a:spcAft>
              <a:defRPr/>
            </a:pPr>
            <a:r>
              <a:rPr lang="es-MX" sz="2600" b="1" i="1" dirty="0" smtClean="0">
                <a:solidFill>
                  <a:prstClr val="white"/>
                </a:solidFill>
                <a:effectLst>
                  <a:glow rad="101600">
                    <a:srgbClr val="1F497D">
                      <a:lumMod val="50000"/>
                      <a:alpha val="60000"/>
                    </a:srgbClr>
                  </a:glow>
                  <a:outerShdw blurRad="50800" dist="38100" dir="10800000" algn="r" rotWithShape="0">
                    <a:srgbClr val="1F497D">
                      <a:lumMod val="50000"/>
                    </a:srgbClr>
                  </a:outerShdw>
                </a:effectLst>
                <a:latin typeface="Arial Narrow" panose="020B0606020202030204" pitchFamily="34" charset="0"/>
              </a:rPr>
              <a:t>Dales </a:t>
            </a:r>
            <a:r>
              <a:rPr lang="es-MX" sz="2600" b="1" i="1" dirty="0">
                <a:solidFill>
                  <a:prstClr val="white"/>
                </a:solidFill>
                <a:effectLst>
                  <a:glow rad="101600">
                    <a:srgbClr val="1F497D">
                      <a:lumMod val="50000"/>
                      <a:alpha val="60000"/>
                    </a:srgbClr>
                  </a:glow>
                  <a:outerShdw blurRad="50800" dist="38100" dir="10800000" algn="r" rotWithShape="0">
                    <a:srgbClr val="1F497D">
                      <a:lumMod val="50000"/>
                    </a:srgbClr>
                  </a:outerShdw>
                </a:effectLst>
                <a:latin typeface="Arial Narrow" panose="020B0606020202030204" pitchFamily="34" charset="0"/>
              </a:rPr>
              <a:t>sabiduría para el necesario discernimiento de las vocaciones de modo que en todo brille la grandeza de tu amor misericordioso.</a:t>
            </a:r>
          </a:p>
          <a:p>
            <a:pPr lvl="0" algn="ctr" fontAlgn="base">
              <a:spcBef>
                <a:spcPct val="0"/>
              </a:spcBef>
              <a:spcAft>
                <a:spcPct val="0"/>
              </a:spcAft>
              <a:defRPr/>
            </a:pPr>
            <a:endParaRPr lang="es-MX" sz="2600" b="1" i="1" dirty="0" smtClean="0">
              <a:solidFill>
                <a:prstClr val="white"/>
              </a:solidFill>
              <a:effectLst>
                <a:glow rad="101600">
                  <a:srgbClr val="1F497D">
                    <a:lumMod val="50000"/>
                    <a:alpha val="60000"/>
                  </a:srgbClr>
                </a:glow>
                <a:outerShdw blurRad="50800" dist="38100" dir="10800000" algn="r" rotWithShape="0">
                  <a:srgbClr val="1F497D">
                    <a:lumMod val="50000"/>
                  </a:srgbClr>
                </a:outerShdw>
              </a:effectLst>
              <a:latin typeface="Arial Narrow" panose="020B0606020202030204" pitchFamily="34" charset="0"/>
            </a:endParaRPr>
          </a:p>
          <a:p>
            <a:pPr lvl="0" algn="ctr" fontAlgn="base">
              <a:spcBef>
                <a:spcPct val="0"/>
              </a:spcBef>
              <a:spcAft>
                <a:spcPct val="0"/>
              </a:spcAft>
              <a:defRPr/>
            </a:pPr>
            <a:endParaRPr lang="es-MX" sz="2600" b="1" i="1" dirty="0">
              <a:solidFill>
                <a:prstClr val="white"/>
              </a:solidFill>
              <a:effectLst>
                <a:glow rad="101600">
                  <a:srgbClr val="1F497D">
                    <a:lumMod val="50000"/>
                    <a:alpha val="60000"/>
                  </a:srgbClr>
                </a:glow>
                <a:outerShdw blurRad="50800" dist="38100" dir="10800000" algn="r" rotWithShape="0">
                  <a:srgbClr val="1F497D">
                    <a:lumMod val="50000"/>
                  </a:srgbClr>
                </a:outerShdw>
              </a:effectLst>
              <a:latin typeface="Arial Narrow" panose="020B0606020202030204" pitchFamily="34" charset="0"/>
            </a:endParaRPr>
          </a:p>
          <a:p>
            <a:pPr lvl="0" algn="ctr" fontAlgn="base">
              <a:spcBef>
                <a:spcPct val="0"/>
              </a:spcBef>
              <a:spcAft>
                <a:spcPct val="0"/>
              </a:spcAft>
              <a:defRPr/>
            </a:pPr>
            <a:endParaRPr lang="es-MX" sz="2600" b="1" i="1" dirty="0" smtClean="0">
              <a:solidFill>
                <a:prstClr val="white"/>
              </a:solidFill>
              <a:effectLst>
                <a:glow rad="101600">
                  <a:srgbClr val="1F497D">
                    <a:lumMod val="50000"/>
                    <a:alpha val="60000"/>
                  </a:srgbClr>
                </a:glow>
                <a:outerShdw blurRad="50800" dist="38100" dir="10800000" algn="r" rotWithShape="0">
                  <a:srgbClr val="1F497D">
                    <a:lumMod val="50000"/>
                  </a:srgbClr>
                </a:outerShdw>
              </a:effectLst>
              <a:latin typeface="Arial Narrow" panose="020B0606020202030204" pitchFamily="34" charset="0"/>
            </a:endParaRPr>
          </a:p>
          <a:p>
            <a:pPr lvl="0" algn="ctr" fontAlgn="base">
              <a:spcBef>
                <a:spcPct val="0"/>
              </a:spcBef>
              <a:spcAft>
                <a:spcPct val="0"/>
              </a:spcAft>
              <a:defRPr/>
            </a:pPr>
            <a:endParaRPr lang="es-MX" sz="2600" b="1" i="1" dirty="0">
              <a:solidFill>
                <a:prstClr val="white"/>
              </a:solidFill>
              <a:effectLst>
                <a:glow rad="101600">
                  <a:srgbClr val="1F497D">
                    <a:lumMod val="50000"/>
                    <a:alpha val="60000"/>
                  </a:srgbClr>
                </a:glow>
                <a:outerShdw blurRad="50800" dist="38100" dir="10800000" algn="r" rotWithShape="0">
                  <a:srgbClr val="1F497D">
                    <a:lumMod val="50000"/>
                  </a:srgbClr>
                </a:outerShdw>
              </a:effectLst>
              <a:latin typeface="Arial Narrow" panose="020B0606020202030204" pitchFamily="34" charset="0"/>
            </a:endParaRPr>
          </a:p>
          <a:p>
            <a:pPr lvl="0" algn="ctr" fontAlgn="base">
              <a:spcBef>
                <a:spcPct val="0"/>
              </a:spcBef>
              <a:spcAft>
                <a:spcPct val="0"/>
              </a:spcAft>
              <a:defRPr/>
            </a:pPr>
            <a:endParaRPr lang="es-MX" sz="2600" b="1" i="1" dirty="0" smtClean="0">
              <a:solidFill>
                <a:prstClr val="white"/>
              </a:solidFill>
              <a:effectLst>
                <a:glow rad="101600">
                  <a:srgbClr val="1F497D">
                    <a:lumMod val="50000"/>
                    <a:alpha val="60000"/>
                  </a:srgbClr>
                </a:glow>
                <a:outerShdw blurRad="50800" dist="38100" dir="10800000" algn="r" rotWithShape="0">
                  <a:srgbClr val="1F497D">
                    <a:lumMod val="50000"/>
                  </a:srgbClr>
                </a:outerShdw>
              </a:effectLst>
              <a:latin typeface="Arial Narrow" panose="020B0606020202030204" pitchFamily="34" charset="0"/>
            </a:endParaRPr>
          </a:p>
          <a:p>
            <a:pPr lvl="0" algn="ctr" fontAlgn="base">
              <a:spcBef>
                <a:spcPct val="0"/>
              </a:spcBef>
              <a:spcAft>
                <a:spcPct val="0"/>
              </a:spcAft>
              <a:defRPr/>
            </a:pPr>
            <a:endParaRPr lang="es-MX" sz="2600" b="1" i="1" dirty="0">
              <a:solidFill>
                <a:prstClr val="white"/>
              </a:solidFill>
              <a:effectLst>
                <a:glow rad="101600">
                  <a:srgbClr val="1F497D">
                    <a:lumMod val="50000"/>
                    <a:alpha val="60000"/>
                  </a:srgbClr>
                </a:glow>
                <a:outerShdw blurRad="50800" dist="38100" dir="10800000" algn="r" rotWithShape="0">
                  <a:srgbClr val="1F497D">
                    <a:lumMod val="50000"/>
                  </a:srgbClr>
                </a:outerShdw>
              </a:effectLst>
              <a:latin typeface="Arial Narrow" panose="020B0606020202030204" pitchFamily="34" charset="0"/>
            </a:endParaRPr>
          </a:p>
          <a:p>
            <a:pPr lvl="0" algn="ctr" fontAlgn="base">
              <a:spcBef>
                <a:spcPct val="0"/>
              </a:spcBef>
              <a:spcAft>
                <a:spcPct val="0"/>
              </a:spcAft>
              <a:defRPr/>
            </a:pPr>
            <a:endParaRPr lang="es-MX" sz="2600" b="1" i="1" dirty="0" smtClean="0">
              <a:solidFill>
                <a:prstClr val="white"/>
              </a:solidFill>
              <a:effectLst>
                <a:glow rad="101600">
                  <a:srgbClr val="1F497D">
                    <a:lumMod val="50000"/>
                    <a:alpha val="60000"/>
                  </a:srgbClr>
                </a:glow>
                <a:outerShdw blurRad="50800" dist="38100" dir="10800000" algn="r" rotWithShape="0">
                  <a:srgbClr val="1F497D">
                    <a:lumMod val="50000"/>
                  </a:srgbClr>
                </a:outerShdw>
              </a:effectLst>
              <a:latin typeface="Arial Narrow" panose="020B0606020202030204" pitchFamily="34" charset="0"/>
            </a:endParaRPr>
          </a:p>
          <a:p>
            <a:pPr lvl="0" algn="ctr" fontAlgn="base">
              <a:spcBef>
                <a:spcPct val="0"/>
              </a:spcBef>
              <a:spcAft>
                <a:spcPct val="0"/>
              </a:spcAft>
              <a:defRPr/>
            </a:pPr>
            <a:r>
              <a:rPr lang="es-MX" sz="2600" b="1" i="1" dirty="0" smtClean="0">
                <a:solidFill>
                  <a:prstClr val="white"/>
                </a:solidFill>
                <a:effectLst>
                  <a:glow rad="101600">
                    <a:srgbClr val="1F497D">
                      <a:lumMod val="50000"/>
                      <a:alpha val="60000"/>
                    </a:srgbClr>
                  </a:glow>
                  <a:outerShdw blurRad="50800" dist="38100" dir="10800000" algn="r" rotWithShape="0">
                    <a:srgbClr val="1F497D">
                      <a:lumMod val="50000"/>
                    </a:srgbClr>
                  </a:outerShdw>
                </a:effectLst>
                <a:latin typeface="Arial Narrow" panose="020B0606020202030204" pitchFamily="34" charset="0"/>
              </a:rPr>
              <a:t>Que </a:t>
            </a:r>
            <a:r>
              <a:rPr lang="es-MX" sz="2600" b="1" i="1" dirty="0">
                <a:solidFill>
                  <a:prstClr val="white"/>
                </a:solidFill>
                <a:effectLst>
                  <a:glow rad="101600">
                    <a:srgbClr val="1F497D">
                      <a:lumMod val="50000"/>
                      <a:alpha val="60000"/>
                    </a:srgbClr>
                  </a:glow>
                  <a:outerShdw blurRad="50800" dist="38100" dir="10800000" algn="r" rotWithShape="0">
                    <a:srgbClr val="1F497D">
                      <a:lumMod val="50000"/>
                    </a:srgbClr>
                  </a:outerShdw>
                </a:effectLst>
                <a:latin typeface="Arial Narrow" panose="020B0606020202030204" pitchFamily="34" charset="0"/>
              </a:rPr>
              <a:t>María, Madre y educadora de Jesús, interceda por cada una de las comunidades cristianas, para que, hechas fecundas por el Espíritu Santo, sean fuente de auténticas vocaciones al servicio del pueblo santo de Dios”.</a:t>
            </a:r>
          </a:p>
          <a:p>
            <a:pPr lvl="0" algn="ctr" fontAlgn="base">
              <a:spcBef>
                <a:spcPct val="0"/>
              </a:spcBef>
              <a:spcAft>
                <a:spcPct val="0"/>
              </a:spcAft>
              <a:defRPr/>
            </a:pPr>
            <a:r>
              <a:rPr lang="es-MX" sz="2600" b="1" i="1" dirty="0">
                <a:solidFill>
                  <a:prstClr val="white"/>
                </a:solidFill>
                <a:effectLst>
                  <a:glow rad="101600">
                    <a:srgbClr val="1F497D">
                      <a:lumMod val="50000"/>
                      <a:alpha val="60000"/>
                    </a:srgbClr>
                  </a:glow>
                  <a:outerShdw blurRad="50800" dist="38100" dir="10800000" algn="r" rotWithShape="0">
                    <a:srgbClr val="1F497D">
                      <a:lumMod val="50000"/>
                    </a:srgbClr>
                  </a:outerShdw>
                </a:effectLst>
                <a:latin typeface="Arial Narrow" panose="020B0606020202030204" pitchFamily="34" charset="0"/>
              </a:rPr>
              <a:t> </a:t>
            </a:r>
          </a:p>
          <a:p>
            <a:pPr lvl="0" algn="ctr" fontAlgn="base">
              <a:spcBef>
                <a:spcPct val="0"/>
              </a:spcBef>
              <a:spcAft>
                <a:spcPct val="0"/>
              </a:spcAft>
              <a:defRPr/>
            </a:pPr>
            <a:endParaRPr kumimoji="0" lang="es-PE" sz="2600" b="1" i="0" u="none" strike="noStrike" kern="1200" cap="none" spc="0" normalizeH="0" baseline="0" noProof="0" dirty="0" smtClean="0">
              <a:ln>
                <a:noFill/>
              </a:ln>
              <a:solidFill>
                <a:prstClr val="white"/>
              </a:solidFill>
              <a:effectLst>
                <a:glow rad="101600">
                  <a:srgbClr val="1F497D">
                    <a:lumMod val="50000"/>
                    <a:alpha val="60000"/>
                  </a:srgbClr>
                </a:glow>
                <a:outerShdw blurRad="50800" dist="38100" dir="10800000" algn="r" rotWithShape="0">
                  <a:srgbClr val="1F497D">
                    <a:lumMod val="50000"/>
                  </a:srgbClr>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21033088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wd">
                                    <p:tmPct val="100000"/>
                                  </p:iterate>
                                  <p:childTnLst>
                                    <p:set>
                                      <p:cBhvr>
                                        <p:cTn id="6" dur="1" fill="hold">
                                          <p:stCondLst>
                                            <p:cond delay="0"/>
                                          </p:stCondLst>
                                        </p:cTn>
                                        <p:tgtEl>
                                          <p:spTgt spid="145413"/>
                                        </p:tgtEl>
                                        <p:attrNameLst>
                                          <p:attrName>style.visibility</p:attrName>
                                        </p:attrNameLst>
                                      </p:cBhvr>
                                      <p:to>
                                        <p:strVal val="visible"/>
                                      </p:to>
                                    </p:set>
                                    <p:anim calcmode="lin" valueType="num">
                                      <p:cBhvr additive="base">
                                        <p:cTn id="7" dur="300" fill="hold"/>
                                        <p:tgtEl>
                                          <p:spTgt spid="145413"/>
                                        </p:tgtEl>
                                        <p:attrNameLst>
                                          <p:attrName>ppt_x</p:attrName>
                                        </p:attrNameLst>
                                      </p:cBhvr>
                                      <p:tavLst>
                                        <p:tav tm="0">
                                          <p:val>
                                            <p:strVal val="0-#ppt_w/2"/>
                                          </p:val>
                                        </p:tav>
                                        <p:tav tm="100000">
                                          <p:val>
                                            <p:strVal val="#ppt_x"/>
                                          </p:val>
                                        </p:tav>
                                      </p:tavLst>
                                    </p:anim>
                                    <p:anim calcmode="lin" valueType="num">
                                      <p:cBhvr additive="base">
                                        <p:cTn id="8" dur="300" fill="hold"/>
                                        <p:tgtEl>
                                          <p:spTgt spid="1454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5f/b3/41/5fb341b50812570cb79e28f8256dd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440" y="562707"/>
            <a:ext cx="7973539" cy="5777803"/>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7"/>
          <p:cNvSpPr txBox="1">
            <a:spLocks noChangeArrowheads="1"/>
          </p:cNvSpPr>
          <p:nvPr/>
        </p:nvSpPr>
        <p:spPr bwMode="auto">
          <a:xfrm>
            <a:off x="1827861" y="6428601"/>
            <a:ext cx="5086077" cy="400110"/>
          </a:xfrm>
          <a:prstGeom prst="rect">
            <a:avLst/>
          </a:prstGeom>
          <a:solidFill>
            <a:srgbClr val="FFED76"/>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Bef>
                <a:spcPct val="0"/>
              </a:spcBef>
              <a:spcAft>
                <a:spcPct val="0"/>
              </a:spcAft>
              <a:defRPr/>
            </a:pPr>
            <a:r>
              <a:rPr lang="es-PE" sz="1000" dirty="0">
                <a:solidFill>
                  <a:srgbClr val="002060"/>
                </a:solidFill>
                <a:effectLst>
                  <a:outerShdw blurRad="38100" dist="38100" dir="2700000" algn="tl">
                    <a:srgbClr val="000000">
                      <a:alpha val="43137"/>
                    </a:srgbClr>
                  </a:outerShdw>
                </a:effectLst>
                <a:latin typeface="Poor Richard" pitchFamily="18" charset="0"/>
              </a:rPr>
              <a:t>Texto de </a:t>
            </a:r>
            <a:r>
              <a:rPr lang="es-PE" sz="1000" dirty="0" err="1">
                <a:solidFill>
                  <a:srgbClr val="002060"/>
                </a:solidFill>
                <a:effectLst>
                  <a:outerShdw blurRad="38100" dist="38100" dir="2700000" algn="tl">
                    <a:srgbClr val="000000">
                      <a:alpha val="43137"/>
                    </a:srgbClr>
                  </a:outerShdw>
                </a:effectLst>
                <a:latin typeface="Poor Richard" pitchFamily="18" charset="0"/>
              </a:rPr>
              <a:t>Lectio</a:t>
            </a:r>
            <a:r>
              <a:rPr lang="es-PE" sz="1000" dirty="0">
                <a:solidFill>
                  <a:srgbClr val="002060"/>
                </a:solidFill>
                <a:effectLst>
                  <a:outerShdw blurRad="38100" dist="38100" dir="2700000" algn="tl">
                    <a:srgbClr val="000000">
                      <a:alpha val="43137"/>
                    </a:srgbClr>
                  </a:outerShdw>
                </a:effectLst>
                <a:latin typeface="Poor Richard" pitchFamily="18" charset="0"/>
              </a:rPr>
              <a:t> Divina:    Padre César Chávez  Alva (Chuno) </a:t>
            </a:r>
            <a:r>
              <a:rPr lang="es-PE" sz="1000" dirty="0" err="1">
                <a:solidFill>
                  <a:srgbClr val="002060"/>
                </a:solidFill>
                <a:effectLst>
                  <a:outerShdw blurRad="38100" dist="38100" dir="2700000" algn="tl">
                    <a:srgbClr val="000000">
                      <a:alpha val="43137"/>
                    </a:srgbClr>
                  </a:outerShdw>
                </a:effectLst>
                <a:latin typeface="Poor Richard" pitchFamily="18" charset="0"/>
              </a:rPr>
              <a:t>C.ongregación</a:t>
            </a:r>
            <a:r>
              <a:rPr lang="es-PE" sz="1000" dirty="0">
                <a:solidFill>
                  <a:srgbClr val="002060"/>
                </a:solidFill>
                <a:effectLst>
                  <a:outerShdw blurRad="38100" dist="38100" dir="2700000" algn="tl">
                    <a:srgbClr val="000000">
                      <a:alpha val="43137"/>
                    </a:srgbClr>
                  </a:outerShdw>
                </a:effectLst>
                <a:latin typeface="Poor Richard" pitchFamily="18" charset="0"/>
              </a:rPr>
              <a:t> de la Misión.</a:t>
            </a:r>
          </a:p>
          <a:p>
            <a:pPr algn="ctr" fontAlgn="base">
              <a:spcBef>
                <a:spcPct val="0"/>
              </a:spcBef>
              <a:spcAft>
                <a:spcPct val="0"/>
              </a:spcAft>
              <a:defRPr/>
            </a:pPr>
            <a:r>
              <a:rPr lang="es-PE" sz="1000" dirty="0">
                <a:solidFill>
                  <a:srgbClr val="002060"/>
                </a:solidFill>
                <a:effectLst>
                  <a:outerShdw blurRad="38100" dist="38100" dir="2700000" algn="tl">
                    <a:srgbClr val="000000">
                      <a:alpha val="43137"/>
                    </a:srgbClr>
                  </a:outerShdw>
                </a:effectLst>
                <a:latin typeface="Poor Richard" pitchFamily="18" charset="0"/>
              </a:rPr>
              <a:t> </a:t>
            </a:r>
            <a:r>
              <a:rPr lang="es-PE" sz="1000" dirty="0" err="1">
                <a:solidFill>
                  <a:srgbClr val="002060"/>
                </a:solidFill>
                <a:effectLst>
                  <a:outerShdw blurRad="38100" dist="38100" dir="2700000" algn="tl">
                    <a:srgbClr val="000000">
                      <a:alpha val="43137"/>
                    </a:srgbClr>
                  </a:outerShdw>
                </a:effectLst>
                <a:latin typeface="Poor Richard" pitchFamily="18" charset="0"/>
              </a:rPr>
              <a:t>Power</a:t>
            </a:r>
            <a:r>
              <a:rPr lang="es-PE" sz="1000" dirty="0">
                <a:solidFill>
                  <a:srgbClr val="002060"/>
                </a:solidFill>
                <a:effectLst>
                  <a:outerShdw blurRad="38100" dist="38100" dir="2700000" algn="tl">
                    <a:srgbClr val="000000">
                      <a:alpha val="43137"/>
                    </a:srgbClr>
                  </a:outerShdw>
                </a:effectLst>
                <a:latin typeface="Poor Richard" pitchFamily="18" charset="0"/>
              </a:rPr>
              <a:t> Point :  Sor Pilar Caycho Vela  - Hija de la Caridad de San Vicente de Paúl</a:t>
            </a:r>
          </a:p>
        </p:txBody>
      </p:sp>
    </p:spTree>
    <p:extLst>
      <p:ext uri="{BB962C8B-B14F-4D97-AF65-F5344CB8AC3E}">
        <p14:creationId xmlns:p14="http://schemas.microsoft.com/office/powerpoint/2010/main" val="3619388935"/>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74/a9/2d/74a92d352b03ec6b0f703677a7f56a3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901" y="573098"/>
            <a:ext cx="7877907" cy="5821455"/>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3763529" y="573098"/>
            <a:ext cx="222528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400" b="0" i="1" u="sng"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Swis721 BT" pitchFamily="34" charset="0"/>
                <a:ea typeface="+mn-ea"/>
                <a:cs typeface="+mn-cs"/>
              </a:rPr>
              <a:t>Ambientación</a:t>
            </a:r>
            <a:r>
              <a:rPr kumimoji="0" lang="es-PE" sz="2400" b="0" i="1"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Swis721 BT" pitchFamily="34" charset="0"/>
                <a:ea typeface="+mn-ea"/>
                <a:cs typeface="+mn-cs"/>
              </a:rPr>
              <a:t>: </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 Box 5"/>
          <p:cNvSpPr txBox="1">
            <a:spLocks noChangeArrowheads="1"/>
          </p:cNvSpPr>
          <p:nvPr/>
        </p:nvSpPr>
        <p:spPr bwMode="auto">
          <a:xfrm>
            <a:off x="513600" y="931937"/>
            <a:ext cx="3459937" cy="3416320"/>
          </a:xfrm>
          <a:prstGeom prst="rect">
            <a:avLst/>
          </a:prstGeom>
          <a:noFill/>
          <a:ln>
            <a:noFill/>
          </a:ln>
          <a:scene3d>
            <a:camera prst="orthographicFront"/>
            <a:lightRig rig="threePt" dir="t"/>
          </a:scene3d>
          <a:sp3d>
            <a:bevelT w="152400" h="50800" prst="softRound"/>
          </a:sp3d>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0" eaLnBrk="1" fontAlgn="base" hangingPunct="1">
              <a:spcAft>
                <a:spcPct val="0"/>
              </a:spcAft>
              <a:defRPr/>
            </a:pPr>
            <a:r>
              <a:rPr lang="es-MX" b="1" i="1" dirty="0">
                <a:solidFill>
                  <a:prstClr val="white"/>
                </a:solidFill>
                <a:effectLst>
                  <a:glow rad="63500">
                    <a:prstClr val="black">
                      <a:alpha val="40000"/>
                    </a:prstClr>
                  </a:glow>
                  <a:outerShdw blurRad="50800" dist="38100" algn="l" rotWithShape="0">
                    <a:prstClr val="black"/>
                  </a:outerShdw>
                </a:effectLst>
                <a:latin typeface="Swis721 BT" pitchFamily="34" charset="0"/>
              </a:rPr>
              <a:t>En esta Pascua que continuamos celebrando, la liturgia nos presenta hoy como centro de nuestra celebración la figura de Jesús que habla de sí mismo como el buen pastor. </a:t>
            </a:r>
            <a:endParaRPr kumimoji="0" lang="es-PE" sz="2400" b="1" i="1"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Swis721 BT" pitchFamily="34" charset="0"/>
              <a:ea typeface="+mn-ea"/>
              <a:cs typeface="+mn-cs"/>
            </a:endParaRPr>
          </a:p>
        </p:txBody>
      </p:sp>
      <p:sp>
        <p:nvSpPr>
          <p:cNvPr id="9" name="Text Box 5"/>
          <p:cNvSpPr txBox="1">
            <a:spLocks noChangeArrowheads="1"/>
          </p:cNvSpPr>
          <p:nvPr/>
        </p:nvSpPr>
        <p:spPr bwMode="auto">
          <a:xfrm>
            <a:off x="5627077" y="931937"/>
            <a:ext cx="2949895" cy="3416320"/>
          </a:xfrm>
          <a:prstGeom prst="rect">
            <a:avLst/>
          </a:prstGeom>
          <a:noFill/>
          <a:ln>
            <a:noFill/>
          </a:ln>
          <a:scene3d>
            <a:camera prst="orthographicFront"/>
            <a:lightRig rig="threePt" dir="t"/>
          </a:scene3d>
          <a:sp3d>
            <a:bevelT w="152400" h="50800" prst="softRound"/>
          </a:sp3d>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base" latinLnBrk="0" hangingPunct="1">
              <a:lnSpc>
                <a:spcPct val="100000"/>
              </a:lnSpc>
              <a:spcBef>
                <a:spcPts val="0"/>
              </a:spcBef>
              <a:spcAft>
                <a:spcPct val="0"/>
              </a:spcAft>
              <a:buClrTx/>
              <a:buSzTx/>
              <a:buFontTx/>
              <a:buNone/>
              <a:tabLst/>
              <a:defRPr/>
            </a:pPr>
            <a:r>
              <a:rPr kumimoji="0" lang="es-PE" sz="2400" b="1" i="1"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Swis721 BT" pitchFamily="34" charset="0"/>
                <a:ea typeface="+mn-ea"/>
                <a:cs typeface="+mn-cs"/>
              </a:rPr>
              <a:t>Es ocasión, pues de rezar y pedir por nuestros pastores, así como por aquellos que se preparan para serlo, y también para pedir al dueño de la  </a:t>
            </a:r>
          </a:p>
        </p:txBody>
      </p:sp>
      <p:sp>
        <p:nvSpPr>
          <p:cNvPr id="8" name="Text Box 5"/>
          <p:cNvSpPr txBox="1">
            <a:spLocks noChangeArrowheads="1"/>
          </p:cNvSpPr>
          <p:nvPr/>
        </p:nvSpPr>
        <p:spPr bwMode="auto">
          <a:xfrm>
            <a:off x="450569" y="4509213"/>
            <a:ext cx="7978500" cy="1938992"/>
          </a:xfrm>
          <a:prstGeom prst="rect">
            <a:avLst/>
          </a:prstGeom>
          <a:noFill/>
          <a:ln>
            <a:noFill/>
          </a:ln>
          <a:scene3d>
            <a:camera prst="orthographicFront"/>
            <a:lightRig rig="threePt" dir="t"/>
          </a:scene3d>
          <a:sp3d>
            <a:bevelT w="152400" h="50800" prst="softRound"/>
          </a:sp3d>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400" b="1" i="1" strike="noStrike" kern="1200" normalizeH="0" baseline="0" noProof="0" dirty="0" smtClean="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uLnTx/>
                <a:uFillTx/>
                <a:latin typeface="Swis721 BT" pitchFamily="34" charset="0"/>
                <a:ea typeface="+mn-ea"/>
                <a:cs typeface="+mn-cs"/>
              </a:rPr>
              <a:t>mies </a:t>
            </a:r>
            <a:r>
              <a:rPr kumimoji="0" lang="es-PE" sz="2400" b="1" i="1" strike="noStrike" kern="1200" normalizeH="0" baseline="0" noProof="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uLnTx/>
                <a:uFillTx/>
                <a:latin typeface="Swis721 BT" pitchFamily="34" charset="0"/>
                <a:ea typeface="+mn-ea"/>
                <a:cs typeface="+mn-cs"/>
              </a:rPr>
              <a:t>que llame a </a:t>
            </a:r>
            <a:r>
              <a:rPr kumimoji="0" lang="es-PE" sz="2400" b="1" i="1" strike="noStrike" kern="1200" normalizeH="0" baseline="0" noProof="0" dirty="0" smtClean="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uLnTx/>
                <a:uFillTx/>
                <a:latin typeface="Swis721 BT" pitchFamily="34" charset="0"/>
                <a:ea typeface="+mn-ea"/>
                <a:cs typeface="+mn-cs"/>
              </a:rPr>
              <a:t>muchos para </a:t>
            </a:r>
            <a:r>
              <a:rPr kumimoji="0" lang="es-PE" sz="2400" b="1" i="1" strike="noStrike" kern="1200" normalizeH="0" baseline="0" noProof="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uLnTx/>
                <a:uFillTx/>
                <a:latin typeface="Swis721 BT" pitchFamily="34" charset="0"/>
                <a:ea typeface="+mn-ea"/>
                <a:cs typeface="+mn-cs"/>
              </a:rPr>
              <a:t>que no falten trabajadores </a:t>
            </a:r>
            <a:r>
              <a:rPr kumimoji="0" lang="es-PE" sz="2400" b="1" i="1" strike="noStrike" kern="1200" normalizeH="0" baseline="0" noProof="0" dirty="0" smtClean="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uLnTx/>
                <a:uFillTx/>
                <a:latin typeface="Swis721 BT" pitchFamily="34" charset="0"/>
                <a:ea typeface="+mn-ea"/>
                <a:cs typeface="+mn-cs"/>
              </a:rPr>
              <a:t>en </a:t>
            </a:r>
            <a:r>
              <a:rPr kumimoji="0" lang="es-PE" sz="2400" b="1" i="1" strike="noStrike" kern="1200" normalizeH="0" baseline="0" noProof="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uLnTx/>
                <a:uFillTx/>
                <a:latin typeface="Swis721 BT" pitchFamily="34" charset="0"/>
                <a:ea typeface="+mn-ea"/>
                <a:cs typeface="+mn-cs"/>
              </a:rPr>
              <a:t>los campos de la </a:t>
            </a:r>
            <a:r>
              <a:rPr kumimoji="0" lang="es-PE" sz="2400" b="1" i="1" strike="noStrike" kern="1200" normalizeH="0" baseline="0" noProof="0" dirty="0" smtClean="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uLnTx/>
                <a:uFillTx/>
                <a:latin typeface="Swis721 BT" pitchFamily="34" charset="0"/>
                <a:ea typeface="+mn-ea"/>
                <a:cs typeface="+mn-cs"/>
              </a:rPr>
              <a:t>Iglesia. Que </a:t>
            </a:r>
            <a:r>
              <a:rPr kumimoji="0" lang="es-PE" sz="2400" b="1" i="1" strike="noStrike" kern="1200" normalizeH="0" baseline="0" noProof="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uLnTx/>
                <a:uFillTx/>
                <a:latin typeface="Swis721 BT" pitchFamily="34" charset="0"/>
                <a:ea typeface="+mn-ea"/>
                <a:cs typeface="+mn-cs"/>
              </a:rPr>
              <a:t>su presencia </a:t>
            </a:r>
            <a:r>
              <a:rPr kumimoji="0" lang="es-PE" sz="2400" b="1" i="1" strike="noStrike" kern="1200" normalizeH="0" baseline="0" noProof="0" dirty="0" smtClean="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uLnTx/>
                <a:uFillTx/>
                <a:latin typeface="Swis721 BT" pitchFamily="34" charset="0"/>
                <a:ea typeface="+mn-ea"/>
                <a:cs typeface="+mn-cs"/>
              </a:rPr>
              <a:t>resucitada en </a:t>
            </a:r>
            <a:r>
              <a:rPr kumimoji="0" lang="es-PE" sz="2400" b="1" i="1" strike="noStrike" kern="1200" normalizeH="0" baseline="0" noProof="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uLnTx/>
                <a:uFillTx/>
                <a:latin typeface="Swis721 BT" pitchFamily="34" charset="0"/>
                <a:ea typeface="+mn-ea"/>
                <a:cs typeface="+mn-cs"/>
              </a:rPr>
              <a:t>medio de nosotros nos </a:t>
            </a:r>
            <a:r>
              <a:rPr kumimoji="0" lang="es-PE" sz="2400" b="1" i="1" strike="noStrike" kern="1200" normalizeH="0" baseline="0" noProof="0" dirty="0" smtClean="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uLnTx/>
                <a:uFillTx/>
                <a:latin typeface="Swis721 BT" pitchFamily="34" charset="0"/>
                <a:ea typeface="+mn-ea"/>
                <a:cs typeface="+mn-cs"/>
              </a:rPr>
              <a:t>aliente </a:t>
            </a:r>
            <a:r>
              <a:rPr kumimoji="0" lang="es-PE" sz="2400" b="1" i="1" strike="noStrike" kern="1200" normalizeH="0" baseline="0" noProof="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uLnTx/>
                <a:uFillTx/>
                <a:latin typeface="Swis721 BT" pitchFamily="34" charset="0"/>
                <a:ea typeface="+mn-ea"/>
                <a:cs typeface="+mn-cs"/>
              </a:rPr>
              <a:t>a escucharle, a seguirle </a:t>
            </a:r>
            <a:r>
              <a:rPr kumimoji="0" lang="es-PE" sz="2400" b="1" i="1" strike="noStrike" kern="1200" normalizeH="0" baseline="0" noProof="0" dirty="0" smtClean="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uLnTx/>
                <a:uFillTx/>
                <a:latin typeface="Swis721 BT" pitchFamily="34" charset="0"/>
                <a:ea typeface="+mn-ea"/>
                <a:cs typeface="+mn-cs"/>
              </a:rPr>
              <a:t>y a </a:t>
            </a:r>
            <a:r>
              <a:rPr kumimoji="0" lang="es-PE" sz="2400" b="1" i="1" strike="noStrike" kern="1200" normalizeH="0" baseline="0" noProof="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uLnTx/>
                <a:uFillTx/>
                <a:latin typeface="Swis721 BT" pitchFamily="34" charset="0"/>
                <a:ea typeface="+mn-ea"/>
                <a:cs typeface="+mn-cs"/>
              </a:rPr>
              <a:t>entregarle nuestra vida entera </a:t>
            </a:r>
            <a:r>
              <a:rPr kumimoji="0" lang="es-PE" sz="2400" b="1" i="1" strike="noStrike" kern="1200" normalizeH="0" baseline="0" noProof="0" dirty="0" smtClean="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uLnTx/>
                <a:uFillTx/>
                <a:latin typeface="Swis721 BT" pitchFamily="34" charset="0"/>
                <a:ea typeface="+mn-ea"/>
                <a:cs typeface="+mn-cs"/>
              </a:rPr>
              <a:t>a </a:t>
            </a:r>
            <a:r>
              <a:rPr kumimoji="0" lang="es-PE" sz="2400" b="1" i="1" strike="noStrike" kern="1200" normalizeH="0" baseline="0" noProof="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uLnTx/>
                <a:uFillTx/>
                <a:latin typeface="Swis721 BT" pitchFamily="34" charset="0"/>
                <a:ea typeface="+mn-ea"/>
                <a:cs typeface="+mn-cs"/>
              </a:rPr>
              <a:t>su servicio</a:t>
            </a:r>
            <a:r>
              <a:rPr kumimoji="0" lang="es-PE" sz="2400" b="1" i="1" strike="noStrike" kern="1200" normalizeH="0" baseline="0" noProof="0" dirty="0" smtClean="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uLnTx/>
                <a:uFillTx/>
                <a:latin typeface="Swis721 BT" pitchFamily="34" charset="0"/>
                <a:ea typeface="+mn-ea"/>
                <a:cs typeface="+mn-cs"/>
              </a:rPr>
              <a:t>.</a:t>
            </a:r>
            <a:endParaRPr kumimoji="0" lang="es-ES" sz="2400" b="1" i="1" strike="noStrike" kern="1200" normalizeH="0" baseline="0" noProof="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uLnTx/>
              <a:uFillTx/>
              <a:latin typeface="Swis721 BT" pitchFamily="34" charset="0"/>
              <a:ea typeface="+mn-ea"/>
              <a:cs typeface="+mn-cs"/>
            </a:endParaRPr>
          </a:p>
        </p:txBody>
      </p:sp>
    </p:spTree>
    <p:extLst>
      <p:ext uri="{BB962C8B-B14F-4D97-AF65-F5344CB8AC3E}">
        <p14:creationId xmlns:p14="http://schemas.microsoft.com/office/powerpoint/2010/main" val="32022773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1"/>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childTnLst>
                                </p:cTn>
                              </p:par>
                            </p:childTnLst>
                          </p:cTn>
                        </p:par>
                        <p:par>
                          <p:cTn id="10" fill="hold">
                            <p:stCondLst>
                              <p:cond delay="149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1"/>
                                          </p:val>
                                        </p:tav>
                                        <p:tav tm="100000">
                                          <p:val>
                                            <p:strVal val="#ppt_x"/>
                                          </p:val>
                                        </p:tav>
                                      </p:tavLst>
                                    </p:anim>
                                    <p:anim calcmode="lin" valueType="num">
                                      <p:cBhvr>
                                        <p:cTn id="15" dur="1000" fill="hold"/>
                                        <p:tgtEl>
                                          <p:spTgt spid="9"/>
                                        </p:tgtEl>
                                        <p:attrNameLst>
                                          <p:attrName>ppt_y</p:attrName>
                                        </p:attrNameLst>
                                      </p:cBhvr>
                                      <p:tavLst>
                                        <p:tav tm="0">
                                          <p:val>
                                            <p:strVal val="#ppt_y"/>
                                          </p:val>
                                        </p:tav>
                                        <p:tav tm="100000">
                                          <p:val>
                                            <p:strVal val="#ppt_y"/>
                                          </p:val>
                                        </p:tav>
                                      </p:tavLst>
                                    </p:anim>
                                  </p:childTnLst>
                                </p:cTn>
                              </p:par>
                            </p:childTnLst>
                          </p:cTn>
                        </p:par>
                        <p:par>
                          <p:cTn id="16" fill="hold">
                            <p:stCondLst>
                              <p:cond delay="27400"/>
                            </p:stCondLst>
                            <p:childTnLst>
                              <p:par>
                                <p:cTn id="17" presetID="40" presetClass="entr" presetSubtype="0" fill="hold" grpId="0" nodeType="after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1"/>
                                          </p:val>
                                        </p:tav>
                                        <p:tav tm="100000">
                                          <p:val>
                                            <p:strVal val="#ppt_x"/>
                                          </p:val>
                                        </p:tav>
                                      </p:tavLst>
                                    </p:anim>
                                    <p:anim calcmode="lin" valueType="num">
                                      <p:cBhvr>
                                        <p:cTn id="21"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pinimg.com/564x/14/5c/97/145c971ea95154ab6530f049a5adc0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92853" y="549570"/>
            <a:ext cx="7946227" cy="5782721"/>
          </a:xfrm>
          <a:prstGeom prst="rect">
            <a:avLst/>
          </a:prstGeom>
          <a:noFill/>
          <a:extLst>
            <a:ext uri="{909E8E84-426E-40DD-AFC4-6F175D3DCCD1}">
              <a14:hiddenFill xmlns:a14="http://schemas.microsoft.com/office/drawing/2010/main">
                <a:solidFill>
                  <a:srgbClr val="FFFFFF"/>
                </a:solidFill>
              </a14:hiddenFill>
            </a:ext>
          </a:extLst>
        </p:spPr>
      </p:pic>
      <p:sp>
        <p:nvSpPr>
          <p:cNvPr id="2054" name="Rectangle 6"/>
          <p:cNvSpPr>
            <a:spLocks noChangeArrowheads="1"/>
          </p:cNvSpPr>
          <p:nvPr/>
        </p:nvSpPr>
        <p:spPr bwMode="auto">
          <a:xfrm>
            <a:off x="971600" y="3933056"/>
            <a:ext cx="497250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80000"/>
              </a:lnSpc>
              <a:spcBef>
                <a:spcPct val="20000"/>
              </a:spcBef>
              <a:spcAft>
                <a:spcPct val="0"/>
              </a:spcAft>
              <a:buClrTx/>
              <a:buSzTx/>
              <a:buFontTx/>
              <a:buNone/>
              <a:tabLst/>
              <a:defRPr/>
            </a:pPr>
            <a:endParaRPr kumimoji="0" lang="es-ES_tradnl" sz="3200" b="1" i="0" u="none" strike="noStrike" kern="1200" cap="none" spc="0" normalizeH="0" baseline="0" noProof="0" dirty="0">
              <a:ln>
                <a:noFill/>
              </a:ln>
              <a:solidFill>
                <a:srgbClr val="FFFF00"/>
              </a:solidFill>
              <a:effectLst>
                <a:glow rad="228600">
                  <a:srgbClr val="C0504D">
                    <a:satMod val="175000"/>
                    <a:alpha val="40000"/>
                  </a:srgbClr>
                </a:glow>
                <a:outerShdw blurRad="38100" dist="38100" dir="2700000" algn="tl">
                  <a:srgbClr val="000000">
                    <a:alpha val="43137"/>
                  </a:srgbClr>
                </a:outerShdw>
              </a:effectLst>
              <a:uLnTx/>
              <a:uFillTx/>
              <a:latin typeface="Times New Roman" pitchFamily="18" charset="0"/>
              <a:ea typeface="+mn-ea"/>
              <a:cs typeface="+mn-cs"/>
            </a:endParaRPr>
          </a:p>
        </p:txBody>
      </p:sp>
      <p:sp>
        <p:nvSpPr>
          <p:cNvPr id="6" name="Rectángulo 5"/>
          <p:cNvSpPr/>
          <p:nvPr/>
        </p:nvSpPr>
        <p:spPr>
          <a:xfrm>
            <a:off x="716952" y="4639520"/>
            <a:ext cx="7862321" cy="169277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600" b="0" i="0" u="none" strike="noStrike" kern="1200" cap="none" spc="0" normalizeH="0" baseline="0" noProof="0" dirty="0">
                <a:ln>
                  <a:noFill/>
                </a:ln>
                <a:solidFill>
                  <a:prstClr val="white"/>
                </a:solidFill>
                <a:effectLst>
                  <a:glow rad="139700">
                    <a:prstClr val="black">
                      <a:lumMod val="95000"/>
                      <a:lumOff val="5000"/>
                      <a:alpha val="4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Te has entregado </a:t>
            </a:r>
            <a:r>
              <a:rPr kumimoji="0" lang="es-PE" sz="2600" b="0" i="0" u="none" strike="noStrike" kern="1200" cap="none" spc="0" normalizeH="0" baseline="0" noProof="0" dirty="0" smtClean="0">
                <a:ln>
                  <a:noFill/>
                </a:ln>
                <a:solidFill>
                  <a:prstClr val="white"/>
                </a:solidFill>
                <a:effectLst>
                  <a:glow rad="139700">
                    <a:prstClr val="black">
                      <a:lumMod val="95000"/>
                      <a:lumOff val="5000"/>
                      <a:alpha val="4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 </a:t>
            </a:r>
            <a:r>
              <a:rPr kumimoji="0" lang="es-PE" sz="2600" b="0" i="0" u="none" strike="noStrike" kern="1200" cap="none" spc="0" normalizeH="0" baseline="0" noProof="0" dirty="0">
                <a:ln>
                  <a:noFill/>
                </a:ln>
                <a:solidFill>
                  <a:prstClr val="white"/>
                </a:solidFill>
                <a:effectLst>
                  <a:glow rad="139700">
                    <a:prstClr val="black">
                      <a:lumMod val="95000"/>
                      <a:lumOff val="5000"/>
                      <a:alpha val="4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las tinieblas </a:t>
            </a:r>
            <a:r>
              <a:rPr kumimoji="0" lang="es-PE" sz="2600" b="0" i="0" u="none" strike="noStrike" kern="1200" cap="none" spc="0" normalizeH="0" baseline="0" noProof="0" dirty="0" smtClean="0">
                <a:ln>
                  <a:noFill/>
                </a:ln>
                <a:solidFill>
                  <a:prstClr val="white"/>
                </a:solidFill>
                <a:effectLst>
                  <a:glow rad="139700">
                    <a:prstClr val="black">
                      <a:lumMod val="95000"/>
                      <a:lumOff val="5000"/>
                      <a:alpha val="4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de </a:t>
            </a:r>
            <a:r>
              <a:rPr kumimoji="0" lang="es-PE" sz="2600" b="0" i="0" u="none" strike="noStrike" kern="1200" cap="none" spc="0" normalizeH="0" baseline="0" noProof="0" dirty="0">
                <a:ln>
                  <a:noFill/>
                </a:ln>
                <a:solidFill>
                  <a:prstClr val="white"/>
                </a:solidFill>
                <a:effectLst>
                  <a:glow rad="139700">
                    <a:prstClr val="black">
                      <a:lumMod val="95000"/>
                      <a:lumOff val="5000"/>
                      <a:alpha val="4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la muerte,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600" b="0" i="0" u="none" strike="noStrike" kern="1200" cap="none" spc="0" normalizeH="0" baseline="0" noProof="0" dirty="0">
                <a:ln>
                  <a:noFill/>
                </a:ln>
                <a:solidFill>
                  <a:prstClr val="white"/>
                </a:solidFill>
                <a:effectLst>
                  <a:glow rad="139700">
                    <a:prstClr val="black">
                      <a:lumMod val="95000"/>
                      <a:lumOff val="5000"/>
                      <a:alpha val="4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para rescatar a </a:t>
            </a:r>
            <a:r>
              <a:rPr kumimoji="0" lang="es-PE" sz="2600" b="0" i="0" u="none" strike="noStrike" kern="1200" cap="none" spc="0" normalizeH="0" baseline="0" noProof="0" dirty="0" smtClean="0">
                <a:ln>
                  <a:noFill/>
                </a:ln>
                <a:solidFill>
                  <a:prstClr val="white"/>
                </a:solidFill>
                <a:effectLst>
                  <a:glow rad="139700">
                    <a:prstClr val="black">
                      <a:lumMod val="95000"/>
                      <a:lumOff val="5000"/>
                      <a:alpha val="4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tus </a:t>
            </a:r>
            <a:r>
              <a:rPr kumimoji="0" lang="es-PE" sz="2600" b="0" i="0" u="none" strike="noStrike" kern="1200" cap="none" spc="0" normalizeH="0" baseline="0" noProof="0" dirty="0">
                <a:ln>
                  <a:noFill/>
                </a:ln>
                <a:solidFill>
                  <a:prstClr val="white"/>
                </a:solidFill>
                <a:effectLst>
                  <a:glow rad="139700">
                    <a:prstClr val="black">
                      <a:lumMod val="95000"/>
                      <a:lumOff val="5000"/>
                      <a:alpha val="4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ovejas de </a:t>
            </a:r>
            <a:r>
              <a:rPr kumimoji="0" lang="es-PE" sz="2600" b="0" i="0" u="none" strike="noStrike" kern="1200" cap="none" spc="0" normalizeH="0" baseline="0" noProof="0" dirty="0" smtClean="0">
                <a:ln>
                  <a:noFill/>
                </a:ln>
                <a:solidFill>
                  <a:prstClr val="white"/>
                </a:solidFill>
                <a:effectLst>
                  <a:glow rad="139700">
                    <a:prstClr val="black">
                      <a:lumMod val="95000"/>
                      <a:lumOff val="5000"/>
                      <a:alpha val="4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toda muerte</a:t>
            </a:r>
            <a:r>
              <a:rPr kumimoji="0" lang="es-PE" sz="2600" b="0" i="0" u="none" strike="noStrike" kern="1200" cap="none" spc="0" normalizeH="0" baseline="0" noProof="0" dirty="0">
                <a:ln>
                  <a:noFill/>
                </a:ln>
                <a:solidFill>
                  <a:prstClr val="white"/>
                </a:solidFill>
                <a:effectLst>
                  <a:glow rad="139700">
                    <a:prstClr val="black">
                      <a:lumMod val="95000"/>
                      <a:lumOff val="5000"/>
                      <a:alpha val="4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y revestido </a:t>
            </a:r>
            <a:r>
              <a:rPr kumimoji="0" lang="es-PE" sz="2600" b="0" i="0" u="none" strike="noStrike" kern="1200" cap="none" spc="0" normalizeH="0" baseline="0" noProof="0" dirty="0" smtClean="0">
                <a:ln>
                  <a:noFill/>
                </a:ln>
                <a:solidFill>
                  <a:prstClr val="white"/>
                </a:solidFill>
                <a:effectLst>
                  <a:glow rad="139700">
                    <a:prstClr val="black">
                      <a:lumMod val="95000"/>
                      <a:lumOff val="5000"/>
                      <a:alpha val="4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de </a:t>
            </a:r>
            <a:r>
              <a:rPr kumimoji="0" lang="es-PE" sz="2600" b="0" i="0" u="none" strike="noStrike" kern="1200" cap="none" spc="0" normalizeH="0" baseline="0" noProof="0" dirty="0">
                <a:ln>
                  <a:noFill/>
                </a:ln>
                <a:solidFill>
                  <a:prstClr val="white"/>
                </a:solidFill>
                <a:effectLst>
                  <a:glow rad="139700">
                    <a:prstClr val="black">
                      <a:lumMod val="95000"/>
                      <a:lumOff val="5000"/>
                      <a:alpha val="4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dolor, </a:t>
            </a:r>
            <a:r>
              <a:rPr kumimoji="0" lang="es-PE" sz="2600" b="0" i="0" u="none" strike="noStrike" kern="1200" cap="none" spc="0" normalizeH="0" baseline="0" noProof="0" dirty="0" smtClean="0">
                <a:ln>
                  <a:noFill/>
                </a:ln>
                <a:solidFill>
                  <a:prstClr val="white"/>
                </a:solidFill>
                <a:effectLst>
                  <a:glow rad="139700">
                    <a:prstClr val="black">
                      <a:lumMod val="95000"/>
                      <a:lumOff val="5000"/>
                      <a:alpha val="4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despojado </a:t>
            </a:r>
            <a:r>
              <a:rPr kumimoji="0" lang="es-PE" sz="2600" b="0" i="0" u="none" strike="noStrike" kern="1200" cap="none" spc="0" normalizeH="0" baseline="0" noProof="0" dirty="0">
                <a:ln>
                  <a:noFill/>
                </a:ln>
                <a:solidFill>
                  <a:prstClr val="white"/>
                </a:solidFill>
                <a:effectLst>
                  <a:glow rad="139700">
                    <a:prstClr val="black">
                      <a:lumMod val="95000"/>
                      <a:lumOff val="5000"/>
                      <a:alpha val="4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por nosotros</a:t>
            </a:r>
            <a:r>
              <a:rPr kumimoji="0" lang="es-PE" sz="2600" b="0" i="0" u="none" strike="noStrike" kern="1200" cap="none" spc="0" normalizeH="0" baseline="0" noProof="0" dirty="0" smtClean="0">
                <a:ln>
                  <a:noFill/>
                </a:ln>
                <a:solidFill>
                  <a:prstClr val="white"/>
                </a:solidFill>
                <a:effectLst>
                  <a:glow rad="139700">
                    <a:prstClr val="black">
                      <a:lumMod val="95000"/>
                      <a:lumOff val="5000"/>
                      <a:alpha val="4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muestras </a:t>
            </a:r>
            <a:r>
              <a:rPr kumimoji="0" lang="es-PE" sz="2600" b="0" i="0" u="none" strike="noStrike" kern="1200" cap="none" spc="0" normalizeH="0" baseline="0" noProof="0" dirty="0">
                <a:ln>
                  <a:noFill/>
                </a:ln>
                <a:solidFill>
                  <a:prstClr val="white"/>
                </a:solidFill>
                <a:effectLst>
                  <a:glow rad="139700">
                    <a:prstClr val="black">
                      <a:lumMod val="95000"/>
                      <a:lumOff val="5000"/>
                      <a:alpha val="4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el amor </a:t>
            </a:r>
            <a:r>
              <a:rPr kumimoji="0" lang="es-PE" sz="2600" b="0" i="0" u="none" strike="noStrike" kern="1200" cap="none" spc="0" normalizeH="0" baseline="0" noProof="0" dirty="0" smtClean="0">
                <a:ln>
                  <a:noFill/>
                </a:ln>
                <a:solidFill>
                  <a:prstClr val="white"/>
                </a:solidFill>
                <a:effectLst>
                  <a:glow rad="139700">
                    <a:prstClr val="black">
                      <a:lumMod val="95000"/>
                      <a:lumOff val="5000"/>
                      <a:alpha val="4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verdadero del </a:t>
            </a:r>
            <a:r>
              <a:rPr kumimoji="0" lang="es-PE" sz="2600" b="0" i="0" u="none" strike="noStrike" kern="1200" cap="none" spc="0" normalizeH="0" baseline="0" noProof="0" dirty="0">
                <a:ln>
                  <a:noFill/>
                </a:ln>
                <a:solidFill>
                  <a:prstClr val="white"/>
                </a:solidFill>
                <a:effectLst>
                  <a:glow rad="139700">
                    <a:prstClr val="black">
                      <a:lumMod val="95000"/>
                      <a:lumOff val="5000"/>
                      <a:alpha val="4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pastor. </a:t>
            </a:r>
          </a:p>
        </p:txBody>
      </p:sp>
      <p:sp>
        <p:nvSpPr>
          <p:cNvPr id="2053" name="Rectangle 5"/>
          <p:cNvSpPr>
            <a:spLocks noChangeArrowheads="1"/>
          </p:cNvSpPr>
          <p:nvPr/>
        </p:nvSpPr>
        <p:spPr bwMode="auto">
          <a:xfrm>
            <a:off x="542611" y="1010094"/>
            <a:ext cx="3506875" cy="360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600" b="0" i="0" u="none" strike="noStrike" kern="1200" cap="none" spc="0" normalizeH="0" baseline="0" noProof="0" dirty="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Has querido revelar </a:t>
            </a:r>
            <a:r>
              <a:rPr kumimoji="0" lang="es-PE" sz="2600" b="0" i="0" u="none" strike="noStrike" kern="1200" cap="none" spc="0" normalizeH="0" baseline="0" noProof="0" dirty="0" smtClean="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tu </a:t>
            </a:r>
            <a:r>
              <a:rPr kumimoji="0" lang="es-PE" sz="2600" b="0" i="0" u="none" strike="noStrike" kern="1200" cap="none" spc="0" normalizeH="0" baseline="0" noProof="0" dirty="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nombre, </a:t>
            </a:r>
            <a:r>
              <a:rPr kumimoji="0" lang="es-PE" sz="2600" b="0" i="0" u="none" strike="noStrike" kern="1200" cap="none" spc="0" normalizeH="0" baseline="0" noProof="0" dirty="0" smtClean="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Oh </a:t>
            </a:r>
            <a:r>
              <a:rPr kumimoji="0" lang="es-PE" sz="2600" b="0" i="0" u="none" strike="noStrike" kern="1200" cap="none" spc="0" normalizeH="0" baseline="0" noProof="0" dirty="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Cristo </a:t>
            </a:r>
            <a:endParaRPr kumimoji="0" lang="es-PE" sz="2600" b="0" i="0" u="none" strike="noStrike" kern="1200" cap="none" spc="0" normalizeH="0" baseline="0" noProof="0" dirty="0" smtClean="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600" b="0" i="0" u="none" strike="noStrike" kern="1200" cap="none" spc="0" normalizeH="0" baseline="0" noProof="0" dirty="0" smtClean="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resucitado</a:t>
            </a:r>
            <a:r>
              <a:rPr kumimoji="0" lang="es-PE" sz="2600" b="0" i="0" u="none" strike="noStrike" kern="1200" cap="none" spc="0" normalizeH="0" baseline="0" noProof="0" dirty="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600" b="0" i="0" u="none" strike="noStrike" kern="1200" cap="none" spc="0" normalizeH="0" baseline="0" noProof="0" dirty="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Y te llamas a ti mismo </a:t>
            </a:r>
            <a:endParaRPr kumimoji="0" lang="es-PE" sz="2600" b="0" i="0" u="none" strike="noStrike" kern="1200" cap="none" spc="0" normalizeH="0" baseline="0" noProof="0" dirty="0" smtClean="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600" b="0" i="0" u="none" strike="noStrike" kern="1200" cap="none" spc="0" normalizeH="0" baseline="0" noProof="0" dirty="0" smtClean="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Pastor </a:t>
            </a:r>
            <a:r>
              <a:rPr kumimoji="0" lang="es-PE" sz="2600" b="0" i="0" u="none" strike="noStrike" kern="1200" cap="none" spc="0" normalizeH="0" baseline="0" noProof="0" dirty="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de las ovejas</a:t>
            </a:r>
            <a:r>
              <a:rPr kumimoji="0" lang="es-PE" sz="2600" b="0" i="0" u="none" strike="noStrike" kern="1200" cap="none" spc="0" normalizeH="0" baseline="0" noProof="0" dirty="0" smtClean="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endParaRPr kumimoji="0" lang="es-PE" sz="2600" b="0" i="0" u="none" strike="noStrike" kern="1200" cap="none" spc="0" normalizeH="0" baseline="0" noProof="0" dirty="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8199" name="WordArt 7"/>
          <p:cNvSpPr>
            <a:spLocks noChangeArrowheads="1" noChangeShapeType="1" noTextEdit="1"/>
          </p:cNvSpPr>
          <p:nvPr/>
        </p:nvSpPr>
        <p:spPr bwMode="auto">
          <a:xfrm>
            <a:off x="1052511" y="428301"/>
            <a:ext cx="2638425" cy="421274"/>
          </a:xfrm>
          <a:prstGeom prst="rect">
            <a:avLst/>
          </a:prstGeom>
          <a:noFill/>
          <a:scene3d>
            <a:camera prst="orthographicFront"/>
            <a:lightRig rig="threePt" dir="t"/>
          </a:scene3d>
          <a:sp3d>
            <a:bevelT w="152400" h="50800" prst="softRound"/>
          </a:sp3d>
          <a:extLst/>
        </p:spPr>
        <p:txBody>
          <a:bodyPr wrap="none" fromWordArt="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0" cap="none" spc="0" normalizeH="0" baseline="0" noProof="0" dirty="0" smtClean="0">
                <a:ln w="6600">
                  <a:solidFill>
                    <a:sysClr val="windowText" lastClr="000000"/>
                  </a:solidFill>
                  <a:prstDash val="solid"/>
                </a:ln>
                <a:solidFill>
                  <a:srgbClr val="FFFFFF"/>
                </a:solidFill>
                <a:effectLst>
                  <a:outerShdw dist="38100" dir="2700000" algn="tl" rotWithShape="0">
                    <a:srgbClr val="C0504D"/>
                  </a:outerShdw>
                </a:effectLst>
                <a:uLnTx/>
                <a:uFillTx/>
                <a:latin typeface="Arial" panose="020B0604020202020204" pitchFamily="34" charset="0"/>
                <a:ea typeface="+mn-ea"/>
                <a:cs typeface="Arial" panose="020B0604020202020204" pitchFamily="34" charset="0"/>
              </a:rPr>
              <a:t>1.Oración </a:t>
            </a:r>
            <a:r>
              <a:rPr kumimoji="0" lang="es-PE" sz="3200" b="1" i="0" u="none" strike="noStrike" kern="10" cap="none" spc="0" normalizeH="0" baseline="0" noProof="0" dirty="0">
                <a:ln w="6600">
                  <a:solidFill>
                    <a:sysClr val="windowText" lastClr="000000"/>
                  </a:solidFill>
                  <a:prstDash val="solid"/>
                </a:ln>
                <a:solidFill>
                  <a:srgbClr val="FFFFFF"/>
                </a:solidFill>
                <a:effectLst>
                  <a:outerShdw dist="38100" dir="2700000" algn="tl" rotWithShape="0">
                    <a:srgbClr val="C0504D"/>
                  </a:outerShdw>
                </a:effectLst>
                <a:uLnTx/>
                <a:uFillTx/>
                <a:latin typeface="Arial" panose="020B0604020202020204" pitchFamily="34" charset="0"/>
                <a:ea typeface="+mn-ea"/>
                <a:cs typeface="Arial" panose="020B0604020202020204" pitchFamily="34" charset="0"/>
              </a:rPr>
              <a:t>inicial</a:t>
            </a:r>
          </a:p>
        </p:txBody>
      </p:sp>
      <p:sp>
        <p:nvSpPr>
          <p:cNvPr id="9" name="Rectangle 5"/>
          <p:cNvSpPr>
            <a:spLocks noChangeArrowheads="1"/>
          </p:cNvSpPr>
          <p:nvPr/>
        </p:nvSpPr>
        <p:spPr bwMode="auto">
          <a:xfrm>
            <a:off x="4092997" y="638938"/>
            <a:ext cx="4542021" cy="2276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2600" b="0" i="0" u="none" strike="noStrike" kern="1200" cap="none" spc="0" normalizeH="0" baseline="0" noProof="0" dirty="0" smtClean="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Como </a:t>
            </a:r>
            <a:r>
              <a:rPr kumimoji="0" lang="es-PE" sz="2600" b="0" i="0" u="none" strike="noStrike" kern="1200" cap="none" spc="0" normalizeH="0" baseline="0" noProof="0" dirty="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cordero </a:t>
            </a:r>
            <a:r>
              <a:rPr kumimoji="0" lang="es-PE" sz="2600" b="0" i="0" u="none" strike="noStrike" kern="1200" cap="none" spc="0" normalizeH="0" baseline="0" noProof="0" dirty="0" smtClean="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inmolado,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2600" b="0" i="0" u="none" strike="noStrike" kern="1200" cap="none" spc="0" normalizeH="0" baseline="0" noProof="0" dirty="0" smtClean="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has </a:t>
            </a:r>
            <a:r>
              <a:rPr kumimoji="0" lang="es-PE" sz="2600" b="0" i="0" u="none" strike="noStrike" kern="1200" cap="none" spc="0" normalizeH="0" baseline="0" noProof="0" dirty="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caminado </a:t>
            </a:r>
            <a:r>
              <a:rPr kumimoji="0" lang="es-PE" sz="2600" b="0" i="0" u="none" strike="noStrike" kern="1200" cap="none" spc="0" normalizeH="0" baseline="0" noProof="0" dirty="0" smtClean="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delante de</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2600" b="0" i="0" u="none" strike="noStrike" kern="1200" cap="none" spc="0" normalizeH="0" baseline="0" noProof="0" dirty="0" smtClean="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nosotros hacia los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2600" b="0" i="0" u="none" strike="noStrike" kern="1200" cap="none" spc="0" normalizeH="0" baseline="0" noProof="0" dirty="0" smtClean="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pastores </a:t>
            </a:r>
            <a:r>
              <a:rPr kumimoji="0" lang="es-PE" sz="2600" b="0" i="0" u="none" strike="noStrike" kern="1200" cap="none" spc="0" normalizeH="0" baseline="0" noProof="0" dirty="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de la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2600" b="0" i="0" u="none" strike="noStrike" kern="1200" cap="none" spc="0" normalizeH="0" baseline="0" noProof="0" dirty="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vida </a:t>
            </a:r>
            <a:r>
              <a:rPr kumimoji="0" lang="es-PE" sz="2600" b="0" i="0" u="none" strike="noStrike" kern="1200" cap="none" spc="0" normalizeH="0" baseline="0" noProof="0" dirty="0" smtClean="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verdadera</a:t>
            </a:r>
            <a:r>
              <a:rPr kumimoji="0" lang="es-PE" sz="2600" b="0" i="0" u="none" strike="noStrike" kern="1200" cap="none" spc="0" normalizeH="0" baseline="0" noProof="0" dirty="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endParaRPr kumimoji="0" lang="es-ES_tradnl" sz="2600" b="0" i="0" u="none" strike="noStrike" kern="1200" cap="none" spc="0" normalizeH="0" baseline="0" noProof="0" dirty="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8202789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2053"/>
                                        </p:tgtEl>
                                        <p:attrNameLst>
                                          <p:attrName>style.visibility</p:attrName>
                                        </p:attrNameLst>
                                      </p:cBhvr>
                                      <p:to>
                                        <p:strVal val="visible"/>
                                      </p:to>
                                    </p:set>
                                    <p:anim calcmode="lin" valueType="num">
                                      <p:cBhvr additive="base">
                                        <p:cTn id="7" dur="1250" fill="hold"/>
                                        <p:tgtEl>
                                          <p:spTgt spid="2053"/>
                                        </p:tgtEl>
                                        <p:attrNameLst>
                                          <p:attrName>ppt_x</p:attrName>
                                        </p:attrNameLst>
                                      </p:cBhvr>
                                      <p:tavLst>
                                        <p:tav tm="0">
                                          <p:val>
                                            <p:strVal val="#ppt_x"/>
                                          </p:val>
                                        </p:tav>
                                        <p:tav tm="100000">
                                          <p:val>
                                            <p:strVal val="#ppt_x"/>
                                          </p:val>
                                        </p:tav>
                                      </p:tavLst>
                                    </p:anim>
                                    <p:anim calcmode="lin" valueType="num">
                                      <p:cBhvr additive="base">
                                        <p:cTn id="8" dur="1250" fill="hold"/>
                                        <p:tgtEl>
                                          <p:spTgt spid="2053"/>
                                        </p:tgtEl>
                                        <p:attrNameLst>
                                          <p:attrName>ppt_y</p:attrName>
                                        </p:attrNameLst>
                                      </p:cBhvr>
                                      <p:tavLst>
                                        <p:tav tm="0">
                                          <p:val>
                                            <p:strVal val="1+#ppt_h/2"/>
                                          </p:val>
                                        </p:tav>
                                        <p:tav tm="100000">
                                          <p:val>
                                            <p:strVal val="#ppt_y"/>
                                          </p:val>
                                        </p:tav>
                                      </p:tavLst>
                                    </p:anim>
                                  </p:childTnLst>
                                </p:cTn>
                              </p:par>
                            </p:childTnLst>
                          </p:cTn>
                        </p:par>
                        <p:par>
                          <p:cTn id="9" fill="hold">
                            <p:stCondLst>
                              <p:cond delay="11125"/>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250" fill="hold"/>
                                        <p:tgtEl>
                                          <p:spTgt spid="6"/>
                                        </p:tgtEl>
                                        <p:attrNameLst>
                                          <p:attrName>ppt_x</p:attrName>
                                        </p:attrNameLst>
                                      </p:cBhvr>
                                      <p:tavLst>
                                        <p:tav tm="0">
                                          <p:val>
                                            <p:strVal val="#ppt_x"/>
                                          </p:val>
                                        </p:tav>
                                        <p:tav tm="100000">
                                          <p:val>
                                            <p:strVal val="#ppt_x"/>
                                          </p:val>
                                        </p:tav>
                                      </p:tavLst>
                                    </p:anim>
                                    <p:anim calcmode="lin" valueType="num">
                                      <p:cBhvr additive="base">
                                        <p:cTn id="13" dur="125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30375"/>
                            </p:stCondLst>
                            <p:childTnLst>
                              <p:par>
                                <p:cTn id="15" presetID="2" presetClass="entr" presetSubtype="4"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250" fill="hold"/>
                                        <p:tgtEl>
                                          <p:spTgt spid="9"/>
                                        </p:tgtEl>
                                        <p:attrNameLst>
                                          <p:attrName>ppt_x</p:attrName>
                                        </p:attrNameLst>
                                      </p:cBhvr>
                                      <p:tavLst>
                                        <p:tav tm="0">
                                          <p:val>
                                            <p:strVal val="#ppt_x"/>
                                          </p:val>
                                        </p:tav>
                                        <p:tav tm="100000">
                                          <p:val>
                                            <p:strVal val="#ppt_x"/>
                                          </p:val>
                                        </p:tav>
                                      </p:tavLst>
                                    </p:anim>
                                    <p:anim calcmode="lin" valueType="num">
                                      <p:cBhvr additive="base">
                                        <p:cTn id="18" dur="12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5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pinimg.com/564x/4a/66/8e/4a668eec8611b50e072418e84e2a0c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659" y="637402"/>
            <a:ext cx="7959792" cy="568301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a:spLocks noChangeArrowheads="1"/>
          </p:cNvSpPr>
          <p:nvPr/>
        </p:nvSpPr>
        <p:spPr bwMode="auto">
          <a:xfrm>
            <a:off x="523255" y="5453853"/>
            <a:ext cx="8030644" cy="126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600" b="1" i="0" u="none" strike="noStrike" kern="1200" normalizeH="0" baseline="0" noProof="0" dirty="0" smtClean="0">
                <a:ln w="6600">
                  <a:solidFill>
                    <a:schemeClr val="accent2"/>
                  </a:solidFill>
                  <a:prstDash val="solid"/>
                </a:ln>
                <a:solidFill>
                  <a:srgbClr val="FFFFFF"/>
                </a:solidFill>
                <a:effectLst>
                  <a:glow rad="101600">
                    <a:schemeClr val="tx1">
                      <a:lumMod val="95000"/>
                      <a:lumOff val="5000"/>
                      <a:alpha val="60000"/>
                    </a:schemeClr>
                  </a:glow>
                  <a:outerShdw dist="38100" dir="2700000" algn="tl" rotWithShape="0">
                    <a:schemeClr val="accent2"/>
                  </a:outerShdw>
                </a:effectLst>
                <a:uLnTx/>
                <a:uFillTx/>
                <a:latin typeface="Arial" panose="020B0604020202020204" pitchFamily="34" charset="0"/>
                <a:ea typeface="+mn-ea"/>
                <a:cs typeface="Arial" panose="020B0604020202020204" pitchFamily="34" charset="0"/>
              </a:rPr>
              <a:t>Que </a:t>
            </a:r>
            <a:r>
              <a:rPr kumimoji="0" lang="es-PE" sz="2600" b="1" i="0" u="none" strike="noStrike" kern="1200" normalizeH="0" baseline="0" noProof="0" dirty="0">
                <a:ln w="6600">
                  <a:solidFill>
                    <a:schemeClr val="accent2"/>
                  </a:solidFill>
                  <a:prstDash val="solid"/>
                </a:ln>
                <a:solidFill>
                  <a:srgbClr val="FFFFFF"/>
                </a:solidFill>
                <a:effectLst>
                  <a:glow rad="101600">
                    <a:schemeClr val="tx1">
                      <a:lumMod val="95000"/>
                      <a:lumOff val="5000"/>
                      <a:alpha val="60000"/>
                    </a:schemeClr>
                  </a:glow>
                  <a:outerShdw dist="38100" dir="2700000" algn="tl" rotWithShape="0">
                    <a:schemeClr val="accent2"/>
                  </a:outerShdw>
                </a:effectLst>
                <a:uLnTx/>
                <a:uFillTx/>
                <a:latin typeface="Arial" panose="020B0604020202020204" pitchFamily="34" charset="0"/>
                <a:ea typeface="+mn-ea"/>
                <a:cs typeface="Arial" panose="020B0604020202020204" pitchFamily="34" charset="0"/>
              </a:rPr>
              <a:t>no falten a tu Iglesia, Pastores santos y entregados como Tú. </a:t>
            </a:r>
            <a:r>
              <a:rPr kumimoji="0" lang="es-PE" sz="2600" b="1" i="0" u="none" strike="noStrike" kern="1200" normalizeH="0" baseline="0" noProof="0" dirty="0" smtClean="0">
                <a:ln w="6600">
                  <a:solidFill>
                    <a:schemeClr val="accent2"/>
                  </a:solidFill>
                  <a:prstDash val="solid"/>
                </a:ln>
                <a:solidFill>
                  <a:srgbClr val="FFFFFF"/>
                </a:solidFill>
                <a:effectLst>
                  <a:glow rad="101600">
                    <a:schemeClr val="tx1">
                      <a:lumMod val="95000"/>
                      <a:lumOff val="5000"/>
                      <a:alpha val="60000"/>
                    </a:schemeClr>
                  </a:glow>
                  <a:outerShdw dist="38100" dir="2700000" algn="tl" rotWithShape="0">
                    <a:schemeClr val="accent2"/>
                  </a:outerShdw>
                </a:effectLst>
                <a:uLnTx/>
                <a:uFillTx/>
                <a:latin typeface="Arial" panose="020B0604020202020204" pitchFamily="34" charset="0"/>
                <a:ea typeface="+mn-ea"/>
                <a:cs typeface="Arial" panose="020B0604020202020204" pitchFamily="34" charset="0"/>
              </a:rPr>
              <a:t>Amén.</a:t>
            </a:r>
            <a:endParaRPr kumimoji="0" lang="es-PE" sz="2600" b="1" i="0" u="none" strike="noStrike" kern="1200" normalizeH="0" baseline="0" noProof="0" dirty="0">
              <a:ln w="6600">
                <a:solidFill>
                  <a:schemeClr val="accent2"/>
                </a:solidFill>
                <a:prstDash val="solid"/>
              </a:ln>
              <a:solidFill>
                <a:srgbClr val="FFFFFF"/>
              </a:solidFill>
              <a:effectLst>
                <a:glow rad="101600">
                  <a:schemeClr val="tx1">
                    <a:lumMod val="95000"/>
                    <a:lumOff val="5000"/>
                    <a:alpha val="60000"/>
                  </a:schemeClr>
                </a:glow>
                <a:outerShdw dist="38100" dir="2700000" algn="tl" rotWithShape="0">
                  <a:schemeClr val="accent2"/>
                </a:outerShdw>
              </a:effectLst>
              <a:uLnTx/>
              <a:uFillTx/>
              <a:latin typeface="Arial" panose="020B0604020202020204" pitchFamily="34" charset="0"/>
              <a:ea typeface="+mn-ea"/>
              <a:cs typeface="Arial" panose="020B0604020202020204" pitchFamily="34" charset="0"/>
            </a:endParaRPr>
          </a:p>
        </p:txBody>
      </p:sp>
      <p:sp>
        <p:nvSpPr>
          <p:cNvPr id="4" name="Rectangle 7"/>
          <p:cNvSpPr>
            <a:spLocks noChangeArrowheads="1"/>
          </p:cNvSpPr>
          <p:nvPr/>
        </p:nvSpPr>
        <p:spPr bwMode="auto">
          <a:xfrm>
            <a:off x="523255" y="3519101"/>
            <a:ext cx="7948658" cy="1725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600" b="0" i="0" u="none" strike="noStrike" kern="1200" cap="none" spc="0" normalizeH="0" baseline="0" noProof="0" dirty="0">
                <a:ln>
                  <a:noFill/>
                </a:ln>
                <a:solidFill>
                  <a:prstClr val="white"/>
                </a:solidFill>
                <a:effectLst>
                  <a:glow rad="228600">
                    <a:schemeClr val="accent4">
                      <a:satMod val="175000"/>
                      <a:alpha val="40000"/>
                    </a:schemeClr>
                  </a:glow>
                  <a:outerShdw blurRad="50800" dist="63500" dir="10800000" algn="r" rotWithShape="0">
                    <a:prstClr val="black"/>
                  </a:outerShdw>
                </a:effectLst>
                <a:uLnTx/>
                <a:uFillTx/>
                <a:latin typeface="Arial" panose="020B0604020202020204" pitchFamily="34" charset="0"/>
                <a:ea typeface="+mn-ea"/>
                <a:cs typeface="Arial" panose="020B0604020202020204" pitchFamily="34" charset="0"/>
              </a:rPr>
              <a:t>¡Oh, Cristo, cordero y pastor</a:t>
            </a:r>
            <a:r>
              <a:rPr kumimoji="0" lang="es-PE" sz="2600" b="0" i="0" u="none" strike="noStrike" kern="1200" cap="none" spc="0" normalizeH="0" baseline="0" noProof="0" dirty="0" smtClean="0">
                <a:ln>
                  <a:noFill/>
                </a:ln>
                <a:solidFill>
                  <a:prstClr val="white"/>
                </a:solidFill>
                <a:effectLst>
                  <a:glow rad="228600">
                    <a:schemeClr val="accent4">
                      <a:satMod val="175000"/>
                      <a:alpha val="40000"/>
                    </a:schemeClr>
                  </a:glow>
                  <a:outerShdw blurRad="50800" dist="63500" dir="10800000" algn="r" rotWithShape="0">
                    <a:prstClr val="black"/>
                  </a:outerShdw>
                </a:effectLst>
                <a:uLnTx/>
                <a:uFillTx/>
                <a:latin typeface="Arial" panose="020B0604020202020204" pitchFamily="34" charset="0"/>
                <a:ea typeface="+mn-ea"/>
                <a:cs typeface="Arial" panose="020B0604020202020204" pitchFamily="34" charset="0"/>
              </a:rPr>
              <a:t>!</a:t>
            </a:r>
            <a:endParaRPr kumimoji="0" lang="es-PE" sz="2600" b="1" i="0" u="none" strike="noStrike" kern="1200" cap="none" spc="0" normalizeH="0" baseline="0" noProof="0" dirty="0" smtClean="0">
              <a:ln>
                <a:noFill/>
              </a:ln>
              <a:solidFill>
                <a:prstClr val="white"/>
              </a:solidFill>
              <a:effectLst>
                <a:glow rad="228600">
                  <a:schemeClr val="accent4">
                    <a:satMod val="175000"/>
                    <a:alpha val="40000"/>
                  </a:schemeClr>
                </a:glow>
                <a:outerShdw blurRad="50800" dist="63500" dir="10800000" algn="r" rotWithShape="0">
                  <a:prstClr val="black"/>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600" b="0" i="0" u="none" strike="noStrike" kern="1200" cap="none" spc="0" normalizeH="0" baseline="0" noProof="0" dirty="0" smtClean="0">
                <a:ln>
                  <a:noFill/>
                </a:ln>
                <a:solidFill>
                  <a:prstClr val="white"/>
                </a:solidFill>
                <a:effectLst>
                  <a:glow rad="228600">
                    <a:schemeClr val="accent4">
                      <a:satMod val="175000"/>
                      <a:alpha val="40000"/>
                    </a:scheme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Marca </a:t>
            </a:r>
            <a:r>
              <a:rPr kumimoji="0" lang="es-PE" sz="2600" b="0" i="0" u="none" strike="noStrike" kern="1200" cap="none" spc="0" normalizeH="0" baseline="0" noProof="0" dirty="0">
                <a:ln>
                  <a:noFill/>
                </a:ln>
                <a:solidFill>
                  <a:prstClr val="white"/>
                </a:solidFill>
                <a:effectLst>
                  <a:glow rad="228600">
                    <a:schemeClr val="accent4">
                      <a:satMod val="175000"/>
                      <a:alpha val="40000"/>
                    </a:scheme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Tú el sendero de nuestras vidas: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600" b="0" i="0" u="none" strike="noStrike" kern="1200" cap="none" spc="0" normalizeH="0" baseline="0" noProof="0" dirty="0">
                <a:ln>
                  <a:noFill/>
                </a:ln>
                <a:solidFill>
                  <a:prstClr val="white"/>
                </a:solidFill>
                <a:effectLst>
                  <a:glow rad="228600">
                    <a:schemeClr val="accent4">
                      <a:satMod val="175000"/>
                      <a:alpha val="40000"/>
                    </a:scheme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Que como ovejas podamos seguirte hoy a través de aquellos que asocias en el ministerio de tu pastoreo</a:t>
            </a:r>
            <a:r>
              <a:rPr kumimoji="0" lang="es-PE" sz="2600" b="0" i="0" u="none" strike="noStrike" kern="1200" cap="none" spc="0" normalizeH="0" baseline="0" noProof="0" dirty="0" smtClean="0">
                <a:ln>
                  <a:noFill/>
                </a:ln>
                <a:solidFill>
                  <a:prstClr val="white"/>
                </a:solidFill>
                <a:effectLst>
                  <a:glow rad="228600">
                    <a:schemeClr val="accent4">
                      <a:satMod val="175000"/>
                      <a:alpha val="40000"/>
                    </a:scheme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a:t>
            </a:r>
            <a:endParaRPr kumimoji="0" lang="es-PE" sz="2600" b="0" i="0" u="none" strike="noStrike" kern="1200" cap="none" spc="0" normalizeH="0" baseline="0" noProof="0" dirty="0">
              <a:ln>
                <a:noFill/>
              </a:ln>
              <a:solidFill>
                <a:prstClr val="white"/>
              </a:solidFill>
              <a:effectLst>
                <a:glow rad="228600">
                  <a:schemeClr val="accent4">
                    <a:satMod val="175000"/>
                    <a:alpha val="40000"/>
                  </a:schemeClr>
                </a:glow>
                <a:outerShdw blurRad="50800" dist="38100" algn="l" rotWithShape="0">
                  <a:prstClr val="black"/>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958028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ppt_x"/>
                                          </p:val>
                                        </p:tav>
                                        <p:tav tm="100000">
                                          <p:val>
                                            <p:strVal val="#ppt_x"/>
                                          </p:val>
                                        </p:tav>
                                      </p:tavLst>
                                    </p:anim>
                                    <p:anim calcmode="lin" valueType="num">
                                      <p:cBhvr additive="base">
                                        <p:cTn id="8" dur="125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900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250" fill="hold"/>
                                        <p:tgtEl>
                                          <p:spTgt spid="5"/>
                                        </p:tgtEl>
                                        <p:attrNameLst>
                                          <p:attrName>ppt_x</p:attrName>
                                        </p:attrNameLst>
                                      </p:cBhvr>
                                      <p:tavLst>
                                        <p:tav tm="0">
                                          <p:val>
                                            <p:strVal val="#ppt_x"/>
                                          </p:val>
                                        </p:tav>
                                        <p:tav tm="100000">
                                          <p:val>
                                            <p:strVal val="#ppt_x"/>
                                          </p:val>
                                        </p:tav>
                                      </p:tavLst>
                                    </p:anim>
                                    <p:anim calcmode="lin" valueType="num">
                                      <p:cBhvr additive="base">
                                        <p:cTn id="13" dur="1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pinimg.com/564x/88/cf/3a/88cf3a467e7d8f3aedd552f502a64a4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821" y="553264"/>
            <a:ext cx="8005091" cy="5773409"/>
          </a:xfrm>
          <a:prstGeom prst="rect">
            <a:avLst/>
          </a:prstGeom>
          <a:noFill/>
          <a:extLst>
            <a:ext uri="{909E8E84-426E-40DD-AFC4-6F175D3DCCD1}">
              <a14:hiddenFill xmlns:a14="http://schemas.microsoft.com/office/drawing/2010/main">
                <a:solidFill>
                  <a:srgbClr val="FFFFFF"/>
                </a:solidFill>
              </a14:hiddenFill>
            </a:ext>
          </a:extLst>
        </p:spPr>
      </p:pic>
      <p:sp>
        <p:nvSpPr>
          <p:cNvPr id="79880" name="Rectangle 8"/>
          <p:cNvSpPr>
            <a:spLocks noChangeArrowheads="1"/>
          </p:cNvSpPr>
          <p:nvPr/>
        </p:nvSpPr>
        <p:spPr bwMode="auto">
          <a:xfrm>
            <a:off x="755576" y="1564594"/>
            <a:ext cx="2459897" cy="37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s-PE" sz="2800" b="1" u="none" strike="noStrike" kern="1200" normalizeH="0" baseline="0" noProof="0" dirty="0" smtClean="0">
                <a:ln w="6600">
                  <a:solidFill>
                    <a:schemeClr val="accent2"/>
                  </a:solidFill>
                  <a:prstDash val="solid"/>
                </a:ln>
                <a:effectLst>
                  <a:outerShdw dist="38100" dir="2700000" algn="tl" rotWithShape="0">
                    <a:schemeClr val="accent2"/>
                  </a:outerShdw>
                </a:effectLst>
                <a:uLnTx/>
                <a:uFillTx/>
                <a:latin typeface="Arial" panose="020B0604020202020204" pitchFamily="34" charset="0"/>
                <a:ea typeface="+mn-ea"/>
                <a:cs typeface="Arial" panose="020B0604020202020204" pitchFamily="34" charset="0"/>
              </a:rPr>
              <a:t>Motivación:</a:t>
            </a:r>
            <a:endParaRPr kumimoji="0" lang="es-ES_tradnl" sz="2800" b="1" i="1" u="none" strike="noStrike" kern="1200" cap="none" spc="0" normalizeH="0" baseline="0" noProof="0" dirty="0">
              <a:ln>
                <a:noFill/>
              </a:ln>
              <a:solidFill>
                <a:prstClr val="white"/>
              </a:solidFill>
              <a:effectLst>
                <a:glow rad="139700">
                  <a:srgbClr val="8064A2">
                    <a:satMod val="175000"/>
                    <a:alpha val="4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79882" name="Rectangle 10"/>
          <p:cNvSpPr>
            <a:spLocks noChangeArrowheads="1"/>
          </p:cNvSpPr>
          <p:nvPr/>
        </p:nvSpPr>
        <p:spPr bwMode="auto">
          <a:xfrm>
            <a:off x="755576" y="3744764"/>
            <a:ext cx="7626424"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PE" sz="2800" b="0" i="1" u="none" strike="noStrike" kern="1200" cap="none" spc="0" normalizeH="0" baseline="0" noProof="0" dirty="0">
              <a:ln>
                <a:noFill/>
              </a:ln>
              <a:solidFill>
                <a:sysClr val="windowText" lastClr="000000"/>
              </a:solidFill>
              <a:effectLst>
                <a:glow rad="101600">
                  <a:srgbClr val="FFFFFF">
                    <a:alpha val="60000"/>
                  </a:srgbClr>
                </a:glow>
                <a:outerShdw blurRad="50800" dist="38100" dir="10800000" algn="r" rotWithShape="0">
                  <a:prstClr val="white"/>
                </a:outerShdw>
              </a:effectLst>
              <a:uLnTx/>
              <a:uFillTx/>
              <a:latin typeface="Swis721 BT"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S_tradnl" sz="2800" b="0" i="1" u="none" strike="noStrike" kern="1200" cap="none" spc="0" normalizeH="0" baseline="0" noProof="0" dirty="0">
              <a:ln>
                <a:noFill/>
              </a:ln>
              <a:solidFill>
                <a:sysClr val="windowText" lastClr="000000"/>
              </a:solidFill>
              <a:effectLst>
                <a:glow rad="101600">
                  <a:srgbClr val="FFFFFF">
                    <a:alpha val="60000"/>
                  </a:srgbClr>
                </a:glow>
                <a:outerShdw blurRad="50800" dist="38100" dir="10800000" algn="r" rotWithShape="0">
                  <a:prstClr val="white"/>
                </a:outerShdw>
              </a:effectLst>
              <a:uLnTx/>
              <a:uFillTx/>
              <a:latin typeface="Swis721 BT"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S_tradnl" sz="2800" b="0" i="1" u="none" strike="noStrike" kern="1200" cap="none" spc="0" normalizeH="0" baseline="0" noProof="0" dirty="0">
              <a:ln>
                <a:noFill/>
              </a:ln>
              <a:solidFill>
                <a:sysClr val="windowText" lastClr="000000"/>
              </a:solidFill>
              <a:effectLst>
                <a:glow rad="101600">
                  <a:srgbClr val="FFFFFF">
                    <a:alpha val="60000"/>
                  </a:srgbClr>
                </a:glow>
                <a:outerShdw blurRad="50800" dist="38100" dir="10800000" algn="r" rotWithShape="0">
                  <a:prstClr val="white"/>
                </a:outerShdw>
              </a:effectLst>
              <a:uLnTx/>
              <a:uFillTx/>
              <a:latin typeface="Swis721 BT" pitchFamily="34" charset="0"/>
              <a:ea typeface="+mn-ea"/>
              <a:cs typeface="+mn-cs"/>
            </a:endParaRPr>
          </a:p>
        </p:txBody>
      </p:sp>
      <p:sp>
        <p:nvSpPr>
          <p:cNvPr id="8" name="Rectángulo redondeado 7"/>
          <p:cNvSpPr>
            <a:spLocks noChangeArrowheads="1"/>
          </p:cNvSpPr>
          <p:nvPr/>
        </p:nvSpPr>
        <p:spPr bwMode="auto">
          <a:xfrm>
            <a:off x="567821" y="560183"/>
            <a:ext cx="2989294" cy="910006"/>
          </a:xfrm>
          <a:prstGeom prst="roundRect">
            <a:avLst>
              <a:gd name="adj" fmla="val 16667"/>
            </a:avLst>
          </a:prstGeom>
          <a:solidFill>
            <a:srgbClr val="FFFF00"/>
          </a:solidFill>
          <a:ln w="12700">
            <a:solidFill>
              <a:srgbClr val="660033"/>
            </a:solidFill>
            <a:round/>
            <a:headEnd/>
            <a:tailEnd/>
          </a:ln>
          <a:effectLst>
            <a:outerShdw dist="28398" dir="3806097" algn="ctr" rotWithShape="0">
              <a:srgbClr val="660033"/>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1600" b="1" i="0" u="none" strike="noStrike" kern="1200" cap="none" spc="0" normalizeH="0" baseline="0" noProof="0" dirty="0" smtClean="0">
                <a:ln>
                  <a:noFill/>
                </a:ln>
                <a:solidFill>
                  <a:srgbClr val="C00000"/>
                </a:solidFill>
                <a:effectLst/>
                <a:uLnTx/>
                <a:uFillTx/>
                <a:latin typeface="Bodoni MT Black" panose="02070A03080606020203" pitchFamily="18" charset="0"/>
                <a:ea typeface="Times New Roman" panose="02020603050405020304" pitchFamily="18" charset="0"/>
              </a:rPr>
              <a:t>LECTIO</a:t>
            </a:r>
            <a:endParaRPr kumimoji="0" lang="es-PE" sz="1600" b="1" i="0" u="none" strike="noStrike" kern="1200" cap="none" spc="0" normalizeH="0" baseline="0" noProof="0" dirty="0" smtClean="0">
              <a:ln>
                <a:noFill/>
              </a:ln>
              <a:solidFill>
                <a:srgbClr val="880000"/>
              </a:solidFill>
              <a:effectLst/>
              <a:uLnTx/>
              <a:uFillTx/>
              <a:latin typeface="Bodoni MT Black" panose="02070A03080606020203"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1800" b="1" i="0" u="none" strike="noStrike" kern="1200" cap="none" spc="0" normalizeH="0" baseline="0" noProof="0" dirty="0" smtClean="0">
                <a:ln>
                  <a:noFill/>
                </a:ln>
                <a:solidFill>
                  <a:srgbClr val="000000"/>
                </a:solidFill>
                <a:effectLst/>
                <a:uLnTx/>
                <a:uFillTx/>
                <a:latin typeface="Bodoni MT Black" panose="02070A03080606020203" pitchFamily="18" charset="0"/>
                <a:ea typeface="Times New Roman" panose="02020603050405020304" pitchFamily="18" charset="0"/>
              </a:rPr>
              <a:t>¿Qué dice el texto?</a:t>
            </a:r>
            <a:r>
              <a:rPr kumimoji="0" lang="es-PE" sz="1800" b="1" i="0" u="none" strike="noStrike" kern="1200" cap="none" spc="0" normalizeH="0" baseline="0" noProof="0" dirty="0" smtClean="0">
                <a:ln>
                  <a:noFill/>
                </a:ln>
                <a:solidFill>
                  <a:srgbClr val="880000"/>
                </a:solidFill>
                <a:effectLst/>
                <a:uLnTx/>
                <a:uFillTx/>
                <a:latin typeface="Bodoni MT Black" panose="02070A03080606020203" pitchFamily="18" charset="0"/>
                <a:ea typeface="Times New Roman" panose="02020603050405020304" pitchFamily="18" charset="0"/>
              </a:rPr>
              <a:t> Juan 10, 11-18</a:t>
            </a:r>
            <a:endParaRPr kumimoji="0" lang="es-PE" sz="1800" b="1" i="0" u="none" strike="noStrike" kern="1200" cap="none" spc="0" normalizeH="0" baseline="0" noProof="0" dirty="0">
              <a:ln>
                <a:noFill/>
              </a:ln>
              <a:solidFill>
                <a:srgbClr val="880000"/>
              </a:solidFill>
              <a:effectLst/>
              <a:uLnTx/>
              <a:uFillTx/>
              <a:latin typeface="Bodoni MT Black" panose="02070A03080606020203" pitchFamily="18" charset="0"/>
              <a:ea typeface="Times New Roman" panose="02020603050405020304" pitchFamily="18" charset="0"/>
            </a:endParaRPr>
          </a:p>
        </p:txBody>
      </p:sp>
      <p:sp>
        <p:nvSpPr>
          <p:cNvPr id="9" name="Rectangle 8"/>
          <p:cNvSpPr>
            <a:spLocks noChangeArrowheads="1"/>
          </p:cNvSpPr>
          <p:nvPr/>
        </p:nvSpPr>
        <p:spPr bwMode="auto">
          <a:xfrm>
            <a:off x="567821" y="3488696"/>
            <a:ext cx="8001933" cy="2744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600" b="0" i="1" u="none" strike="noStrike" kern="1200" cap="none" spc="0" normalizeH="0" baseline="0" noProof="0" dirty="0" smtClean="0">
                <a:ln>
                  <a:noFill/>
                </a:ln>
                <a:solidFill>
                  <a:prstClr val="white"/>
                </a:solidFill>
                <a:effectLst>
                  <a:glow rad="139700">
                    <a:srgbClr val="580000">
                      <a:alpha val="4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No </a:t>
            </a:r>
            <a:r>
              <a:rPr kumimoji="0" lang="es-PE" sz="2600" b="0" i="1" u="none" strike="noStrike" kern="1200" cap="none" spc="0" normalizeH="0" baseline="0" noProof="0" dirty="0">
                <a:ln>
                  <a:noFill/>
                </a:ln>
                <a:solidFill>
                  <a:prstClr val="white"/>
                </a:solidFill>
                <a:effectLst>
                  <a:glow rad="139700">
                    <a:srgbClr val="580000">
                      <a:alpha val="4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es lo mismo ser pastor que ser un simple empleado; </a:t>
            </a:r>
            <a:r>
              <a:rPr kumimoji="0" lang="es-PE" sz="2600" b="0" i="1" u="none" strike="noStrike" kern="1200" cap="none" spc="0" normalizeH="0" baseline="0" noProof="0" dirty="0" smtClean="0">
                <a:ln>
                  <a:noFill/>
                </a:ln>
                <a:solidFill>
                  <a:prstClr val="white"/>
                </a:solidFill>
                <a:effectLst>
                  <a:glow rad="139700">
                    <a:srgbClr val="580000">
                      <a:alpha val="4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que </a:t>
            </a:r>
            <a:r>
              <a:rPr kumimoji="0" lang="es-PE" sz="2600" b="0" i="1" u="none" strike="noStrike" kern="1200" cap="none" spc="0" normalizeH="0" baseline="0" noProof="0" dirty="0">
                <a:ln>
                  <a:noFill/>
                </a:ln>
                <a:solidFill>
                  <a:prstClr val="white"/>
                </a:solidFill>
                <a:effectLst>
                  <a:glow rad="139700">
                    <a:srgbClr val="580000">
                      <a:alpha val="4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te importen o te den </a:t>
            </a:r>
            <a:r>
              <a:rPr kumimoji="0" lang="es-PE" sz="2600" b="0" i="1" u="none" strike="noStrike" kern="1200" cap="none" spc="0" normalizeH="0" baseline="0" noProof="0" dirty="0" smtClean="0">
                <a:ln>
                  <a:noFill/>
                </a:ln>
                <a:solidFill>
                  <a:prstClr val="white"/>
                </a:solidFill>
                <a:effectLst>
                  <a:glow rad="139700">
                    <a:srgbClr val="580000">
                      <a:alpha val="4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lo </a:t>
            </a:r>
            <a:r>
              <a:rPr kumimoji="0" lang="es-PE" sz="2600" b="0" i="1" u="none" strike="noStrike" kern="1200" cap="none" spc="0" normalizeH="0" baseline="0" noProof="0" dirty="0">
                <a:ln>
                  <a:noFill/>
                </a:ln>
                <a:solidFill>
                  <a:prstClr val="white"/>
                </a:solidFill>
                <a:effectLst>
                  <a:glow rad="139700">
                    <a:srgbClr val="580000">
                      <a:alpha val="4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mismo. Jesús </a:t>
            </a:r>
            <a:r>
              <a:rPr kumimoji="0" lang="es-PE" sz="2600" b="0" i="1" u="none" strike="noStrike" kern="1200" cap="none" spc="0" normalizeH="0" baseline="0" noProof="0" dirty="0" smtClean="0">
                <a:ln>
                  <a:noFill/>
                </a:ln>
                <a:solidFill>
                  <a:prstClr val="white"/>
                </a:solidFill>
                <a:effectLst>
                  <a:glow rad="139700">
                    <a:srgbClr val="580000">
                      <a:alpha val="4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toma esta imagen</a:t>
            </a:r>
            <a:r>
              <a:rPr kumimoji="0" lang="es-PE" sz="2600" b="0" i="1" u="none" strike="noStrike" kern="1200" cap="none" spc="0" normalizeH="0" baseline="0" noProof="0" dirty="0">
                <a:ln>
                  <a:noFill/>
                </a:ln>
                <a:solidFill>
                  <a:prstClr val="white"/>
                </a:solidFill>
                <a:effectLst>
                  <a:glow rad="139700">
                    <a:srgbClr val="580000">
                      <a:alpha val="4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s-PE" sz="2600" b="0" i="1" u="none" strike="noStrike" kern="1200" cap="none" spc="0" normalizeH="0" baseline="0" noProof="0" dirty="0" smtClean="0">
                <a:ln>
                  <a:noFill/>
                </a:ln>
                <a:solidFill>
                  <a:prstClr val="white"/>
                </a:solidFill>
                <a:effectLst>
                  <a:glow rad="139700">
                    <a:srgbClr val="580000">
                      <a:alpha val="4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que sus oyentes entendían bien fácilmente </a:t>
            </a:r>
            <a:r>
              <a:rPr kumimoji="0" lang="es-ES" sz="2600" b="0" i="1" u="none" strike="noStrike" kern="1200" cap="none" spc="0" normalizeH="0" baseline="0" noProof="0" dirty="0">
                <a:ln>
                  <a:noFill/>
                </a:ln>
                <a:solidFill>
                  <a:prstClr val="white"/>
                </a:solidFill>
                <a:effectLst>
                  <a:glow rad="139700">
                    <a:srgbClr val="580000">
                      <a:alpha val="4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al ser un pueblo  de agricultores y ganaderos, para hacerles entender </a:t>
            </a:r>
            <a:r>
              <a:rPr lang="es-PE" sz="2600" i="1" dirty="0" smtClean="0">
                <a:solidFill>
                  <a:prstClr val="white"/>
                </a:solidFill>
                <a:effectLst>
                  <a:glow rad="101600">
                    <a:prstClr val="black">
                      <a:lumMod val="95000"/>
                      <a:lumOff val="5000"/>
                      <a:alpha val="60000"/>
                    </a:prstClr>
                  </a:glow>
                  <a:outerShdw blurRad="38100" dist="38100" dir="2700000" algn="tl">
                    <a:srgbClr val="000000">
                      <a:alpha val="43137"/>
                    </a:srgbClr>
                  </a:outerShdw>
                </a:effectLst>
                <a:latin typeface="Arial" panose="020B0604020202020204" pitchFamily="34" charset="0"/>
                <a:cs typeface="Arial" panose="020B0604020202020204" pitchFamily="34" charset="0"/>
              </a:rPr>
              <a:t>que </a:t>
            </a:r>
            <a:r>
              <a:rPr lang="es-PE" sz="2600" i="1" dirty="0">
                <a:solidFill>
                  <a:prstClr val="white"/>
                </a:solidFill>
                <a:effectLst>
                  <a:glow rad="101600">
                    <a:prstClr val="black">
                      <a:lumMod val="95000"/>
                      <a:lumOff val="5000"/>
                      <a:alpha val="60000"/>
                    </a:prstClr>
                  </a:glow>
                  <a:outerShdw blurRad="38100" dist="38100" dir="2700000" algn="tl">
                    <a:srgbClr val="000000">
                      <a:alpha val="43137"/>
                    </a:srgbClr>
                  </a:outerShdw>
                </a:effectLst>
                <a:latin typeface="Arial" panose="020B0604020202020204" pitchFamily="34" charset="0"/>
                <a:cs typeface="Arial" panose="020B0604020202020204" pitchFamily="34" charset="0"/>
              </a:rPr>
              <a:t>para él somos importantes hasta el punto de dar la </a:t>
            </a:r>
            <a:r>
              <a:rPr lang="es-PE" sz="2600" i="1" dirty="0" smtClean="0">
                <a:solidFill>
                  <a:prstClr val="white"/>
                </a:solidFill>
                <a:effectLst>
                  <a:glow rad="101600">
                    <a:prstClr val="black">
                      <a:lumMod val="95000"/>
                      <a:lumOff val="5000"/>
                      <a:alpha val="60000"/>
                    </a:prstClr>
                  </a:glow>
                  <a:outerShdw blurRad="38100" dist="38100" dir="2700000" algn="tl">
                    <a:srgbClr val="000000">
                      <a:alpha val="43137"/>
                    </a:srgbClr>
                  </a:outerShdw>
                </a:effectLst>
                <a:latin typeface="Arial" panose="020B0604020202020204" pitchFamily="34" charset="0"/>
                <a:cs typeface="Arial" panose="020B0604020202020204" pitchFamily="34" charset="0"/>
              </a:rPr>
              <a:t>vida  </a:t>
            </a:r>
            <a:r>
              <a:rPr lang="es-PE" sz="2600" i="1" dirty="0">
                <a:solidFill>
                  <a:prstClr val="white"/>
                </a:solidFill>
                <a:effectLst>
                  <a:glow rad="101600">
                    <a:prstClr val="black">
                      <a:lumMod val="95000"/>
                      <a:lumOff val="5000"/>
                      <a:alpha val="60000"/>
                    </a:prstClr>
                  </a:glow>
                  <a:outerShdw blurRad="38100" dist="38100" dir="2700000" algn="tl">
                    <a:srgbClr val="000000">
                      <a:alpha val="43137"/>
                    </a:srgbClr>
                  </a:outerShdw>
                </a:effectLst>
                <a:latin typeface="Arial" panose="020B0604020202020204" pitchFamily="34" charset="0"/>
                <a:cs typeface="Arial" panose="020B0604020202020204" pitchFamily="34" charset="0"/>
              </a:rPr>
              <a:t>por nosotros.</a:t>
            </a:r>
          </a:p>
          <a:p>
            <a:pPr lvl="0" algn="ctr" fontAlgn="base">
              <a:spcAft>
                <a:spcPct val="0"/>
              </a:spcAft>
              <a:defRPr/>
            </a:pPr>
            <a:r>
              <a:rPr lang="es-PE" sz="2600" i="1" dirty="0">
                <a:solidFill>
                  <a:prstClr val="white"/>
                </a:solidFill>
                <a:effectLst>
                  <a:glow rad="101600">
                    <a:prstClr val="black">
                      <a:lumMod val="95000"/>
                      <a:lumOff val="5000"/>
                      <a:alpha val="60000"/>
                    </a:prstClr>
                  </a:glow>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s-ES_tradnl" sz="2600" i="1" dirty="0">
              <a:solidFill>
                <a:prstClr val="white"/>
              </a:solidFill>
              <a:effectLst>
                <a:glow rad="101600">
                  <a:prstClr val="black">
                    <a:lumMod val="95000"/>
                    <a:lumOff val="5000"/>
                    <a:alpha val="60000"/>
                  </a:prst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s-ES_tradnl" sz="2600" b="0" i="1" u="none" strike="noStrike" kern="1200" cap="none" spc="0" normalizeH="0" baseline="0" noProof="0" dirty="0">
              <a:ln>
                <a:noFill/>
              </a:ln>
              <a:solidFill>
                <a:prstClr val="white"/>
              </a:solidFill>
              <a:effectLst>
                <a:glow rad="139700">
                  <a:srgbClr val="580000">
                    <a:alpha val="4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10" name="Rectangle 8"/>
          <p:cNvSpPr>
            <a:spLocks noChangeArrowheads="1"/>
          </p:cNvSpPr>
          <p:nvPr/>
        </p:nvSpPr>
        <p:spPr bwMode="auto">
          <a:xfrm>
            <a:off x="4737463" y="4559523"/>
            <a:ext cx="3679250" cy="1606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0" eaLnBrk="1" fontAlgn="base" latinLnBrk="0" hangingPunct="1">
              <a:lnSpc>
                <a:spcPct val="100000"/>
              </a:lnSpc>
              <a:spcBef>
                <a:spcPts val="0"/>
              </a:spcBef>
              <a:spcAft>
                <a:spcPct val="0"/>
              </a:spcAft>
              <a:buClrTx/>
              <a:buSzTx/>
              <a:buFontTx/>
              <a:buNone/>
              <a:tabLst/>
              <a:defRPr/>
            </a:pPr>
            <a:endParaRPr kumimoji="0" lang="es-ES_tradnl" sz="2600" b="0" i="1" u="none" strike="noStrike" kern="1200" cap="none" spc="0" normalizeH="0" baseline="0" noProof="0" dirty="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72343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0"/>
                                  </p:iterate>
                                  <p:childTnLst>
                                    <p:set>
                                      <p:cBhvr>
                                        <p:cTn id="6" dur="1" fill="hold">
                                          <p:stCondLst>
                                            <p:cond delay="0"/>
                                          </p:stCondLst>
                                        </p:cTn>
                                        <p:tgtEl>
                                          <p:spTgt spid="79880"/>
                                        </p:tgtEl>
                                        <p:attrNameLst>
                                          <p:attrName>style.visibility</p:attrName>
                                        </p:attrNameLst>
                                      </p:cBhvr>
                                      <p:to>
                                        <p:strVal val="visible"/>
                                      </p:to>
                                    </p:set>
                                    <p:anim calcmode="lin" valueType="num">
                                      <p:cBhvr additive="base">
                                        <p:cTn id="7" dur="300" fill="hold"/>
                                        <p:tgtEl>
                                          <p:spTgt spid="79880"/>
                                        </p:tgtEl>
                                        <p:attrNameLst>
                                          <p:attrName>ppt_x</p:attrName>
                                        </p:attrNameLst>
                                      </p:cBhvr>
                                      <p:tavLst>
                                        <p:tav tm="0">
                                          <p:val>
                                            <p:strVal val="0-#ppt_w/2"/>
                                          </p:val>
                                        </p:tav>
                                        <p:tav tm="100000">
                                          <p:val>
                                            <p:strVal val="#ppt_x"/>
                                          </p:val>
                                        </p:tav>
                                      </p:tavLst>
                                    </p:anim>
                                    <p:anim calcmode="lin" valueType="num">
                                      <p:cBhvr additive="base">
                                        <p:cTn id="8" dur="300" fill="hold"/>
                                        <p:tgtEl>
                                          <p:spTgt spid="79880"/>
                                        </p:tgtEl>
                                        <p:attrNameLst>
                                          <p:attrName>ppt_y</p:attrName>
                                        </p:attrNameLst>
                                      </p:cBhvr>
                                      <p:tavLst>
                                        <p:tav tm="0">
                                          <p:val>
                                            <p:strVal val="#ppt_y"/>
                                          </p:val>
                                        </p:tav>
                                        <p:tav tm="100000">
                                          <p:val>
                                            <p:strVal val="#ppt_y"/>
                                          </p:val>
                                        </p:tav>
                                      </p:tavLst>
                                    </p:anim>
                                  </p:childTnLst>
                                </p:cTn>
                              </p:par>
                            </p:childTnLst>
                          </p:cTn>
                        </p:par>
                        <p:par>
                          <p:cTn id="9" fill="hold">
                            <p:stCondLst>
                              <p:cond delay="600"/>
                            </p:stCondLst>
                            <p:childTnLst>
                              <p:par>
                                <p:cTn id="10" presetID="2" presetClass="entr" presetSubtype="8" fill="hold" grpId="0" nodeType="afterEffect">
                                  <p:stCondLst>
                                    <p:cond delay="0"/>
                                  </p:stCondLst>
                                  <p:iterate type="wd">
                                    <p:tmPct val="100000"/>
                                  </p:iterate>
                                  <p:childTnLst>
                                    <p:set>
                                      <p:cBhvr>
                                        <p:cTn id="11" dur="1" fill="hold">
                                          <p:stCondLst>
                                            <p:cond delay="0"/>
                                          </p:stCondLst>
                                        </p:cTn>
                                        <p:tgtEl>
                                          <p:spTgt spid="9"/>
                                        </p:tgtEl>
                                        <p:attrNameLst>
                                          <p:attrName>style.visibility</p:attrName>
                                        </p:attrNameLst>
                                      </p:cBhvr>
                                      <p:to>
                                        <p:strVal val="visible"/>
                                      </p:to>
                                    </p:set>
                                    <p:anim calcmode="lin" valueType="num">
                                      <p:cBhvr additive="base">
                                        <p:cTn id="12" dur="300" fill="hold"/>
                                        <p:tgtEl>
                                          <p:spTgt spid="9"/>
                                        </p:tgtEl>
                                        <p:attrNameLst>
                                          <p:attrName>ppt_x</p:attrName>
                                        </p:attrNameLst>
                                      </p:cBhvr>
                                      <p:tavLst>
                                        <p:tav tm="0">
                                          <p:val>
                                            <p:strVal val="0-#ppt_w/2"/>
                                          </p:val>
                                        </p:tav>
                                        <p:tav tm="100000">
                                          <p:val>
                                            <p:strVal val="#ppt_x"/>
                                          </p:val>
                                        </p:tav>
                                      </p:tavLst>
                                    </p:anim>
                                    <p:anim calcmode="lin" valueType="num">
                                      <p:cBhvr additive="base">
                                        <p:cTn id="13" dur="3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8600"/>
                            </p:stCondLst>
                            <p:childTnLst>
                              <p:par>
                                <p:cTn id="15" presetID="2" presetClass="entr" presetSubtype="1" fill="hold" grpId="0" nodeType="afterEffect" nodePh="1">
                                  <p:stCondLst>
                                    <p:cond delay="0"/>
                                  </p:stCondLst>
                                  <p:endCondLst>
                                    <p:cond evt="begin" delay="0">
                                      <p:tn val="15"/>
                                    </p:cond>
                                  </p:endCondLst>
                                  <p:iterate type="wd">
                                    <p:tmPct val="100000"/>
                                  </p:iterate>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300" fill="hold"/>
                                        <p:tgtEl>
                                          <p:spTgt spid="10"/>
                                        </p:tgtEl>
                                        <p:attrNameLst>
                                          <p:attrName>ppt_x</p:attrName>
                                        </p:attrNameLst>
                                      </p:cBhvr>
                                      <p:tavLst>
                                        <p:tav tm="0">
                                          <p:val>
                                            <p:strVal val="#ppt_x"/>
                                          </p:val>
                                        </p:tav>
                                        <p:tav tm="100000">
                                          <p:val>
                                            <p:strVal val="#ppt_x"/>
                                          </p:val>
                                        </p:tav>
                                      </p:tavLst>
                                    </p:anim>
                                    <p:anim calcmode="lin" valueType="num">
                                      <p:cBhvr additive="base">
                                        <p:cTn id="18" dur="3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0"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890" y="579555"/>
            <a:ext cx="7902366" cy="5851389"/>
          </a:xfrm>
          <a:prstGeom prst="rect">
            <a:avLst/>
          </a:prstGeom>
        </p:spPr>
      </p:pic>
      <p:pic>
        <p:nvPicPr>
          <p:cNvPr id="6" name="Imagen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9036" y="804465"/>
            <a:ext cx="3750465" cy="50223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9394" name="Rectangle 2"/>
          <p:cNvSpPr>
            <a:spLocks noChangeArrowheads="1"/>
          </p:cNvSpPr>
          <p:nvPr/>
        </p:nvSpPr>
        <p:spPr bwMode="auto">
          <a:xfrm>
            <a:off x="4580371" y="804465"/>
            <a:ext cx="3693932" cy="646331"/>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ES" sz="3600" b="1" i="0" u="none" strike="noStrike" kern="1200" cap="none" spc="0" normalizeH="0" baseline="0" noProof="0" dirty="0">
                <a:ln>
                  <a:noFill/>
                </a:ln>
                <a:solidFill>
                  <a:prstClr val="black">
                    <a:lumMod val="95000"/>
                    <a:lumOff val="5000"/>
                  </a:prstClr>
                </a:solidFill>
                <a:effectLst>
                  <a:outerShdw blurRad="38100" dist="38100" dir="2700000" algn="tl">
                    <a:srgbClr val="000000"/>
                  </a:outerShdw>
                </a:effectLst>
                <a:uLnTx/>
                <a:uFillTx/>
                <a:latin typeface="Arial" panose="020B0604020202020204" pitchFamily="34" charset="0"/>
                <a:ea typeface="Arial Unicode MS" pitchFamily="34" charset="-128"/>
                <a:cs typeface="Arial" panose="020B0604020202020204" pitchFamily="34" charset="0"/>
              </a:rPr>
              <a:t>Juan</a:t>
            </a:r>
            <a:r>
              <a:rPr kumimoji="0" lang="es-ES" sz="2400" b="1" i="0" u="none" strike="noStrike" kern="1200" cap="none" spc="0" normalizeH="0" baseline="0" noProof="0" dirty="0">
                <a:ln>
                  <a:noFill/>
                </a:ln>
                <a:solidFill>
                  <a:prstClr val="black">
                    <a:lumMod val="95000"/>
                    <a:lumOff val="5000"/>
                  </a:prstClr>
                </a:solidFill>
                <a:effectLst>
                  <a:outerShdw blurRad="38100" dist="38100" dir="2700000" algn="tl">
                    <a:srgbClr val="000000"/>
                  </a:outerShdw>
                </a:effectLst>
                <a:uLnTx/>
                <a:uFillTx/>
                <a:latin typeface="Arial" panose="020B0604020202020204" pitchFamily="34" charset="0"/>
                <a:ea typeface="Arial Unicode MS" pitchFamily="34" charset="-128"/>
                <a:cs typeface="Arial" panose="020B0604020202020204" pitchFamily="34" charset="0"/>
              </a:rPr>
              <a:t> 10, </a:t>
            </a:r>
            <a:r>
              <a:rPr kumimoji="0" lang="es-ES" sz="2400" b="1" i="0" u="none" strike="noStrike" kern="1200" cap="none" spc="0" normalizeH="0" baseline="0" noProof="0" dirty="0" smtClean="0">
                <a:ln>
                  <a:noFill/>
                </a:ln>
                <a:solidFill>
                  <a:prstClr val="black">
                    <a:lumMod val="95000"/>
                    <a:lumOff val="5000"/>
                  </a:prstClr>
                </a:solidFill>
                <a:effectLst>
                  <a:outerShdw blurRad="38100" dist="38100" dir="2700000" algn="tl">
                    <a:srgbClr val="000000"/>
                  </a:outerShdw>
                </a:effectLst>
                <a:uLnTx/>
                <a:uFillTx/>
                <a:latin typeface="Arial" panose="020B0604020202020204" pitchFamily="34" charset="0"/>
                <a:ea typeface="Arial Unicode MS" pitchFamily="34" charset="-128"/>
                <a:cs typeface="Arial" panose="020B0604020202020204" pitchFamily="34" charset="0"/>
              </a:rPr>
              <a:t>11-18</a:t>
            </a:r>
            <a:endParaRPr kumimoji="0" lang="es-ES" sz="2400" b="1" i="0" u="none" strike="noStrike" kern="1200" cap="none" spc="0" normalizeH="0" baseline="0" noProof="0" dirty="0">
              <a:ln>
                <a:noFill/>
              </a:ln>
              <a:solidFill>
                <a:prstClr val="black">
                  <a:lumMod val="95000"/>
                  <a:lumOff val="5000"/>
                </a:prstClr>
              </a:solidFill>
              <a:effectLst>
                <a:outerShdw blurRad="38100" dist="38100" dir="2700000" algn="tl">
                  <a:srgbClr val="000000"/>
                </a:outerShdw>
              </a:effectLst>
              <a:uLnTx/>
              <a:uFillTx/>
              <a:latin typeface="Arial" panose="020B0604020202020204" pitchFamily="34" charset="0"/>
              <a:ea typeface="Arial Unicode MS" pitchFamily="34" charset="-128"/>
              <a:cs typeface="Arial" panose="020B0604020202020204" pitchFamily="34" charset="0"/>
            </a:endParaRPr>
          </a:p>
        </p:txBody>
      </p:sp>
      <p:sp>
        <p:nvSpPr>
          <p:cNvPr id="24" name="Rectangle 2"/>
          <p:cNvSpPr>
            <a:spLocks noChangeArrowheads="1"/>
          </p:cNvSpPr>
          <p:nvPr/>
        </p:nvSpPr>
        <p:spPr bwMode="auto">
          <a:xfrm>
            <a:off x="4843311" y="1678086"/>
            <a:ext cx="3401935" cy="3970318"/>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3600" i="0" u="none" strike="noStrike" kern="1200" normalizeH="0" baseline="0" noProof="0" dirty="0" smtClean="0">
                <a:effectLst>
                  <a:outerShdw blurRad="38100" dist="38100" dir="2700000" algn="tl">
                    <a:srgbClr val="000000">
                      <a:alpha val="43137"/>
                    </a:srgbClr>
                  </a:outerShdw>
                </a:effectLst>
                <a:uLnTx/>
                <a:uFillTx/>
                <a:latin typeface="Arial" panose="020B0604020202020204" pitchFamily="34" charset="0"/>
                <a:ea typeface="Arial Unicode MS" pitchFamily="34" charset="-128"/>
                <a:cs typeface="Arial" panose="020B0604020202020204" pitchFamily="34" charset="0"/>
              </a:rPr>
              <a:t>En </a:t>
            </a:r>
            <a:r>
              <a:rPr kumimoji="0" lang="es-PE" sz="3600" i="0" u="none" strike="noStrike" kern="1200" normalizeH="0" baseline="0" noProof="0" dirty="0">
                <a:effectLst>
                  <a:outerShdw blurRad="38100" dist="38100" dir="2700000" algn="tl">
                    <a:srgbClr val="000000">
                      <a:alpha val="43137"/>
                    </a:srgbClr>
                  </a:outerShdw>
                </a:effectLst>
                <a:uLnTx/>
                <a:uFillTx/>
                <a:latin typeface="Arial" panose="020B0604020202020204" pitchFamily="34" charset="0"/>
                <a:ea typeface="Arial Unicode MS" pitchFamily="34" charset="-128"/>
                <a:cs typeface="Arial" panose="020B0604020202020204" pitchFamily="34" charset="0"/>
              </a:rPr>
              <a:t>aquel tiempo dijo Jesús: </a:t>
            </a:r>
            <a:r>
              <a:rPr kumimoji="0" lang="es-PE" sz="3600" i="0" u="none" strike="noStrike" kern="1200" normalizeH="0" baseline="0" noProof="0" dirty="0" smtClean="0">
                <a:effectLst>
                  <a:outerShdw blurRad="38100" dist="38100" dir="2700000" algn="tl">
                    <a:srgbClr val="000000">
                      <a:alpha val="43137"/>
                    </a:srgbClr>
                  </a:outerShdw>
                </a:effectLst>
                <a:uLnTx/>
                <a:uFillTx/>
                <a:latin typeface="Arial" panose="020B0604020202020204" pitchFamily="34" charset="0"/>
                <a:ea typeface="Arial Unicode MS" pitchFamily="34" charset="-128"/>
                <a:cs typeface="Arial" panose="020B0604020202020204" pitchFamily="34" charset="0"/>
              </a:rPr>
              <a:t>“</a:t>
            </a:r>
            <a:r>
              <a:rPr kumimoji="0" lang="es-PE" sz="3600" i="0" u="none" strike="noStrike" kern="1200" normalizeH="0" baseline="0" noProof="0" dirty="0">
                <a:effectLst>
                  <a:outerShdw blurRad="38100" dist="38100" dir="2700000" algn="tl">
                    <a:srgbClr val="000000">
                      <a:alpha val="43137"/>
                    </a:srgbClr>
                  </a:outerShdw>
                </a:effectLst>
                <a:uLnTx/>
                <a:uFillTx/>
                <a:latin typeface="Arial" panose="020B0604020202020204" pitchFamily="34" charset="0"/>
                <a:ea typeface="Arial Unicode MS" pitchFamily="34" charset="-128"/>
                <a:cs typeface="Arial" panose="020B0604020202020204" pitchFamily="34" charset="0"/>
              </a:rPr>
              <a:t>Yo soy el buen Pastor. El buen pastor da la </a:t>
            </a:r>
            <a:r>
              <a:rPr kumimoji="0" lang="es-PE" sz="3600" i="0" u="none" strike="noStrike" kern="1200" normalizeH="0" baseline="0" noProof="0" dirty="0" smtClean="0">
                <a:effectLst>
                  <a:outerShdw blurRad="38100" dist="38100" dir="2700000" algn="tl">
                    <a:srgbClr val="000000">
                      <a:alpha val="43137"/>
                    </a:srgbClr>
                  </a:outerShdw>
                </a:effectLst>
                <a:uLnTx/>
                <a:uFillTx/>
                <a:latin typeface="Arial" panose="020B0604020202020204" pitchFamily="34" charset="0"/>
                <a:ea typeface="Arial Unicode MS" pitchFamily="34" charset="-128"/>
                <a:cs typeface="Arial" panose="020B0604020202020204" pitchFamily="34" charset="0"/>
              </a:rPr>
              <a:t>vida por </a:t>
            </a:r>
            <a:r>
              <a:rPr kumimoji="0" lang="es-PE" sz="3600" i="0" u="none" strike="noStrike" kern="1200" normalizeH="0" baseline="0" noProof="0" dirty="0">
                <a:effectLst>
                  <a:outerShdw blurRad="38100" dist="38100" dir="2700000" algn="tl">
                    <a:srgbClr val="000000">
                      <a:alpha val="43137"/>
                    </a:srgbClr>
                  </a:outerShdw>
                </a:effectLst>
                <a:uLnTx/>
                <a:uFillTx/>
                <a:latin typeface="Arial" panose="020B0604020202020204" pitchFamily="34" charset="0"/>
                <a:ea typeface="Arial Unicode MS" pitchFamily="34" charset="-128"/>
                <a:cs typeface="Arial" panose="020B0604020202020204" pitchFamily="34" charset="0"/>
              </a:rPr>
              <a:t>las ovejas; </a:t>
            </a:r>
            <a:endParaRPr kumimoji="0" lang="es-ES" sz="3600" i="0" u="none" strike="noStrike" kern="1200" normalizeH="0" baseline="0" noProof="0" dirty="0">
              <a:effectLst>
                <a:outerShdw blurRad="38100" dist="38100" dir="2700000" algn="tl">
                  <a:srgbClr val="000000">
                    <a:alpha val="43137"/>
                  </a:srgbClr>
                </a:outerShdw>
              </a:effectLst>
              <a:uLnTx/>
              <a:uFillTx/>
              <a:latin typeface="Arial" panose="020B0604020202020204" pitchFamily="34" charset="0"/>
              <a:ea typeface="Arial Unicode MS" pitchFamily="34" charset="-128"/>
              <a:cs typeface="Arial" panose="020B0604020202020204" pitchFamily="34" charset="0"/>
            </a:endParaRPr>
          </a:p>
        </p:txBody>
      </p:sp>
      <p:sp>
        <p:nvSpPr>
          <p:cNvPr id="4" name="Rectangle 3"/>
          <p:cNvSpPr>
            <a:spLocks noChangeArrowheads="1"/>
          </p:cNvSpPr>
          <p:nvPr/>
        </p:nvSpPr>
        <p:spPr bwMode="auto">
          <a:xfrm>
            <a:off x="4965051" y="1866295"/>
            <a:ext cx="34119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0" i="0" u="none" strike="noStrike" kern="1200" cap="none" spc="0" normalizeH="0" baseline="0" noProof="0" dirty="0">
                <a:ln>
                  <a:noFill/>
                </a:ln>
                <a:solidFill>
                  <a:srgbClr val="FF0000"/>
                </a:solidFill>
                <a:effectLst>
                  <a:outerShdw blurRad="50800" dist="38100" dir="10800000" algn="r" rotWithShape="0">
                    <a:prstClr val="black"/>
                  </a:outerShdw>
                </a:effectLst>
                <a:uLnTx/>
                <a:uFillTx/>
                <a:latin typeface="Georgia" pitchFamily="18" charset="0"/>
                <a:ea typeface="+mn-ea"/>
                <a:cs typeface="+mn-cs"/>
              </a:rPr>
              <a:t> </a:t>
            </a:r>
            <a:endParaRPr kumimoji="0" lang="es-ES" sz="3600" b="0" i="1" u="none" strike="noStrike" kern="1200" cap="none" spc="0" normalizeH="0" baseline="0" noProof="0" dirty="0">
              <a:ln>
                <a:noFill/>
              </a:ln>
              <a:solidFill>
                <a:srgbClr val="FF0000"/>
              </a:solidFill>
              <a:effectLst>
                <a:outerShdw blurRad="50800" dist="38100" dir="10800000" algn="r" rotWithShape="0">
                  <a:prstClr val="black"/>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4469670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wipe(up)">
                                      <p:cBhvr>
                                        <p:cTn id="7" dur="5000"/>
                                        <p:tgtEl>
                                          <p:spTgt spid="59394"/>
                                        </p:tgtEl>
                                      </p:cBhvr>
                                    </p:animEffect>
                                  </p:childTnLst>
                                </p:cTn>
                              </p:par>
                            </p:childTnLst>
                          </p:cTn>
                        </p:par>
                        <p:par>
                          <p:cTn id="8" fill="hold">
                            <p:stCondLst>
                              <p:cond delay="5000"/>
                            </p:stCondLst>
                            <p:childTnLst>
                              <p:par>
                                <p:cTn id="9" presetID="2" presetClass="entr" presetSubtype="4" fill="hold" grpId="0" nodeType="afterEffect">
                                  <p:stCondLst>
                                    <p:cond delay="0"/>
                                  </p:stCondLst>
                                  <p:iterate type="wd">
                                    <p:tmPct val="100000"/>
                                  </p:iterate>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300" fill="hold"/>
                                        <p:tgtEl>
                                          <p:spTgt spid="24"/>
                                        </p:tgtEl>
                                        <p:attrNameLst>
                                          <p:attrName>ppt_x</p:attrName>
                                        </p:attrNameLst>
                                      </p:cBhvr>
                                      <p:tavLst>
                                        <p:tav tm="0">
                                          <p:val>
                                            <p:strVal val="#ppt_x"/>
                                          </p:val>
                                        </p:tav>
                                        <p:tav tm="100000">
                                          <p:val>
                                            <p:strVal val="#ppt_x"/>
                                          </p:val>
                                        </p:tav>
                                      </p:tavLst>
                                    </p:anim>
                                    <p:anim calcmode="lin" valueType="num">
                                      <p:cBhvr additive="base">
                                        <p:cTn id="12" dur="3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9150" y="592618"/>
            <a:ext cx="7882998" cy="5734280"/>
          </a:xfrm>
          <a:prstGeom prst="rect">
            <a:avLst/>
          </a:prstGeom>
        </p:spPr>
      </p:pic>
      <p:pic>
        <p:nvPicPr>
          <p:cNvPr id="5"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1610" y="781872"/>
            <a:ext cx="3609189" cy="5106461"/>
          </a:xfrm>
          <a:prstGeom prst="roundRect">
            <a:avLst/>
          </a:prstGeom>
        </p:spPr>
      </p:pic>
      <p:sp>
        <p:nvSpPr>
          <p:cNvPr id="60421" name="Rectangle 5"/>
          <p:cNvSpPr>
            <a:spLocks noChangeArrowheads="1"/>
          </p:cNvSpPr>
          <p:nvPr/>
        </p:nvSpPr>
        <p:spPr bwMode="auto">
          <a:xfrm>
            <a:off x="4833258" y="1416819"/>
            <a:ext cx="3195376"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normalizeH="0" baseline="0" noProof="0" dirty="0">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el asalariado, que no es pastor ni dueño de las ovejas, ve venir al lobo, abandona </a:t>
            </a:r>
            <a:r>
              <a:rPr kumimoji="0" lang="es-ES" sz="3200" b="1" i="0" u="none" strike="noStrike" kern="1200" normalizeH="0" baseline="0" noProof="0" dirty="0" smtClean="0">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las ovejas </a:t>
            </a:r>
            <a:r>
              <a:rPr kumimoji="0" lang="es-ES" sz="3200" b="1" i="0" u="none" strike="noStrike" kern="1200" normalizeH="0" baseline="0" noProof="0" dirty="0">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y huye</a:t>
            </a:r>
            <a:r>
              <a:rPr kumimoji="0" lang="es-ES" sz="3200" b="1" i="0" u="none" strike="noStrike" kern="1200" normalizeH="0" baseline="0" noProof="0" dirty="0" smtClean="0">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endParaRPr kumimoji="0" lang="es-ES" sz="3200" b="1" i="1" u="none" strike="noStrike" kern="1200" normalizeH="0" baseline="0" noProof="0" dirty="0">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737194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wd">
                                    <p:tmPct val="100000"/>
                                  </p:iterate>
                                  <p:childTnLst>
                                    <p:set>
                                      <p:cBhvr>
                                        <p:cTn id="6" dur="1" fill="hold">
                                          <p:stCondLst>
                                            <p:cond delay="0"/>
                                          </p:stCondLst>
                                        </p:cTn>
                                        <p:tgtEl>
                                          <p:spTgt spid="60421"/>
                                        </p:tgtEl>
                                        <p:attrNameLst>
                                          <p:attrName>style.visibility</p:attrName>
                                        </p:attrNameLst>
                                      </p:cBhvr>
                                      <p:to>
                                        <p:strVal val="visible"/>
                                      </p:to>
                                    </p:set>
                                    <p:anim calcmode="lin" valueType="num">
                                      <p:cBhvr additive="base">
                                        <p:cTn id="7" dur="300" fill="hold"/>
                                        <p:tgtEl>
                                          <p:spTgt spid="60421"/>
                                        </p:tgtEl>
                                        <p:attrNameLst>
                                          <p:attrName>ppt_x</p:attrName>
                                        </p:attrNameLst>
                                      </p:cBhvr>
                                      <p:tavLst>
                                        <p:tav tm="0">
                                          <p:val>
                                            <p:strVal val="#ppt_x"/>
                                          </p:val>
                                        </p:tav>
                                        <p:tav tm="100000">
                                          <p:val>
                                            <p:strVal val="#ppt_x"/>
                                          </p:val>
                                        </p:tav>
                                      </p:tavLst>
                                    </p:anim>
                                    <p:anim calcmode="lin" valueType="num">
                                      <p:cBhvr additive="base">
                                        <p:cTn id="8" dur="300" fill="hold"/>
                                        <p:tgtEl>
                                          <p:spTgt spid="604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p:bld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756</TotalTime>
  <Words>1477</Words>
  <Application>Microsoft Office PowerPoint</Application>
  <PresentationFormat>Presentación en pantalla (4:3)</PresentationFormat>
  <Paragraphs>110</Paragraphs>
  <Slides>37</Slides>
  <Notes>2</Notes>
  <HiddenSlides>0</HiddenSlides>
  <MMClips>1</MMClips>
  <ScaleCrop>false</ScaleCrop>
  <HeadingPairs>
    <vt:vector size="6" baseType="variant">
      <vt:variant>
        <vt:lpstr>Fuentes usadas</vt:lpstr>
      </vt:variant>
      <vt:variant>
        <vt:i4>21</vt:i4>
      </vt:variant>
      <vt:variant>
        <vt:lpstr>Tema</vt:lpstr>
      </vt:variant>
      <vt:variant>
        <vt:i4>1</vt:i4>
      </vt:variant>
      <vt:variant>
        <vt:lpstr>Títulos de diapositiva</vt:lpstr>
      </vt:variant>
      <vt:variant>
        <vt:i4>37</vt:i4>
      </vt:variant>
    </vt:vector>
  </HeadingPairs>
  <TitlesOfParts>
    <vt:vector size="59" baseType="lpstr">
      <vt:lpstr>Adobe Arabic</vt:lpstr>
      <vt:lpstr>AR CENA</vt:lpstr>
      <vt:lpstr>Arial</vt:lpstr>
      <vt:lpstr>Arial Black</vt:lpstr>
      <vt:lpstr>Arial Narrow</vt:lpstr>
      <vt:lpstr>Arial Rounded MT Bold</vt:lpstr>
      <vt:lpstr>Arial Unicode MS</vt:lpstr>
      <vt:lpstr>Bahnschrift Light SemiCondensed</vt:lpstr>
      <vt:lpstr>Bodoni MT Black</vt:lpstr>
      <vt:lpstr>Calibri</vt:lpstr>
      <vt:lpstr>Clarendon Blk BT</vt:lpstr>
      <vt:lpstr>Comic Sans MS</vt:lpstr>
      <vt:lpstr>Georgia</vt:lpstr>
      <vt:lpstr>Gill Sans Ultra Bold</vt:lpstr>
      <vt:lpstr>Impact</vt:lpstr>
      <vt:lpstr>Poor Richard</vt:lpstr>
      <vt:lpstr>Swis721 BT</vt:lpstr>
      <vt:lpstr>Tahoma</vt:lpstr>
      <vt:lpstr>Tekton Pro</vt:lpstr>
      <vt:lpstr>Times New Roman</vt:lpstr>
      <vt:lpstr>Wingdings</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Admin</cp:lastModifiedBy>
  <cp:revision>74</cp:revision>
  <dcterms:created xsi:type="dcterms:W3CDTF">2021-04-19T15:29:51Z</dcterms:created>
  <dcterms:modified xsi:type="dcterms:W3CDTF">2024-04-15T21:06:54Z</dcterms:modified>
</cp:coreProperties>
</file>