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43"/>
  </p:notesMasterIdLst>
  <p:sldIdLst>
    <p:sldId id="304" r:id="rId5"/>
    <p:sldId id="305"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4" r:id="rId30"/>
    <p:sldId id="287" r:id="rId31"/>
    <p:sldId id="288" r:id="rId32"/>
    <p:sldId id="286" r:id="rId33"/>
    <p:sldId id="289" r:id="rId34"/>
    <p:sldId id="290" r:id="rId35"/>
    <p:sldId id="291" r:id="rId36"/>
    <p:sldId id="306" r:id="rId37"/>
    <p:sldId id="292" r:id="rId38"/>
    <p:sldId id="295" r:id="rId39"/>
    <p:sldId id="296" r:id="rId40"/>
    <p:sldId id="307" r:id="rId41"/>
    <p:sldId id="300" r:id="rId4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0918"/>
    <a:srgbClr val="851E4E"/>
    <a:srgbClr val="FFFF66"/>
    <a:srgbClr val="939393"/>
    <a:srgbClr val="B0B1B6"/>
    <a:srgbClr val="4C102B"/>
    <a:srgbClr val="2A09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52" autoAdjust="0"/>
  </p:normalViewPr>
  <p:slideViewPr>
    <p:cSldViewPr snapToGrid="0">
      <p:cViewPr varScale="1">
        <p:scale>
          <a:sx n="79" d="100"/>
          <a:sy n="79" d="100"/>
        </p:scale>
        <p:origin x="15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9408C-E1A5-40EF-9124-F24D81E10955}" type="datetimeFigureOut">
              <a:rPr lang="es-PE" smtClean="0"/>
              <a:t>12/03/2024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A5E4C-A396-4465-A15F-587194A320E8}" type="slidenum">
              <a:rPr lang="es-PE" smtClean="0"/>
              <a:t>‹Nº›</a:t>
            </a:fld>
            <a:endParaRPr lang="es-PE"/>
          </a:p>
        </p:txBody>
      </p:sp>
    </p:spTree>
    <p:extLst>
      <p:ext uri="{BB962C8B-B14F-4D97-AF65-F5344CB8AC3E}">
        <p14:creationId xmlns:p14="http://schemas.microsoft.com/office/powerpoint/2010/main" val="165628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5AA5E4C-A396-4465-A15F-587194A320E8}" type="slidenum">
              <a:rPr lang="es-PE" smtClean="0"/>
              <a:t>5</a:t>
            </a:fld>
            <a:endParaRPr lang="es-PE"/>
          </a:p>
        </p:txBody>
      </p:sp>
    </p:spTree>
    <p:extLst>
      <p:ext uri="{BB962C8B-B14F-4D97-AF65-F5344CB8AC3E}">
        <p14:creationId xmlns:p14="http://schemas.microsoft.com/office/powerpoint/2010/main" val="359515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0D6D2C0F-822D-49FE-BD0D-6D274463BE7D}" type="slidenum">
              <a:rPr lang="es-ES" sz="1200" smtClean="0">
                <a:solidFill>
                  <a:srgbClr val="000000"/>
                </a:solidFill>
              </a:rPr>
              <a:pPr eaLnBrk="1" hangingPunct="1"/>
              <a:t>12</a:t>
            </a:fld>
            <a:endParaRPr lang="es-ES" sz="1200" dirty="0" smtClean="0">
              <a:solidFill>
                <a:srgbClr val="000000"/>
              </a:solidFill>
            </a:endParaRPr>
          </a:p>
        </p:txBody>
      </p:sp>
      <p:sp>
        <p:nvSpPr>
          <p:cNvPr id="95235" name="1 Marcador de imagen de diapositiva"/>
          <p:cNvSpPr>
            <a:spLocks noGrp="1" noRot="1" noChangeAspect="1" noTextEdit="1"/>
          </p:cNvSpPr>
          <p:nvPr>
            <p:ph type="sldImg"/>
          </p:nvPr>
        </p:nvSpPr>
        <p:spPr>
          <a:ln/>
        </p:spPr>
      </p:sp>
      <p:sp>
        <p:nvSpPr>
          <p:cNvPr id="95236" name="2 Marcador de notas"/>
          <p:cNvSpPr>
            <a:spLocks noGrp="1"/>
          </p:cNvSpPr>
          <p:nvPr>
            <p:ph type="body" idx="1"/>
          </p:nvPr>
        </p:nvSpPr>
        <p:spPr>
          <a:noFill/>
        </p:spPr>
        <p:txBody>
          <a:bodyPr/>
          <a:lstStyle/>
          <a:p>
            <a:pPr eaLnBrk="1" hangingPunct="1">
              <a:spcBef>
                <a:spcPct val="0"/>
              </a:spcBef>
            </a:pPr>
            <a:endParaRPr lang="es-PE" dirty="0" smtClean="0"/>
          </a:p>
        </p:txBody>
      </p:sp>
      <p:sp>
        <p:nvSpPr>
          <p:cNvPr id="9523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ACDF8C4C-A931-4CF2-B992-DA75F06EA62F}" type="slidenum">
              <a:rPr lang="es-ES" sz="1200">
                <a:solidFill>
                  <a:srgbClr val="000000"/>
                </a:solidFill>
                <a:latin typeface="Arial" pitchFamily="34" charset="0"/>
                <a:cs typeface="Arial" pitchFamily="34" charset="0"/>
              </a:rPr>
              <a:pPr algn="r" eaLnBrk="1" fontAlgn="base" hangingPunct="1">
                <a:spcBef>
                  <a:spcPct val="0"/>
                </a:spcBef>
                <a:spcAft>
                  <a:spcPct val="0"/>
                </a:spcAft>
              </a:pPr>
              <a:t>12</a:t>
            </a:fld>
            <a:endParaRPr lang="es-E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5032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5AA5E4C-A396-4465-A15F-587194A320E8}" type="slidenum">
              <a:rPr lang="es-PE" smtClean="0"/>
              <a:t>17</a:t>
            </a:fld>
            <a:endParaRPr lang="es-PE"/>
          </a:p>
        </p:txBody>
      </p:sp>
    </p:spTree>
    <p:extLst>
      <p:ext uri="{BB962C8B-B14F-4D97-AF65-F5344CB8AC3E}">
        <p14:creationId xmlns:p14="http://schemas.microsoft.com/office/powerpoint/2010/main" val="258312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B53D219-469A-4948-9795-15B19F35DCB0}" type="slidenum">
              <a:rPr lang="es-ES" sz="1200" smtClean="0">
                <a:solidFill>
                  <a:srgbClr val="000000"/>
                </a:solidFill>
              </a:rPr>
              <a:pPr eaLnBrk="1" hangingPunct="1"/>
              <a:t>36</a:t>
            </a:fld>
            <a:endParaRPr lang="es-ES" sz="1200" smtClean="0">
              <a:solidFill>
                <a:srgbClr val="000000"/>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74788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B53D219-469A-4948-9795-15B19F35DCB0}" type="slidenum">
              <a:rPr lang="es-ES" sz="1200" smtClean="0">
                <a:solidFill>
                  <a:srgbClr val="000000"/>
                </a:solidFill>
              </a:rPr>
              <a:pPr eaLnBrk="1" hangingPunct="1"/>
              <a:t>37</a:t>
            </a:fld>
            <a:endParaRPr lang="es-ES" sz="1200" smtClean="0">
              <a:solidFill>
                <a:srgbClr val="000000"/>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372387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BD03E16-91F1-44B9-843A-A2056E80200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2669880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A3D846A-7AD3-47F7-82BA-A6F2AAF30B7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2597616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DC8DD6D-7028-4BDA-9F08-177F1C03220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4923469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89642A0-58D5-4A9E-BB0D-58FE3884573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30316863"/>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4EA446D-555D-463D-B595-0134071803A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67792606"/>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8C4B18C-69BA-474C-910D-5432647AAA0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9049127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D87282C-F13D-41FC-8A5E-03422AC4AE8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80725873"/>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BA39899-C8AC-4493-9288-34896AE8702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74577055"/>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E3FDBE-B4BD-4F88-AE28-D294229208C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82725412"/>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555F5DB0-D2AF-4283-B2A9-EC1EEC7BD25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6026424"/>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DC30523-D1AE-478D-A5AD-15F6B16583B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28155917"/>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2141EC3-BE09-4A60-A530-CC550A88CA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2540206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507987C-8918-4CD6-9B55-847FA98BF5D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67567871"/>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227193B-4A40-40C0-87DD-C1443502D8A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00398656"/>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ED8CE8E-AF91-40A7-96FC-98456FDCB8A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12907863"/>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8A069B6-B970-41BB-A95C-56F4E4B5C40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738487649"/>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4BF7838-1888-451A-B9D4-FBD203FA8C2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81992553"/>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0D02CF5-4342-4C85-A121-B292EF87D69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82683335"/>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970B5F9-1FF3-443F-8A78-24D90742EAC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64873180"/>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C6C017D-2061-403D-972C-4D4419669A1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07687034"/>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98DBEF6-B802-4AF3-BE75-C97E1069C17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19528119"/>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9948586-8E3B-4622-8A33-B90BAC2A1D8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79881319"/>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B1D29D6-B7B5-4CD8-B1A3-9A6501C7241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33550768"/>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21B9747-FA70-4278-8645-15FDF8FDD51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58716109"/>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E18CAD9-E5F1-4CC1-92E8-76731F7AFC9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13002603"/>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60502BD-2B5D-423C-99C6-5A3F1C029C0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09855642"/>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10D64BD-C003-49F9-B6ED-F6E4526B04B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49913046"/>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3184D92-D463-4E97-B89C-625A53E33D0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6456212"/>
      </p:ext>
    </p:extLst>
  </p:cSld>
  <p:clrMapOvr>
    <a:masterClrMapping/>
  </p:clrMapOvr>
  <p:transition advClick="0" advTm="5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414C156-05C8-4FDB-A78A-EF8D3C03EA3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23765567"/>
      </p:ext>
    </p:extLst>
  </p:cSld>
  <p:clrMapOvr>
    <a:masterClrMapping/>
  </p:clrMapOvr>
  <p:transition advClick="0" advTm="5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A3A4915-B061-422E-A7B7-6E2E87022DC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65977990"/>
      </p:ext>
    </p:extLst>
  </p:cSld>
  <p:clrMapOvr>
    <a:masterClrMapping/>
  </p:clrMapOvr>
  <p:transition advClick="0" advTm="5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3120067-2B0A-42A5-8B76-A5845B49F18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36661842"/>
      </p:ext>
    </p:extLst>
  </p:cSld>
  <p:clrMapOvr>
    <a:masterClrMapping/>
  </p:clrMapOvr>
  <p:transition advClick="0" advTm="5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AC0EE011-13A9-4EEB-92C1-3EE9772B96D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5962053"/>
      </p:ext>
    </p:extLst>
  </p:cSld>
  <p:clrMapOvr>
    <a:masterClrMapping/>
  </p:clrMapOvr>
  <p:transition advClick="0" advTm="5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D2D94B3-7AD0-4982-A7F7-9BA0FF2057C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55307862"/>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059139B-2C59-4C19-856A-F4E0357242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75119180"/>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CB83EC6-C071-4C12-985F-042523C39E3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76321639"/>
      </p:ext>
    </p:extLst>
  </p:cSld>
  <p:clrMapOvr>
    <a:masterClrMapping/>
  </p:clrMapOvr>
  <p:transition advClick="0" advTm="5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D926A7A-4836-48B3-8C15-E52898B2D13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70843540"/>
      </p:ext>
    </p:extLst>
  </p:cSld>
  <p:clrMapOvr>
    <a:masterClrMapping/>
  </p:clrMapOvr>
  <p:transition advClick="0" advTm="5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53E85F9-2D5B-45E4-AEA7-D6716786B71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60987037"/>
      </p:ext>
    </p:extLst>
  </p:cSld>
  <p:clrMapOvr>
    <a:masterClrMapping/>
  </p:clrMapOvr>
  <p:transition advClick="0" advTm="5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AC0799C-4968-41DD-A547-247CD79C19D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34341759"/>
      </p:ext>
    </p:extLst>
  </p:cSld>
  <p:clrMapOvr>
    <a:masterClrMapping/>
  </p:clrMapOvr>
  <p:transition advClick="0" advTm="5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AB382DC-DF0E-45D3-91F5-089273C244D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65163870"/>
      </p:ext>
    </p:extLst>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3B07557-B10A-4CC6-9303-435B679E277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140701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5F181F4-57C1-4BF6-A74D-6DF9F5A791C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22339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02E28D7-25FE-4D28-99EE-2A1C463337A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6826509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2F6B508-3693-482E-B994-E64D05CD61D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2542071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CED38ED-FE9C-43E8-A9DD-C9DE8594F5A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7356335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B1EFBDB3-25FD-4EB8-B71F-A3673FDD5992}"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4287318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cs typeface="+mn-cs"/>
              </a:defRPr>
            </a:lvl1pPr>
          </a:lstStyle>
          <a:p>
            <a:pPr fontAlgn="base">
              <a:spcBef>
                <a:spcPct val="0"/>
              </a:spcBef>
              <a:spcAft>
                <a:spcPct val="0"/>
              </a:spcAft>
              <a:defRPr/>
            </a:pPr>
            <a:endParaRPr lang="es-ES">
              <a:solidFill>
                <a:srgbClr val="000000"/>
              </a:solidFill>
            </a:endParaRPr>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cs typeface="+mn-cs"/>
              </a:defRPr>
            </a:lvl1pPr>
          </a:lstStyle>
          <a:p>
            <a:pPr algn="ctr" fontAlgn="base">
              <a:spcBef>
                <a:spcPct val="0"/>
              </a:spcBef>
              <a:spcAft>
                <a:spcPct val="0"/>
              </a:spcAft>
              <a:defRPr/>
            </a:pPr>
            <a:endParaRPr lang="es-ES">
              <a:solidFill>
                <a:srgbClr val="000000"/>
              </a:solidFill>
            </a:endParaRPr>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fontAlgn="base">
              <a:spcBef>
                <a:spcPct val="0"/>
              </a:spcBef>
              <a:spcAft>
                <a:spcPct val="0"/>
              </a:spcAft>
              <a:defRPr/>
            </a:pPr>
            <a:fld id="{E759DDB3-166B-49AD-B739-B53D7764EF15}"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975158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798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a:effectLst/>
                <a:latin typeface="+mn-lt"/>
              </a:defRPr>
            </a:lvl1pPr>
          </a:lstStyle>
          <a:p>
            <a:pPr fontAlgn="base">
              <a:spcBef>
                <a:spcPct val="0"/>
              </a:spcBef>
              <a:spcAft>
                <a:spcPct val="0"/>
              </a:spcAft>
              <a:defRPr/>
            </a:pPr>
            <a:endParaRPr lang="ca-ES">
              <a:solidFill>
                <a:srgbClr val="000000"/>
              </a:solidFill>
            </a:endParaRPr>
          </a:p>
        </p:txBody>
      </p:sp>
      <p:sp>
        <p:nvSpPr>
          <p:cNvPr id="798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effectLst/>
                <a:latin typeface="+mn-lt"/>
              </a:defRPr>
            </a:lvl1pPr>
          </a:lstStyle>
          <a:p>
            <a:pPr algn="ctr" fontAlgn="base">
              <a:spcBef>
                <a:spcPct val="0"/>
              </a:spcBef>
              <a:spcAft>
                <a:spcPct val="0"/>
              </a:spcAft>
              <a:defRPr/>
            </a:pPr>
            <a:endParaRPr lang="ca-ES">
              <a:solidFill>
                <a:srgbClr val="000000"/>
              </a:solidFill>
            </a:endParaRPr>
          </a:p>
        </p:txBody>
      </p:sp>
      <p:sp>
        <p:nvSpPr>
          <p:cNvPr id="798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effectLst/>
                <a:latin typeface="+mn-lt"/>
              </a:defRPr>
            </a:lvl1pPr>
          </a:lstStyle>
          <a:p>
            <a:pPr fontAlgn="base">
              <a:spcBef>
                <a:spcPct val="0"/>
              </a:spcBef>
              <a:spcAft>
                <a:spcPct val="0"/>
              </a:spcAft>
              <a:defRPr/>
            </a:pPr>
            <a:fld id="{7885999B-D256-4DA2-99AA-C7888093B9D3}" type="slidenum">
              <a:rPr lang="ca-ES">
                <a:solidFill>
                  <a:srgbClr val="000000"/>
                </a:solidFill>
              </a:rPr>
              <a:pPr fontAlgn="base">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22729916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710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defRPr/>
            </a:pPr>
            <a:endParaRPr lang="es-ES">
              <a:solidFill>
                <a:srgbClr val="000000"/>
              </a:solidFill>
            </a:endParaRPr>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defRPr/>
            </a:pPr>
            <a:endParaRPr lang="es-ES">
              <a:solidFill>
                <a:srgbClr val="000000"/>
              </a:solidFill>
            </a:endParaRPr>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defRPr/>
            </a:pPr>
            <a:fld id="{1FCA2E21-9ED1-41F4-A524-FEC0B314D57D}"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3300680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Click="0"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8.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2"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7" name="Imagen 6"/>
          <p:cNvPicPr>
            <a:picLocks noChangeAspect="1"/>
          </p:cNvPicPr>
          <p:nvPr/>
        </p:nvPicPr>
        <p:blipFill rotWithShape="1">
          <a:blip r:embed="rId5"/>
          <a:srcRect l="1459" t="20850" r="1110" b="13415"/>
          <a:stretch/>
        </p:blipFill>
        <p:spPr>
          <a:xfrm>
            <a:off x="524365" y="492550"/>
            <a:ext cx="8095270" cy="5872900"/>
          </a:xfrm>
          <a:prstGeom prst="rect">
            <a:avLst/>
          </a:prstGeom>
          <a:scene3d>
            <a:camera prst="orthographicFront"/>
            <a:lightRig rig="threePt" dir="t"/>
          </a:scene3d>
          <a:sp3d>
            <a:bevelT w="139700" prst="cross"/>
          </a:sp3d>
        </p:spPr>
      </p:pic>
      <p:sp>
        <p:nvSpPr>
          <p:cNvPr id="8" name="Rectángulo 7"/>
          <p:cNvSpPr/>
          <p:nvPr/>
        </p:nvSpPr>
        <p:spPr>
          <a:xfrm>
            <a:off x="649805" y="6122622"/>
            <a:ext cx="3922195" cy="276999"/>
          </a:xfrm>
          <a:prstGeom prst="rect">
            <a:avLst/>
          </a:prstGeom>
        </p:spPr>
        <p:txBody>
          <a:bodyPr wrap="square">
            <a:spAutoFit/>
          </a:bodyPr>
          <a:lstStyle/>
          <a:p>
            <a:pPr fontAlgn="base">
              <a:spcBef>
                <a:spcPct val="0"/>
              </a:spcBef>
              <a:spcAft>
                <a:spcPct val="0"/>
              </a:spcAft>
            </a:pPr>
            <a:r>
              <a:rPr lang="es-ES" sz="1200"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rPr>
              <a:t>Imagen portada</a:t>
            </a:r>
            <a:r>
              <a:rPr lang="es-ES" sz="1200"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rPr>
              <a:t>: P</a:t>
            </a:r>
            <a:r>
              <a:rPr lang="es-ES" sz="1200"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rPr>
              <a:t>. Érick Félix</a:t>
            </a:r>
            <a:endParaRPr lang="es-PE" sz="1200" dirty="0">
              <a:solidFill>
                <a:schemeClr val="bg1"/>
              </a:solidFill>
              <a:effectLst>
                <a:glow rad="1016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1048792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10" repeatCount="indefinite" fill="remove" display="0">
                  <p:stCondLst>
                    <p:cond delay="indefinite"/>
                  </p:stCondLst>
                  <p:endCondLst>
                    <p:cond evt="onStopAudio" delay="0">
                      <p:tgtEl>
                        <p:sldTgt/>
                      </p:tgtEl>
                    </p:cond>
                  </p:endCondLst>
                </p:cTn>
                <p:tgtEl>
                  <p:spTgt spid="4"/>
                </p:tgtEl>
              </p:cMediaNode>
            </p:audio>
            <p:audio>
              <p:cMediaNode vol="80000" numSld="999" showWhenStopped="0">
                <p:cTn id="11"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pinimg.com/564x/6c/63/3f/6c633fe449ab29182a2cc4b0e29baff4.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0" t="2827" r="-1" b="8715"/>
          <a:stretch/>
        </p:blipFill>
        <p:spPr bwMode="auto">
          <a:xfrm>
            <a:off x="531479" y="572655"/>
            <a:ext cx="8059503" cy="575425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b="6190"/>
          <a:stretch/>
        </p:blipFill>
        <p:spPr>
          <a:xfrm>
            <a:off x="831273" y="757790"/>
            <a:ext cx="3619121" cy="5383984"/>
          </a:xfrm>
          <a:prstGeom prst="rect">
            <a:avLst/>
          </a:prstGeom>
          <a:scene3d>
            <a:camera prst="orthographicFront"/>
            <a:lightRig rig="threePt" dir="t"/>
          </a:scene3d>
          <a:sp3d>
            <a:bevelT/>
          </a:sp3d>
        </p:spPr>
      </p:pic>
      <p:sp>
        <p:nvSpPr>
          <p:cNvPr id="99334" name="Rectangle 6"/>
          <p:cNvSpPr>
            <a:spLocks noChangeArrowheads="1"/>
          </p:cNvSpPr>
          <p:nvPr/>
        </p:nvSpPr>
        <p:spPr bwMode="auto">
          <a:xfrm>
            <a:off x="5061922" y="2394876"/>
            <a:ext cx="2678151" cy="1815882"/>
          </a:xfrm>
          <a:prstGeom prst="rect">
            <a:avLst/>
          </a:prstGeom>
          <a:noFill/>
          <a:ln>
            <a:noFill/>
          </a:ln>
          <a:effectLst/>
          <a:extLst/>
        </p:spPr>
        <p:txBody>
          <a:bodyPr wrap="square">
            <a:spAutoFit/>
          </a:bodyPr>
          <a:lstStyle/>
          <a:p>
            <a:pPr algn="ctr" fontAlgn="base">
              <a:spcBef>
                <a:spcPct val="0"/>
              </a:spcBef>
              <a:spcAft>
                <a:spcPct val="0"/>
              </a:spcAft>
              <a:defRPr/>
            </a:pPr>
            <a:r>
              <a:rPr lang="es-PE" sz="2800" b="1" i="1" dirty="0">
                <a:latin typeface="Verdana" pitchFamily="34" charset="0"/>
              </a:rPr>
              <a:t>El que se ama a sí mismo se pierde, </a:t>
            </a:r>
            <a:endParaRPr lang="es-ES" sz="2800" b="1" i="1" dirty="0">
              <a:latin typeface="Verdana" pitchFamily="34" charset="0"/>
            </a:endParaRPr>
          </a:p>
        </p:txBody>
      </p:sp>
    </p:spTree>
    <p:extLst>
      <p:ext uri="{BB962C8B-B14F-4D97-AF65-F5344CB8AC3E}">
        <p14:creationId xmlns:p14="http://schemas.microsoft.com/office/powerpoint/2010/main" val="274933774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99334"/>
                                        </p:tgtEl>
                                        <p:attrNameLst>
                                          <p:attrName>style.visibility</p:attrName>
                                        </p:attrNameLst>
                                      </p:cBhvr>
                                      <p:to>
                                        <p:strVal val="visible"/>
                                      </p:to>
                                    </p:set>
                                    <p:anim calcmode="lin" valueType="num">
                                      <p:cBhvr>
                                        <p:cTn id="7" dur="500" fill="hold"/>
                                        <p:tgtEl>
                                          <p:spTgt spid="99334"/>
                                        </p:tgtEl>
                                        <p:attrNameLst>
                                          <p:attrName>ppt_w</p:attrName>
                                        </p:attrNameLst>
                                      </p:cBhvr>
                                      <p:tavLst>
                                        <p:tav tm="0">
                                          <p:val>
                                            <p:strVal val="2/3*#ppt_w"/>
                                          </p:val>
                                        </p:tav>
                                        <p:tav tm="100000">
                                          <p:val>
                                            <p:strVal val="#ppt_w"/>
                                          </p:val>
                                        </p:tav>
                                      </p:tavLst>
                                    </p:anim>
                                    <p:anim calcmode="lin" valueType="num">
                                      <p:cBhvr>
                                        <p:cTn id="8" dur="500" fill="hold"/>
                                        <p:tgtEl>
                                          <p:spTgt spid="9933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pinimg.com/564x/6c/63/3f/6c633fe449ab29182a2cc4b0e29baff4.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0" t="2777" r="-1" b="7629"/>
          <a:stretch/>
        </p:blipFill>
        <p:spPr bwMode="auto">
          <a:xfrm>
            <a:off x="544945" y="535708"/>
            <a:ext cx="8059503" cy="582814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38" y="720437"/>
            <a:ext cx="3602182" cy="5449453"/>
          </a:xfrm>
          <a:prstGeom prst="rect">
            <a:avLst/>
          </a:prstGeom>
        </p:spPr>
      </p:pic>
      <p:sp>
        <p:nvSpPr>
          <p:cNvPr id="3" name="Rectangle 6"/>
          <p:cNvSpPr>
            <a:spLocks noChangeArrowheads="1"/>
          </p:cNvSpPr>
          <p:nvPr/>
        </p:nvSpPr>
        <p:spPr bwMode="auto">
          <a:xfrm>
            <a:off x="4424220" y="1801092"/>
            <a:ext cx="3884668" cy="2677656"/>
          </a:xfrm>
          <a:prstGeom prst="rect">
            <a:avLst/>
          </a:prstGeom>
          <a:noFill/>
          <a:ln>
            <a:noFill/>
          </a:ln>
          <a:effectLst/>
          <a:extLst/>
        </p:spPr>
        <p:txBody>
          <a:bodyPr wrap="square">
            <a:spAutoFit/>
          </a:bodyPr>
          <a:lstStyle/>
          <a:p>
            <a:pPr algn="ctr" fontAlgn="base">
              <a:spcBef>
                <a:spcPct val="0"/>
              </a:spcBef>
              <a:spcAft>
                <a:spcPct val="0"/>
              </a:spcAft>
              <a:defRPr/>
            </a:pPr>
            <a:r>
              <a:rPr lang="es-PE" sz="2800" b="1" i="1" dirty="0">
                <a:latin typeface="Verdana" pitchFamily="34" charset="0"/>
              </a:rPr>
              <a:t>y el que se desprecia a sí mismo en este mundo se guardará para la vida eterna. </a:t>
            </a:r>
          </a:p>
        </p:txBody>
      </p:sp>
    </p:spTree>
    <p:extLst>
      <p:ext uri="{BB962C8B-B14F-4D97-AF65-F5344CB8AC3E}">
        <p14:creationId xmlns:p14="http://schemas.microsoft.com/office/powerpoint/2010/main" val="155636226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pinimg.com/564x/6c/63/3f/6c633fe449ab29182a2cc4b0e29baff4.jpg"/>
          <p:cNvPicPr>
            <a:picLocks noChangeAspect="1" noChangeArrowheads="1"/>
          </p:cNvPicPr>
          <p:nvPr/>
        </p:nvPicPr>
        <p:blipFill rotWithShape="1">
          <a:blip r:embed="rId3">
            <a:extLst>
              <a:ext uri="{28A0092B-C50C-407E-A947-70E740481C1C}">
                <a14:useLocalDpi xmlns:a14="http://schemas.microsoft.com/office/drawing/2010/main" val="0"/>
              </a:ext>
            </a:extLst>
          </a:blip>
          <a:srcRect l="2230" t="1868" r="-1" b="7653"/>
          <a:stretch/>
        </p:blipFill>
        <p:spPr bwMode="auto">
          <a:xfrm>
            <a:off x="534752" y="476672"/>
            <a:ext cx="8059503" cy="574863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26" y="751888"/>
            <a:ext cx="3642631" cy="5262860"/>
          </a:xfrm>
          <a:prstGeom prst="rect">
            <a:avLst/>
          </a:prstGeom>
        </p:spPr>
      </p:pic>
      <p:sp>
        <p:nvSpPr>
          <p:cNvPr id="105476" name="Rectangle 4"/>
          <p:cNvSpPr>
            <a:spLocks noChangeArrowheads="1"/>
          </p:cNvSpPr>
          <p:nvPr/>
        </p:nvSpPr>
        <p:spPr bwMode="auto">
          <a:xfrm>
            <a:off x="4876794" y="1219200"/>
            <a:ext cx="3306624" cy="4401205"/>
          </a:xfrm>
          <a:prstGeom prst="rect">
            <a:avLst/>
          </a:prstGeom>
          <a:noFill/>
          <a:ln>
            <a:noFill/>
          </a:ln>
          <a:effectLst/>
          <a:extLst/>
        </p:spPr>
        <p:txBody>
          <a:bodyPr wrap="square">
            <a:spAutoFit/>
          </a:bodyPr>
          <a:lstStyle/>
          <a:p>
            <a:pPr algn="ctr" fontAlgn="base">
              <a:spcBef>
                <a:spcPct val="0"/>
              </a:spcBef>
              <a:spcAft>
                <a:spcPct val="0"/>
              </a:spcAft>
              <a:defRPr/>
            </a:pPr>
            <a:r>
              <a:rPr lang="es-PE" sz="2800" b="1" i="1" dirty="0">
                <a:latin typeface="Verdana" pitchFamily="34" charset="0"/>
              </a:rPr>
              <a:t>El que quiera servirme, que me siga; y donde esté yo, allí también estará mi servidor. A quien me sirva, el  Padre lo premiará.</a:t>
            </a:r>
            <a:endParaRPr lang="es-ES" sz="2800" b="1" i="1" dirty="0">
              <a:latin typeface="Verdana" pitchFamily="34" charset="0"/>
            </a:endParaRPr>
          </a:p>
        </p:txBody>
      </p:sp>
    </p:spTree>
    <p:extLst>
      <p:ext uri="{BB962C8B-B14F-4D97-AF65-F5344CB8AC3E}">
        <p14:creationId xmlns:p14="http://schemas.microsoft.com/office/powerpoint/2010/main" val="3592033371"/>
      </p:ext>
    </p:extLst>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05476"/>
                                        </p:tgtEl>
                                        <p:attrNameLst>
                                          <p:attrName>style.visibility</p:attrName>
                                        </p:attrNameLst>
                                      </p:cBhvr>
                                      <p:to>
                                        <p:strVal val="visible"/>
                                      </p:to>
                                    </p:set>
                                    <p:anim calcmode="lin" valueType="num">
                                      <p:cBhvr>
                                        <p:cTn id="7" dur="500" fill="hold"/>
                                        <p:tgtEl>
                                          <p:spTgt spid="105476"/>
                                        </p:tgtEl>
                                        <p:attrNameLst>
                                          <p:attrName>ppt_w</p:attrName>
                                        </p:attrNameLst>
                                      </p:cBhvr>
                                      <p:tavLst>
                                        <p:tav tm="0">
                                          <p:val>
                                            <p:strVal val="2/3*#ppt_w"/>
                                          </p:val>
                                        </p:tav>
                                        <p:tav tm="100000">
                                          <p:val>
                                            <p:strVal val="#ppt_w"/>
                                          </p:val>
                                        </p:tav>
                                      </p:tavLst>
                                    </p:anim>
                                    <p:anim calcmode="lin" valueType="num">
                                      <p:cBhvr>
                                        <p:cTn id="8" dur="500" fill="hold"/>
                                        <p:tgtEl>
                                          <p:spTgt spid="10547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pinimg.com/564x/6c/63/3f/6c633fe449ab29182a2cc4b0e29baff4.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0" t="2474" r="-1" b="8017"/>
          <a:stretch/>
        </p:blipFill>
        <p:spPr bwMode="auto">
          <a:xfrm>
            <a:off x="584011" y="554182"/>
            <a:ext cx="8059503" cy="57450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695916" y="701428"/>
            <a:ext cx="3570630" cy="5394571"/>
          </a:xfrm>
          <a:prstGeom prst="rect">
            <a:avLst/>
          </a:prstGeom>
        </p:spPr>
      </p:pic>
      <p:sp>
        <p:nvSpPr>
          <p:cNvPr id="100360" name="Rectangle 8"/>
          <p:cNvSpPr>
            <a:spLocks noChangeArrowheads="1"/>
          </p:cNvSpPr>
          <p:nvPr/>
        </p:nvSpPr>
        <p:spPr bwMode="auto">
          <a:xfrm>
            <a:off x="1154883" y="1193227"/>
            <a:ext cx="3297047" cy="4401205"/>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r>
              <a:rPr lang="es-PE" sz="2800" dirty="0">
                <a:solidFill>
                  <a:schemeClr val="tx1">
                    <a:lumMod val="95000"/>
                    <a:lumOff val="5000"/>
                  </a:schemeClr>
                </a:solidFill>
                <a:effectLst>
                  <a:glow rad="63500">
                    <a:srgbClr val="000000">
                      <a:satMod val="175000"/>
                      <a:alpha val="40000"/>
                    </a:srgbClr>
                  </a:glow>
                </a:effectLst>
                <a:latin typeface="Verdana" pitchFamily="34" charset="0"/>
              </a:rPr>
              <a:t>Ahora mi alma está agitada, y ¿qué diré?: Padre, líbrame de esta hora. Pero si por esto he venido, para esta hora. Padre glorifica tu nombre”</a:t>
            </a:r>
            <a:endParaRPr lang="es-ES" sz="2800" dirty="0">
              <a:solidFill>
                <a:schemeClr val="tx1">
                  <a:lumMod val="95000"/>
                  <a:lumOff val="5000"/>
                </a:schemeClr>
              </a:solidFill>
              <a:effectLst>
                <a:glow rad="63500">
                  <a:srgbClr val="000000">
                    <a:satMod val="175000"/>
                    <a:alpha val="40000"/>
                  </a:srgbClr>
                </a:glow>
              </a:effectLst>
              <a:latin typeface="Verdana" pitchFamily="34" charset="0"/>
            </a:endParaRPr>
          </a:p>
        </p:txBody>
      </p:sp>
    </p:spTree>
    <p:extLst>
      <p:ext uri="{BB962C8B-B14F-4D97-AF65-F5344CB8AC3E}">
        <p14:creationId xmlns:p14="http://schemas.microsoft.com/office/powerpoint/2010/main" val="425653730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00360"/>
                                        </p:tgtEl>
                                        <p:attrNameLst>
                                          <p:attrName>style.visibility</p:attrName>
                                        </p:attrNameLst>
                                      </p:cBhvr>
                                      <p:to>
                                        <p:strVal val="visible"/>
                                      </p:to>
                                    </p:set>
                                    <p:anim calcmode="lin" valueType="num">
                                      <p:cBhvr>
                                        <p:cTn id="7" dur="500" fill="hold"/>
                                        <p:tgtEl>
                                          <p:spTgt spid="100360"/>
                                        </p:tgtEl>
                                        <p:attrNameLst>
                                          <p:attrName>ppt_w</p:attrName>
                                        </p:attrNameLst>
                                      </p:cBhvr>
                                      <p:tavLst>
                                        <p:tav tm="0">
                                          <p:val>
                                            <p:strVal val="2/3*#ppt_w"/>
                                          </p:val>
                                        </p:tav>
                                        <p:tav tm="100000">
                                          <p:val>
                                            <p:strVal val="#ppt_w"/>
                                          </p:val>
                                        </p:tav>
                                      </p:tavLst>
                                    </p:anim>
                                    <p:anim calcmode="lin" valueType="num">
                                      <p:cBhvr>
                                        <p:cTn id="8" dur="500" fill="hold"/>
                                        <p:tgtEl>
                                          <p:spTgt spid="10036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6c/63/3f/6c633fe449ab29182a2cc4b0e29baff4.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8" t="1712" b="7053"/>
          <a:stretch/>
        </p:blipFill>
        <p:spPr bwMode="auto">
          <a:xfrm>
            <a:off x="539552" y="506192"/>
            <a:ext cx="8064896" cy="585751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562" y="791538"/>
            <a:ext cx="3496738" cy="5286819"/>
          </a:xfrm>
          <a:prstGeom prst="rect">
            <a:avLst/>
          </a:prstGeom>
          <a:scene3d>
            <a:camera prst="perspectiveFront"/>
            <a:lightRig rig="threePt" dir="t"/>
          </a:scene3d>
          <a:sp3d>
            <a:bevelT prst="angle"/>
          </a:sp3d>
        </p:spPr>
      </p:pic>
      <p:sp>
        <p:nvSpPr>
          <p:cNvPr id="109573" name="Rectangle 5"/>
          <p:cNvSpPr>
            <a:spLocks noChangeArrowheads="1"/>
          </p:cNvSpPr>
          <p:nvPr/>
        </p:nvSpPr>
        <p:spPr bwMode="auto">
          <a:xfrm>
            <a:off x="1075365" y="1060184"/>
            <a:ext cx="338030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PE" sz="2000" b="1" i="1" dirty="0">
                <a:latin typeface="Verdana" panose="020B0604030504040204" pitchFamily="34" charset="0"/>
                <a:ea typeface="Verdana" panose="020B0604030504040204" pitchFamily="34" charset="0"/>
                <a:cs typeface="Verdana" panose="020B0604030504040204" pitchFamily="34" charset="0"/>
              </a:rPr>
              <a:t>Entonces vino una voz del cielo</a:t>
            </a:r>
            <a:r>
              <a:rPr lang="es-PE" sz="2800" b="1" i="1" dirty="0">
                <a:latin typeface="Verdana" panose="020B0604030504040204" pitchFamily="34" charset="0"/>
                <a:ea typeface="Verdana" panose="020B0604030504040204" pitchFamily="34" charset="0"/>
                <a:cs typeface="Verdana" panose="020B0604030504040204" pitchFamily="34" charset="0"/>
              </a:rPr>
              <a:t>: </a:t>
            </a:r>
            <a:r>
              <a:rPr lang="es-PE" sz="2800" b="1" i="1" dirty="0" smtClean="0">
                <a:latin typeface="Verdana" panose="020B0604030504040204" pitchFamily="34" charset="0"/>
                <a:ea typeface="Verdana" panose="020B0604030504040204" pitchFamily="34" charset="0"/>
                <a:cs typeface="Verdana" panose="020B0604030504040204" pitchFamily="34" charset="0"/>
              </a:rPr>
              <a:t>                 “</a:t>
            </a:r>
            <a:r>
              <a:rPr lang="es-PE" sz="2800" b="1" i="1" dirty="0">
                <a:latin typeface="Verdana" panose="020B0604030504040204" pitchFamily="34" charset="0"/>
                <a:ea typeface="Verdana" panose="020B0604030504040204" pitchFamily="34" charset="0"/>
                <a:cs typeface="Verdana" panose="020B0604030504040204" pitchFamily="34" charset="0"/>
              </a:rPr>
              <a:t>Lo he glorificado y volveré a glorificarlo”.	</a:t>
            </a:r>
          </a:p>
          <a:p>
            <a:pPr algn="ctr" fontAlgn="base">
              <a:spcBef>
                <a:spcPct val="0"/>
              </a:spcBef>
              <a:spcAft>
                <a:spcPct val="0"/>
              </a:spcAft>
            </a:pPr>
            <a:endParaRPr lang="es-PE" sz="2000" b="1" i="1" dirty="0" smtClean="0">
              <a:latin typeface="Verdana" panose="020B0604030504040204" pitchFamily="34" charset="0"/>
              <a:ea typeface="Verdana" panose="020B0604030504040204" pitchFamily="34" charset="0"/>
              <a:cs typeface="Verdana" panose="020B0604030504040204" pitchFamily="34" charset="0"/>
            </a:endParaRPr>
          </a:p>
          <a:p>
            <a:pPr algn="ctr" fontAlgn="base">
              <a:spcBef>
                <a:spcPct val="0"/>
              </a:spcBef>
              <a:spcAft>
                <a:spcPct val="0"/>
              </a:spcAft>
            </a:pPr>
            <a:r>
              <a:rPr lang="es-PE" sz="2200" b="1" i="1" dirty="0" smtClean="0">
                <a:latin typeface="Verdana" panose="020B0604030504040204" pitchFamily="34" charset="0"/>
                <a:ea typeface="Verdana" panose="020B0604030504040204" pitchFamily="34" charset="0"/>
                <a:cs typeface="Verdana" panose="020B0604030504040204" pitchFamily="34" charset="0"/>
              </a:rPr>
              <a:t>La </a:t>
            </a:r>
            <a:r>
              <a:rPr lang="es-PE" sz="2200" b="1" i="1" dirty="0">
                <a:latin typeface="Verdana" panose="020B0604030504040204" pitchFamily="34" charset="0"/>
                <a:ea typeface="Verdana" panose="020B0604030504040204" pitchFamily="34" charset="0"/>
                <a:cs typeface="Verdana" panose="020B0604030504040204" pitchFamily="34" charset="0"/>
              </a:rPr>
              <a:t>gente que estaba allí y lo oyó decía que había sido un trueno; otros decían que le había hablado un </a:t>
            </a:r>
            <a:r>
              <a:rPr lang="es-PE" sz="2200" b="1" i="1" dirty="0" smtClean="0">
                <a:latin typeface="Verdana" panose="020B0604030504040204" pitchFamily="34" charset="0"/>
                <a:ea typeface="Verdana" panose="020B0604030504040204" pitchFamily="34" charset="0"/>
                <a:cs typeface="Verdana" panose="020B0604030504040204" pitchFamily="34" charset="0"/>
              </a:rPr>
              <a:t>ángel.</a:t>
            </a:r>
            <a:endParaRPr lang="es-ES" sz="2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tángulo redondeado 1"/>
          <p:cNvSpPr/>
          <p:nvPr/>
        </p:nvSpPr>
        <p:spPr bwMode="auto">
          <a:xfrm>
            <a:off x="6493164" y="591128"/>
            <a:ext cx="54955" cy="8312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rPr>
              <a:t>==</a:t>
            </a:r>
            <a:endParaRPr kumimoji="0" lang="es-PE"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99572642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09573"/>
                                        </p:tgtEl>
                                        <p:attrNameLst>
                                          <p:attrName>style.visibility</p:attrName>
                                        </p:attrNameLst>
                                      </p:cBhvr>
                                      <p:to>
                                        <p:strVal val="visible"/>
                                      </p:to>
                                    </p:set>
                                    <p:anim calcmode="lin" valueType="num">
                                      <p:cBhvr>
                                        <p:cTn id="7" dur="500" fill="hold"/>
                                        <p:tgtEl>
                                          <p:spTgt spid="109573"/>
                                        </p:tgtEl>
                                        <p:attrNameLst>
                                          <p:attrName>ppt_w</p:attrName>
                                        </p:attrNameLst>
                                      </p:cBhvr>
                                      <p:tavLst>
                                        <p:tav tm="0">
                                          <p:val>
                                            <p:strVal val="2/3*#ppt_w"/>
                                          </p:val>
                                        </p:tav>
                                        <p:tav tm="100000">
                                          <p:val>
                                            <p:strVal val="#ppt_w"/>
                                          </p:val>
                                        </p:tav>
                                      </p:tavLst>
                                    </p:anim>
                                    <p:anim calcmode="lin" valueType="num">
                                      <p:cBhvr>
                                        <p:cTn id="8" dur="500" fill="hold"/>
                                        <p:tgtEl>
                                          <p:spTgt spid="10957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6c/63/3f/6c633fe449ab29182a2cc4b0e29baff4.jpg"/>
          <p:cNvPicPr>
            <a:picLocks noChangeAspect="1" noChangeArrowheads="1"/>
          </p:cNvPicPr>
          <p:nvPr/>
        </p:nvPicPr>
        <p:blipFill rotWithShape="1">
          <a:blip r:embed="rId2">
            <a:extLst>
              <a:ext uri="{28A0092B-C50C-407E-A947-70E740481C1C}">
                <a14:useLocalDpi xmlns:a14="http://schemas.microsoft.com/office/drawing/2010/main" val="0"/>
              </a:ext>
            </a:extLst>
          </a:blip>
          <a:srcRect l="1024" t="1384" b="7118"/>
          <a:stretch/>
        </p:blipFill>
        <p:spPr bwMode="auto">
          <a:xfrm>
            <a:off x="485699" y="506425"/>
            <a:ext cx="8168773" cy="589337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40509" y="751972"/>
            <a:ext cx="3729577" cy="5417919"/>
          </a:xfrm>
          <a:prstGeom prst="rect">
            <a:avLst/>
          </a:prstGeom>
          <a:ln>
            <a:noFill/>
          </a:ln>
          <a:effectLst>
            <a:softEdge rad="112500"/>
          </a:effectLst>
        </p:spPr>
      </p:pic>
      <p:sp>
        <p:nvSpPr>
          <p:cNvPr id="112645" name="Rectangle 5"/>
          <p:cNvSpPr>
            <a:spLocks noChangeArrowheads="1"/>
          </p:cNvSpPr>
          <p:nvPr/>
        </p:nvSpPr>
        <p:spPr bwMode="auto">
          <a:xfrm>
            <a:off x="1403648" y="1052736"/>
            <a:ext cx="3258688" cy="523220"/>
          </a:xfrm>
          <a:prstGeom prst="rect">
            <a:avLst/>
          </a:prstGeom>
          <a:noFill/>
          <a:ln>
            <a:noFill/>
          </a:ln>
          <a:effectLst>
            <a:softEdge rad="63500"/>
          </a:effectLst>
          <a:extLst/>
        </p:spPr>
        <p:txBody>
          <a:bodyPr wrap="square">
            <a:spAutoFit/>
          </a:bodyPr>
          <a:lstStyle/>
          <a:p>
            <a:pPr fontAlgn="base">
              <a:spcBef>
                <a:spcPct val="0"/>
              </a:spcBef>
              <a:spcAft>
                <a:spcPct val="0"/>
              </a:spcAft>
            </a:pPr>
            <a:endParaRPr lang="es-ES" sz="2800" i="1" dirty="0">
              <a:solidFill>
                <a:srgbClr val="FFFF00"/>
              </a:solidFill>
              <a:latin typeface="Arial" pitchFamily="34" charset="0"/>
            </a:endParaRPr>
          </a:p>
        </p:txBody>
      </p:sp>
      <p:sp>
        <p:nvSpPr>
          <p:cNvPr id="5" name="Rectangle 5"/>
          <p:cNvSpPr>
            <a:spLocks noChangeArrowheads="1"/>
          </p:cNvSpPr>
          <p:nvPr/>
        </p:nvSpPr>
        <p:spPr bwMode="auto">
          <a:xfrm>
            <a:off x="4570086" y="1252510"/>
            <a:ext cx="349337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2800" b="1" i="1" dirty="0">
                <a:latin typeface="Arial" pitchFamily="34" charset="0"/>
              </a:rPr>
              <a:t> </a:t>
            </a:r>
            <a:r>
              <a:rPr lang="es-PE" sz="2800" b="1" dirty="0">
                <a:latin typeface="Arial" pitchFamily="34" charset="0"/>
              </a:rPr>
              <a:t>Jesús tomó la palabra y dijo: </a:t>
            </a:r>
            <a:r>
              <a:rPr lang="es-PE" sz="2800" b="1" i="1" dirty="0">
                <a:latin typeface="Arial" pitchFamily="34" charset="0"/>
              </a:rPr>
              <a:t>“Esta voz no ha venido por mí, sino por ustedes. Ahora va a ser juzgado el mundo; ahora el príncipe de ese mundo va a ser echado fuera. </a:t>
            </a:r>
            <a:endParaRPr lang="es-ES" sz="2800" b="1" i="1" dirty="0">
              <a:latin typeface="Arial" pitchFamily="34" charset="0"/>
            </a:endParaRPr>
          </a:p>
        </p:txBody>
      </p:sp>
    </p:spTree>
    <p:extLst>
      <p:ext uri="{BB962C8B-B14F-4D97-AF65-F5344CB8AC3E}">
        <p14:creationId xmlns:p14="http://schemas.microsoft.com/office/powerpoint/2010/main" val="108867091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nodePh="1">
                                  <p:stCondLst>
                                    <p:cond delay="1000"/>
                                  </p:stCondLst>
                                  <p:endCondLst>
                                    <p:cond evt="begin" delay="0">
                                      <p:tn val="5"/>
                                    </p:cond>
                                  </p:endCondLst>
                                  <p:childTnLst>
                                    <p:set>
                                      <p:cBhvr>
                                        <p:cTn id="6" dur="1" fill="hold">
                                          <p:stCondLst>
                                            <p:cond delay="0"/>
                                          </p:stCondLst>
                                        </p:cTn>
                                        <p:tgtEl>
                                          <p:spTgt spid="112645"/>
                                        </p:tgtEl>
                                        <p:attrNameLst>
                                          <p:attrName>style.visibility</p:attrName>
                                        </p:attrNameLst>
                                      </p:cBhvr>
                                      <p:to>
                                        <p:strVal val="visible"/>
                                      </p:to>
                                    </p:set>
                                    <p:animEffect transition="in" filter="box(in)">
                                      <p:cBhvr>
                                        <p:cTn id="7" dur="500"/>
                                        <p:tgtEl>
                                          <p:spTgt spid="112645"/>
                                        </p:tgtEl>
                                      </p:cBhvr>
                                    </p:animEffect>
                                  </p:childTnLst>
                                </p:cTn>
                              </p:par>
                            </p:childTnLst>
                          </p:cTn>
                        </p:par>
                        <p:par>
                          <p:cTn id="8" fill="hold">
                            <p:stCondLst>
                              <p:cond delay="1500"/>
                            </p:stCondLst>
                            <p:childTnLst>
                              <p:par>
                                <p:cTn id="9" presetID="23" presetClass="entr" presetSubtype="272"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2/3*#ppt_w"/>
                                          </p:val>
                                        </p:tav>
                                        <p:tav tm="100000">
                                          <p:val>
                                            <p:strVal val="#ppt_w"/>
                                          </p:val>
                                        </p:tav>
                                      </p:tavLst>
                                    </p:anim>
                                    <p:anim calcmode="lin" valueType="num">
                                      <p:cBhvr>
                                        <p:cTn id="12"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564x/6c/63/3f/6c633fe449ab29182a2cc4b0e29baff4.jpg"/>
          <p:cNvPicPr>
            <a:picLocks noChangeAspect="1" noChangeArrowheads="1"/>
          </p:cNvPicPr>
          <p:nvPr/>
        </p:nvPicPr>
        <p:blipFill rotWithShape="1">
          <a:blip r:embed="rId2">
            <a:extLst>
              <a:ext uri="{28A0092B-C50C-407E-A947-70E740481C1C}">
                <a14:useLocalDpi xmlns:a14="http://schemas.microsoft.com/office/drawing/2010/main" val="0"/>
              </a:ext>
            </a:extLst>
          </a:blip>
          <a:srcRect l="1457" t="2509" b="7712"/>
          <a:stretch/>
        </p:blipFill>
        <p:spPr bwMode="auto">
          <a:xfrm>
            <a:off x="655782" y="581890"/>
            <a:ext cx="8148019" cy="583738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extLst>
              <a:ext uri="{BEBA8EAE-BF5A-486C-A8C5-ECC9F3942E4B}">
                <a14:imgProps xmlns:a14="http://schemas.microsoft.com/office/drawing/2010/main">
                  <a14:imgLayer r:embed="rId4">
                    <a14:imgEffect>
                      <a14:artisticPaintStrokes/>
                    </a14:imgEffect>
                    <a14:imgEffect>
                      <a14:saturation sat="300000"/>
                    </a14:imgEffect>
                  </a14:imgLayer>
                </a14:imgProps>
              </a:ext>
              <a:ext uri="{28A0092B-C50C-407E-A947-70E740481C1C}">
                <a14:useLocalDpi xmlns:a14="http://schemas.microsoft.com/office/drawing/2010/main" val="0"/>
              </a:ext>
            </a:extLst>
          </a:blip>
          <a:srcRect r="43867"/>
          <a:stretch/>
        </p:blipFill>
        <p:spPr>
          <a:xfrm>
            <a:off x="951346" y="748145"/>
            <a:ext cx="3703781" cy="5504873"/>
          </a:xfrm>
          <a:prstGeom prst="roundRect">
            <a:avLst>
              <a:gd name="adj" fmla="val 7689"/>
            </a:avLst>
          </a:prstGeom>
          <a:scene3d>
            <a:camera prst="orthographicFront"/>
            <a:lightRig rig="threePt" dir="t"/>
          </a:scene3d>
          <a:sp3d>
            <a:bevelT prst="convex"/>
          </a:sp3d>
        </p:spPr>
      </p:pic>
      <p:sp>
        <p:nvSpPr>
          <p:cNvPr id="102406" name="Rectangle 6"/>
          <p:cNvSpPr>
            <a:spLocks noChangeArrowheads="1"/>
          </p:cNvSpPr>
          <p:nvPr/>
        </p:nvSpPr>
        <p:spPr bwMode="auto">
          <a:xfrm>
            <a:off x="4950691" y="1707397"/>
            <a:ext cx="341549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PE" sz="2800" b="1" i="1" dirty="0">
                <a:latin typeface="Arial" pitchFamily="34" charset="0"/>
              </a:rPr>
              <a:t>Y cuando yo sea elevado sobre la tierra atraeré a todos hacia mí”.</a:t>
            </a:r>
          </a:p>
          <a:p>
            <a:pPr algn="ctr" fontAlgn="base">
              <a:spcBef>
                <a:spcPct val="0"/>
              </a:spcBef>
              <a:spcAft>
                <a:spcPct val="0"/>
              </a:spcAft>
              <a:defRPr/>
            </a:pPr>
            <a:endParaRPr lang="es-PE" sz="2800" b="1" dirty="0" smtClean="0">
              <a:latin typeface="Arial" pitchFamily="34" charset="0"/>
            </a:endParaRPr>
          </a:p>
          <a:p>
            <a:pPr algn="ctr" fontAlgn="base">
              <a:spcBef>
                <a:spcPct val="0"/>
              </a:spcBef>
              <a:spcAft>
                <a:spcPct val="0"/>
              </a:spcAft>
              <a:defRPr/>
            </a:pPr>
            <a:r>
              <a:rPr lang="es-PE" sz="2800" b="1" dirty="0" smtClean="0">
                <a:latin typeface="Arial" pitchFamily="34" charset="0"/>
              </a:rPr>
              <a:t>Esto </a:t>
            </a:r>
            <a:r>
              <a:rPr lang="es-PE" sz="2800" b="1" dirty="0">
                <a:latin typeface="Arial" pitchFamily="34" charset="0"/>
              </a:rPr>
              <a:t>lo decía dando a entender la muerte de que iba a morir</a:t>
            </a:r>
            <a:r>
              <a:rPr lang="es-PE" sz="2800" b="1" dirty="0" smtClean="0">
                <a:latin typeface="Arial" pitchFamily="34" charset="0"/>
              </a:rPr>
              <a:t>.</a:t>
            </a:r>
            <a:endParaRPr lang="es-ES" sz="2800" b="1" dirty="0">
              <a:latin typeface="Arial" pitchFamily="34" charset="0"/>
            </a:endParaRPr>
          </a:p>
        </p:txBody>
      </p:sp>
    </p:spTree>
    <p:extLst>
      <p:ext uri="{BB962C8B-B14F-4D97-AF65-F5344CB8AC3E}">
        <p14:creationId xmlns:p14="http://schemas.microsoft.com/office/powerpoint/2010/main" val="52691487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102406"/>
                                        </p:tgtEl>
                                        <p:attrNameLst>
                                          <p:attrName>style.visibility</p:attrName>
                                        </p:attrNameLst>
                                      </p:cBhvr>
                                      <p:to>
                                        <p:strVal val="visible"/>
                                      </p:to>
                                    </p:set>
                                    <p:anim calcmode="lin" valueType="num">
                                      <p:cBhvr>
                                        <p:cTn id="7" dur="500" fill="hold"/>
                                        <p:tgtEl>
                                          <p:spTgt spid="102406"/>
                                        </p:tgtEl>
                                        <p:attrNameLst>
                                          <p:attrName>ppt_w</p:attrName>
                                        </p:attrNameLst>
                                      </p:cBhvr>
                                      <p:tavLst>
                                        <p:tav tm="0">
                                          <p:val>
                                            <p:strVal val="2/3*#ppt_w"/>
                                          </p:val>
                                        </p:tav>
                                        <p:tav tm="100000">
                                          <p:val>
                                            <p:strVal val="#ppt_w"/>
                                          </p:val>
                                        </p:tav>
                                      </p:tavLst>
                                    </p:anim>
                                    <p:anim calcmode="lin" valueType="num">
                                      <p:cBhvr>
                                        <p:cTn id="8" dur="500" fill="hold"/>
                                        <p:tgtEl>
                                          <p:spTgt spid="10240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c6/6b/3b/c66b3b3146022a6378940403b237ef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07" y="520845"/>
            <a:ext cx="8010284" cy="578784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691" y="1542474"/>
            <a:ext cx="4415753" cy="3722254"/>
          </a:xfrm>
          <a:prstGeom prst="rect">
            <a:avLst/>
          </a:prstGeom>
          <a:effectLst>
            <a:softEdge rad="317500"/>
          </a:effectLst>
        </p:spPr>
      </p:pic>
      <p:sp>
        <p:nvSpPr>
          <p:cNvPr id="145413" name="Rectangle 5"/>
          <p:cNvSpPr>
            <a:spLocks noChangeArrowheads="1"/>
          </p:cNvSpPr>
          <p:nvPr/>
        </p:nvSpPr>
        <p:spPr bwMode="auto">
          <a:xfrm>
            <a:off x="727316" y="4422247"/>
            <a:ext cx="7751666" cy="12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ctr" fontAlgn="base">
              <a:lnSpc>
                <a:spcPct val="90000"/>
              </a:lnSpc>
              <a:spcBef>
                <a:spcPct val="20000"/>
              </a:spcBef>
              <a:spcAft>
                <a:spcPct val="0"/>
              </a:spcAft>
              <a:buFont typeface="Arial" panose="020B0604020202020204" pitchFamily="34" charset="0"/>
              <a:buChar char="•"/>
              <a:tabLst>
                <a:tab pos="228600" algn="l"/>
              </a:tabLst>
            </a:pPr>
            <a:r>
              <a:rPr lang="es-ES_tradnl" sz="4000" b="1" dirty="0">
                <a:ln>
                  <a:solidFill>
                    <a:sysClr val="windowText" lastClr="000000"/>
                  </a:solidFill>
                </a:ln>
                <a:solidFill>
                  <a:srgbClr val="FFFFFF"/>
                </a:solidFill>
                <a:effectLst>
                  <a:outerShdw blurRad="50800" dist="38100" dir="10800000" sx="101000" sy="101000" algn="r" rotWithShape="0">
                    <a:srgbClr val="C00000"/>
                  </a:outerShdw>
                </a:effectLst>
                <a:latin typeface="Adobe Gothic Std B" panose="020B0800000000000000" pitchFamily="34" charset="-128"/>
                <a:ea typeface="Adobe Gothic Std B" panose="020B0800000000000000" pitchFamily="34" charset="-128"/>
              </a:rPr>
              <a:t>¿Qué papel desempeñan Felipe y Andrés en este pasaje?</a:t>
            </a:r>
            <a:endParaRPr lang="es-ES" sz="4000" b="1" dirty="0">
              <a:ln>
                <a:solidFill>
                  <a:sysClr val="windowText" lastClr="000000"/>
                </a:solidFill>
              </a:ln>
              <a:solidFill>
                <a:srgbClr val="FFFFFF"/>
              </a:solidFill>
              <a:effectLst>
                <a:outerShdw blurRad="50800" dist="38100" dir="10800000" sx="101000" sy="101000" algn="r" rotWithShape="0">
                  <a:srgbClr val="C00000"/>
                </a:outerShdw>
              </a:effectLst>
              <a:latin typeface="Adobe Gothic Std B" panose="020B0800000000000000" pitchFamily="34" charset="-128"/>
              <a:ea typeface="Adobe Gothic Std B" panose="020B0800000000000000" pitchFamily="34" charset="-128"/>
            </a:endParaRPr>
          </a:p>
        </p:txBody>
      </p:sp>
      <p:sp>
        <p:nvSpPr>
          <p:cNvPr id="67588" name="WordArt 7"/>
          <p:cNvSpPr>
            <a:spLocks noChangeArrowheads="1" noChangeShapeType="1" noTextEdit="1"/>
          </p:cNvSpPr>
          <p:nvPr/>
        </p:nvSpPr>
        <p:spPr bwMode="auto">
          <a:xfrm>
            <a:off x="2152073" y="520845"/>
            <a:ext cx="4674372" cy="52828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s-PE" kern="10" dirty="0">
                <a:ln>
                  <a:solidFill>
                    <a:sysClr val="windowText" lastClr="000000"/>
                  </a:solidFill>
                </a:ln>
                <a:solidFill>
                  <a:schemeClr val="bg1"/>
                </a:solidFill>
                <a:effectLst>
                  <a:outerShdw dist="35921" dir="2700000" algn="ctr" rotWithShape="0">
                    <a:srgbClr val="C0C0C0">
                      <a:alpha val="79999"/>
                    </a:srgbClr>
                  </a:outerShdw>
                </a:effectLst>
                <a:latin typeface="Impact"/>
              </a:rPr>
              <a:t>Preguntas para la lectura:</a:t>
            </a:r>
          </a:p>
        </p:txBody>
      </p:sp>
    </p:spTree>
    <p:extLst>
      <p:ext uri="{BB962C8B-B14F-4D97-AF65-F5344CB8AC3E}">
        <p14:creationId xmlns:p14="http://schemas.microsoft.com/office/powerpoint/2010/main" val="355021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barn(inHorizontal)">
                                      <p:cBhvr>
                                        <p:cTn id="7" dur="20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c6/6b/3b/c66b3b3146022a6378940403b237ef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44" y="487586"/>
            <a:ext cx="8054103" cy="586533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b="3761"/>
          <a:stretch/>
        </p:blipFill>
        <p:spPr>
          <a:xfrm>
            <a:off x="2319632" y="1707206"/>
            <a:ext cx="4498109" cy="3470329"/>
          </a:xfrm>
          <a:prstGeom prst="rect">
            <a:avLst/>
          </a:prstGeom>
          <a:effectLst>
            <a:softEdge rad="127000"/>
          </a:effectLst>
        </p:spPr>
      </p:pic>
      <p:sp>
        <p:nvSpPr>
          <p:cNvPr id="145414" name="Rectangle 6"/>
          <p:cNvSpPr>
            <a:spLocks noChangeArrowheads="1"/>
          </p:cNvSpPr>
          <p:nvPr/>
        </p:nvSpPr>
        <p:spPr bwMode="auto">
          <a:xfrm>
            <a:off x="611560" y="430222"/>
            <a:ext cx="7821240" cy="1167669"/>
          </a:xfrm>
          <a:prstGeom prst="rect">
            <a:avLst/>
          </a:prstGeom>
          <a:noFill/>
          <a:ln>
            <a:noFill/>
          </a:ln>
          <a:effectLst/>
        </p:spPr>
        <p:txBody>
          <a:bodyPr/>
          <a:lstStyle/>
          <a:p>
            <a:pPr marL="571500" indent="-571500" algn="ctr" fontAlgn="base">
              <a:lnSpc>
                <a:spcPct val="90000"/>
              </a:lnSpc>
              <a:spcBef>
                <a:spcPct val="20000"/>
              </a:spcBef>
              <a:spcAft>
                <a:spcPct val="0"/>
              </a:spcAft>
              <a:buFont typeface="Arial" panose="020B0604020202020204" pitchFamily="34" charset="0"/>
              <a:buChar char="•"/>
              <a:tabLst>
                <a:tab pos="228600" algn="l"/>
              </a:tabLst>
            </a:pPr>
            <a:r>
              <a:rPr lang="es-ES_tradnl" sz="3600" b="1" dirty="0">
                <a:ln>
                  <a:solidFill>
                    <a:sysClr val="windowText" lastClr="000000"/>
                  </a:solidFill>
                </a:ln>
                <a:solidFill>
                  <a:schemeClr val="bg1"/>
                </a:solidFill>
                <a:effectLst>
                  <a:outerShdw blurRad="38100" dist="38100" dir="2700000" algn="tl">
                    <a:srgbClr val="000000">
                      <a:alpha val="43137"/>
                    </a:srgbClr>
                  </a:outerShdw>
                </a:effectLst>
                <a:latin typeface="Arial Rounded MT Bold" panose="020F0704030504030204" pitchFamily="34" charset="0"/>
              </a:rPr>
              <a:t>Jesús anuncia que ha llegado la hora de ser glorificado. </a:t>
            </a:r>
          </a:p>
        </p:txBody>
      </p:sp>
      <p:sp>
        <p:nvSpPr>
          <p:cNvPr id="3" name="Rectangle 6"/>
          <p:cNvSpPr>
            <a:spLocks noChangeArrowheads="1"/>
          </p:cNvSpPr>
          <p:nvPr/>
        </p:nvSpPr>
        <p:spPr bwMode="auto">
          <a:xfrm>
            <a:off x="419537" y="5756219"/>
            <a:ext cx="8170275" cy="596706"/>
          </a:xfrm>
          <a:prstGeom prst="rect">
            <a:avLst/>
          </a:prstGeom>
          <a:noFill/>
          <a:ln>
            <a:noFill/>
          </a:ln>
          <a:effectLst/>
        </p:spPr>
        <p:txBody>
          <a:bodyPr/>
          <a:lstStyle/>
          <a:p>
            <a:pPr algn="ctr" fontAlgn="base">
              <a:lnSpc>
                <a:spcPct val="90000"/>
              </a:lnSpc>
              <a:spcBef>
                <a:spcPct val="20000"/>
              </a:spcBef>
              <a:spcAft>
                <a:spcPct val="0"/>
              </a:spcAft>
              <a:tabLst>
                <a:tab pos="228600" algn="l"/>
              </a:tabLst>
            </a:pPr>
            <a:r>
              <a:rPr lang="es-ES_tradnl" sz="3600" b="1" dirty="0">
                <a:solidFill>
                  <a:schemeClr val="bg1"/>
                </a:solidFill>
                <a:effectLst>
                  <a:glow rad="139700">
                    <a:srgbClr val="360000"/>
                  </a:glow>
                </a:effectLst>
                <a:latin typeface="Arial Narrow" panose="020B0606020202030204" pitchFamily="34" charset="0"/>
              </a:rPr>
              <a:t>¿A qué se refiere concretamente Jesús?</a:t>
            </a:r>
          </a:p>
        </p:txBody>
      </p:sp>
    </p:spTree>
    <p:extLst>
      <p:ext uri="{BB962C8B-B14F-4D97-AF65-F5344CB8AC3E}">
        <p14:creationId xmlns:p14="http://schemas.microsoft.com/office/powerpoint/2010/main" val="13076195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45414"/>
                                        </p:tgtEl>
                                        <p:attrNameLst>
                                          <p:attrName>style.visibility</p:attrName>
                                        </p:attrNameLst>
                                      </p:cBhvr>
                                      <p:to>
                                        <p:strVal val="visible"/>
                                      </p:to>
                                    </p:set>
                                    <p:animEffect transition="in" filter="strips(downLeft)">
                                      <p:cBhvr>
                                        <p:cTn id="7" dur="2000"/>
                                        <p:tgtEl>
                                          <p:spTgt spid="145414"/>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pinimg.com/564x/c6/6b/3b/c66b3b3146022a6378940403b237ef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50" y="509702"/>
            <a:ext cx="8146074" cy="586533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298" y="1536466"/>
            <a:ext cx="6212776" cy="4134662"/>
          </a:xfrm>
          <a:prstGeom prst="rect">
            <a:avLst/>
          </a:prstGeom>
          <a:effectLst>
            <a:softEdge rad="635000"/>
          </a:effectLst>
        </p:spPr>
      </p:pic>
      <p:sp>
        <p:nvSpPr>
          <p:cNvPr id="116745" name="Rectangle 9"/>
          <p:cNvSpPr>
            <a:spLocks noChangeArrowheads="1"/>
          </p:cNvSpPr>
          <p:nvPr/>
        </p:nvSpPr>
        <p:spPr bwMode="auto">
          <a:xfrm>
            <a:off x="502059" y="513303"/>
            <a:ext cx="8004631" cy="816733"/>
          </a:xfrm>
          <a:prstGeom prst="rect">
            <a:avLst/>
          </a:prstGeom>
          <a:noFill/>
          <a:ln>
            <a:noFill/>
          </a:ln>
          <a:effectLst/>
        </p:spPr>
        <p:txBody>
          <a:bodyPr/>
          <a:lstStyle/>
          <a:p>
            <a:pPr marL="457200" indent="-457200" algn="ctr" fontAlgn="base">
              <a:lnSpc>
                <a:spcPct val="90000"/>
              </a:lnSpc>
              <a:spcBef>
                <a:spcPct val="20000"/>
              </a:spcBef>
              <a:spcAft>
                <a:spcPct val="0"/>
              </a:spcAft>
              <a:buFont typeface="Arial" panose="020B0604020202020204" pitchFamily="34" charset="0"/>
              <a:buChar char="•"/>
              <a:tabLst>
                <a:tab pos="228600" algn="l"/>
              </a:tabLst>
            </a:pPr>
            <a:r>
              <a:rPr lang="es-ES_tradnl" sz="3200" b="1" dirty="0" smtClean="0">
                <a:solidFill>
                  <a:schemeClr val="bg1"/>
                </a:solidFill>
                <a:effectLst>
                  <a:glow rad="63500">
                    <a:srgbClr val="000000">
                      <a:satMod val="175000"/>
                      <a:alpha val="40000"/>
                    </a:srgbClr>
                  </a:glow>
                  <a:outerShdw blurRad="50800" dist="38100" dir="10800000" algn="r" rotWithShape="0">
                    <a:srgbClr val="3333CC">
                      <a:lumMod val="50000"/>
                    </a:srgbClr>
                  </a:outerShdw>
                </a:effectLst>
              </a:rPr>
              <a:t>A continuación propone tres pequeñas parábolas.  ¿Las reconoces?                                                         </a:t>
            </a:r>
          </a:p>
        </p:txBody>
      </p:sp>
      <p:sp>
        <p:nvSpPr>
          <p:cNvPr id="6" name="Rectangle 9"/>
          <p:cNvSpPr>
            <a:spLocks noChangeArrowheads="1"/>
          </p:cNvSpPr>
          <p:nvPr/>
        </p:nvSpPr>
        <p:spPr bwMode="auto">
          <a:xfrm>
            <a:off x="1043607" y="2249613"/>
            <a:ext cx="3384376" cy="792088"/>
          </a:xfrm>
          <a:prstGeom prst="rect">
            <a:avLst/>
          </a:prstGeom>
          <a:noFill/>
          <a:ln>
            <a:noFill/>
          </a:ln>
          <a:effectLst/>
        </p:spPr>
        <p:txBody>
          <a:bodyPr/>
          <a:lstStyle/>
          <a:p>
            <a:pPr fontAlgn="base">
              <a:lnSpc>
                <a:spcPct val="90000"/>
              </a:lnSpc>
              <a:spcBef>
                <a:spcPct val="20000"/>
              </a:spcBef>
              <a:spcAft>
                <a:spcPct val="0"/>
              </a:spcAft>
              <a:tabLst>
                <a:tab pos="228600" algn="l"/>
              </a:tabLst>
            </a:pPr>
            <a:endParaRPr lang="es-ES_tradnl" sz="3200" b="1" dirty="0">
              <a:solidFill>
                <a:srgbClr val="FFFF00"/>
              </a:solidFill>
              <a:effectLst>
                <a:glow rad="101600">
                  <a:srgbClr val="000000">
                    <a:satMod val="175000"/>
                    <a:alpha val="40000"/>
                  </a:srgbClr>
                </a:glow>
                <a:outerShdw blurRad="50800" dist="38100" dir="10800000" algn="r" rotWithShape="0">
                  <a:prstClr val="black"/>
                </a:outerShdw>
              </a:effectLst>
              <a:latin typeface="Swis721 Lt BT" pitchFamily="34" charset="0"/>
            </a:endParaRPr>
          </a:p>
        </p:txBody>
      </p:sp>
      <p:sp>
        <p:nvSpPr>
          <p:cNvPr id="7" name="Rectangle 9"/>
          <p:cNvSpPr>
            <a:spLocks noChangeArrowheads="1"/>
          </p:cNvSpPr>
          <p:nvPr/>
        </p:nvSpPr>
        <p:spPr bwMode="auto">
          <a:xfrm>
            <a:off x="875548" y="3465004"/>
            <a:ext cx="3974111" cy="1584176"/>
          </a:xfrm>
          <a:prstGeom prst="rect">
            <a:avLst/>
          </a:prstGeom>
          <a:noFill/>
          <a:ln>
            <a:noFill/>
          </a:ln>
          <a:effectLst/>
        </p:spPr>
        <p:txBody>
          <a:bodyPr/>
          <a:lstStyle/>
          <a:p>
            <a:pPr fontAlgn="base">
              <a:lnSpc>
                <a:spcPct val="90000"/>
              </a:lnSpc>
              <a:spcBef>
                <a:spcPct val="20000"/>
              </a:spcBef>
              <a:spcAft>
                <a:spcPct val="0"/>
              </a:spcAft>
              <a:tabLst>
                <a:tab pos="228600" algn="l"/>
              </a:tabLst>
            </a:pPr>
            <a:endParaRPr lang="es-ES_tradnl" sz="3200" b="1" dirty="0">
              <a:solidFill>
                <a:srgbClr val="FFFF00"/>
              </a:solidFill>
              <a:effectLst>
                <a:glow rad="139700">
                  <a:srgbClr val="000000">
                    <a:satMod val="175000"/>
                    <a:alpha val="40000"/>
                  </a:srgbClr>
                </a:glow>
                <a:outerShdw blurRad="50800" dist="38100" dir="10800000" algn="r" rotWithShape="0">
                  <a:prstClr val="black"/>
                </a:outerShdw>
              </a:effectLst>
              <a:latin typeface="Swis721 Lt BT" pitchFamily="34" charset="0"/>
            </a:endParaRPr>
          </a:p>
        </p:txBody>
      </p:sp>
      <p:sp>
        <p:nvSpPr>
          <p:cNvPr id="9" name="Rectangle 9"/>
          <p:cNvSpPr>
            <a:spLocks noChangeArrowheads="1"/>
          </p:cNvSpPr>
          <p:nvPr/>
        </p:nvSpPr>
        <p:spPr bwMode="auto">
          <a:xfrm>
            <a:off x="1039734" y="5361593"/>
            <a:ext cx="7057905" cy="816733"/>
          </a:xfrm>
          <a:prstGeom prst="rect">
            <a:avLst/>
          </a:prstGeom>
          <a:noFill/>
          <a:ln>
            <a:noFill/>
          </a:ln>
          <a:effectLst/>
        </p:spPr>
        <p:txBody>
          <a:bodyPr/>
          <a:lstStyle/>
          <a:p>
            <a:pPr marL="457200" indent="-457200" algn="ctr" fontAlgn="base">
              <a:lnSpc>
                <a:spcPct val="90000"/>
              </a:lnSpc>
              <a:spcBef>
                <a:spcPct val="20000"/>
              </a:spcBef>
              <a:spcAft>
                <a:spcPct val="0"/>
              </a:spcAft>
              <a:buFont typeface="Arial" panose="020B0604020202020204" pitchFamily="34" charset="0"/>
              <a:buChar char="•"/>
              <a:tabLst>
                <a:tab pos="228600" algn="l"/>
              </a:tabLst>
            </a:pPr>
            <a:r>
              <a:rPr lang="es-PE" sz="3200" b="1" dirty="0" smtClean="0">
                <a:solidFill>
                  <a:schemeClr val="bg1"/>
                </a:solidFill>
                <a:effectLst>
                  <a:glow rad="63500">
                    <a:srgbClr val="000000">
                      <a:satMod val="175000"/>
                      <a:alpha val="40000"/>
                    </a:srgbClr>
                  </a:glow>
                  <a:outerShdw blurRad="50800" dist="38100" dir="10800000" algn="r" rotWithShape="0">
                    <a:srgbClr val="3333CC">
                      <a:lumMod val="50000"/>
                    </a:srgbClr>
                  </a:outerShdw>
                </a:effectLst>
              </a:rPr>
              <a:t>¿Cómo aplica Jesús estas                     enseñanzas a la vida del creyente?</a:t>
            </a:r>
            <a:endParaRPr lang="es-ES_tradnl" sz="3200" b="1" dirty="0" smtClean="0">
              <a:solidFill>
                <a:schemeClr val="bg1"/>
              </a:solidFill>
              <a:effectLst>
                <a:glow rad="63500">
                  <a:srgbClr val="000000">
                    <a:satMod val="175000"/>
                    <a:alpha val="40000"/>
                  </a:srgbClr>
                </a:glow>
                <a:outerShdw blurRad="50800" dist="38100" dir="10800000" algn="r" rotWithShape="0">
                  <a:srgbClr val="3333CC">
                    <a:lumMod val="50000"/>
                  </a:srgbClr>
                </a:outerShdw>
              </a:effectLst>
            </a:endParaRPr>
          </a:p>
        </p:txBody>
      </p:sp>
    </p:spTree>
    <p:extLst>
      <p:ext uri="{BB962C8B-B14F-4D97-AF65-F5344CB8AC3E}">
        <p14:creationId xmlns:p14="http://schemas.microsoft.com/office/powerpoint/2010/main" val="11063962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6745"/>
                                        </p:tgtEl>
                                        <p:attrNameLst>
                                          <p:attrName>style.visibility</p:attrName>
                                        </p:attrNameLst>
                                      </p:cBhvr>
                                      <p:to>
                                        <p:strVal val="visible"/>
                                      </p:to>
                                    </p:set>
                                    <p:anim by="(-#ppt_w*2)" calcmode="lin" valueType="num">
                                      <p:cBhvr rctx="PPT">
                                        <p:cTn id="7" dur="250" autoRev="1" fill="hold">
                                          <p:stCondLst>
                                            <p:cond delay="0"/>
                                          </p:stCondLst>
                                        </p:cTn>
                                        <p:tgtEl>
                                          <p:spTgt spid="116745"/>
                                        </p:tgtEl>
                                        <p:attrNameLst>
                                          <p:attrName>ppt_w</p:attrName>
                                        </p:attrNameLst>
                                      </p:cBhvr>
                                    </p:anim>
                                    <p:anim by="(#ppt_w*0.50)" calcmode="lin" valueType="num">
                                      <p:cBhvr>
                                        <p:cTn id="8" dur="250" decel="50000" autoRev="1" fill="hold">
                                          <p:stCondLst>
                                            <p:cond delay="0"/>
                                          </p:stCondLst>
                                        </p:cTn>
                                        <p:tgtEl>
                                          <p:spTgt spid="116745"/>
                                        </p:tgtEl>
                                        <p:attrNameLst>
                                          <p:attrName>ppt_x</p:attrName>
                                        </p:attrNameLst>
                                      </p:cBhvr>
                                    </p:anim>
                                    <p:anim from="(-#ppt_h/2)" to="(#ppt_y)" calcmode="lin" valueType="num">
                                      <p:cBhvr>
                                        <p:cTn id="9" dur="500" fill="hold">
                                          <p:stCondLst>
                                            <p:cond delay="0"/>
                                          </p:stCondLst>
                                        </p:cTn>
                                        <p:tgtEl>
                                          <p:spTgt spid="116745"/>
                                        </p:tgtEl>
                                        <p:attrNameLst>
                                          <p:attrName>ppt_y</p:attrName>
                                        </p:attrNameLst>
                                      </p:cBhvr>
                                    </p:anim>
                                    <p:animRot by="21600000">
                                      <p:cBhvr>
                                        <p:cTn id="10" dur="500" fill="hold">
                                          <p:stCondLst>
                                            <p:cond delay="0"/>
                                          </p:stCondLst>
                                        </p:cTn>
                                        <p:tgtEl>
                                          <p:spTgt spid="116745"/>
                                        </p:tgtEl>
                                        <p:attrNameLst>
                                          <p:attrName>r</p:attrName>
                                        </p:attrNameLst>
                                      </p:cBhvr>
                                    </p:animRot>
                                  </p:childTnLst>
                                </p:cTn>
                              </p:par>
                            </p:childTnLst>
                          </p:cTn>
                        </p:par>
                        <p:par>
                          <p:cTn id="11" fill="hold">
                            <p:stCondLst>
                              <p:cond delay="3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250" autoRev="1" fill="hold">
                                          <p:stCondLst>
                                            <p:cond delay="0"/>
                                          </p:stCondLst>
                                        </p:cTn>
                                        <p:tgtEl>
                                          <p:spTgt spid="9"/>
                                        </p:tgtEl>
                                        <p:attrNameLst>
                                          <p:attrName>ppt_w</p:attrName>
                                        </p:attrNameLst>
                                      </p:cBhvr>
                                    </p:anim>
                                    <p:anim by="(#ppt_w*0.50)" calcmode="lin" valueType="num">
                                      <p:cBhvr>
                                        <p:cTn id="15" dur="250" decel="50000" autoRev="1" fill="hold">
                                          <p:stCondLst>
                                            <p:cond delay="0"/>
                                          </p:stCondLst>
                                        </p:cTn>
                                        <p:tgtEl>
                                          <p:spTgt spid="9"/>
                                        </p:tgtEl>
                                        <p:attrNameLst>
                                          <p:attrName>ppt_x</p:attrName>
                                        </p:attrNameLst>
                                      </p:cBhvr>
                                    </p:anim>
                                    <p:anim from="(-#ppt_h/2)" to="(#ppt_y)" calcmode="lin" valueType="num">
                                      <p:cBhvr>
                                        <p:cTn id="16" dur="500" fill="hold">
                                          <p:stCondLst>
                                            <p:cond delay="0"/>
                                          </p:stCondLst>
                                        </p:cTn>
                                        <p:tgtEl>
                                          <p:spTgt spid="9"/>
                                        </p:tgtEl>
                                        <p:attrNameLst>
                                          <p:attrName>ppt_y</p:attrName>
                                        </p:attrNameLst>
                                      </p:cBhvr>
                                    </p:anim>
                                    <p:animRot by="21600000">
                                      <p:cBhvr>
                                        <p:cTn id="17"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ernes santo miercoles de ceniza cruz dios jesus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43" y="484546"/>
            <a:ext cx="7975431" cy="589999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5 Rectángulo"/>
          <p:cNvSpPr/>
          <p:nvPr/>
        </p:nvSpPr>
        <p:spPr>
          <a:xfrm>
            <a:off x="5649290" y="484546"/>
            <a:ext cx="2805576" cy="584775"/>
          </a:xfrm>
          <a:prstGeom prst="rect">
            <a:avLst/>
          </a:prstGeom>
        </p:spPr>
        <p:txBody>
          <a:bodyPr wrap="none">
            <a:spAutoFit/>
          </a:bodyPr>
          <a:lstStyle/>
          <a:p>
            <a:pPr algn="ctr" fontAlgn="base">
              <a:spcBef>
                <a:spcPct val="0"/>
              </a:spcBef>
              <a:spcAft>
                <a:spcPct val="0"/>
              </a:spcAft>
            </a:pPr>
            <a:r>
              <a:rPr lang="es-PE" sz="3200" b="1" dirty="0">
                <a:solidFill>
                  <a:srgbClr val="FFFF00"/>
                </a:solidFill>
                <a:effectLst>
                  <a:outerShdw blurRad="50800" dist="38100" dir="10800000" algn="r" rotWithShape="0">
                    <a:prstClr val="black"/>
                  </a:outerShdw>
                </a:effectLst>
                <a:latin typeface="Adobe Gothic Std B" pitchFamily="34" charset="-128"/>
                <a:ea typeface="Adobe Gothic Std B" pitchFamily="34" charset="-128"/>
              </a:rPr>
              <a:t>Juan 12, 20-33</a:t>
            </a:r>
          </a:p>
        </p:txBody>
      </p:sp>
      <p:sp>
        <p:nvSpPr>
          <p:cNvPr id="6" name="16 Rectángulo"/>
          <p:cNvSpPr/>
          <p:nvPr/>
        </p:nvSpPr>
        <p:spPr>
          <a:xfrm>
            <a:off x="605643" y="2980316"/>
            <a:ext cx="3320140" cy="2554545"/>
          </a:xfrm>
          <a:prstGeom prst="rect">
            <a:avLst/>
          </a:prstGeom>
          <a:noFill/>
        </p:spPr>
        <p:txBody>
          <a:bodyPr wrap="none" lIns="91440" tIns="45720" rIns="91440" bIns="45720">
            <a:spAutoFit/>
          </a:bodyPr>
          <a:lstStyle/>
          <a:p>
            <a:pPr algn="ctr" fontAlgn="base">
              <a:spcBef>
                <a:spcPct val="0"/>
              </a:spcBef>
              <a:spcAft>
                <a:spcPct val="0"/>
              </a:spcAft>
            </a:pPr>
            <a:r>
              <a:rPr lang="es-PE" sz="4000" b="1" kern="10" dirty="0">
                <a:ln w="11430"/>
                <a:solidFill>
                  <a:srgbClr val="FFFF00"/>
                </a:solidFill>
                <a:effectLst>
                  <a:glow rad="228600">
                    <a:schemeClr val="accent4">
                      <a:satMod val="175000"/>
                      <a:alpha val="40000"/>
                    </a:schemeClr>
                  </a:glow>
                  <a:outerShdw blurRad="50800" dist="38100" dir="10800000" sx="102000" sy="102000" algn="r" rotWithShape="0">
                    <a:srgbClr val="8B1346"/>
                  </a:outerShdw>
                </a:effectLst>
                <a:latin typeface="Berlin Sans FB Demi" panose="020E0802020502020306" pitchFamily="34" charset="0"/>
              </a:rPr>
              <a:t>SI EL GRANO </a:t>
            </a:r>
          </a:p>
          <a:p>
            <a:pPr algn="ctr" fontAlgn="base">
              <a:spcBef>
                <a:spcPct val="0"/>
              </a:spcBef>
              <a:spcAft>
                <a:spcPct val="0"/>
              </a:spcAft>
            </a:pPr>
            <a:r>
              <a:rPr lang="es-PE" sz="4000" b="1" kern="10" dirty="0">
                <a:ln w="11430"/>
                <a:solidFill>
                  <a:srgbClr val="FFFF00"/>
                </a:solidFill>
                <a:effectLst>
                  <a:glow rad="228600">
                    <a:schemeClr val="accent4">
                      <a:satMod val="175000"/>
                      <a:alpha val="40000"/>
                    </a:schemeClr>
                  </a:glow>
                  <a:outerShdw blurRad="50800" dist="38100" dir="10800000" sx="102000" sy="102000" algn="r" rotWithShape="0">
                    <a:srgbClr val="8B1346"/>
                  </a:outerShdw>
                </a:effectLst>
                <a:latin typeface="Berlin Sans FB Demi" panose="020E0802020502020306" pitchFamily="34" charset="0"/>
              </a:rPr>
              <a:t>DE TRIGO </a:t>
            </a:r>
          </a:p>
          <a:p>
            <a:pPr algn="ctr" fontAlgn="base">
              <a:spcBef>
                <a:spcPct val="0"/>
              </a:spcBef>
              <a:spcAft>
                <a:spcPct val="0"/>
              </a:spcAft>
            </a:pPr>
            <a:r>
              <a:rPr lang="es-PE" sz="4000" b="1" kern="10" dirty="0">
                <a:ln w="11430"/>
                <a:solidFill>
                  <a:srgbClr val="FFFF00"/>
                </a:solidFill>
                <a:effectLst>
                  <a:glow rad="228600">
                    <a:schemeClr val="accent4">
                      <a:satMod val="175000"/>
                      <a:alpha val="40000"/>
                    </a:schemeClr>
                  </a:glow>
                  <a:outerShdw blurRad="50800" dist="38100" dir="10800000" sx="102000" sy="102000" algn="r" rotWithShape="0">
                    <a:srgbClr val="8B1346"/>
                  </a:outerShdw>
                </a:effectLst>
                <a:latin typeface="Berlin Sans FB Demi" panose="020E0802020502020306" pitchFamily="34" charset="0"/>
              </a:rPr>
              <a:t>NO CAE Y </a:t>
            </a:r>
          </a:p>
          <a:p>
            <a:pPr algn="ctr" fontAlgn="base">
              <a:spcBef>
                <a:spcPct val="0"/>
              </a:spcBef>
              <a:spcAft>
                <a:spcPct val="0"/>
              </a:spcAft>
            </a:pPr>
            <a:r>
              <a:rPr lang="es-PE" sz="4000" b="1" kern="10" dirty="0">
                <a:ln w="11430"/>
                <a:solidFill>
                  <a:srgbClr val="FFFF00"/>
                </a:solidFill>
                <a:effectLst>
                  <a:glow rad="228600">
                    <a:schemeClr val="accent4">
                      <a:satMod val="175000"/>
                      <a:alpha val="40000"/>
                    </a:schemeClr>
                  </a:glow>
                  <a:outerShdw blurRad="50800" dist="38100" dir="10800000" sx="102000" sy="102000" algn="r" rotWithShape="0">
                    <a:srgbClr val="8B1346"/>
                  </a:outerShdw>
                </a:effectLst>
                <a:latin typeface="Berlin Sans FB Demi" panose="020E0802020502020306" pitchFamily="34" charset="0"/>
              </a:rPr>
              <a:t>MUERE</a:t>
            </a:r>
            <a:r>
              <a:rPr lang="es-PE" sz="4000" b="1" kern="10" dirty="0" smtClean="0">
                <a:ln w="11430"/>
                <a:solidFill>
                  <a:srgbClr val="FFFF00"/>
                </a:solidFill>
                <a:effectLst>
                  <a:glow rad="228600">
                    <a:schemeClr val="accent4">
                      <a:satMod val="175000"/>
                      <a:alpha val="40000"/>
                    </a:schemeClr>
                  </a:glow>
                  <a:outerShdw blurRad="50800" dist="38100" dir="10800000" sx="102000" sy="102000" algn="r" rotWithShape="0">
                    <a:srgbClr val="8B1346"/>
                  </a:outerShdw>
                </a:effectLst>
                <a:latin typeface="Berlin Sans FB Demi" panose="020E0802020502020306" pitchFamily="34" charset="0"/>
              </a:rPr>
              <a:t>…</a:t>
            </a:r>
            <a:endParaRPr lang="es-ES" sz="4000" b="1" dirty="0">
              <a:ln w="6600">
                <a:solidFill>
                  <a:srgbClr val="C0504D"/>
                </a:solidFill>
                <a:prstDash val="solid"/>
              </a:ln>
              <a:solidFill>
                <a:srgbClr val="FFFFFF"/>
              </a:solidFill>
              <a:effectLst>
                <a:glow rad="228600">
                  <a:schemeClr val="accent4">
                    <a:satMod val="175000"/>
                    <a:alpha val="40000"/>
                  </a:schemeClr>
                </a:glow>
                <a:outerShdw dist="38100" dir="2700000" algn="tl" rotWithShape="0">
                  <a:srgbClr val="C0504D"/>
                </a:outerShdw>
              </a:effectLst>
              <a:latin typeface="Berlin Sans FB Demi" panose="020E0802020502020306" pitchFamily="34" charset="0"/>
            </a:endParaRPr>
          </a:p>
        </p:txBody>
      </p:sp>
      <p:sp>
        <p:nvSpPr>
          <p:cNvPr id="7" name="7 CuadroTexto"/>
          <p:cNvSpPr txBox="1"/>
          <p:nvPr/>
        </p:nvSpPr>
        <p:spPr>
          <a:xfrm>
            <a:off x="5956743" y="5861325"/>
            <a:ext cx="2567111" cy="523220"/>
          </a:xfrm>
          <a:prstGeom prst="rect">
            <a:avLst/>
          </a:prstGeom>
          <a:noFill/>
        </p:spPr>
        <p:txBody>
          <a:bodyPr wrap="square" rtlCol="0">
            <a:spAutoFit/>
          </a:bodyPr>
          <a:lstStyle/>
          <a:p>
            <a:pPr algn="r" fontAlgn="base">
              <a:spcBef>
                <a:spcPct val="0"/>
              </a:spcBef>
              <a:spcAft>
                <a:spcPct val="0"/>
              </a:spcAft>
            </a:pPr>
            <a:r>
              <a:rPr lang="es-PE" sz="2800" b="1" dirty="0" smtClean="0">
                <a:solidFill>
                  <a:srgbClr val="FFFFFF"/>
                </a:solidFill>
                <a:effectLst>
                  <a:glow rad="63500">
                    <a:srgbClr val="000000">
                      <a:satMod val="175000"/>
                      <a:alpha val="40000"/>
                    </a:srgbClr>
                  </a:glow>
                  <a:outerShdw blurRad="50800" dist="38100" dir="10800000" algn="r" rotWithShape="0">
                    <a:prstClr val="black"/>
                  </a:outerShdw>
                </a:effectLst>
              </a:rPr>
              <a:t>17 </a:t>
            </a:r>
            <a:r>
              <a:rPr lang="es-PE" sz="2800" b="1" dirty="0">
                <a:solidFill>
                  <a:srgbClr val="FFFFFF"/>
                </a:solidFill>
                <a:effectLst>
                  <a:glow rad="63500">
                    <a:srgbClr val="000000">
                      <a:satMod val="175000"/>
                      <a:alpha val="40000"/>
                    </a:srgbClr>
                  </a:glow>
                  <a:outerShdw blurRad="50800" dist="38100" dir="10800000" algn="r" rotWithShape="0">
                    <a:prstClr val="black"/>
                  </a:outerShdw>
                </a:effectLst>
              </a:rPr>
              <a:t>marzo </a:t>
            </a:r>
            <a:r>
              <a:rPr lang="es-PE" sz="2800" b="1" dirty="0" smtClean="0">
                <a:solidFill>
                  <a:srgbClr val="FFFFFF"/>
                </a:solidFill>
                <a:effectLst>
                  <a:glow rad="63500">
                    <a:srgbClr val="000000">
                      <a:satMod val="175000"/>
                      <a:alpha val="40000"/>
                    </a:srgbClr>
                  </a:glow>
                  <a:outerShdw blurRad="50800" dist="38100" dir="10800000" algn="r" rotWithShape="0">
                    <a:prstClr val="black"/>
                  </a:outerShdw>
                </a:effectLst>
              </a:rPr>
              <a:t>2024</a:t>
            </a:r>
            <a:endParaRPr lang="es-PE" sz="2800" b="1" dirty="0">
              <a:solidFill>
                <a:srgbClr val="FFFFFF"/>
              </a:solidFill>
              <a:effectLst>
                <a:glow rad="63500">
                  <a:srgbClr val="000000">
                    <a:satMod val="175000"/>
                    <a:alpha val="40000"/>
                  </a:srgbClr>
                </a:glow>
                <a:outerShdw blurRad="50800" dist="38100" dir="10800000" algn="r" rotWithShape="0">
                  <a:prstClr val="black"/>
                </a:outerShdw>
              </a:effectLst>
            </a:endParaRPr>
          </a:p>
        </p:txBody>
      </p:sp>
    </p:spTree>
    <p:extLst>
      <p:ext uri="{BB962C8B-B14F-4D97-AF65-F5344CB8AC3E}">
        <p14:creationId xmlns:p14="http://schemas.microsoft.com/office/powerpoint/2010/main" val="1794772014"/>
      </p:ext>
    </p:extLst>
  </p:cSld>
  <p:clrMapOvr>
    <a:masterClrMapping/>
  </p:clrMapOvr>
  <mc:AlternateContent xmlns:mc="http://schemas.openxmlformats.org/markup-compatibility/2006">
    <mc:Choice xmlns:p14="http://schemas.microsoft.com/office/powerpoint/2010/main" Requires="p14">
      <p:transition spd="slow" p14:dur="1250">
        <p:cover/>
      </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4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250" fill="hold"/>
                                        <p:tgtEl>
                                          <p:spTgt spid="7"/>
                                        </p:tgtEl>
                                        <p:attrNameLst>
                                          <p:attrName>ppt_w</p:attrName>
                                        </p:attrNameLst>
                                      </p:cBhvr>
                                      <p:tavLst>
                                        <p:tav tm="0">
                                          <p:val>
                                            <p:fltVal val="0"/>
                                          </p:val>
                                        </p:tav>
                                        <p:tav tm="100000">
                                          <p:val>
                                            <p:strVal val="#ppt_w"/>
                                          </p:val>
                                        </p:tav>
                                      </p:tavLst>
                                    </p:anim>
                                    <p:anim calcmode="lin" valueType="num">
                                      <p:cBhvr>
                                        <p:cTn id="18" dur="2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c6/6b/3b/c66b3b3146022a6378940403b237ef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50" y="509702"/>
            <a:ext cx="8146074" cy="586533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565" y="1659266"/>
            <a:ext cx="4433454" cy="3635655"/>
          </a:xfrm>
          <a:prstGeom prst="rect">
            <a:avLst/>
          </a:prstGeom>
          <a:effectLst>
            <a:softEdge rad="317500"/>
          </a:effectLst>
        </p:spPr>
      </p:pic>
      <p:sp>
        <p:nvSpPr>
          <p:cNvPr id="146438" name="Rectangle 6"/>
          <p:cNvSpPr>
            <a:spLocks noGrp="1" noChangeArrowheads="1"/>
          </p:cNvSpPr>
          <p:nvPr>
            <p:ph type="body" idx="1"/>
          </p:nvPr>
        </p:nvSpPr>
        <p:spPr>
          <a:xfrm>
            <a:off x="628074" y="544424"/>
            <a:ext cx="7845730" cy="1080120"/>
          </a:xfrm>
          <a:noFill/>
        </p:spPr>
        <p:txBody>
          <a:bodyPr/>
          <a:lstStyle/>
          <a:p>
            <a:pPr algn="ctr" eaLnBrk="1" hangingPunct="1">
              <a:lnSpc>
                <a:spcPct val="90000"/>
              </a:lnSpc>
              <a:tabLst>
                <a:tab pos="228600" algn="l"/>
              </a:tabLst>
            </a:pPr>
            <a:r>
              <a:rPr lang="es-ES_tradnl" dirty="0" smtClean="0">
                <a:solidFill>
                  <a:schemeClr val="bg1"/>
                </a:solidFill>
                <a:effectLst>
                  <a:outerShdw blurRad="50800" dist="38100" dir="10800000" algn="r" rotWithShape="0">
                    <a:srgbClr val="C00000"/>
                  </a:outerShdw>
                </a:effectLst>
                <a:latin typeface="Rockwell" pitchFamily="18" charset="0"/>
              </a:rPr>
              <a:t>¿Qué siente Jesús ante su destino próximo?</a:t>
            </a:r>
            <a:r>
              <a:rPr lang="es-PE" dirty="0" smtClean="0">
                <a:solidFill>
                  <a:schemeClr val="bg1"/>
                </a:solidFill>
                <a:effectLst>
                  <a:outerShdw blurRad="50800" dist="38100" dir="10800000" algn="r" rotWithShape="0">
                    <a:srgbClr val="C00000"/>
                  </a:outerShdw>
                </a:effectLst>
                <a:latin typeface="Rockwell" pitchFamily="18" charset="0"/>
              </a:rPr>
              <a:t> </a:t>
            </a:r>
          </a:p>
          <a:p>
            <a:pPr algn="ctr" eaLnBrk="1" hangingPunct="1">
              <a:lnSpc>
                <a:spcPct val="90000"/>
              </a:lnSpc>
              <a:tabLst>
                <a:tab pos="228600" algn="l"/>
              </a:tabLst>
            </a:pPr>
            <a:endParaRPr lang="es-MX" dirty="0">
              <a:solidFill>
                <a:schemeClr val="bg1"/>
              </a:solidFill>
              <a:effectLst>
                <a:outerShdw blurRad="50800" dist="38100" dir="10800000" algn="r" rotWithShape="0">
                  <a:srgbClr val="C00000"/>
                </a:outerShdw>
              </a:effectLst>
              <a:latin typeface="Rockwell" pitchFamily="18" charset="0"/>
            </a:endParaRPr>
          </a:p>
          <a:p>
            <a:pPr marL="0" indent="0" algn="ctr" eaLnBrk="1" hangingPunct="1">
              <a:lnSpc>
                <a:spcPct val="90000"/>
              </a:lnSpc>
              <a:buNone/>
              <a:tabLst>
                <a:tab pos="228600" algn="l"/>
              </a:tabLst>
            </a:pPr>
            <a:endParaRPr lang="es-ES" dirty="0" smtClean="0">
              <a:solidFill>
                <a:schemeClr val="bg1"/>
              </a:solidFill>
              <a:effectLst>
                <a:outerShdw blurRad="50800" dist="38100" dir="10800000" algn="r" rotWithShape="0">
                  <a:srgbClr val="C00000"/>
                </a:outerShdw>
              </a:effectLst>
              <a:latin typeface="Rockwell" pitchFamily="18" charset="0"/>
            </a:endParaRPr>
          </a:p>
        </p:txBody>
      </p:sp>
      <p:sp>
        <p:nvSpPr>
          <p:cNvPr id="146439" name="Rectangle 7"/>
          <p:cNvSpPr>
            <a:spLocks noChangeArrowheads="1"/>
          </p:cNvSpPr>
          <p:nvPr/>
        </p:nvSpPr>
        <p:spPr bwMode="auto">
          <a:xfrm>
            <a:off x="539552" y="5596186"/>
            <a:ext cx="8017379" cy="56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tabLst>
                <a:tab pos="228600" algn="l"/>
              </a:tabLst>
            </a:pPr>
            <a:endParaRPr lang="es-ES" sz="2800" b="1" dirty="0">
              <a:solidFill>
                <a:srgbClr val="FFFFFF"/>
              </a:solidFill>
              <a:effectLst>
                <a:glow rad="63500">
                  <a:srgbClr val="000000">
                    <a:satMod val="175000"/>
                    <a:alpha val="40000"/>
                  </a:srgbClr>
                </a:glow>
                <a:outerShdw blurRad="50800" dist="38100" dir="10800000" algn="r" rotWithShape="0">
                  <a:prstClr val="black"/>
                </a:outerShdw>
              </a:effectLst>
              <a:latin typeface="Futura Md BT" pitchFamily="34" charset="0"/>
            </a:endParaRPr>
          </a:p>
        </p:txBody>
      </p:sp>
      <p:sp>
        <p:nvSpPr>
          <p:cNvPr id="6" name="Rectangle 6"/>
          <p:cNvSpPr txBox="1">
            <a:spLocks noChangeArrowheads="1"/>
          </p:cNvSpPr>
          <p:nvPr/>
        </p:nvSpPr>
        <p:spPr bwMode="auto">
          <a:xfrm>
            <a:off x="1571517" y="5294921"/>
            <a:ext cx="599434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eaLnBrk="1" hangingPunct="1">
              <a:lnSpc>
                <a:spcPct val="90000"/>
              </a:lnSpc>
              <a:tabLst>
                <a:tab pos="228600" algn="l"/>
              </a:tabLst>
            </a:pPr>
            <a:r>
              <a:rPr lang="es-PE" kern="0" dirty="0" smtClean="0">
                <a:solidFill>
                  <a:schemeClr val="bg1"/>
                </a:solidFill>
                <a:effectLst>
                  <a:outerShdw blurRad="50800" dist="38100" dir="10800000" algn="r" rotWithShape="0">
                    <a:srgbClr val="C00000"/>
                  </a:outerShdw>
                </a:effectLst>
                <a:latin typeface="Rockwell" pitchFamily="18" charset="0"/>
              </a:rPr>
              <a:t>¿Qué significa lo que dice la voz del cielo?</a:t>
            </a:r>
            <a:r>
              <a:rPr lang="es-ES_tradnl" kern="0" dirty="0" smtClean="0">
                <a:solidFill>
                  <a:schemeClr val="bg1"/>
                </a:solidFill>
                <a:effectLst>
                  <a:outerShdw blurRad="50800" dist="38100" dir="10800000" algn="r" rotWithShape="0">
                    <a:srgbClr val="C00000"/>
                  </a:outerShdw>
                </a:effectLst>
                <a:latin typeface="Rockwell" pitchFamily="18" charset="0"/>
              </a:rPr>
              <a:t> </a:t>
            </a:r>
            <a:endParaRPr lang="es-ES" kern="0" dirty="0" smtClean="0">
              <a:solidFill>
                <a:schemeClr val="bg1"/>
              </a:solidFill>
              <a:effectLst>
                <a:outerShdw blurRad="50800" dist="38100" dir="10800000" algn="r" rotWithShape="0">
                  <a:srgbClr val="C00000"/>
                </a:outerShdw>
              </a:effectLst>
              <a:latin typeface="Rockwell" pitchFamily="18" charset="0"/>
            </a:endParaRPr>
          </a:p>
        </p:txBody>
      </p:sp>
    </p:spTree>
    <p:extLst>
      <p:ext uri="{BB962C8B-B14F-4D97-AF65-F5344CB8AC3E}">
        <p14:creationId xmlns:p14="http://schemas.microsoft.com/office/powerpoint/2010/main" val="39888180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6438"/>
                                        </p:tgtEl>
                                        <p:attrNameLst>
                                          <p:attrName>style.visibility</p:attrName>
                                        </p:attrNameLst>
                                      </p:cBhvr>
                                      <p:to>
                                        <p:strVal val="visible"/>
                                      </p:to>
                                    </p:set>
                                    <p:anim by="(-#ppt_w*2)" calcmode="lin" valueType="num">
                                      <p:cBhvr rctx="PPT">
                                        <p:cTn id="7" dur="500" autoRev="1" fill="hold">
                                          <p:stCondLst>
                                            <p:cond delay="0"/>
                                          </p:stCondLst>
                                        </p:cTn>
                                        <p:tgtEl>
                                          <p:spTgt spid="146438"/>
                                        </p:tgtEl>
                                        <p:attrNameLst>
                                          <p:attrName>ppt_w</p:attrName>
                                        </p:attrNameLst>
                                      </p:cBhvr>
                                    </p:anim>
                                    <p:anim by="(#ppt_w*0.50)" calcmode="lin" valueType="num">
                                      <p:cBhvr>
                                        <p:cTn id="8" dur="500" decel="50000" autoRev="1" fill="hold">
                                          <p:stCondLst>
                                            <p:cond delay="0"/>
                                          </p:stCondLst>
                                        </p:cTn>
                                        <p:tgtEl>
                                          <p:spTgt spid="146438"/>
                                        </p:tgtEl>
                                        <p:attrNameLst>
                                          <p:attrName>ppt_x</p:attrName>
                                        </p:attrNameLst>
                                      </p:cBhvr>
                                    </p:anim>
                                    <p:anim from="(-#ppt_h/2)" to="(#ppt_y)" calcmode="lin" valueType="num">
                                      <p:cBhvr>
                                        <p:cTn id="9" dur="1000" fill="hold">
                                          <p:stCondLst>
                                            <p:cond delay="0"/>
                                          </p:stCondLst>
                                        </p:cTn>
                                        <p:tgtEl>
                                          <p:spTgt spid="146438"/>
                                        </p:tgtEl>
                                        <p:attrNameLst>
                                          <p:attrName>ppt_y</p:attrName>
                                        </p:attrNameLst>
                                      </p:cBhvr>
                                    </p:anim>
                                    <p:animRot by="21600000">
                                      <p:cBhvr>
                                        <p:cTn id="10" dur="1000" fill="hold">
                                          <p:stCondLst>
                                            <p:cond delay="0"/>
                                          </p:stCondLst>
                                        </p:cTn>
                                        <p:tgtEl>
                                          <p:spTgt spid="146438"/>
                                        </p:tgtEl>
                                        <p:attrNameLst>
                                          <p:attrName>r</p:attrName>
                                        </p:attrNameLst>
                                      </p:cBhvr>
                                    </p:animRot>
                                  </p:childTnLst>
                                </p:cTn>
                              </p:par>
                            </p:childTnLst>
                          </p:cTn>
                        </p:par>
                        <p:par>
                          <p:cTn id="11" fill="hold">
                            <p:stCondLst>
                              <p:cond delay="4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8"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c6/6b/3b/c66b3b3146022a6378940403b237efb2.jpg"/>
          <p:cNvPicPr>
            <a:picLocks noChangeAspect="1" noChangeArrowheads="1"/>
          </p:cNvPicPr>
          <p:nvPr/>
        </p:nvPicPr>
        <p:blipFill rotWithShape="1">
          <a:blip r:embed="rId2">
            <a:extLst>
              <a:ext uri="{28A0092B-C50C-407E-A947-70E740481C1C}">
                <a14:useLocalDpi xmlns:a14="http://schemas.microsoft.com/office/drawing/2010/main" val="0"/>
              </a:ext>
            </a:extLst>
          </a:blip>
          <a:srcRect b="8065"/>
          <a:stretch/>
        </p:blipFill>
        <p:spPr bwMode="auto">
          <a:xfrm>
            <a:off x="495650" y="509702"/>
            <a:ext cx="8146074" cy="584491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855" y="1699492"/>
            <a:ext cx="4622349" cy="4008581"/>
          </a:xfrm>
          <a:prstGeom prst="rect">
            <a:avLst/>
          </a:prstGeom>
          <a:effectLst>
            <a:softEdge rad="317500"/>
          </a:effectLst>
        </p:spPr>
      </p:pic>
      <p:sp>
        <p:nvSpPr>
          <p:cNvPr id="147462" name="Rectangle 6"/>
          <p:cNvSpPr>
            <a:spLocks noGrp="1" noChangeArrowheads="1"/>
          </p:cNvSpPr>
          <p:nvPr>
            <p:ph type="body" idx="1"/>
          </p:nvPr>
        </p:nvSpPr>
        <p:spPr>
          <a:xfrm>
            <a:off x="406400" y="486441"/>
            <a:ext cx="8209565" cy="1480906"/>
          </a:xfrm>
          <a:noFill/>
        </p:spPr>
        <p:txBody>
          <a:bodyPr/>
          <a:lstStyle/>
          <a:p>
            <a:pPr indent="0" algn="ctr" eaLnBrk="1" hangingPunct="1">
              <a:spcBef>
                <a:spcPts val="0"/>
              </a:spcBef>
              <a:buFont typeface="Arial" panose="020B0604020202020204" pitchFamily="34" charset="0"/>
              <a:buChar char="•"/>
              <a:tabLst>
                <a:tab pos="228600" algn="l"/>
              </a:tabLst>
            </a:pPr>
            <a:r>
              <a:rPr lang="es-ES_tradnl" sz="3600" dirty="0" smtClean="0">
                <a:solidFill>
                  <a:schemeClr val="bg1"/>
                </a:solidFill>
                <a:effectLst>
                  <a:glow rad="63500">
                    <a:schemeClr val="accent4">
                      <a:satMod val="175000"/>
                      <a:alpha val="40000"/>
                    </a:schemeClr>
                  </a:glow>
                  <a:outerShdw blurRad="50800" dist="38100" dir="10800000" algn="r" rotWithShape="0">
                    <a:srgbClr val="FF0000"/>
                  </a:outerShdw>
                </a:effectLst>
                <a:latin typeface="Futura Md BT" pitchFamily="34" charset="0"/>
              </a:rPr>
              <a:t>¿Qué consecuencias tiene para el mundo la elevación de Jesús en la cruz?</a:t>
            </a:r>
          </a:p>
        </p:txBody>
      </p:sp>
    </p:spTree>
    <p:extLst>
      <p:ext uri="{BB962C8B-B14F-4D97-AF65-F5344CB8AC3E}">
        <p14:creationId xmlns:p14="http://schemas.microsoft.com/office/powerpoint/2010/main" val="745166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7462">
                                            <p:txEl>
                                              <p:pRg st="0" end="0"/>
                                            </p:txEl>
                                          </p:spTgt>
                                        </p:tgtEl>
                                        <p:attrNameLst>
                                          <p:attrName>style.visibility</p:attrName>
                                        </p:attrNameLst>
                                      </p:cBhvr>
                                      <p:to>
                                        <p:strVal val="visible"/>
                                      </p:to>
                                    </p:set>
                                    <p:animEffect transition="in" filter="barn(outVertical)">
                                      <p:cBhvr>
                                        <p:cTn id="7" dur="2000"/>
                                        <p:tgtEl>
                                          <p:spTgt spid="1474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0d/15/71/0d1571ccea86c6682a7a162f07728099.jpg"/>
          <p:cNvPicPr>
            <a:picLocks noChangeAspect="1" noChangeArrowheads="1"/>
          </p:cNvPicPr>
          <p:nvPr/>
        </p:nvPicPr>
        <p:blipFill rotWithShape="1">
          <a:blip r:embed="rId2">
            <a:extLst>
              <a:ext uri="{28A0092B-C50C-407E-A947-70E740481C1C}">
                <a14:useLocalDpi xmlns:a14="http://schemas.microsoft.com/office/drawing/2010/main" val="0"/>
              </a:ext>
            </a:extLst>
          </a:blip>
          <a:srcRect b="9348"/>
          <a:stretch/>
        </p:blipFill>
        <p:spPr bwMode="auto">
          <a:xfrm>
            <a:off x="521080" y="506385"/>
            <a:ext cx="8068739" cy="5848233"/>
          </a:xfrm>
          <a:prstGeom prst="rect">
            <a:avLst/>
          </a:prstGeom>
          <a:noFill/>
          <a:extLst>
            <a:ext uri="{909E8E84-426E-40DD-AFC4-6F175D3DCCD1}">
              <a14:hiddenFill xmlns:a14="http://schemas.microsoft.com/office/drawing/2010/main">
                <a:solidFill>
                  <a:srgbClr val="FFFFFF"/>
                </a:solidFill>
              </a14:hiddenFill>
            </a:ext>
          </a:extLst>
        </p:spPr>
      </p:pic>
      <p:sp>
        <p:nvSpPr>
          <p:cNvPr id="148492" name="Rectangle 12"/>
          <p:cNvSpPr>
            <a:spLocks noChangeArrowheads="1"/>
          </p:cNvSpPr>
          <p:nvPr/>
        </p:nvSpPr>
        <p:spPr bwMode="auto">
          <a:xfrm>
            <a:off x="2272548" y="1810791"/>
            <a:ext cx="2369902" cy="35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Aft>
                <a:spcPct val="0"/>
              </a:spcAft>
              <a:defRPr/>
            </a:pPr>
            <a:r>
              <a:rPr lang="es-ES_tradnl" sz="24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Motivación: </a:t>
            </a:r>
            <a:endParaRPr lang="es-ES"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endParaRPr>
          </a:p>
        </p:txBody>
      </p:sp>
      <p:sp>
        <p:nvSpPr>
          <p:cNvPr id="8" name="Rectangle 12"/>
          <p:cNvSpPr>
            <a:spLocks noChangeArrowheads="1"/>
          </p:cNvSpPr>
          <p:nvPr/>
        </p:nvSpPr>
        <p:spPr bwMode="auto">
          <a:xfrm>
            <a:off x="756250" y="4365104"/>
            <a:ext cx="77724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defRPr/>
            </a:pPr>
            <a:endParaRPr lang="es-ES" sz="2800" b="1" i="1" dirty="0">
              <a:solidFill>
                <a:srgbClr val="000000"/>
              </a:solidFill>
              <a:effectLst>
                <a:outerShdw blurRad="50800" dist="38100" dir="10800000" algn="r" rotWithShape="0">
                  <a:srgbClr val="FFFFFF"/>
                </a:outerShdw>
              </a:effectLst>
            </a:endParaRPr>
          </a:p>
        </p:txBody>
      </p:sp>
      <p:sp>
        <p:nvSpPr>
          <p:cNvPr id="7" name="Rectangle 12"/>
          <p:cNvSpPr>
            <a:spLocks noChangeArrowheads="1"/>
          </p:cNvSpPr>
          <p:nvPr/>
        </p:nvSpPr>
        <p:spPr bwMode="auto">
          <a:xfrm>
            <a:off x="484987" y="4012392"/>
            <a:ext cx="8140924" cy="234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Aft>
                <a:spcPct val="0"/>
              </a:spcAft>
              <a:defRPr/>
            </a:pPr>
            <a:r>
              <a:rPr lang="es-ES_tradnl" sz="24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Nos </a:t>
            </a:r>
            <a:r>
              <a:rPr lang="es-ES_tradnl"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acercamos al final de la Cuaresma y ante nuestros ojos aparece con más claridad el destino de muerte de Jesús. </a:t>
            </a:r>
            <a:r>
              <a:rPr lang="es-PE"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Junto al anuncio de su glorificación tenemos un programa de </a:t>
            </a:r>
            <a:r>
              <a:rPr lang="es-PE" sz="24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vida cristiana </a:t>
            </a:r>
            <a:r>
              <a:rPr lang="es-PE"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y </a:t>
            </a:r>
            <a:r>
              <a:rPr lang="es-PE" sz="24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también                                un camino </a:t>
            </a:r>
            <a:r>
              <a:rPr lang="es-PE"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para </a:t>
            </a:r>
            <a:r>
              <a:rPr lang="es-PE" sz="24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dar fruto abundante </a:t>
            </a:r>
            <a:r>
              <a:rPr lang="es-PE"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y </a:t>
            </a:r>
            <a:r>
              <a:rPr lang="es-PE" sz="24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participar </a:t>
            </a:r>
            <a:r>
              <a:rPr lang="es-PE"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en su </a:t>
            </a:r>
            <a:r>
              <a:rPr lang="es-PE" sz="24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resurrección</a:t>
            </a:r>
            <a:r>
              <a:rPr lang="es-PE"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rPr>
              <a:t>.</a:t>
            </a:r>
          </a:p>
          <a:p>
            <a:pPr algn="ctr" fontAlgn="base">
              <a:spcAft>
                <a:spcPct val="0"/>
              </a:spcAft>
              <a:defRPr/>
            </a:pPr>
            <a:endParaRPr lang="es-ES"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wis721 BT" panose="020B050402020202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12" y="506385"/>
            <a:ext cx="3243072" cy="914400"/>
          </a:xfrm>
          <a:prstGeom prst="roundRect">
            <a:avLst/>
          </a:prstGeom>
        </p:spPr>
      </p:pic>
    </p:spTree>
    <p:extLst>
      <p:ext uri="{BB962C8B-B14F-4D97-AF65-F5344CB8AC3E}">
        <p14:creationId xmlns:p14="http://schemas.microsoft.com/office/powerpoint/2010/main" val="3779462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48492"/>
                                        </p:tgtEl>
                                        <p:attrNameLst>
                                          <p:attrName>style.visibility</p:attrName>
                                        </p:attrNameLst>
                                      </p:cBhvr>
                                      <p:to>
                                        <p:strVal val="visible"/>
                                      </p:to>
                                    </p:set>
                                    <p:anim calcmode="lin" valueType="num">
                                      <p:cBhvr>
                                        <p:cTn id="7" dur="1000" fill="hold"/>
                                        <p:tgtEl>
                                          <p:spTgt spid="148492"/>
                                        </p:tgtEl>
                                        <p:attrNameLst>
                                          <p:attrName>ppt_w</p:attrName>
                                        </p:attrNameLst>
                                      </p:cBhvr>
                                      <p:tavLst>
                                        <p:tav tm="0">
                                          <p:val>
                                            <p:fltVal val="0"/>
                                          </p:val>
                                        </p:tav>
                                        <p:tav tm="100000">
                                          <p:val>
                                            <p:strVal val="#ppt_w"/>
                                          </p:val>
                                        </p:tav>
                                      </p:tavLst>
                                    </p:anim>
                                    <p:anim calcmode="lin" valueType="num">
                                      <p:cBhvr>
                                        <p:cTn id="8" dur="1000" fill="hold"/>
                                        <p:tgtEl>
                                          <p:spTgt spid="148492"/>
                                        </p:tgtEl>
                                        <p:attrNameLst>
                                          <p:attrName>ppt_h</p:attrName>
                                        </p:attrNameLst>
                                      </p:cBhvr>
                                      <p:tavLst>
                                        <p:tav tm="0">
                                          <p:val>
                                            <p:fltVal val="0"/>
                                          </p:val>
                                        </p:tav>
                                        <p:tav tm="100000">
                                          <p:val>
                                            <p:strVal val="#ppt_h"/>
                                          </p:val>
                                        </p:tav>
                                      </p:tavLst>
                                    </p:anim>
                                    <p:anim calcmode="lin" valueType="num">
                                      <p:cBhvr>
                                        <p:cTn id="9" dur="1000" fill="hold"/>
                                        <p:tgtEl>
                                          <p:spTgt spid="1484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849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500" fill="hold"/>
                                        <p:tgtEl>
                                          <p:spTgt spid="7"/>
                                        </p:tgtEl>
                                        <p:attrNameLst>
                                          <p:attrName>ppt_w</p:attrName>
                                        </p:attrNameLst>
                                      </p:cBhvr>
                                      <p:tavLst>
                                        <p:tav tm="0">
                                          <p:val>
                                            <p:fltVal val="0"/>
                                          </p:val>
                                        </p:tav>
                                        <p:tav tm="100000">
                                          <p:val>
                                            <p:strVal val="#ppt_w"/>
                                          </p:val>
                                        </p:tav>
                                      </p:tavLst>
                                    </p:anim>
                                    <p:anim calcmode="lin" valueType="num">
                                      <p:cBhvr>
                                        <p:cTn id="15" dur="1500" fill="hold"/>
                                        <p:tgtEl>
                                          <p:spTgt spid="7"/>
                                        </p:tgtEl>
                                        <p:attrNameLst>
                                          <p:attrName>ppt_h</p:attrName>
                                        </p:attrNameLst>
                                      </p:cBhvr>
                                      <p:tavLst>
                                        <p:tav tm="0">
                                          <p:val>
                                            <p:fltVal val="0"/>
                                          </p:val>
                                        </p:tav>
                                        <p:tav tm="100000">
                                          <p:val>
                                            <p:strVal val="#ppt_h"/>
                                          </p:val>
                                        </p:tav>
                                      </p:tavLst>
                                    </p:anim>
                                    <p:anim calcmode="lin" valueType="num">
                                      <p:cBhvr>
                                        <p:cTn id="16" dur="1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d6/7c/d6/d67cd6455660291b6599b3ca13028a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02" y="480291"/>
            <a:ext cx="8092498" cy="58927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666188" y="715887"/>
            <a:ext cx="7969811" cy="105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fontAlgn="base">
              <a:lnSpc>
                <a:spcPct val="80000"/>
              </a:lnSpc>
              <a:spcBef>
                <a:spcPct val="20000"/>
              </a:spcBef>
              <a:spcAft>
                <a:spcPct val="0"/>
              </a:spcAft>
              <a:buFont typeface="Arial" panose="020B0604020202020204" pitchFamily="34" charset="0"/>
              <a:buChar char="•"/>
              <a:defRPr/>
            </a:pPr>
            <a:r>
              <a:rPr lang="es-PE" sz="3200" b="1" dirty="0">
                <a:solidFill>
                  <a:schemeClr val="bg1"/>
                </a:solidFill>
                <a:effectLst>
                  <a:outerShdw blurRad="50800" dist="38100" dir="10800000" algn="r" rotWithShape="0">
                    <a:srgbClr val="FFFFFF"/>
                  </a:outerShdw>
                </a:effectLst>
              </a:rPr>
              <a:t>¿Quiero ver realmente al Señor? </a:t>
            </a:r>
          </a:p>
          <a:p>
            <a:pPr marL="457200" indent="-457200" algn="ctr" fontAlgn="base">
              <a:lnSpc>
                <a:spcPct val="80000"/>
              </a:lnSpc>
              <a:spcBef>
                <a:spcPct val="20000"/>
              </a:spcBef>
              <a:spcAft>
                <a:spcPct val="0"/>
              </a:spcAft>
              <a:buFont typeface="Arial" panose="020B0604020202020204" pitchFamily="34" charset="0"/>
              <a:buChar char="•"/>
              <a:defRPr/>
            </a:pPr>
            <a:r>
              <a:rPr lang="es-ES_tradnl" sz="3200" b="1" dirty="0" smtClean="0">
                <a:solidFill>
                  <a:schemeClr val="bg1"/>
                </a:solidFill>
                <a:effectLst>
                  <a:outerShdw blurRad="50800" dist="38100" dir="10800000" algn="r" rotWithShape="0">
                    <a:srgbClr val="FFFFFF"/>
                  </a:outerShdw>
                </a:effectLst>
              </a:rPr>
              <a:t>¿Quiero creer en Él y en su Palabra?</a:t>
            </a:r>
            <a:endParaRPr lang="es-ES_tradnl" sz="3200" b="1" i="1" dirty="0">
              <a:solidFill>
                <a:schemeClr val="bg1"/>
              </a:solidFill>
              <a:effectLst>
                <a:outerShdw blurRad="50800" dist="38100" dir="10800000" algn="r" rotWithShape="0">
                  <a:srgbClr val="FFFFFF"/>
                </a:outerShdw>
              </a:effectLst>
            </a:endParaRPr>
          </a:p>
        </p:txBody>
      </p:sp>
    </p:spTree>
    <p:extLst>
      <p:ext uri="{BB962C8B-B14F-4D97-AF65-F5344CB8AC3E}">
        <p14:creationId xmlns:p14="http://schemas.microsoft.com/office/powerpoint/2010/main" val="40186237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99" y="540141"/>
            <a:ext cx="8165434" cy="5823713"/>
          </a:xfrm>
          <a:prstGeom prst="rect">
            <a:avLst/>
          </a:prstGeom>
          <a:scene3d>
            <a:camera prst="orthographicFront"/>
            <a:lightRig rig="threePt" dir="t"/>
          </a:scene3d>
          <a:sp3d>
            <a:bevelT prst="convex"/>
          </a:sp3d>
        </p:spPr>
      </p:pic>
      <p:sp>
        <p:nvSpPr>
          <p:cNvPr id="150535" name="Rectangle 7"/>
          <p:cNvSpPr>
            <a:spLocks noChangeArrowheads="1"/>
          </p:cNvSpPr>
          <p:nvPr/>
        </p:nvSpPr>
        <p:spPr bwMode="auto">
          <a:xfrm>
            <a:off x="4437322" y="2030691"/>
            <a:ext cx="4221019" cy="377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fontAlgn="base">
              <a:lnSpc>
                <a:spcPct val="80000"/>
              </a:lnSpc>
              <a:spcBef>
                <a:spcPct val="20000"/>
              </a:spcBef>
              <a:spcAft>
                <a:spcPct val="0"/>
              </a:spcAft>
              <a:buFont typeface="Arial" panose="020B0604020202020204" pitchFamily="34" charset="0"/>
              <a:buChar char="•"/>
            </a:pPr>
            <a:r>
              <a:rPr lang="es-ES_tradnl" sz="3400" b="1" dirty="0">
                <a:solidFill>
                  <a:srgbClr val="FFFF66"/>
                </a:solidFill>
                <a:effectLst>
                  <a:glow rad="63500">
                    <a:schemeClr val="accent4">
                      <a:satMod val="175000"/>
                      <a:alpha val="40000"/>
                    </a:schemeClr>
                  </a:glow>
                  <a:outerShdw blurRad="50800" dist="38100" algn="l" rotWithShape="0">
                    <a:prstClr val="black"/>
                  </a:outerShdw>
                </a:effectLst>
                <a:latin typeface="Swis721 Cn BT" panose="020B0506020202030204" pitchFamily="34" charset="0"/>
              </a:rPr>
              <a:t>Quisiéramos ver a Jesús</a:t>
            </a:r>
            <a:r>
              <a:rPr lang="es-ES_tradnl" sz="3400" b="1" dirty="0" smtClean="0">
                <a:solidFill>
                  <a:srgbClr val="FFFF66"/>
                </a:solidFill>
                <a:effectLst>
                  <a:glow rad="63500">
                    <a:schemeClr val="accent4">
                      <a:satMod val="175000"/>
                      <a:alpha val="40000"/>
                    </a:schemeClr>
                  </a:glow>
                  <a:outerShdw blurRad="50800" dist="38100" algn="l" rotWithShape="0">
                    <a:prstClr val="black"/>
                  </a:outerShdw>
                </a:effectLst>
                <a:latin typeface="Swis721 Cn BT" panose="020B0506020202030204" pitchFamily="34" charset="0"/>
              </a:rPr>
              <a:t>…</a:t>
            </a:r>
          </a:p>
          <a:p>
            <a:pPr algn="ctr" fontAlgn="base">
              <a:lnSpc>
                <a:spcPct val="80000"/>
              </a:lnSpc>
              <a:spcBef>
                <a:spcPct val="20000"/>
              </a:spcBef>
              <a:spcAft>
                <a:spcPct val="0"/>
              </a:spcAft>
            </a:pPr>
            <a:r>
              <a:rPr lang="es-PE" sz="3400" b="1" dirty="0" smtClean="0">
                <a:solidFill>
                  <a:srgbClr val="FFFF66"/>
                </a:solidFill>
                <a:effectLst>
                  <a:glow rad="63500">
                    <a:schemeClr val="accent4">
                      <a:satMod val="175000"/>
                      <a:alpha val="40000"/>
                    </a:schemeClr>
                  </a:glow>
                  <a:outerShdw blurRad="50800" dist="38100" algn="l" rotWithShape="0">
                    <a:prstClr val="black"/>
                  </a:outerShdw>
                </a:effectLst>
                <a:latin typeface="Swis721 Cn BT" panose="020B0506020202030204" pitchFamily="34" charset="0"/>
              </a:rPr>
              <a:t>La gente que nos rodea, </a:t>
            </a:r>
          </a:p>
          <a:p>
            <a:pPr algn="ctr" fontAlgn="base">
              <a:lnSpc>
                <a:spcPct val="80000"/>
              </a:lnSpc>
              <a:spcBef>
                <a:spcPct val="20000"/>
              </a:spcBef>
              <a:spcAft>
                <a:spcPct val="0"/>
              </a:spcAft>
            </a:pPr>
            <a:r>
              <a:rPr lang="es-PE" sz="3400" b="1" dirty="0" smtClean="0">
                <a:solidFill>
                  <a:srgbClr val="FFFF66"/>
                </a:solidFill>
                <a:effectLst>
                  <a:glow rad="63500">
                    <a:schemeClr val="accent4">
                      <a:satMod val="175000"/>
                      <a:alpha val="40000"/>
                    </a:schemeClr>
                  </a:glow>
                  <a:outerShdw blurRad="50800" dist="38100" algn="l" rotWithShape="0">
                    <a:prstClr val="black"/>
                  </a:outerShdw>
                </a:effectLst>
                <a:latin typeface="Swis721 Cn BT" panose="020B0506020202030204" pitchFamily="34" charset="0"/>
              </a:rPr>
              <a:t>¿también quieren ver   a Jesús?                                      ¿Soy puente entre          ellos y Jesús? </a:t>
            </a:r>
          </a:p>
          <a:p>
            <a:pPr algn="ctr" fontAlgn="base">
              <a:lnSpc>
                <a:spcPct val="80000"/>
              </a:lnSpc>
              <a:spcBef>
                <a:spcPct val="20000"/>
              </a:spcBef>
              <a:spcAft>
                <a:spcPct val="0"/>
              </a:spcAft>
            </a:pPr>
            <a:r>
              <a:rPr lang="es-ES_tradnl" sz="3400" b="1" dirty="0" smtClean="0">
                <a:solidFill>
                  <a:srgbClr val="FFFF66"/>
                </a:solidFill>
                <a:effectLst>
                  <a:glow rad="63500">
                    <a:schemeClr val="accent4">
                      <a:satMod val="175000"/>
                      <a:alpha val="40000"/>
                    </a:schemeClr>
                  </a:glow>
                  <a:outerShdw blurRad="50800" dist="38100" algn="l" rotWithShape="0">
                    <a:prstClr val="black"/>
                  </a:outerShdw>
                </a:effectLst>
                <a:latin typeface="Swis721 Cn BT" panose="020B0506020202030204" pitchFamily="34" charset="0"/>
              </a:rPr>
              <a:t>           </a:t>
            </a:r>
          </a:p>
        </p:txBody>
      </p:sp>
    </p:spTree>
    <p:extLst>
      <p:ext uri="{BB962C8B-B14F-4D97-AF65-F5344CB8AC3E}">
        <p14:creationId xmlns:p14="http://schemas.microsoft.com/office/powerpoint/2010/main" val="27500853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0535"/>
                                        </p:tgtEl>
                                        <p:attrNameLst>
                                          <p:attrName>style.visibility</p:attrName>
                                        </p:attrNameLst>
                                      </p:cBhvr>
                                      <p:to>
                                        <p:strVal val="visible"/>
                                      </p:to>
                                    </p:set>
                                    <p:anim calcmode="discrete" valueType="clr">
                                      <p:cBhvr override="childStyle">
                                        <p:cTn id="7" dur="80"/>
                                        <p:tgtEl>
                                          <p:spTgt spid="1505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0535"/>
                                        </p:tgtEl>
                                        <p:attrNameLst>
                                          <p:attrName>fillcolor</p:attrName>
                                        </p:attrNameLst>
                                      </p:cBhvr>
                                      <p:tavLst>
                                        <p:tav tm="0">
                                          <p:val>
                                            <p:clrVal>
                                              <a:schemeClr val="accent2"/>
                                            </p:clrVal>
                                          </p:val>
                                        </p:tav>
                                        <p:tav tm="50000">
                                          <p:val>
                                            <p:clrVal>
                                              <a:schemeClr val="hlink"/>
                                            </p:clrVal>
                                          </p:val>
                                        </p:tav>
                                      </p:tavLst>
                                    </p:anim>
                                    <p:set>
                                      <p:cBhvr>
                                        <p:cTn id="9" dur="80"/>
                                        <p:tgtEl>
                                          <p:spTgt spid="1505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30" y="508000"/>
            <a:ext cx="8187112" cy="5846617"/>
          </a:xfrm>
          <a:prstGeom prst="rect">
            <a:avLst/>
          </a:prstGeom>
        </p:spPr>
      </p:pic>
      <p:sp>
        <p:nvSpPr>
          <p:cNvPr id="152585" name="Rectangle 9"/>
          <p:cNvSpPr>
            <a:spLocks noChangeArrowheads="1"/>
          </p:cNvSpPr>
          <p:nvPr/>
        </p:nvSpPr>
        <p:spPr bwMode="auto">
          <a:xfrm>
            <a:off x="863110" y="821268"/>
            <a:ext cx="7968113" cy="76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Aft>
                <a:spcPct val="0"/>
              </a:spcAft>
              <a:buFont typeface="Arial" panose="020B0604020202020204" pitchFamily="34" charset="0"/>
              <a:buChar char="•"/>
              <a:defRPr/>
            </a:pPr>
            <a:r>
              <a:rPr lang="es-ES_tradnl" sz="3200" b="1" dirty="0" smtClean="0">
                <a:solidFill>
                  <a:schemeClr val="bg1"/>
                </a:solidFill>
                <a:effectLst>
                  <a:glow rad="63500">
                    <a:schemeClr val="accent4">
                      <a:satMod val="175000"/>
                      <a:alpha val="40000"/>
                    </a:schemeClr>
                  </a:glow>
                </a:effectLst>
                <a:latin typeface="Arial Narrow" panose="020B0606020202030204" pitchFamily="34" charset="0"/>
              </a:rPr>
              <a:t>La </a:t>
            </a:r>
            <a:r>
              <a:rPr lang="es-ES_tradnl" sz="3200" b="1" dirty="0">
                <a:solidFill>
                  <a:schemeClr val="bg1"/>
                </a:solidFill>
                <a:effectLst>
                  <a:glow rad="63500">
                    <a:schemeClr val="accent4">
                      <a:satMod val="175000"/>
                      <a:alpha val="40000"/>
                    </a:schemeClr>
                  </a:glow>
                </a:effectLst>
                <a:latin typeface="Arial Narrow" panose="020B0606020202030204" pitchFamily="34" charset="0"/>
              </a:rPr>
              <a:t>imagen del grano de trigo que muere, </a:t>
            </a:r>
            <a:endParaRPr lang="es-ES_tradnl" sz="3200" b="1" dirty="0" smtClean="0">
              <a:solidFill>
                <a:schemeClr val="bg1"/>
              </a:solidFill>
              <a:effectLst>
                <a:glow rad="63500">
                  <a:schemeClr val="accent4">
                    <a:satMod val="175000"/>
                    <a:alpha val="40000"/>
                  </a:schemeClr>
                </a:glow>
              </a:effectLst>
              <a:latin typeface="Arial Narrow" panose="020B0606020202030204" pitchFamily="34" charset="0"/>
            </a:endParaRPr>
          </a:p>
          <a:p>
            <a:pPr algn="ctr" fontAlgn="base">
              <a:spcAft>
                <a:spcPct val="0"/>
              </a:spcAft>
              <a:defRPr/>
            </a:pPr>
            <a:endParaRPr lang="es-ES" sz="3200" b="1" dirty="0">
              <a:solidFill>
                <a:schemeClr val="bg1"/>
              </a:solidFill>
              <a:effectLst>
                <a:glow rad="63500">
                  <a:schemeClr val="accent4">
                    <a:satMod val="175000"/>
                    <a:alpha val="40000"/>
                  </a:schemeClr>
                </a:glow>
              </a:effectLst>
              <a:latin typeface="Arial Narrow" panose="020B0606020202030204" pitchFamily="34" charset="0"/>
            </a:endParaRPr>
          </a:p>
        </p:txBody>
      </p:sp>
      <p:sp>
        <p:nvSpPr>
          <p:cNvPr id="152587" name="Rectangle 11"/>
          <p:cNvSpPr>
            <a:spLocks noChangeArrowheads="1"/>
          </p:cNvSpPr>
          <p:nvPr/>
        </p:nvSpPr>
        <p:spPr bwMode="auto">
          <a:xfrm>
            <a:off x="1301297" y="6858000"/>
            <a:ext cx="7632065" cy="14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defRPr/>
            </a:pPr>
            <a:r>
              <a:rPr lang="es-ES_tradnl" sz="36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Swis721 WGL4 BT" panose="020B0504020202020204" pitchFamily="34" charset="0"/>
              </a:rPr>
              <a:t>   ¿Qué cosas tienen que morir en mí para que se manifieste la Vida de Jesús?</a:t>
            </a:r>
            <a:endParaRPr lang="es-ES" sz="36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Swis721 WGL4 BT" panose="020B0504020202020204" pitchFamily="34" charset="0"/>
            </a:endParaRPr>
          </a:p>
        </p:txBody>
      </p:sp>
      <p:sp>
        <p:nvSpPr>
          <p:cNvPr id="152586" name="Rectangle 10"/>
          <p:cNvSpPr>
            <a:spLocks noChangeArrowheads="1"/>
          </p:cNvSpPr>
          <p:nvPr/>
        </p:nvSpPr>
        <p:spPr bwMode="auto">
          <a:xfrm>
            <a:off x="348549" y="1700808"/>
            <a:ext cx="393541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defRPr/>
            </a:pPr>
            <a:r>
              <a:rPr lang="es-ES_tradnl" sz="3200" b="1" dirty="0">
                <a:solidFill>
                  <a:srgbClr val="FFFF00"/>
                </a:solidFill>
                <a:effectLst>
                  <a:glow rad="63500">
                    <a:srgbClr val="000000">
                      <a:satMod val="175000"/>
                      <a:alpha val="40000"/>
                    </a:srgbClr>
                  </a:glow>
                  <a:outerShdw blurRad="50800" dist="38100" dir="10800000" algn="r" rotWithShape="0">
                    <a:srgbClr val="C00000"/>
                  </a:outerShdw>
                </a:effectLst>
              </a:rPr>
              <a:t>   </a:t>
            </a:r>
            <a:endParaRPr lang="es-ES" sz="3200" b="1" dirty="0">
              <a:solidFill>
                <a:srgbClr val="FFFF00"/>
              </a:solidFill>
              <a:effectLst>
                <a:glow rad="63500">
                  <a:srgbClr val="000000">
                    <a:satMod val="175000"/>
                    <a:alpha val="40000"/>
                  </a:srgbClr>
                </a:glow>
                <a:outerShdw blurRad="50800" dist="38100" dir="10800000" algn="r" rotWithShape="0">
                  <a:srgbClr val="C00000"/>
                </a:outerShdw>
              </a:effectLst>
            </a:endParaRPr>
          </a:p>
        </p:txBody>
      </p:sp>
      <p:sp>
        <p:nvSpPr>
          <p:cNvPr id="12" name="Rectangle 9"/>
          <p:cNvSpPr>
            <a:spLocks noChangeArrowheads="1"/>
          </p:cNvSpPr>
          <p:nvPr/>
        </p:nvSpPr>
        <p:spPr bwMode="auto">
          <a:xfrm>
            <a:off x="656141" y="3923540"/>
            <a:ext cx="4239132" cy="196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Aft>
                <a:spcPct val="0"/>
              </a:spcAft>
              <a:defRPr/>
            </a:pPr>
            <a:r>
              <a:rPr lang="es-ES_tradnl" sz="3200" b="1" dirty="0" smtClean="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rPr>
              <a:t>¿</a:t>
            </a:r>
            <a:r>
              <a:rPr lang="es-ES_tradnl" sz="3200" b="1" dirty="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rPr>
              <a:t>cómo motiva nuestro morir a nosotros </a:t>
            </a:r>
            <a:r>
              <a:rPr lang="es-ES_tradnl" sz="3200" b="1" dirty="0" smtClean="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rPr>
              <a:t> </a:t>
            </a:r>
          </a:p>
          <a:p>
            <a:pPr fontAlgn="base">
              <a:spcAft>
                <a:spcPct val="0"/>
              </a:spcAft>
              <a:defRPr/>
            </a:pPr>
            <a:r>
              <a:rPr lang="es-ES_tradnl" sz="3200" b="1" dirty="0" smtClean="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rPr>
              <a:t>mismos en </a:t>
            </a:r>
            <a:r>
              <a:rPr lang="es-ES_tradnl" sz="3200" b="1" dirty="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rPr>
              <a:t>el </a:t>
            </a:r>
            <a:r>
              <a:rPr lang="es-ES_tradnl" sz="3200" b="1" dirty="0" smtClean="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rPr>
              <a:t>camino </a:t>
            </a:r>
            <a:r>
              <a:rPr lang="es-ES_tradnl" sz="3200" b="1" dirty="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rPr>
              <a:t>de la </a:t>
            </a:r>
            <a:r>
              <a:rPr lang="es-ES_tradnl" sz="3200" b="1" dirty="0" smtClean="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rPr>
              <a:t>cuaresma</a:t>
            </a:r>
            <a:r>
              <a:rPr lang="es-ES_tradnl" sz="3200" b="1" dirty="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rPr>
              <a:t>? </a:t>
            </a:r>
            <a:endParaRPr lang="es-ES" sz="3200" b="1" dirty="0">
              <a:solidFill>
                <a:srgbClr val="FFFF00"/>
              </a:solidFill>
              <a:effectLst>
                <a:glow rad="63500">
                  <a:schemeClr val="accent4">
                    <a:satMod val="175000"/>
                    <a:alpha val="40000"/>
                  </a:schemeClr>
                </a:glow>
                <a:outerShdw blurRad="50800" dist="38100" dir="10800000" algn="r" rotWithShape="0">
                  <a:srgbClr val="C00000"/>
                </a:outerShdw>
              </a:effectLst>
              <a:latin typeface="Arial Narrow" panose="020B0606020202030204" pitchFamily="34" charset="0"/>
            </a:endParaRPr>
          </a:p>
          <a:p>
            <a:pPr fontAlgn="base">
              <a:spcAft>
                <a:spcPct val="0"/>
              </a:spcAft>
              <a:buFont typeface="Arial" panose="020B0604020202020204" pitchFamily="34" charset="0"/>
              <a:buChar char="•"/>
            </a:pPr>
            <a:endParaRPr lang="es-ES" sz="3200" b="1" dirty="0">
              <a:solidFill>
                <a:schemeClr val="bg1"/>
              </a:solidFill>
              <a:effectLst>
                <a:glow rad="63500">
                  <a:schemeClr val="accent4">
                    <a:satMod val="175000"/>
                    <a:alpha val="40000"/>
                  </a:schemeClr>
                </a:glow>
              </a:effectLst>
              <a:latin typeface="Arial Narrow" panose="020B0606020202030204" pitchFamily="34" charset="0"/>
            </a:endParaRPr>
          </a:p>
        </p:txBody>
      </p:sp>
    </p:spTree>
    <p:extLst>
      <p:ext uri="{BB962C8B-B14F-4D97-AF65-F5344CB8AC3E}">
        <p14:creationId xmlns:p14="http://schemas.microsoft.com/office/powerpoint/2010/main" val="31338181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2585"/>
                                        </p:tgtEl>
                                        <p:attrNameLst>
                                          <p:attrName>style.visibility</p:attrName>
                                        </p:attrNameLst>
                                      </p:cBhvr>
                                      <p:to>
                                        <p:strVal val="visible"/>
                                      </p:to>
                                    </p:set>
                                    <p:anim calcmode="discrete" valueType="clr">
                                      <p:cBhvr override="childStyle">
                                        <p:cTn id="7" dur="80"/>
                                        <p:tgtEl>
                                          <p:spTgt spid="1525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2585"/>
                                        </p:tgtEl>
                                        <p:attrNameLst>
                                          <p:attrName>fillcolor</p:attrName>
                                        </p:attrNameLst>
                                      </p:cBhvr>
                                      <p:tavLst>
                                        <p:tav tm="0">
                                          <p:val>
                                            <p:clrVal>
                                              <a:schemeClr val="accent2"/>
                                            </p:clrVal>
                                          </p:val>
                                        </p:tav>
                                        <p:tav tm="50000">
                                          <p:val>
                                            <p:clrVal>
                                              <a:schemeClr val="hlink"/>
                                            </p:clrVal>
                                          </p:val>
                                        </p:tav>
                                      </p:tavLst>
                                    </p:anim>
                                    <p:set>
                                      <p:cBhvr>
                                        <p:cTn id="9" dur="80"/>
                                        <p:tgtEl>
                                          <p:spTgt spid="152585"/>
                                        </p:tgtEl>
                                        <p:attrNameLst>
                                          <p:attrName>fill.type</p:attrName>
                                        </p:attrNameLst>
                                      </p:cBhvr>
                                      <p:to>
                                        <p:strVal val="solid"/>
                                      </p:to>
                                    </p:set>
                                  </p:childTnLst>
                                </p:cTn>
                              </p:par>
                            </p:childTnLst>
                          </p:cTn>
                        </p:par>
                        <p:par>
                          <p:cTn id="10" fill="hold">
                            <p:stCondLst>
                              <p:cond delay="13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2587"/>
                                        </p:tgtEl>
                                        <p:attrNameLst>
                                          <p:attrName>style.visibility</p:attrName>
                                        </p:attrNameLst>
                                      </p:cBhvr>
                                      <p:to>
                                        <p:strVal val="visible"/>
                                      </p:to>
                                    </p:set>
                                    <p:anim calcmode="discrete" valueType="clr">
                                      <p:cBhvr override="childStyle">
                                        <p:cTn id="13" dur="80"/>
                                        <p:tgtEl>
                                          <p:spTgt spid="15258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2587"/>
                                        </p:tgtEl>
                                        <p:attrNameLst>
                                          <p:attrName>fillcolor</p:attrName>
                                        </p:attrNameLst>
                                      </p:cBhvr>
                                      <p:tavLst>
                                        <p:tav tm="0">
                                          <p:val>
                                            <p:clrVal>
                                              <a:schemeClr val="accent2"/>
                                            </p:clrVal>
                                          </p:val>
                                        </p:tav>
                                        <p:tav tm="50000">
                                          <p:val>
                                            <p:clrVal>
                                              <a:schemeClr val="hlink"/>
                                            </p:clrVal>
                                          </p:val>
                                        </p:tav>
                                      </p:tavLst>
                                    </p:anim>
                                    <p:set>
                                      <p:cBhvr>
                                        <p:cTn id="15" dur="80"/>
                                        <p:tgtEl>
                                          <p:spTgt spid="152587"/>
                                        </p:tgtEl>
                                        <p:attrNameLst>
                                          <p:attrName>fill.type</p:attrName>
                                        </p:attrNameLst>
                                      </p:cBhvr>
                                      <p:to>
                                        <p:strVal val="solid"/>
                                      </p:to>
                                    </p:set>
                                  </p:childTnLst>
                                </p:cTn>
                              </p:par>
                            </p:childTnLst>
                          </p:cTn>
                        </p:par>
                        <p:par>
                          <p:cTn id="16" fill="hold">
                            <p:stCondLst>
                              <p:cond delay="3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5" grpId="0"/>
      <p:bldP spid="15258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ustración De Jesús Cargando La Cruz Fotos, retratos, imágenes y  fotografía de archivo libres de derecho. Image 1516238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21" y="515469"/>
            <a:ext cx="8131523" cy="5833646"/>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51562" name="Rectangle 10"/>
          <p:cNvSpPr>
            <a:spLocks noChangeArrowheads="1"/>
          </p:cNvSpPr>
          <p:nvPr/>
        </p:nvSpPr>
        <p:spPr bwMode="auto">
          <a:xfrm>
            <a:off x="506557" y="548680"/>
            <a:ext cx="8131523" cy="198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ctr" fontAlgn="base">
              <a:spcBef>
                <a:spcPct val="20000"/>
              </a:spcBef>
              <a:spcAft>
                <a:spcPct val="0"/>
              </a:spcAft>
              <a:buFont typeface="Arial" panose="020B0604020202020204" pitchFamily="34" charset="0"/>
              <a:buChar char="•"/>
            </a:pPr>
            <a:r>
              <a:rPr lang="es-CO" sz="4400" b="1" dirty="0">
                <a:ln w="22225">
                  <a:solidFill>
                    <a:schemeClr val="accent2"/>
                  </a:solidFill>
                  <a:prstDash val="solid"/>
                </a:ln>
                <a:solidFill>
                  <a:schemeClr val="bg1"/>
                </a:solidFill>
                <a:effectLst>
                  <a:glow rad="139700">
                    <a:schemeClr val="accent4">
                      <a:satMod val="175000"/>
                      <a:alpha val="40000"/>
                    </a:schemeClr>
                  </a:glow>
                </a:effectLst>
                <a:latin typeface="Rockwell Extra Bold" panose="02060903040505020403" pitchFamily="18" charset="0"/>
              </a:rPr>
              <a:t>¿Qué significa para mi vida la cruz de Cristo?</a:t>
            </a:r>
            <a:endParaRPr lang="es-ES" sz="4400" b="1" dirty="0">
              <a:ln w="22225">
                <a:solidFill>
                  <a:schemeClr val="accent2"/>
                </a:solidFill>
                <a:prstDash val="solid"/>
              </a:ln>
              <a:solidFill>
                <a:schemeClr val="bg1"/>
              </a:solidFill>
              <a:effectLst>
                <a:glow rad="139700">
                  <a:schemeClr val="accent4">
                    <a:satMod val="175000"/>
                    <a:alpha val="40000"/>
                  </a:schemeClr>
                </a:glow>
              </a:effectLst>
              <a:latin typeface="Rockwell Extra Bold" panose="02060903040505020403" pitchFamily="18" charset="0"/>
            </a:endParaRPr>
          </a:p>
        </p:txBody>
      </p:sp>
    </p:spTree>
    <p:extLst>
      <p:ext uri="{BB962C8B-B14F-4D97-AF65-F5344CB8AC3E}">
        <p14:creationId xmlns:p14="http://schemas.microsoft.com/office/powerpoint/2010/main" val="23278227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1562"/>
                                        </p:tgtEl>
                                        <p:attrNameLst>
                                          <p:attrName>style.visibility</p:attrName>
                                        </p:attrNameLst>
                                      </p:cBhvr>
                                      <p:to>
                                        <p:strVal val="visible"/>
                                      </p:to>
                                    </p:set>
                                    <p:anim calcmode="discrete" valueType="clr">
                                      <p:cBhvr override="childStyle">
                                        <p:cTn id="7" dur="80"/>
                                        <p:tgtEl>
                                          <p:spTgt spid="1515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1562"/>
                                        </p:tgtEl>
                                        <p:attrNameLst>
                                          <p:attrName>fillcolor</p:attrName>
                                        </p:attrNameLst>
                                      </p:cBhvr>
                                      <p:tavLst>
                                        <p:tav tm="0">
                                          <p:val>
                                            <p:clrVal>
                                              <a:schemeClr val="accent2"/>
                                            </p:clrVal>
                                          </p:val>
                                        </p:tav>
                                        <p:tav tm="50000">
                                          <p:val>
                                            <p:clrVal>
                                              <a:schemeClr val="hlink"/>
                                            </p:clrVal>
                                          </p:val>
                                        </p:tav>
                                      </p:tavLst>
                                    </p:anim>
                                    <p:set>
                                      <p:cBhvr>
                                        <p:cTn id="9" dur="80"/>
                                        <p:tgtEl>
                                          <p:spTgt spid="1515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mbre leyendo la biblia en el fondo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91" y="534301"/>
            <a:ext cx="8189091" cy="5829554"/>
          </a:xfrm>
          <a:prstGeom prst="rect">
            <a:avLst/>
          </a:prstGeom>
          <a:noFill/>
          <a:extLst>
            <a:ext uri="{909E8E84-426E-40DD-AFC4-6F175D3DCCD1}">
              <a14:hiddenFill xmlns:a14="http://schemas.microsoft.com/office/drawing/2010/main">
                <a:solidFill>
                  <a:srgbClr val="FFFFFF"/>
                </a:solidFill>
              </a14:hiddenFill>
            </a:ext>
          </a:extLst>
        </p:spPr>
      </p:pic>
      <p:sp>
        <p:nvSpPr>
          <p:cNvPr id="156679" name="Rectangle 7"/>
          <p:cNvSpPr>
            <a:spLocks noChangeArrowheads="1"/>
          </p:cNvSpPr>
          <p:nvPr/>
        </p:nvSpPr>
        <p:spPr bwMode="auto">
          <a:xfrm>
            <a:off x="325193" y="1754278"/>
            <a:ext cx="3596230" cy="397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pPr>
            <a:r>
              <a:rPr lang="es-ES_tradnl" sz="3200" dirty="0">
                <a:latin typeface="Tekton Pro" panose="020F0603020208020904" pitchFamily="34" charset="0"/>
              </a:rPr>
              <a:t> </a:t>
            </a:r>
            <a:r>
              <a:rPr lang="es-ES_tradnl" sz="3200" b="1" dirty="0" smtClean="0">
                <a:latin typeface="Swis721 Cn BT" panose="020B0506020202030204" pitchFamily="34" charset="0"/>
              </a:rPr>
              <a:t>Motivación:                          Sólo </a:t>
            </a:r>
            <a:r>
              <a:rPr lang="es-ES_tradnl" sz="3200" b="1" dirty="0">
                <a:latin typeface="Swis721 Cn BT" panose="020B0506020202030204" pitchFamily="34" charset="0"/>
              </a:rPr>
              <a:t>desde la oración podemos hacer fructificar </a:t>
            </a:r>
            <a:r>
              <a:rPr lang="es-ES_tradnl" sz="3200" b="1" dirty="0" smtClean="0">
                <a:latin typeface="Swis721 Cn BT" panose="020B0506020202030204" pitchFamily="34" charset="0"/>
              </a:rPr>
              <a:t>         o </a:t>
            </a:r>
            <a:r>
              <a:rPr lang="es-ES_tradnl" sz="3200" b="1" dirty="0">
                <a:latin typeface="Swis721 Cn BT" panose="020B0506020202030204" pitchFamily="34" charset="0"/>
              </a:rPr>
              <a:t>que hoy nos propone la Palabra de Dios: </a:t>
            </a:r>
            <a:r>
              <a:rPr lang="es-ES_tradnl" sz="3200" b="1" dirty="0" smtClean="0">
                <a:latin typeface="Swis721 Cn BT" panose="020B0506020202030204" pitchFamily="34" charset="0"/>
              </a:rPr>
              <a:t>               la </a:t>
            </a:r>
            <a:r>
              <a:rPr lang="es-ES_tradnl" sz="3200" b="1" dirty="0">
                <a:latin typeface="Swis721 Cn BT" panose="020B0506020202030204" pitchFamily="34" charset="0"/>
              </a:rPr>
              <a:t>necesidad de la fe y del servicio, </a:t>
            </a:r>
            <a:r>
              <a:rPr lang="es-ES_tradnl" sz="3200" b="1" dirty="0" smtClean="0">
                <a:latin typeface="Swis721 Cn BT" panose="020B0506020202030204" pitchFamily="34" charset="0"/>
              </a:rPr>
              <a:t>          la </a:t>
            </a:r>
            <a:r>
              <a:rPr lang="es-ES_tradnl" sz="3200" b="1" dirty="0">
                <a:latin typeface="Swis721 Cn BT" panose="020B0506020202030204" pitchFamily="34" charset="0"/>
              </a:rPr>
              <a:t>renuncia y </a:t>
            </a:r>
            <a:r>
              <a:rPr lang="es-ES_tradnl" sz="3200" b="1" dirty="0" smtClean="0">
                <a:latin typeface="Swis721 Cn BT" panose="020B0506020202030204" pitchFamily="34" charset="0"/>
              </a:rPr>
              <a:t>                       la </a:t>
            </a:r>
            <a:r>
              <a:rPr lang="es-ES_tradnl" sz="3200" b="1" dirty="0">
                <a:latin typeface="Swis721 Cn BT" panose="020B0506020202030204" pitchFamily="34" charset="0"/>
              </a:rPr>
              <a:t>entrega.</a:t>
            </a:r>
          </a:p>
        </p:txBody>
      </p:sp>
      <p:sp>
        <p:nvSpPr>
          <p:cNvPr id="8" name="Rectángulo redondeado 7"/>
          <p:cNvSpPr>
            <a:spLocks noChangeArrowheads="1"/>
          </p:cNvSpPr>
          <p:nvPr/>
        </p:nvSpPr>
        <p:spPr bwMode="auto">
          <a:xfrm>
            <a:off x="602284" y="534301"/>
            <a:ext cx="3693740" cy="989699"/>
          </a:xfrm>
          <a:prstGeom prst="roundRect">
            <a:avLst>
              <a:gd name="adj" fmla="val 16667"/>
            </a:avLst>
          </a:prstGeom>
          <a:solidFill>
            <a:srgbClr val="800080">
              <a:alpha val="41000"/>
            </a:srgbClr>
          </a:solidFill>
          <a:ln w="28575">
            <a:solidFill>
              <a:srgbClr val="FFFF00"/>
            </a:solidFill>
            <a:round/>
            <a:headEnd/>
            <a:tailEnd/>
          </a:ln>
          <a:effectLst>
            <a:outerShdw dist="28398" dir="3806097" algn="ctr" rotWithShape="0">
              <a:srgbClr val="7F5F00">
                <a:alpha val="50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dirty="0">
                <a:solidFill>
                  <a:srgbClr val="FFFF00"/>
                </a:solidFill>
                <a:effectLst>
                  <a:glow rad="139700">
                    <a:schemeClr val="accent4">
                      <a:satMod val="175000"/>
                      <a:alpha val="40000"/>
                    </a:schemeClr>
                  </a:glow>
                </a:effectLst>
                <a:latin typeface="Swis721 Blk BT" panose="020B0904030502020204" pitchFamily="34" charset="0"/>
                <a:ea typeface="Times New Roman" panose="02020603050405020304" pitchFamily="18" charset="0"/>
              </a:rPr>
              <a:t>ORATIO</a:t>
            </a:r>
            <a:endParaRPr lang="es-PE" dirty="0">
              <a:solidFill>
                <a:srgbClr val="FFFF00"/>
              </a:solidFill>
              <a:effectLst>
                <a:glow rad="139700">
                  <a:schemeClr val="accent4">
                    <a:satMod val="175000"/>
                    <a:alpha val="40000"/>
                  </a:schemeClr>
                </a:glow>
              </a:effectLst>
              <a:latin typeface="Swis721 Blk BT" panose="020B0904030502020204" pitchFamily="34" charset="0"/>
              <a:ea typeface="Times New Roman" panose="02020603050405020304" pitchFamily="18" charset="0"/>
            </a:endParaRPr>
          </a:p>
          <a:p>
            <a:pPr indent="19050" algn="ctr">
              <a:spcAft>
                <a:spcPts val="0"/>
              </a:spcAft>
            </a:pPr>
            <a:r>
              <a:rPr lang="es-ES_tradnl" sz="1100" b="1" dirty="0">
                <a:solidFill>
                  <a:srgbClr val="880000"/>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rPr>
              <a:t>¿</a:t>
            </a:r>
            <a:r>
              <a:rPr lang="es-ES_tradnl" sz="2000" b="1"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rPr>
              <a:t>Qué le digo al Señor motivado por su Palabra?</a:t>
            </a:r>
            <a:endParaRPr lang="es-PE" sz="2000" dirty="0">
              <a:solidFill>
                <a:schemeClr val="bg1"/>
              </a:solidFill>
              <a:effectLst>
                <a:glow rad="139700">
                  <a:schemeClr val="accent4">
                    <a:satMod val="175000"/>
                    <a:alpha val="40000"/>
                  </a:schemeClr>
                </a:glo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34164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6679"/>
                                        </p:tgtEl>
                                        <p:attrNameLst>
                                          <p:attrName>style.visibility</p:attrName>
                                        </p:attrNameLst>
                                      </p:cBhvr>
                                      <p:to>
                                        <p:strVal val="visible"/>
                                      </p:to>
                                    </p:set>
                                    <p:anim calcmode="discrete" valueType="clr">
                                      <p:cBhvr override="childStyle">
                                        <p:cTn id="7" dur="250"/>
                                        <p:tgtEl>
                                          <p:spTgt spid="156679"/>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156679"/>
                                        </p:tgtEl>
                                        <p:attrNameLst>
                                          <p:attrName>fillcolor</p:attrName>
                                        </p:attrNameLst>
                                      </p:cBhvr>
                                      <p:tavLst>
                                        <p:tav tm="0">
                                          <p:val>
                                            <p:clrVal>
                                              <a:schemeClr val="accent2"/>
                                            </p:clrVal>
                                          </p:val>
                                        </p:tav>
                                        <p:tav tm="50000">
                                          <p:val>
                                            <p:clrVal>
                                              <a:schemeClr val="hlink"/>
                                            </p:clrVal>
                                          </p:val>
                                        </p:tav>
                                      </p:tavLst>
                                    </p:anim>
                                    <p:set>
                                      <p:cBhvr>
                                        <p:cTn id="9" dur="250"/>
                                        <p:tgtEl>
                                          <p:spTgt spid="1566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mana Santa 2023: Oraciones para rezar y reflexionar en estas fechas - El  Sol de Puebla | Noticias Locales, Policiacas, sobre México, Puebla y el  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27" y="478315"/>
            <a:ext cx="8150785" cy="5857829"/>
          </a:xfrm>
          <a:prstGeom prst="rect">
            <a:avLst/>
          </a:prstGeom>
          <a:noFill/>
          <a:extLst>
            <a:ext uri="{909E8E84-426E-40DD-AFC4-6F175D3DCCD1}">
              <a14:hiddenFill xmlns:a14="http://schemas.microsoft.com/office/drawing/2010/main">
                <a:solidFill>
                  <a:srgbClr val="FFFFFF"/>
                </a:solidFill>
              </a14:hiddenFill>
            </a:ext>
          </a:extLst>
        </p:spPr>
      </p:pic>
      <p:sp>
        <p:nvSpPr>
          <p:cNvPr id="108550" name="Text Box 6"/>
          <p:cNvSpPr txBox="1">
            <a:spLocks noChangeArrowheads="1"/>
          </p:cNvSpPr>
          <p:nvPr/>
        </p:nvSpPr>
        <p:spPr bwMode="auto">
          <a:xfrm>
            <a:off x="618836" y="384636"/>
            <a:ext cx="7845048" cy="1446550"/>
          </a:xfrm>
          <a:prstGeom prst="rect">
            <a:avLst/>
          </a:prstGeom>
          <a:noFill/>
          <a:ln>
            <a:noFill/>
          </a:ln>
          <a:effectLst/>
          <a:extLst/>
        </p:spPr>
        <p:txBody>
          <a:bodyPr wrap="square">
            <a:spAutoFit/>
          </a:bodyPr>
          <a:lstStyle/>
          <a:p>
            <a:pPr algn="ctr" fontAlgn="base">
              <a:spcAft>
                <a:spcPct val="0"/>
              </a:spcAft>
            </a:pPr>
            <a:r>
              <a:rPr lang="es-PE" sz="2800" b="1" dirty="0">
                <a:solidFill>
                  <a:srgbClr val="FFFF00"/>
                </a:solidFill>
                <a:effectLst>
                  <a:glow rad="63500">
                    <a:srgbClr val="000000">
                      <a:satMod val="175000"/>
                      <a:alpha val="40000"/>
                    </a:srgbClr>
                  </a:glow>
                  <a:outerShdw blurRad="50800" dist="38100" dir="10800000" algn="r" rotWithShape="0">
                    <a:prstClr val="black"/>
                  </a:outerShdw>
                </a:effectLst>
                <a:latin typeface="Script MT Bold" pitchFamily="66" charset="0"/>
              </a:rPr>
              <a:t>Cada participante puede repetir la frase de los griegos, </a:t>
            </a:r>
          </a:p>
          <a:p>
            <a:pPr algn="ctr" fontAlgn="base">
              <a:spcAft>
                <a:spcPct val="0"/>
              </a:spcAft>
            </a:pPr>
            <a:r>
              <a:rPr lang="es-PE" sz="3200" b="1" dirty="0">
                <a:solidFill>
                  <a:schemeClr val="bg1"/>
                </a:solidFill>
                <a:effectLst>
                  <a:glow rad="63500">
                    <a:srgbClr val="000000">
                      <a:satMod val="175000"/>
                      <a:alpha val="40000"/>
                    </a:srgbClr>
                  </a:glow>
                  <a:outerShdw blurRad="50800" dist="38100" dir="10800000" algn="r" rotWithShape="0">
                    <a:prstClr val="black"/>
                  </a:outerShdw>
                </a:effectLst>
                <a:latin typeface="Script MT Bold" pitchFamily="66" charset="0"/>
              </a:rPr>
              <a:t>“queremos ver a Jesús”, </a:t>
            </a:r>
            <a:r>
              <a:rPr lang="es-PE" sz="2800" b="1" dirty="0">
                <a:solidFill>
                  <a:srgbClr val="FFFF00"/>
                </a:solidFill>
                <a:effectLst>
                  <a:glow rad="63500">
                    <a:srgbClr val="000000">
                      <a:satMod val="175000"/>
                      <a:alpha val="40000"/>
                    </a:srgbClr>
                  </a:glow>
                  <a:outerShdw blurRad="50800" dist="38100" dir="10800000" algn="r" rotWithShape="0">
                    <a:prstClr val="black"/>
                  </a:outerShdw>
                </a:effectLst>
                <a:latin typeface="Script MT Bold" pitchFamily="66" charset="0"/>
              </a:rPr>
              <a:t>agregando situaciones de la vida cotidiana donde creemos que es más necesario: </a:t>
            </a:r>
            <a:endParaRPr lang="es-ES_tradnl" sz="2800" b="1" dirty="0">
              <a:solidFill>
                <a:srgbClr val="FFFF00"/>
              </a:solidFill>
              <a:effectLst>
                <a:glow rad="63500">
                  <a:srgbClr val="000000">
                    <a:satMod val="175000"/>
                    <a:alpha val="40000"/>
                  </a:srgbClr>
                </a:glow>
                <a:outerShdw blurRad="50800" dist="38100" dir="10800000" algn="r" rotWithShape="0">
                  <a:prstClr val="black"/>
                </a:outerShdw>
              </a:effectLst>
              <a:latin typeface="Script MT Bold" pitchFamily="66" charset="0"/>
            </a:endParaRPr>
          </a:p>
        </p:txBody>
      </p:sp>
      <p:sp>
        <p:nvSpPr>
          <p:cNvPr id="4" name="Text Box 6"/>
          <p:cNvSpPr txBox="1">
            <a:spLocks noChangeArrowheads="1"/>
          </p:cNvSpPr>
          <p:nvPr/>
        </p:nvSpPr>
        <p:spPr bwMode="auto">
          <a:xfrm>
            <a:off x="618836" y="4607331"/>
            <a:ext cx="8029277" cy="1815882"/>
          </a:xfrm>
          <a:prstGeom prst="rect">
            <a:avLst/>
          </a:prstGeom>
          <a:noFill/>
          <a:ln>
            <a:noFill/>
          </a:ln>
          <a:effectLst/>
          <a:scene3d>
            <a:camera prst="orthographicFront"/>
            <a:lightRig rig="threePt" dir="t"/>
          </a:scene3d>
          <a:sp3d>
            <a:bevelT w="139700" prst="cross"/>
          </a:sp3d>
          <a:extLst/>
        </p:spPr>
        <p:txBody>
          <a:bodyPr wrap="square">
            <a:spAutoFit/>
          </a:bodyPr>
          <a:lstStyle/>
          <a:p>
            <a:pPr fontAlgn="base">
              <a:spcAft>
                <a:spcPct val="0"/>
              </a:spcAft>
            </a:pPr>
            <a:r>
              <a:rPr lang="es-PE" sz="2800" b="1" dirty="0" smtClean="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 Queremos </a:t>
            </a:r>
            <a:r>
              <a:rPr lang="es-PE" sz="2800" b="1" dirty="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ver a Jesús en el rostro de los más pobres…</a:t>
            </a:r>
          </a:p>
          <a:p>
            <a:pPr fontAlgn="base">
              <a:spcAft>
                <a:spcPct val="0"/>
              </a:spcAft>
            </a:pPr>
            <a:r>
              <a:rPr lang="es-PE" sz="2800" b="1" dirty="0" smtClean="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 Queremos </a:t>
            </a:r>
            <a:r>
              <a:rPr lang="es-PE" sz="2800" b="1" dirty="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ver a Jesús en </a:t>
            </a:r>
            <a:r>
              <a:rPr lang="es-PE" sz="2800" b="1" dirty="0" smtClean="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medio del </a:t>
            </a:r>
            <a:r>
              <a:rPr lang="es-PE" sz="2800" b="1" dirty="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arduo trabajo de cada día… </a:t>
            </a:r>
          </a:p>
          <a:p>
            <a:pPr fontAlgn="base">
              <a:spcAft>
                <a:spcPct val="0"/>
              </a:spcAft>
            </a:pPr>
            <a:r>
              <a:rPr lang="es-PE" sz="2800" b="1" dirty="0" smtClean="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 Queremos </a:t>
            </a:r>
            <a:r>
              <a:rPr lang="es-PE" sz="2800" b="1" dirty="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ver a Jesús</a:t>
            </a:r>
            <a:r>
              <a:rPr lang="es-PE" sz="2800" b="1" dirty="0" smtClean="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a:t>
            </a:r>
            <a:endParaRPr lang="es-PE" sz="2800" b="1" dirty="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endParaRPr>
          </a:p>
        </p:txBody>
      </p:sp>
    </p:spTree>
    <p:extLst>
      <p:ext uri="{BB962C8B-B14F-4D97-AF65-F5344CB8AC3E}">
        <p14:creationId xmlns:p14="http://schemas.microsoft.com/office/powerpoint/2010/main" val="923754667"/>
      </p:ext>
    </p:extLst>
  </p:cSld>
  <p:clrMapOvr>
    <a:masterClrMapping/>
  </p:clrMapOvr>
  <mc:AlternateContent xmlns:mc="http://schemas.openxmlformats.org/markup-compatibility/2006">
    <mc:Choice xmlns:p14="http://schemas.microsoft.com/office/powerpoint/2010/main" Requires="p14">
      <p:transition spd="slow" p14:dur="15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8550"/>
                                        </p:tgtEl>
                                        <p:attrNameLst>
                                          <p:attrName>style.visibility</p:attrName>
                                        </p:attrNameLst>
                                      </p:cBhvr>
                                      <p:to>
                                        <p:strVal val="visible"/>
                                      </p:to>
                                    </p:set>
                                    <p:anim calcmode="discrete" valueType="clr">
                                      <p:cBhvr override="childStyle">
                                        <p:cTn id="7" dur="80"/>
                                        <p:tgtEl>
                                          <p:spTgt spid="1085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8550"/>
                                        </p:tgtEl>
                                        <p:attrNameLst>
                                          <p:attrName>fillcolor</p:attrName>
                                        </p:attrNameLst>
                                      </p:cBhvr>
                                      <p:tavLst>
                                        <p:tav tm="0">
                                          <p:val>
                                            <p:clrVal>
                                              <a:schemeClr val="accent2"/>
                                            </p:clrVal>
                                          </p:val>
                                        </p:tav>
                                        <p:tav tm="50000">
                                          <p:val>
                                            <p:clrVal>
                                              <a:schemeClr val="hlink"/>
                                            </p:clrVal>
                                          </p:val>
                                        </p:tav>
                                      </p:tavLst>
                                    </p:anim>
                                    <p:set>
                                      <p:cBhvr>
                                        <p:cTn id="9" dur="80"/>
                                        <p:tgtEl>
                                          <p:spTgt spid="108550"/>
                                        </p:tgtEl>
                                        <p:attrNameLst>
                                          <p:attrName>fill.type</p:attrName>
                                        </p:attrNameLst>
                                      </p:cBhvr>
                                      <p:to>
                                        <p:strVal val="solid"/>
                                      </p:to>
                                    </p:set>
                                  </p:childTnLst>
                                </p:cTn>
                              </p:par>
                            </p:childTnLst>
                          </p:cTn>
                        </p:par>
                        <p:par>
                          <p:cTn id="10" fill="hold">
                            <p:stCondLst>
                              <p:cond delay="5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lacr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23" y="548679"/>
            <a:ext cx="8122664" cy="5813483"/>
          </a:xfrm>
          <a:prstGeom prst="rect">
            <a:avLst/>
          </a:prstGeom>
          <a:noFill/>
          <a:ln>
            <a:noFill/>
          </a:ln>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755575" y="692696"/>
            <a:ext cx="7010385" cy="1200329"/>
          </a:xfrm>
          <a:prstGeom prst="rect">
            <a:avLst/>
          </a:prstGeom>
        </p:spPr>
        <p:txBody>
          <a:bodyPr wrap="square">
            <a:spAutoFit/>
          </a:bodyPr>
          <a:lstStyle/>
          <a:p>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a:rPr>
              <a:t>•	Se puede, también, recitar el salmo responsorial que corresponde a este domingo (Salmo 50). </a:t>
            </a:r>
            <a:r>
              <a:rPr lang="es-ES_tradnl" sz="2400" b="1" i="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a:rPr>
              <a:t>.</a:t>
            </a:r>
            <a:endParaRPr lang="es-PE" sz="24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1453815647"/>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xit" presetSubtype="4" fill="hold" grpId="1" nodeType="afterEffect">
                                  <p:stCondLst>
                                    <p:cond delay="7000"/>
                                  </p:stCondLst>
                                  <p:childTnLst>
                                    <p:anim calcmode="lin" valueType="num">
                                      <p:cBhvr additive="base">
                                        <p:cTn id="10" dur="5000"/>
                                        <p:tgtEl>
                                          <p:spTgt spid="2"/>
                                        </p:tgtEl>
                                        <p:attrNameLst>
                                          <p:attrName>ppt_x</p:attrName>
                                        </p:attrNameLst>
                                      </p:cBhvr>
                                      <p:tavLst>
                                        <p:tav tm="0">
                                          <p:val>
                                            <p:strVal val="ppt_x"/>
                                          </p:val>
                                        </p:tav>
                                        <p:tav tm="100000">
                                          <p:val>
                                            <p:strVal val="ppt_x"/>
                                          </p:val>
                                        </p:tav>
                                      </p:tavLst>
                                    </p:anim>
                                    <p:anim calcmode="lin" valueType="num">
                                      <p:cBhvr additive="base">
                                        <p:cTn id="11" dur="5000"/>
                                        <p:tgtEl>
                                          <p:spTgt spid="2"/>
                                        </p:tgtEl>
                                        <p:attrNameLst>
                                          <p:attrName>ppt_y</p:attrName>
                                        </p:attrNameLst>
                                      </p:cBhvr>
                                      <p:tavLst>
                                        <p:tav tm="0">
                                          <p:val>
                                            <p:strVal val="ppt_y"/>
                                          </p:val>
                                        </p:tav>
                                        <p:tav tm="100000">
                                          <p:val>
                                            <p:strVal val="1+ppt_h/2"/>
                                          </p:val>
                                        </p:tav>
                                      </p:tavLst>
                                    </p:anim>
                                    <p:set>
                                      <p:cBhvr>
                                        <p:cTn id="12" dur="1" fill="hold">
                                          <p:stCondLst>
                                            <p:cond delay="4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nodeType="clickEffect">
                                  <p:stCondLst>
                                    <p:cond delay="0"/>
                                  </p:stCondLst>
                                  <p:childTnLst>
                                    <p:animClr clrSpc="rgb" dir="cw">
                                      <p:cBhvr override="childStyle">
                                        <p:cTn id="16" dur="500" fill="hold"/>
                                        <p:tgtEl>
                                          <p:spTgt spid="3"/>
                                        </p:tgtEl>
                                        <p:attrNameLst>
                                          <p:attrName>style.color</p:attrName>
                                        </p:attrNameLst>
                                      </p:cBhvr>
                                      <p:to>
                                        <a:schemeClr val="accent2"/>
                                      </p:to>
                                    </p:animClr>
                                    <p:animClr clrSpc="rgb" dir="cw">
                                      <p:cBhvr>
                                        <p:cTn id="17" dur="500" fill="hold"/>
                                        <p:tgtEl>
                                          <p:spTgt spid="3"/>
                                        </p:tgtEl>
                                        <p:attrNameLst>
                                          <p:attrName>fillcolor</p:attrName>
                                        </p:attrNameLst>
                                      </p:cBhvr>
                                      <p:to>
                                        <a:schemeClr val="accent2"/>
                                      </p:to>
                                    </p:animClr>
                                    <p:set>
                                      <p:cBhvr>
                                        <p:cTn id="18" dur="500" fill="hold"/>
                                        <p:tgtEl>
                                          <p:spTgt spid="3"/>
                                        </p:tgtEl>
                                        <p:attrNameLst>
                                          <p:attrName>fill.type</p:attrName>
                                        </p:attrNameLst>
                                      </p:cBhvr>
                                      <p:to>
                                        <p:strVal val="solid"/>
                                      </p:to>
                                    </p:set>
                                    <p:set>
                                      <p:cBhvr>
                                        <p:cTn id="19" dur="5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ernes santo miercoles de ceniza cruz dios jesus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84" y="542359"/>
            <a:ext cx="8138680" cy="582149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1" name="2 Marcador de contenido"/>
          <p:cNvSpPr txBox="1">
            <a:spLocks/>
          </p:cNvSpPr>
          <p:nvPr/>
        </p:nvSpPr>
        <p:spPr>
          <a:xfrm>
            <a:off x="488084" y="385342"/>
            <a:ext cx="7128792" cy="675393"/>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fontAlgn="base">
              <a:spcBef>
                <a:spcPct val="0"/>
              </a:spcBef>
              <a:spcAft>
                <a:spcPct val="0"/>
              </a:spcAft>
              <a:defRPr/>
            </a:pPr>
            <a:r>
              <a:rPr lang="es-ES_tradnl" sz="2800" b="1" kern="0"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Ambientación: </a:t>
            </a:r>
            <a:r>
              <a:rPr lang="es-ES_tradnl" sz="2800" b="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rPr>
              <a:t>Cruz, espigas, granos de trigo</a:t>
            </a:r>
            <a:endParaRPr lang="es-PE" sz="2800" b="1" kern="0"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ea typeface="Adobe Gothic Std B" panose="020B0800000000000000" pitchFamily="34" charset="-128"/>
            </a:endParaRPr>
          </a:p>
        </p:txBody>
      </p:sp>
      <p:sp>
        <p:nvSpPr>
          <p:cNvPr id="12" name="11 CuadroTexto"/>
          <p:cNvSpPr txBox="1"/>
          <p:nvPr/>
        </p:nvSpPr>
        <p:spPr>
          <a:xfrm>
            <a:off x="366384" y="5902189"/>
            <a:ext cx="8260380" cy="461665"/>
          </a:xfrm>
          <a:prstGeom prst="rect">
            <a:avLst/>
          </a:prstGeom>
          <a:noFill/>
          <a:scene3d>
            <a:camera prst="orthographicFront"/>
            <a:lightRig rig="threePt" dir="t"/>
          </a:scene3d>
          <a:sp3d>
            <a:bevelT prst="angle"/>
          </a:sp3d>
        </p:spPr>
        <p:txBody>
          <a:bodyPr wrap="square">
            <a:spAutoFit/>
          </a:bodyPr>
          <a:lstStyle/>
          <a:p>
            <a:pPr algn="ctr" fontAlgn="base">
              <a:spcBef>
                <a:spcPct val="0"/>
              </a:spcBef>
              <a:spcAft>
                <a:spcPct val="0"/>
              </a:spcAft>
              <a:defRPr/>
            </a:pPr>
            <a:r>
              <a:rPr lang="es-ES_tradnl" sz="2400" b="1" dirty="0">
                <a:solidFill>
                  <a:srgbClr val="FFFF00"/>
                </a:solidFill>
                <a:effectLst>
                  <a:glow rad="139700">
                    <a:schemeClr val="accent4">
                      <a:satMod val="175000"/>
                      <a:alpha val="40000"/>
                    </a:schemeClr>
                  </a:glow>
                  <a:outerShdw blurRad="50800" dist="38100" dir="10800000" algn="r" rotWithShape="0">
                    <a:prstClr val="black"/>
                  </a:outerShdw>
                </a:effectLst>
              </a:rPr>
              <a:t>Cantos sugeridos</a:t>
            </a:r>
            <a:r>
              <a:rPr lang="es-ES_tradnl" sz="2400" b="1" dirty="0">
                <a:solidFill>
                  <a:srgbClr val="FFFFFF"/>
                </a:solidFill>
                <a:effectLst>
                  <a:glow rad="139700">
                    <a:schemeClr val="accent4">
                      <a:satMod val="175000"/>
                      <a:alpha val="40000"/>
                    </a:schemeClr>
                  </a:glow>
                  <a:outerShdw blurRad="50800" dist="38100" dir="10800000" algn="r" rotWithShape="0">
                    <a:prstClr val="black"/>
                  </a:outerShdw>
                </a:effectLst>
              </a:rPr>
              <a:t> : </a:t>
            </a:r>
            <a:r>
              <a:rPr lang="es-PE" sz="2400" b="1" dirty="0">
                <a:solidFill>
                  <a:srgbClr val="FFFFFF"/>
                </a:solidFill>
                <a:effectLst>
                  <a:glow rad="139700">
                    <a:schemeClr val="accent4">
                      <a:satMod val="175000"/>
                      <a:alpha val="40000"/>
                    </a:schemeClr>
                  </a:glow>
                  <a:outerShdw blurRad="50800" dist="38100" dir="10800000" algn="r" rotWithShape="0">
                    <a:prstClr val="black"/>
                  </a:outerShdw>
                </a:effectLst>
              </a:rPr>
              <a:t>En mi Getsemaní; </a:t>
            </a:r>
            <a:r>
              <a:rPr lang="es-PE" sz="2400" b="1" dirty="0" smtClean="0">
                <a:solidFill>
                  <a:srgbClr val="FFFFFF"/>
                </a:solidFill>
                <a:effectLst>
                  <a:glow rad="139700">
                    <a:schemeClr val="accent4">
                      <a:satMod val="175000"/>
                      <a:alpha val="40000"/>
                    </a:schemeClr>
                  </a:glow>
                  <a:outerShdw blurRad="50800" dist="38100" dir="10800000" algn="r" rotWithShape="0">
                    <a:prstClr val="black"/>
                  </a:outerShdw>
                </a:effectLst>
              </a:rPr>
              <a:t>Victoria tu </a:t>
            </a:r>
            <a:r>
              <a:rPr lang="es-PE" sz="2400" b="1" dirty="0">
                <a:solidFill>
                  <a:srgbClr val="FFFFFF"/>
                </a:solidFill>
                <a:effectLst>
                  <a:glow rad="139700">
                    <a:schemeClr val="accent4">
                      <a:satMod val="175000"/>
                      <a:alpha val="40000"/>
                    </a:schemeClr>
                  </a:glow>
                  <a:outerShdw blurRad="50800" dist="38100" dir="10800000" algn="r" rotWithShape="0">
                    <a:prstClr val="black"/>
                  </a:outerShdw>
                </a:effectLst>
              </a:rPr>
              <a:t>reinarás</a:t>
            </a:r>
            <a:endParaRPr lang="es-ES_tradnl" sz="2400" b="1" dirty="0">
              <a:solidFill>
                <a:srgbClr val="000000">
                  <a:lumMod val="10000"/>
                  <a:lumOff val="90000"/>
                </a:srgbClr>
              </a:solidFill>
              <a:effectLst>
                <a:glow rad="139700">
                  <a:schemeClr val="accent4">
                    <a:satMod val="175000"/>
                    <a:alpha val="40000"/>
                  </a:schemeClr>
                </a:glow>
                <a:outerShdw blurRad="50800" dist="38100" dir="10800000" algn="r" rotWithShape="0">
                  <a:prstClr val="black"/>
                </a:outerShdw>
              </a:effectLst>
              <a:latin typeface="Swis721 BT" pitchFamily="34" charset="0"/>
            </a:endParaRPr>
          </a:p>
        </p:txBody>
      </p:sp>
    </p:spTree>
    <p:extLst>
      <p:ext uri="{BB962C8B-B14F-4D97-AF65-F5344CB8AC3E}">
        <p14:creationId xmlns:p14="http://schemas.microsoft.com/office/powerpoint/2010/main" val="36001416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80,979 en la categoría «Biblia» de imágenes, fotos de stock e  ilustraciones libres de regalía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92" y="500342"/>
            <a:ext cx="8110971" cy="5891222"/>
          </a:xfrm>
          <a:prstGeom prst="rect">
            <a:avLst/>
          </a:prstGeom>
          <a:noFill/>
          <a:extLst>
            <a:ext uri="{909E8E84-426E-40DD-AFC4-6F175D3DCCD1}">
              <a14:hiddenFill xmlns:a14="http://schemas.microsoft.com/office/drawing/2010/main">
                <a:solidFill>
                  <a:srgbClr val="FFFFFF"/>
                </a:solidFill>
              </a14:hiddenFill>
            </a:ext>
          </a:extLst>
        </p:spPr>
      </p:pic>
      <p:sp>
        <p:nvSpPr>
          <p:cNvPr id="82947" name="Text Box 3"/>
          <p:cNvSpPr txBox="1">
            <a:spLocks noChangeArrowheads="1"/>
          </p:cNvSpPr>
          <p:nvPr/>
        </p:nvSpPr>
        <p:spPr bwMode="auto">
          <a:xfrm>
            <a:off x="777875" y="591712"/>
            <a:ext cx="1875835" cy="5847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defRPr/>
            </a:pPr>
            <a:r>
              <a:rPr lang="ca-ES" sz="3200" i="1" dirty="0" err="1">
                <a:solidFill>
                  <a:srgbClr val="000000"/>
                </a:solidFill>
                <a:effectLst>
                  <a:outerShdw blurRad="38100" dist="38100" dir="2700000" algn="tl">
                    <a:srgbClr val="C0C0C0"/>
                  </a:outerShdw>
                </a:effectLst>
                <a:latin typeface="Comic Sans MS" pitchFamily="66" charset="0"/>
              </a:rPr>
              <a:t>Salmo</a:t>
            </a:r>
            <a:r>
              <a:rPr lang="ca-ES" sz="3200" i="1" dirty="0">
                <a:solidFill>
                  <a:srgbClr val="000000"/>
                </a:solidFill>
                <a:effectLst>
                  <a:outerShdw blurRad="38100" dist="38100" dir="2700000" algn="tl">
                    <a:srgbClr val="C0C0C0"/>
                  </a:outerShdw>
                </a:effectLst>
                <a:latin typeface="Comic Sans MS" pitchFamily="66" charset="0"/>
              </a:rPr>
              <a:t> </a:t>
            </a:r>
            <a:r>
              <a:rPr lang="ca-ES" sz="2000" b="1" i="1" dirty="0">
                <a:solidFill>
                  <a:srgbClr val="000000"/>
                </a:solidFill>
                <a:effectLst>
                  <a:outerShdw blurRad="38100" dist="38100" dir="2700000" algn="tl">
                    <a:srgbClr val="C0C0C0"/>
                  </a:outerShdw>
                </a:effectLst>
                <a:latin typeface="Comic Sans MS" pitchFamily="66" charset="0"/>
              </a:rPr>
              <a:t>50 </a:t>
            </a:r>
            <a:endParaRPr lang="ca-ES" sz="6000" i="1" dirty="0">
              <a:solidFill>
                <a:srgbClr val="000000"/>
              </a:solidFill>
              <a:effectLst>
                <a:outerShdw blurRad="38100" dist="38100" dir="2700000" algn="tl">
                  <a:srgbClr val="C0C0C0"/>
                </a:outerShdw>
              </a:effectLst>
              <a:latin typeface="Comic Sans MS" pitchFamily="66" charset="0"/>
            </a:endParaRPr>
          </a:p>
        </p:txBody>
      </p:sp>
      <p:sp>
        <p:nvSpPr>
          <p:cNvPr id="82948" name="Text Box 4"/>
          <p:cNvSpPr txBox="1">
            <a:spLocks noChangeArrowheads="1"/>
          </p:cNvSpPr>
          <p:nvPr/>
        </p:nvSpPr>
        <p:spPr bwMode="auto">
          <a:xfrm>
            <a:off x="4880611" y="4821904"/>
            <a:ext cx="35521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ca-ES" sz="3200" b="1" i="1" dirty="0">
                <a:latin typeface="Comic Sans MS" pitchFamily="66" charset="0"/>
              </a:rPr>
              <a:t> </a:t>
            </a:r>
            <a:r>
              <a:rPr lang="ca-ES" sz="3200" b="1" i="1" dirty="0" smtClean="0">
                <a:latin typeface="Comic Sans MS" pitchFamily="66" charset="0"/>
              </a:rPr>
              <a:t>Oh, </a:t>
            </a:r>
            <a:r>
              <a:rPr lang="ca-ES" sz="3200" b="1" i="1" dirty="0" err="1" smtClean="0">
                <a:latin typeface="Comic Sans MS" pitchFamily="66" charset="0"/>
              </a:rPr>
              <a:t>Dios</a:t>
            </a:r>
            <a:r>
              <a:rPr lang="ca-ES" sz="3200" b="1" i="1" dirty="0" smtClean="0">
                <a:latin typeface="Comic Sans MS" pitchFamily="66" charset="0"/>
              </a:rPr>
              <a:t>  crea </a:t>
            </a:r>
            <a:r>
              <a:rPr lang="ca-ES" sz="3200" b="1" i="1" dirty="0">
                <a:latin typeface="Comic Sans MS" pitchFamily="66" charset="0"/>
              </a:rPr>
              <a:t>en </a:t>
            </a:r>
            <a:r>
              <a:rPr lang="ca-ES" sz="3200" b="1" i="1" dirty="0" err="1" smtClean="0">
                <a:latin typeface="Comic Sans MS" pitchFamily="66" charset="0"/>
              </a:rPr>
              <a:t>mí</a:t>
            </a:r>
            <a:r>
              <a:rPr lang="ca-ES" sz="3200" b="1" i="1" dirty="0" smtClean="0">
                <a:latin typeface="Comic Sans MS" pitchFamily="66" charset="0"/>
              </a:rPr>
              <a:t> </a:t>
            </a:r>
            <a:r>
              <a:rPr lang="ca-ES" sz="3200" b="1" i="1" dirty="0">
                <a:latin typeface="Comic Sans MS" pitchFamily="66" charset="0"/>
              </a:rPr>
              <a:t>un </a:t>
            </a:r>
            <a:r>
              <a:rPr lang="ca-ES" sz="3200" b="1" i="1" dirty="0" err="1">
                <a:latin typeface="Comic Sans MS" pitchFamily="66" charset="0"/>
              </a:rPr>
              <a:t>corazón</a:t>
            </a:r>
            <a:r>
              <a:rPr lang="ca-ES" sz="3200" b="1" i="1" dirty="0">
                <a:latin typeface="Comic Sans MS" pitchFamily="66" charset="0"/>
              </a:rPr>
              <a:t> puro.</a:t>
            </a:r>
          </a:p>
        </p:txBody>
      </p:sp>
      <p:sp>
        <p:nvSpPr>
          <p:cNvPr id="83973" name="Text Box 5"/>
          <p:cNvSpPr txBox="1">
            <a:spLocks noChangeArrowheads="1"/>
          </p:cNvSpPr>
          <p:nvPr/>
        </p:nvSpPr>
        <p:spPr bwMode="auto">
          <a:xfrm>
            <a:off x="593725" y="28797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ca-ES">
              <a:solidFill>
                <a:srgbClr val="000000"/>
              </a:solidFill>
              <a:latin typeface="Times" charset="0"/>
            </a:endParaRPr>
          </a:p>
        </p:txBody>
      </p:sp>
      <p:sp>
        <p:nvSpPr>
          <p:cNvPr id="82950" name="Text Box 6"/>
          <p:cNvSpPr txBox="1">
            <a:spLocks noChangeArrowheads="1"/>
          </p:cNvSpPr>
          <p:nvPr/>
        </p:nvSpPr>
        <p:spPr bwMode="auto">
          <a:xfrm>
            <a:off x="1603452" y="1974738"/>
            <a:ext cx="5663485" cy="25545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ca-ES" b="1" dirty="0">
                <a:solidFill>
                  <a:srgbClr val="FFFFFF"/>
                </a:solidFill>
                <a:effectLst>
                  <a:glow rad="101600">
                    <a:schemeClr val="accent4">
                      <a:satMod val="175000"/>
                      <a:alpha val="40000"/>
                    </a:schemeClr>
                  </a:glow>
                </a:effectLst>
                <a:latin typeface="Times" charset="0"/>
              </a:rPr>
              <a:t> </a:t>
            </a:r>
            <a:r>
              <a:rPr lang="ca-ES" sz="3200" b="1" i="1" dirty="0">
                <a:solidFill>
                  <a:srgbClr val="FFFFFF"/>
                </a:solidFill>
                <a:effectLst>
                  <a:glow rad="101600">
                    <a:schemeClr val="accent4">
                      <a:satMod val="175000"/>
                      <a:alpha val="40000"/>
                    </a:schemeClr>
                  </a:glow>
                </a:effectLst>
                <a:latin typeface="Comic Sans MS" pitchFamily="66" charset="0"/>
              </a:rPr>
              <a:t> </a:t>
            </a:r>
            <a:r>
              <a:rPr lang="ca-ES" sz="3200" b="1" i="1" dirty="0" err="1" smtClean="0">
                <a:solidFill>
                  <a:srgbClr val="FFFFFF"/>
                </a:solidFill>
                <a:effectLst>
                  <a:glow rad="101600">
                    <a:schemeClr val="accent4">
                      <a:satMod val="175000"/>
                      <a:alpha val="40000"/>
                    </a:schemeClr>
                  </a:glow>
                </a:effectLst>
                <a:latin typeface="Comic Sans MS" pitchFamily="66" charset="0"/>
              </a:rPr>
              <a:t>Misericordia</a:t>
            </a:r>
            <a:r>
              <a:rPr lang="ca-ES" sz="3200" b="1" i="1" dirty="0" smtClean="0">
                <a:solidFill>
                  <a:srgbClr val="FFFFFF"/>
                </a:solidFill>
                <a:effectLst>
                  <a:glow rad="101600">
                    <a:schemeClr val="accent4">
                      <a:satMod val="175000"/>
                      <a:alpha val="40000"/>
                    </a:schemeClr>
                  </a:glow>
                </a:effectLst>
                <a:latin typeface="Comic Sans MS" pitchFamily="66" charset="0"/>
              </a:rPr>
              <a:t> </a:t>
            </a:r>
            <a:r>
              <a:rPr lang="ca-ES" sz="3200" b="1" i="1" dirty="0" err="1" smtClean="0">
                <a:solidFill>
                  <a:srgbClr val="FFFFFF"/>
                </a:solidFill>
                <a:effectLst>
                  <a:glow rad="101600">
                    <a:schemeClr val="accent4">
                      <a:satMod val="175000"/>
                      <a:alpha val="40000"/>
                    </a:schemeClr>
                  </a:glow>
                </a:effectLst>
                <a:latin typeface="Comic Sans MS" pitchFamily="66" charset="0"/>
              </a:rPr>
              <a:t>Dios</a:t>
            </a:r>
            <a:r>
              <a:rPr lang="ca-ES" sz="3200" b="1" i="1" dirty="0" smtClean="0">
                <a:solidFill>
                  <a:srgbClr val="FFFFFF"/>
                </a:solidFill>
                <a:effectLst>
                  <a:glow rad="101600">
                    <a:schemeClr val="accent4">
                      <a:satMod val="175000"/>
                      <a:alpha val="40000"/>
                    </a:schemeClr>
                  </a:glow>
                </a:effectLst>
                <a:latin typeface="Comic Sans MS" pitchFamily="66" charset="0"/>
              </a:rPr>
              <a:t> </a:t>
            </a:r>
            <a:r>
              <a:rPr lang="ca-ES" sz="3200" b="1" i="1" dirty="0" err="1" smtClean="0">
                <a:solidFill>
                  <a:srgbClr val="FFFFFF"/>
                </a:solidFill>
                <a:effectLst>
                  <a:glow rad="101600">
                    <a:schemeClr val="accent4">
                      <a:satMod val="175000"/>
                      <a:alpha val="40000"/>
                    </a:schemeClr>
                  </a:glow>
                </a:effectLst>
                <a:latin typeface="Comic Sans MS" pitchFamily="66" charset="0"/>
              </a:rPr>
              <a:t>mio</a:t>
            </a:r>
            <a:r>
              <a:rPr lang="ca-ES" sz="3200" b="1" i="1" dirty="0" smtClean="0">
                <a:solidFill>
                  <a:srgbClr val="FFFFFF"/>
                </a:solidFill>
                <a:effectLst>
                  <a:glow rad="101600">
                    <a:schemeClr val="accent4">
                      <a:satMod val="175000"/>
                      <a:alpha val="40000"/>
                    </a:schemeClr>
                  </a:glow>
                </a:effectLst>
                <a:latin typeface="Comic Sans MS" pitchFamily="66" charset="0"/>
              </a:rPr>
              <a:t>, por tu </a:t>
            </a:r>
            <a:r>
              <a:rPr lang="ca-ES" sz="3200" b="1" i="1" dirty="0" err="1" smtClean="0">
                <a:solidFill>
                  <a:srgbClr val="FFFFFF"/>
                </a:solidFill>
                <a:effectLst>
                  <a:glow rad="101600">
                    <a:schemeClr val="accent4">
                      <a:satMod val="175000"/>
                      <a:alpha val="40000"/>
                    </a:schemeClr>
                  </a:glow>
                </a:effectLst>
                <a:latin typeface="Comic Sans MS" pitchFamily="66" charset="0"/>
              </a:rPr>
              <a:t>bondad</a:t>
            </a:r>
            <a:r>
              <a:rPr lang="ca-ES" sz="3200" b="1" i="1" dirty="0" smtClean="0">
                <a:solidFill>
                  <a:srgbClr val="FFFFFF"/>
                </a:solidFill>
                <a:effectLst>
                  <a:glow rad="101600">
                    <a:schemeClr val="accent4">
                      <a:satMod val="175000"/>
                      <a:alpha val="40000"/>
                    </a:schemeClr>
                  </a:glow>
                </a:effectLst>
                <a:latin typeface="Comic Sans MS" pitchFamily="66" charset="0"/>
              </a:rPr>
              <a:t>, por tu </a:t>
            </a:r>
            <a:r>
              <a:rPr lang="ca-ES" sz="3200" b="1" i="1" dirty="0" err="1" smtClean="0">
                <a:solidFill>
                  <a:srgbClr val="FFFFFF"/>
                </a:solidFill>
                <a:effectLst>
                  <a:glow rad="101600">
                    <a:schemeClr val="accent4">
                      <a:satMod val="175000"/>
                      <a:alpha val="40000"/>
                    </a:schemeClr>
                  </a:glow>
                </a:effectLst>
                <a:latin typeface="Comic Sans MS" pitchFamily="66" charset="0"/>
              </a:rPr>
              <a:t>inmensa</a:t>
            </a:r>
            <a:r>
              <a:rPr lang="ca-ES" sz="3200" b="1" i="1" dirty="0" smtClean="0">
                <a:solidFill>
                  <a:srgbClr val="FFFFFF"/>
                </a:solidFill>
                <a:effectLst>
                  <a:glow rad="101600">
                    <a:schemeClr val="accent4">
                      <a:satMod val="175000"/>
                      <a:alpha val="40000"/>
                    </a:schemeClr>
                  </a:glow>
                </a:effectLst>
                <a:latin typeface="Comic Sans MS" pitchFamily="66" charset="0"/>
              </a:rPr>
              <a:t> </a:t>
            </a:r>
            <a:r>
              <a:rPr lang="ca-ES" sz="3200" b="1" i="1" dirty="0" err="1" smtClean="0">
                <a:solidFill>
                  <a:srgbClr val="FFFFFF"/>
                </a:solidFill>
                <a:effectLst>
                  <a:glow rad="101600">
                    <a:schemeClr val="accent4">
                      <a:satMod val="175000"/>
                      <a:alpha val="40000"/>
                    </a:schemeClr>
                  </a:glow>
                </a:effectLst>
                <a:latin typeface="Comic Sans MS" pitchFamily="66" charset="0"/>
              </a:rPr>
              <a:t>compasión</a:t>
            </a:r>
            <a:r>
              <a:rPr lang="ca-ES" sz="3200" b="1" i="1" dirty="0" smtClean="0">
                <a:solidFill>
                  <a:srgbClr val="FFFFFF"/>
                </a:solidFill>
                <a:effectLst>
                  <a:glow rad="101600">
                    <a:schemeClr val="accent4">
                      <a:satMod val="175000"/>
                      <a:alpha val="40000"/>
                    </a:schemeClr>
                  </a:glow>
                </a:effectLst>
                <a:latin typeface="Comic Sans MS" pitchFamily="66" charset="0"/>
              </a:rPr>
              <a:t> borra mi culpa, lava del </a:t>
            </a:r>
            <a:r>
              <a:rPr lang="ca-ES" sz="3200" b="1" i="1" dirty="0" err="1" smtClean="0">
                <a:solidFill>
                  <a:srgbClr val="FFFFFF"/>
                </a:solidFill>
                <a:effectLst>
                  <a:glow rad="101600">
                    <a:schemeClr val="accent4">
                      <a:satMod val="175000"/>
                      <a:alpha val="40000"/>
                    </a:schemeClr>
                  </a:glow>
                </a:effectLst>
                <a:latin typeface="Comic Sans MS" pitchFamily="66" charset="0"/>
              </a:rPr>
              <a:t>todo</a:t>
            </a:r>
            <a:r>
              <a:rPr lang="ca-ES" sz="3200" b="1" i="1" dirty="0" smtClean="0">
                <a:solidFill>
                  <a:srgbClr val="FFFFFF"/>
                </a:solidFill>
                <a:effectLst>
                  <a:glow rad="101600">
                    <a:schemeClr val="accent4">
                      <a:satMod val="175000"/>
                      <a:alpha val="40000"/>
                    </a:schemeClr>
                  </a:glow>
                </a:effectLst>
                <a:latin typeface="Comic Sans MS" pitchFamily="66" charset="0"/>
              </a:rPr>
              <a:t> mi delito,</a:t>
            </a:r>
          </a:p>
          <a:p>
            <a:pPr algn="ctr" fontAlgn="base">
              <a:spcBef>
                <a:spcPct val="0"/>
              </a:spcBef>
              <a:spcAft>
                <a:spcPct val="0"/>
              </a:spcAft>
            </a:pPr>
            <a:r>
              <a:rPr lang="ca-ES" sz="3200" b="1" i="1" dirty="0" err="1" smtClean="0">
                <a:solidFill>
                  <a:srgbClr val="FFFFFF"/>
                </a:solidFill>
                <a:effectLst>
                  <a:glow rad="101600">
                    <a:schemeClr val="accent4">
                      <a:satMod val="175000"/>
                      <a:alpha val="40000"/>
                    </a:schemeClr>
                  </a:glow>
                </a:effectLst>
                <a:latin typeface="Comic Sans MS" pitchFamily="66" charset="0"/>
              </a:rPr>
              <a:t>Limpia</a:t>
            </a:r>
            <a:r>
              <a:rPr lang="ca-ES" sz="3200" b="1" i="1" dirty="0" smtClean="0">
                <a:solidFill>
                  <a:srgbClr val="FFFFFF"/>
                </a:solidFill>
                <a:effectLst>
                  <a:glow rad="101600">
                    <a:schemeClr val="accent4">
                      <a:satMod val="175000"/>
                      <a:alpha val="40000"/>
                    </a:schemeClr>
                  </a:glow>
                </a:effectLst>
                <a:latin typeface="Comic Sans MS" pitchFamily="66" charset="0"/>
              </a:rPr>
              <a:t> mi </a:t>
            </a:r>
            <a:r>
              <a:rPr lang="ca-ES" sz="3200" b="1" i="1" dirty="0" err="1" smtClean="0">
                <a:solidFill>
                  <a:srgbClr val="FFFFFF"/>
                </a:solidFill>
                <a:effectLst>
                  <a:glow rad="101600">
                    <a:schemeClr val="accent4">
                      <a:satMod val="175000"/>
                      <a:alpha val="40000"/>
                    </a:schemeClr>
                  </a:glow>
                </a:effectLst>
                <a:latin typeface="Comic Sans MS" pitchFamily="66" charset="0"/>
              </a:rPr>
              <a:t>pecado</a:t>
            </a:r>
            <a:r>
              <a:rPr lang="ca-ES" sz="3200" b="1" i="1" dirty="0" smtClean="0">
                <a:solidFill>
                  <a:srgbClr val="FFFFFF"/>
                </a:solidFill>
                <a:effectLst>
                  <a:glow rad="101600">
                    <a:schemeClr val="accent4">
                      <a:satMod val="175000"/>
                      <a:alpha val="40000"/>
                    </a:schemeClr>
                  </a:glow>
                </a:effectLst>
                <a:latin typeface="Comic Sans MS" pitchFamily="66" charset="0"/>
              </a:rPr>
              <a:t>.  </a:t>
            </a:r>
            <a:r>
              <a:rPr lang="es-ES" sz="3200" b="1" i="1" dirty="0" smtClean="0">
                <a:solidFill>
                  <a:srgbClr val="FFFFFF"/>
                </a:solidFill>
                <a:effectLst>
                  <a:glow rad="101600">
                    <a:schemeClr val="accent4">
                      <a:satMod val="175000"/>
                      <a:alpha val="40000"/>
                    </a:schemeClr>
                  </a:glow>
                </a:effectLst>
                <a:latin typeface="Comic Sans MS" pitchFamily="66" charset="0"/>
                <a:cs typeface="Times New Roman" pitchFamily="18" charset="0"/>
              </a:rPr>
              <a:t>.</a:t>
            </a:r>
            <a:endParaRPr lang="ca-ES" sz="3200" b="1" i="1" dirty="0">
              <a:solidFill>
                <a:srgbClr val="FFFFFF"/>
              </a:solidFill>
              <a:effectLst>
                <a:glow rad="101600">
                  <a:schemeClr val="accent4">
                    <a:satMod val="175000"/>
                    <a:alpha val="40000"/>
                  </a:schemeClr>
                </a:glow>
              </a:effectLst>
              <a:latin typeface="Comic Sans MS" pitchFamily="66" charset="0"/>
              <a:cs typeface="Times New Roman" pitchFamily="18" charset="0"/>
            </a:endParaRPr>
          </a:p>
        </p:txBody>
      </p:sp>
    </p:spTree>
    <p:extLst>
      <p:ext uri="{BB962C8B-B14F-4D97-AF65-F5344CB8AC3E}">
        <p14:creationId xmlns:p14="http://schemas.microsoft.com/office/powerpoint/2010/main" val="379455303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82950"/>
                                        </p:tgtEl>
                                        <p:attrNameLst>
                                          <p:attrName>style.visibility</p:attrName>
                                        </p:attrNameLst>
                                      </p:cBhvr>
                                      <p:to>
                                        <p:strVal val="visible"/>
                                      </p:to>
                                    </p:set>
                                    <p:anim calcmode="lin" valueType="num">
                                      <p:cBhvr additive="base">
                                        <p:cTn id="7" dur="750" fill="hold"/>
                                        <p:tgtEl>
                                          <p:spTgt spid="82950"/>
                                        </p:tgtEl>
                                        <p:attrNameLst>
                                          <p:attrName>ppt_x</p:attrName>
                                        </p:attrNameLst>
                                      </p:cBhvr>
                                      <p:tavLst>
                                        <p:tav tm="0">
                                          <p:val>
                                            <p:strVal val="0-#ppt_w/2"/>
                                          </p:val>
                                        </p:tav>
                                        <p:tav tm="100000">
                                          <p:val>
                                            <p:strVal val="#ppt_x"/>
                                          </p:val>
                                        </p:tav>
                                      </p:tavLst>
                                    </p:anim>
                                    <p:anim calcmode="lin" valueType="num">
                                      <p:cBhvr additive="base">
                                        <p:cTn id="8" dur="750" fill="hold"/>
                                        <p:tgtEl>
                                          <p:spTgt spid="82950"/>
                                        </p:tgtEl>
                                        <p:attrNameLst>
                                          <p:attrName>ppt_y</p:attrName>
                                        </p:attrNameLst>
                                      </p:cBhvr>
                                      <p:tavLst>
                                        <p:tav tm="0">
                                          <p:val>
                                            <p:strVal val="0-#ppt_h/2"/>
                                          </p:val>
                                        </p:tav>
                                        <p:tav tm="100000">
                                          <p:val>
                                            <p:strVal val="#ppt_y"/>
                                          </p:val>
                                        </p:tav>
                                      </p:tavLst>
                                    </p:anim>
                                  </p:childTnLst>
                                </p:cTn>
                              </p:par>
                            </p:childTnLst>
                          </p:cTn>
                        </p:par>
                        <p:par>
                          <p:cTn id="9" fill="hold">
                            <p:stCondLst>
                              <p:cond delay="8325"/>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82948"/>
                                        </p:tgtEl>
                                        <p:attrNameLst>
                                          <p:attrName>style.visibility</p:attrName>
                                        </p:attrNameLst>
                                      </p:cBhvr>
                                      <p:to>
                                        <p:strVal val="visible"/>
                                      </p:to>
                                    </p:set>
                                    <p:anim calcmode="lin" valueType="num">
                                      <p:cBhvr additive="base">
                                        <p:cTn id="12" dur="750" fill="hold"/>
                                        <p:tgtEl>
                                          <p:spTgt spid="82948"/>
                                        </p:tgtEl>
                                        <p:attrNameLst>
                                          <p:attrName>ppt_x</p:attrName>
                                        </p:attrNameLst>
                                      </p:cBhvr>
                                      <p:tavLst>
                                        <p:tav tm="0">
                                          <p:val>
                                            <p:strVal val="1+#ppt_w/2"/>
                                          </p:val>
                                        </p:tav>
                                        <p:tav tm="100000">
                                          <p:val>
                                            <p:strVal val="#ppt_x"/>
                                          </p:val>
                                        </p:tav>
                                      </p:tavLst>
                                    </p:anim>
                                    <p:anim calcmode="lin" valueType="num">
                                      <p:cBhvr additive="base">
                                        <p:cTn id="13" dur="750" fill="hold"/>
                                        <p:tgtEl>
                                          <p:spTgt spid="829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454" t="314" r="-454" b="16194"/>
          <a:stretch/>
        </p:blipFill>
        <p:spPr>
          <a:xfrm>
            <a:off x="513792" y="479642"/>
            <a:ext cx="8140809" cy="5865740"/>
          </a:xfrm>
          <a:prstGeom prst="rect">
            <a:avLst/>
          </a:prstGeom>
          <a:scene3d>
            <a:camera prst="orthographicFront"/>
            <a:lightRig rig="threePt" dir="t"/>
          </a:scene3d>
          <a:sp3d>
            <a:bevelT prst="convex"/>
          </a:sp3d>
        </p:spPr>
      </p:pic>
      <p:sp>
        <p:nvSpPr>
          <p:cNvPr id="83971" name="Text Box 3"/>
          <p:cNvSpPr txBox="1">
            <a:spLocks noChangeArrowheads="1"/>
          </p:cNvSpPr>
          <p:nvPr/>
        </p:nvSpPr>
        <p:spPr bwMode="auto">
          <a:xfrm>
            <a:off x="1712398" y="4940621"/>
            <a:ext cx="5306950" cy="1138773"/>
          </a:xfrm>
          <a:prstGeom prst="rect">
            <a:avLst/>
          </a:prstGeom>
          <a:noFill/>
          <a:ln>
            <a:noFill/>
          </a:ln>
          <a:effectLst>
            <a:outerShdw dist="63500" dir="221219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defRPr/>
            </a:pPr>
            <a:r>
              <a:rPr lang="ca-ES" sz="3600" i="1" dirty="0">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 </a:t>
            </a:r>
            <a:r>
              <a:rPr lang="ca-ES" sz="3600" i="1" dirty="0" smtClean="0">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Oh, </a:t>
            </a:r>
            <a:r>
              <a:rPr lang="ca-ES" sz="3200" b="1" i="1" dirty="0" err="1" smtClean="0">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Dios</a:t>
            </a:r>
            <a:r>
              <a:rPr lang="ca-ES" sz="3200" b="1" i="1" dirty="0" smtClean="0">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 </a:t>
            </a:r>
            <a:r>
              <a:rPr lang="ca-ES" sz="3200" b="1" i="1" dirty="0" err="1">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mío</a:t>
            </a:r>
            <a:r>
              <a:rPr lang="ca-ES" sz="3200" b="1" i="1" dirty="0">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 crea en </a:t>
            </a:r>
            <a:r>
              <a:rPr lang="ca-ES" sz="3200" b="1" i="1" dirty="0" err="1">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mí</a:t>
            </a:r>
            <a:r>
              <a:rPr lang="ca-ES" sz="3200" b="1" i="1" dirty="0">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 un </a:t>
            </a:r>
            <a:r>
              <a:rPr lang="ca-ES" sz="3200" b="1" i="1" dirty="0" err="1">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corazón</a:t>
            </a:r>
            <a:r>
              <a:rPr lang="ca-ES" sz="3200" b="1" i="1" dirty="0">
                <a:solidFill>
                  <a:srgbClr val="FFFF99"/>
                </a:solidFill>
                <a:effectLst>
                  <a:glow rad="63500">
                    <a:srgbClr val="000000">
                      <a:satMod val="175000"/>
                      <a:alpha val="40000"/>
                    </a:srgbClr>
                  </a:glow>
                  <a:outerShdw blurRad="50800" dist="38100" dir="10800000" algn="r" rotWithShape="0">
                    <a:prstClr val="black"/>
                  </a:outerShdw>
                </a:effectLst>
                <a:latin typeface="Comic Sans MS" pitchFamily="66" charset="0"/>
              </a:rPr>
              <a:t> puro.</a:t>
            </a:r>
          </a:p>
        </p:txBody>
      </p:sp>
      <p:sp>
        <p:nvSpPr>
          <p:cNvPr id="83972" name="Text Box 4"/>
          <p:cNvSpPr txBox="1">
            <a:spLocks noChangeArrowheads="1"/>
          </p:cNvSpPr>
          <p:nvPr/>
        </p:nvSpPr>
        <p:spPr bwMode="auto">
          <a:xfrm>
            <a:off x="513792" y="2409677"/>
            <a:ext cx="7993261" cy="1815882"/>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es-ES" sz="2800" i="1" dirty="0" smtClean="0">
                <a:solidFill>
                  <a:srgbClr val="FFFFFF"/>
                </a:solidFill>
                <a:effectLst>
                  <a:glow rad="139700">
                    <a:srgbClr val="000000">
                      <a:satMod val="175000"/>
                      <a:alpha val="40000"/>
                    </a:srgbClr>
                  </a:glow>
                  <a:outerShdw blurRad="50800" dist="38100" dir="10800000" algn="r" rotWithShape="0">
                    <a:prstClr val="black"/>
                  </a:outerShdw>
                </a:effectLst>
                <a:latin typeface="Comic Sans MS" pitchFamily="66" charset="0"/>
                <a:cs typeface="Times New Roman" pitchFamily="18" charset="0"/>
              </a:rPr>
              <a:t>Oh Dios, crea en mí un corazón puro, renuévame por dentro con espíritu firme; no me arrojes lejos de tu rostro, no me quites tu santo espíritu..</a:t>
            </a:r>
            <a:endParaRPr lang="ca-ES" sz="2800" i="1" dirty="0">
              <a:solidFill>
                <a:srgbClr val="FFFFFF"/>
              </a:solidFill>
              <a:effectLst>
                <a:glow rad="139700">
                  <a:srgbClr val="000000">
                    <a:satMod val="175000"/>
                    <a:alpha val="40000"/>
                  </a:srgbClr>
                </a:glow>
                <a:outerShdw blurRad="50800" dist="38100" dir="10800000" algn="r" rotWithShape="0">
                  <a:prstClr val="black"/>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1449259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750" fill="hold"/>
                                        <p:tgtEl>
                                          <p:spTgt spid="83972"/>
                                        </p:tgtEl>
                                        <p:attrNameLst>
                                          <p:attrName>ppt_x</p:attrName>
                                        </p:attrNameLst>
                                      </p:cBhvr>
                                      <p:tavLst>
                                        <p:tav tm="0">
                                          <p:val>
                                            <p:strVal val="0-#ppt_w/2"/>
                                          </p:val>
                                        </p:tav>
                                        <p:tav tm="100000">
                                          <p:val>
                                            <p:strVal val="#ppt_x"/>
                                          </p:val>
                                        </p:tav>
                                      </p:tavLst>
                                    </p:anim>
                                    <p:anim calcmode="lin" valueType="num">
                                      <p:cBhvr additive="base">
                                        <p:cTn id="8" dur="750" fill="hold"/>
                                        <p:tgtEl>
                                          <p:spTgt spid="83972"/>
                                        </p:tgtEl>
                                        <p:attrNameLst>
                                          <p:attrName>ppt_y</p:attrName>
                                        </p:attrNameLst>
                                      </p:cBhvr>
                                      <p:tavLst>
                                        <p:tav tm="0">
                                          <p:val>
                                            <p:strVal val="0-#ppt_h/2"/>
                                          </p:val>
                                        </p:tav>
                                        <p:tav tm="100000">
                                          <p:val>
                                            <p:strVal val="#ppt_y"/>
                                          </p:val>
                                        </p:tav>
                                      </p:tavLst>
                                    </p:anim>
                                  </p:childTnLst>
                                </p:cTn>
                              </p:par>
                            </p:childTnLst>
                          </p:cTn>
                        </p:par>
                        <p:par>
                          <p:cTn id="9" fill="hold">
                            <p:stCondLst>
                              <p:cond delay="9525"/>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83971"/>
                                        </p:tgtEl>
                                        <p:attrNameLst>
                                          <p:attrName>style.visibility</p:attrName>
                                        </p:attrNameLst>
                                      </p:cBhvr>
                                      <p:to>
                                        <p:strVal val="visible"/>
                                      </p:to>
                                    </p:set>
                                    <p:anim calcmode="lin" valueType="num">
                                      <p:cBhvr additive="base">
                                        <p:cTn id="12" dur="750" fill="hold"/>
                                        <p:tgtEl>
                                          <p:spTgt spid="83971"/>
                                        </p:tgtEl>
                                        <p:attrNameLst>
                                          <p:attrName>ppt_x</p:attrName>
                                        </p:attrNameLst>
                                      </p:cBhvr>
                                      <p:tavLst>
                                        <p:tav tm="0">
                                          <p:val>
                                            <p:strVal val="1+#ppt_w/2"/>
                                          </p:val>
                                        </p:tav>
                                        <p:tav tm="100000">
                                          <p:val>
                                            <p:strVal val="#ppt_x"/>
                                          </p:val>
                                        </p:tav>
                                      </p:tavLst>
                                    </p:anim>
                                    <p:anim calcmode="lin" valueType="num">
                                      <p:cBhvr additive="base">
                                        <p:cTn id="13" dur="750" fill="hold"/>
                                        <p:tgtEl>
                                          <p:spTgt spid="839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38" y="522602"/>
            <a:ext cx="8103729" cy="5858743"/>
          </a:xfrm>
          <a:prstGeom prst="rect">
            <a:avLst/>
          </a:prstGeom>
          <a:scene3d>
            <a:camera prst="orthographicFront"/>
            <a:lightRig rig="threePt" dir="t"/>
          </a:scene3d>
          <a:sp3d>
            <a:bevelT prst="convex"/>
          </a:sp3d>
        </p:spPr>
      </p:pic>
      <p:sp>
        <p:nvSpPr>
          <p:cNvPr id="84995" name="Text Box 3"/>
          <p:cNvSpPr txBox="1">
            <a:spLocks noChangeArrowheads="1"/>
          </p:cNvSpPr>
          <p:nvPr/>
        </p:nvSpPr>
        <p:spPr bwMode="auto">
          <a:xfrm>
            <a:off x="521406" y="3963145"/>
            <a:ext cx="3264981" cy="163121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defRPr/>
            </a:pPr>
            <a:r>
              <a:rPr lang="ca-ES" sz="3600" i="1" dirty="0">
                <a:solidFill>
                  <a:srgbClr val="FFFFFF"/>
                </a:solidFill>
                <a:effectLst>
                  <a:outerShdw blurRad="38100" dist="38100" dir="2700000" algn="tl">
                    <a:srgbClr val="000000">
                      <a:alpha val="43137"/>
                    </a:srgbClr>
                  </a:outerShdw>
                </a:effectLst>
                <a:latin typeface="Comic Sans MS" pitchFamily="66" charset="0"/>
              </a:rPr>
              <a:t> </a:t>
            </a:r>
            <a:r>
              <a:rPr lang="ca-ES" sz="3600" i="1" dirty="0" smtClean="0">
                <a:solidFill>
                  <a:srgbClr val="FFFFFF"/>
                </a:solidFill>
                <a:effectLst>
                  <a:outerShdw blurRad="38100" dist="38100" dir="2700000" algn="tl">
                    <a:srgbClr val="000000">
                      <a:alpha val="43137"/>
                    </a:srgbClr>
                  </a:outerShdw>
                </a:effectLst>
                <a:latin typeface="Comic Sans MS" pitchFamily="66" charset="0"/>
              </a:rPr>
              <a:t>Oh, </a:t>
            </a:r>
            <a:r>
              <a:rPr lang="ca-ES" sz="3200" b="1" i="1" dirty="0" err="1" smtClean="0">
                <a:solidFill>
                  <a:srgbClr val="FFFFFF"/>
                </a:solidFill>
                <a:effectLst>
                  <a:outerShdw blurRad="38100" dist="38100" dir="2700000" algn="tl">
                    <a:srgbClr val="000000">
                      <a:alpha val="43137"/>
                    </a:srgbClr>
                  </a:outerShdw>
                </a:effectLst>
                <a:latin typeface="Comic Sans MS" pitchFamily="66" charset="0"/>
              </a:rPr>
              <a:t>Dios</a:t>
            </a:r>
            <a:r>
              <a:rPr lang="ca-ES" sz="3200" b="1" i="1" dirty="0" smtClean="0">
                <a:solidFill>
                  <a:srgbClr val="FFFFFF"/>
                </a:solidFill>
                <a:effectLst>
                  <a:outerShdw blurRad="38100" dist="38100" dir="2700000" algn="tl">
                    <a:srgbClr val="000000">
                      <a:alpha val="43137"/>
                    </a:srgbClr>
                  </a:outerShdw>
                </a:effectLst>
                <a:latin typeface="Comic Sans MS" pitchFamily="66" charset="0"/>
              </a:rPr>
              <a:t> </a:t>
            </a:r>
            <a:r>
              <a:rPr lang="ca-ES" sz="3200" b="1" i="1" dirty="0" err="1">
                <a:solidFill>
                  <a:srgbClr val="FFFFFF"/>
                </a:solidFill>
                <a:effectLst>
                  <a:outerShdw blurRad="38100" dist="38100" dir="2700000" algn="tl">
                    <a:srgbClr val="000000">
                      <a:alpha val="43137"/>
                    </a:srgbClr>
                  </a:outerShdw>
                </a:effectLst>
                <a:latin typeface="Comic Sans MS" pitchFamily="66" charset="0"/>
              </a:rPr>
              <a:t>mío</a:t>
            </a:r>
            <a:r>
              <a:rPr lang="ca-ES" sz="3200" b="1" i="1" dirty="0">
                <a:solidFill>
                  <a:srgbClr val="FFFFFF"/>
                </a:solidFill>
                <a:effectLst>
                  <a:outerShdw blurRad="38100" dist="38100" dir="2700000" algn="tl">
                    <a:srgbClr val="000000">
                      <a:alpha val="43137"/>
                    </a:srgbClr>
                  </a:outerShdw>
                </a:effectLst>
                <a:latin typeface="Comic Sans MS" pitchFamily="66" charset="0"/>
              </a:rPr>
              <a:t>, crea en </a:t>
            </a:r>
            <a:r>
              <a:rPr lang="ca-ES" sz="3200" b="1" i="1" dirty="0" err="1">
                <a:solidFill>
                  <a:srgbClr val="FFFFFF"/>
                </a:solidFill>
                <a:effectLst>
                  <a:outerShdw blurRad="38100" dist="38100" dir="2700000" algn="tl">
                    <a:srgbClr val="000000">
                      <a:alpha val="43137"/>
                    </a:srgbClr>
                  </a:outerShdw>
                </a:effectLst>
                <a:latin typeface="Comic Sans MS" pitchFamily="66" charset="0"/>
              </a:rPr>
              <a:t>mí</a:t>
            </a:r>
            <a:r>
              <a:rPr lang="ca-ES" sz="3200" b="1" i="1" dirty="0">
                <a:solidFill>
                  <a:srgbClr val="FFFFFF"/>
                </a:solidFill>
                <a:effectLst>
                  <a:outerShdw blurRad="38100" dist="38100" dir="2700000" algn="tl">
                    <a:srgbClr val="000000">
                      <a:alpha val="43137"/>
                    </a:srgbClr>
                  </a:outerShdw>
                </a:effectLst>
                <a:latin typeface="Comic Sans MS" pitchFamily="66" charset="0"/>
              </a:rPr>
              <a:t> un </a:t>
            </a:r>
            <a:r>
              <a:rPr lang="ca-ES" sz="3200" b="1" i="1" dirty="0" err="1">
                <a:solidFill>
                  <a:srgbClr val="FFFFFF"/>
                </a:solidFill>
                <a:effectLst>
                  <a:outerShdw blurRad="38100" dist="38100" dir="2700000" algn="tl">
                    <a:srgbClr val="000000">
                      <a:alpha val="43137"/>
                    </a:srgbClr>
                  </a:outerShdw>
                </a:effectLst>
                <a:latin typeface="Comic Sans MS" pitchFamily="66" charset="0"/>
              </a:rPr>
              <a:t>corazón</a:t>
            </a:r>
            <a:r>
              <a:rPr lang="ca-ES" sz="3200" b="1" i="1" dirty="0">
                <a:solidFill>
                  <a:srgbClr val="FFFFFF"/>
                </a:solidFill>
                <a:effectLst>
                  <a:outerShdw blurRad="38100" dist="38100" dir="2700000" algn="tl">
                    <a:srgbClr val="000000">
                      <a:alpha val="43137"/>
                    </a:srgbClr>
                  </a:outerShdw>
                </a:effectLst>
                <a:latin typeface="Comic Sans MS" pitchFamily="66" charset="0"/>
              </a:rPr>
              <a:t> puro.</a:t>
            </a:r>
          </a:p>
        </p:txBody>
      </p:sp>
      <p:sp>
        <p:nvSpPr>
          <p:cNvPr id="84996" name="Text Box 4"/>
          <p:cNvSpPr txBox="1">
            <a:spLocks noChangeArrowheads="1"/>
          </p:cNvSpPr>
          <p:nvPr/>
        </p:nvSpPr>
        <p:spPr bwMode="auto">
          <a:xfrm>
            <a:off x="395535" y="512874"/>
            <a:ext cx="82296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0"/>
              </a:spcBef>
              <a:spcAft>
                <a:spcPct val="0"/>
              </a:spcAft>
              <a:defRPr/>
            </a:pPr>
            <a:r>
              <a:rPr lang="ca-ES" sz="2800" dirty="0">
                <a:solidFill>
                  <a:srgbClr val="FFFFFF"/>
                </a:solidFill>
                <a:latin typeface="Comic Sans MS" pitchFamily="66" charset="0"/>
              </a:rPr>
              <a:t> </a:t>
            </a:r>
            <a:r>
              <a:rPr lang="es-ES" sz="2800" i="1" dirty="0" smtClean="0">
                <a:solidFill>
                  <a:srgbClr val="FFFFFF"/>
                </a:solidFill>
                <a:effectLst>
                  <a:outerShdw blurRad="38100" dist="38100" dir="2700000" algn="tl">
                    <a:srgbClr val="C0C0C0"/>
                  </a:outerShdw>
                </a:effectLst>
                <a:latin typeface="Comic Sans MS" pitchFamily="66" charset="0"/>
                <a:cs typeface="Times New Roman" pitchFamily="18" charset="0"/>
              </a:rPr>
              <a:t>Devuélveme la alegría de tu salvación, afiánzame con espíritu generoso: enseñaré a los malvados tus caminos, los pecadores volverán a ti. </a:t>
            </a:r>
            <a:endParaRPr lang="ca-ES" sz="2800" i="1" dirty="0">
              <a:solidFill>
                <a:srgbClr val="FFFFFF"/>
              </a:solidFill>
              <a:effectLst>
                <a:outerShdw blurRad="38100" dist="38100" dir="2700000" algn="tl">
                  <a:srgbClr val="C0C0C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10435359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750" fill="hold"/>
                                        <p:tgtEl>
                                          <p:spTgt spid="84996"/>
                                        </p:tgtEl>
                                        <p:attrNameLst>
                                          <p:attrName>ppt_x</p:attrName>
                                        </p:attrNameLst>
                                      </p:cBhvr>
                                      <p:tavLst>
                                        <p:tav tm="0">
                                          <p:val>
                                            <p:strVal val="0-#ppt_w/2"/>
                                          </p:val>
                                        </p:tav>
                                        <p:tav tm="100000">
                                          <p:val>
                                            <p:strVal val="#ppt_x"/>
                                          </p:val>
                                        </p:tav>
                                      </p:tavLst>
                                    </p:anim>
                                    <p:anim calcmode="lin" valueType="num">
                                      <p:cBhvr additive="base">
                                        <p:cTn id="8" dur="750" fill="hold"/>
                                        <p:tgtEl>
                                          <p:spTgt spid="84996"/>
                                        </p:tgtEl>
                                        <p:attrNameLst>
                                          <p:attrName>ppt_y</p:attrName>
                                        </p:attrNameLst>
                                      </p:cBhvr>
                                      <p:tavLst>
                                        <p:tav tm="0">
                                          <p:val>
                                            <p:strVal val="0-#ppt_h/2"/>
                                          </p:val>
                                        </p:tav>
                                        <p:tav tm="100000">
                                          <p:val>
                                            <p:strVal val="#ppt_y"/>
                                          </p:val>
                                        </p:tav>
                                      </p:tavLst>
                                    </p:anim>
                                  </p:childTnLst>
                                </p:cTn>
                              </p:par>
                            </p:childTnLst>
                          </p:cTn>
                        </p:par>
                        <p:par>
                          <p:cTn id="9" fill="hold">
                            <p:stCondLst>
                              <p:cond delay="94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84995"/>
                                        </p:tgtEl>
                                        <p:attrNameLst>
                                          <p:attrName>style.visibility</p:attrName>
                                        </p:attrNameLst>
                                      </p:cBhvr>
                                      <p:to>
                                        <p:strVal val="visible"/>
                                      </p:to>
                                    </p:set>
                                    <p:anim calcmode="lin" valueType="num">
                                      <p:cBhvr additive="base">
                                        <p:cTn id="12" dur="750" fill="hold"/>
                                        <p:tgtEl>
                                          <p:spTgt spid="84995"/>
                                        </p:tgtEl>
                                        <p:attrNameLst>
                                          <p:attrName>ppt_x</p:attrName>
                                        </p:attrNameLst>
                                      </p:cBhvr>
                                      <p:tavLst>
                                        <p:tav tm="0">
                                          <p:val>
                                            <p:strVal val="#ppt_x"/>
                                          </p:val>
                                        </p:tav>
                                        <p:tav tm="100000">
                                          <p:val>
                                            <p:strVal val="#ppt_x"/>
                                          </p:val>
                                        </p:tav>
                                      </p:tavLst>
                                    </p:anim>
                                    <p:anim calcmode="lin" valueType="num">
                                      <p:cBhvr additive="base">
                                        <p:cTn id="13" dur="750" fill="hold"/>
                                        <p:tgtEl>
                                          <p:spTgt spid="84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2" name="Picture 14" descr="https://i.pinimg.com/564x/e5/23/39/e523390ab761e544f190271ada431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2973" y="441007"/>
            <a:ext cx="8032227" cy="5843588"/>
          </a:xfrm>
          <a:prstGeom prst="rect">
            <a:avLst/>
          </a:prstGeom>
          <a:noFill/>
          <a:extLst>
            <a:ext uri="{909E8E84-426E-40DD-AFC4-6F175D3DCCD1}">
              <a14:hiddenFill xmlns:a14="http://schemas.microsoft.com/office/drawing/2010/main">
                <a:solidFill>
                  <a:srgbClr val="FFFFFF"/>
                </a:solidFill>
              </a14:hiddenFill>
            </a:ext>
          </a:extLst>
        </p:spPr>
      </p:pic>
      <p:sp>
        <p:nvSpPr>
          <p:cNvPr id="157709" name="Rectangle 13"/>
          <p:cNvSpPr>
            <a:spLocks noChangeArrowheads="1"/>
          </p:cNvSpPr>
          <p:nvPr/>
        </p:nvSpPr>
        <p:spPr bwMode="auto">
          <a:xfrm>
            <a:off x="3647440" y="1035193"/>
            <a:ext cx="4885054" cy="5086112"/>
          </a:xfrm>
          <a:prstGeom prst="rect">
            <a:avLst/>
          </a:prstGeom>
          <a:noFill/>
          <a:ln>
            <a:noFill/>
          </a:ln>
          <a:effectLst/>
          <a:extLst/>
        </p:spPr>
        <p:txBody>
          <a:bodyPr/>
          <a:lstStyle/>
          <a:p>
            <a:pPr marL="342900" indent="-342900" algn="ctr" fontAlgn="base">
              <a:lnSpc>
                <a:spcPct val="80000"/>
              </a:lnSpc>
              <a:spcBef>
                <a:spcPct val="20000"/>
              </a:spcBef>
              <a:spcAft>
                <a:spcPct val="0"/>
              </a:spcAft>
            </a:pPr>
            <a:r>
              <a:rPr lang="es-ES_tradnl" sz="3200" b="1" dirty="0" smtClean="0">
                <a:solidFill>
                  <a:schemeClr val="bg1"/>
                </a:solidFill>
                <a:effectLst>
                  <a:glow rad="101600">
                    <a:schemeClr val="accent4">
                      <a:satMod val="175000"/>
                      <a:alpha val="40000"/>
                    </a:schemeClr>
                  </a:glow>
                  <a:outerShdw blurRad="50800" dist="38100" algn="l" rotWithShape="0">
                    <a:prstClr val="black"/>
                  </a:outerShdw>
                </a:effectLst>
                <a:latin typeface="Tekton Pro" panose="020F0603020208020904" pitchFamily="34" charset="0"/>
              </a:rPr>
              <a:t>Motivación:  </a:t>
            </a:r>
            <a:endParaRPr lang="es-MX" sz="3200" b="1" dirty="0" smtClean="0">
              <a:solidFill>
                <a:schemeClr val="bg1"/>
              </a:solidFill>
              <a:effectLst>
                <a:glow rad="101600">
                  <a:schemeClr val="accent4">
                    <a:satMod val="175000"/>
                    <a:alpha val="40000"/>
                  </a:schemeClr>
                </a:glow>
                <a:outerShdw blurRad="50800" dist="38100" algn="l" rotWithShape="0">
                  <a:prstClr val="black"/>
                </a:outerShdw>
              </a:effectLst>
              <a:latin typeface="Tekton Pro" panose="020F0603020208020904" pitchFamily="34" charset="0"/>
            </a:endParaRPr>
          </a:p>
          <a:p>
            <a:pPr marL="342900" indent="-342900" algn="ctr" fontAlgn="base">
              <a:lnSpc>
                <a:spcPct val="80000"/>
              </a:lnSpc>
              <a:spcBef>
                <a:spcPct val="20000"/>
              </a:spcBef>
              <a:spcAft>
                <a:spcPct val="0"/>
              </a:spcAft>
            </a:pPr>
            <a:endParaRPr lang="es-MX" sz="2800" dirty="0" smtClean="0">
              <a:solidFill>
                <a:schemeClr val="bg1"/>
              </a:solidFill>
              <a:effectLst>
                <a:glow rad="101600">
                  <a:schemeClr val="accent4">
                    <a:satMod val="175000"/>
                    <a:alpha val="40000"/>
                  </a:schemeClr>
                </a:glow>
                <a:outerShdw blurRad="50800" dist="38100" algn="l" rotWithShape="0">
                  <a:prstClr val="black"/>
                </a:outerShdw>
              </a:effectLst>
              <a:latin typeface="Tekton Pro" panose="020F0603020208020904" pitchFamily="34" charset="0"/>
            </a:endParaRPr>
          </a:p>
          <a:p>
            <a:pPr marL="342900" indent="-342900" algn="ctr" fontAlgn="base">
              <a:lnSpc>
                <a:spcPct val="80000"/>
              </a:lnSpc>
              <a:spcBef>
                <a:spcPct val="20000"/>
              </a:spcBef>
              <a:spcAft>
                <a:spcPct val="0"/>
              </a:spcAft>
            </a:pPr>
            <a:r>
              <a:rPr lang="es-MX" sz="2800" dirty="0" smtClean="0">
                <a:solidFill>
                  <a:schemeClr val="bg1"/>
                </a:solidFill>
                <a:effectLst>
                  <a:glow rad="101600">
                    <a:schemeClr val="accent4">
                      <a:satMod val="175000"/>
                      <a:alpha val="40000"/>
                    </a:schemeClr>
                  </a:glow>
                  <a:outerShdw blurRad="50800" dist="38100" algn="l" rotWithShape="0">
                    <a:prstClr val="black"/>
                  </a:outerShdw>
                </a:effectLst>
                <a:latin typeface="Swis721 BT" panose="020B0504020202020204" pitchFamily="34" charset="0"/>
              </a:rPr>
              <a:t>La </a:t>
            </a:r>
            <a:r>
              <a:rPr lang="es-MX" sz="2800" dirty="0">
                <a:solidFill>
                  <a:schemeClr val="bg1"/>
                </a:solidFill>
                <a:effectLst>
                  <a:glow rad="101600">
                    <a:schemeClr val="accent4">
                      <a:satMod val="175000"/>
                      <a:alpha val="40000"/>
                    </a:schemeClr>
                  </a:glow>
                  <a:outerShdw blurRad="50800" dist="38100" algn="l" rotWithShape="0">
                    <a:prstClr val="black"/>
                  </a:outerShdw>
                </a:effectLst>
                <a:latin typeface="Swis721 BT" panose="020B0504020202020204" pitchFamily="34" charset="0"/>
              </a:rPr>
              <a:t>misión de Jesús tiene un momento culminante, en su HORA, es cuando el cumplimiento de la voluntad del Padre le lleva al sacrificio de su misma vida por la salvación del mundo. San Vicente desea que los misioneros cumplan la voluntad de Dios con las mismas disposiciones de Jesús</a:t>
            </a:r>
            <a:r>
              <a:rPr lang="es-MX" sz="2800" dirty="0" smtClean="0">
                <a:solidFill>
                  <a:schemeClr val="bg1"/>
                </a:solidFill>
                <a:effectLst>
                  <a:glow rad="101600">
                    <a:schemeClr val="accent4">
                      <a:satMod val="175000"/>
                      <a:alpha val="40000"/>
                    </a:schemeClr>
                  </a:glow>
                  <a:outerShdw blurRad="50800" dist="38100" algn="l" rotWithShape="0">
                    <a:prstClr val="black"/>
                  </a:outerShdw>
                </a:effectLst>
                <a:latin typeface="Swis721 BT" panose="020B0504020202020204" pitchFamily="34" charset="0"/>
              </a:rPr>
              <a:t>:</a:t>
            </a:r>
            <a:endParaRPr lang="es-MX" sz="2800" dirty="0">
              <a:solidFill>
                <a:schemeClr val="bg1"/>
              </a:solidFill>
              <a:effectLst>
                <a:glow rad="101600">
                  <a:schemeClr val="accent4">
                    <a:satMod val="175000"/>
                    <a:alpha val="40000"/>
                  </a:schemeClr>
                </a:glow>
                <a:outerShdw blurRad="50800" dist="38100" algn="l" rotWithShape="0">
                  <a:prstClr val="black"/>
                </a:outerShdw>
              </a:effectLst>
              <a:latin typeface="Swis721 BT" panose="020B0504020202020204" pitchFamily="34" charset="0"/>
            </a:endParaRPr>
          </a:p>
        </p:txBody>
      </p:sp>
      <p:sp>
        <p:nvSpPr>
          <p:cNvPr id="10" name="Rectangle 13"/>
          <p:cNvSpPr>
            <a:spLocks noChangeArrowheads="1"/>
          </p:cNvSpPr>
          <p:nvPr/>
        </p:nvSpPr>
        <p:spPr bwMode="auto">
          <a:xfrm>
            <a:off x="1691680" y="4869160"/>
            <a:ext cx="6696744" cy="1155343"/>
          </a:xfrm>
          <a:prstGeom prst="rect">
            <a:avLst/>
          </a:prstGeom>
          <a:noFill/>
          <a:ln>
            <a:noFill/>
          </a:ln>
          <a:effectLst/>
          <a:extLst/>
        </p:spPr>
        <p:txBody>
          <a:bodyPr/>
          <a:lstStyle/>
          <a:p>
            <a:pPr marL="342900" indent="-342900" algn="r" fontAlgn="base">
              <a:lnSpc>
                <a:spcPct val="80000"/>
              </a:lnSpc>
              <a:spcBef>
                <a:spcPct val="20000"/>
              </a:spcBef>
              <a:spcAft>
                <a:spcPct val="0"/>
              </a:spcAft>
            </a:pPr>
            <a:endParaRPr lang="es-ES_tradnl" sz="2800" i="1" dirty="0">
              <a:solidFill>
                <a:srgbClr val="FFFFFF"/>
              </a:solidFill>
              <a:effectLst>
                <a:glow rad="228600">
                  <a:srgbClr val="000000">
                    <a:satMod val="175000"/>
                    <a:alpha val="40000"/>
                  </a:srgbClr>
                </a:glow>
                <a:outerShdw blurRad="50800" dist="38100" dir="10800000" algn="r" rotWithShape="0">
                  <a:srgbClr val="C00000"/>
                </a:outerShdw>
              </a:effectLst>
            </a:endParaRPr>
          </a:p>
        </p:txBody>
      </p:sp>
      <p:sp>
        <p:nvSpPr>
          <p:cNvPr id="8" name="Rectángulo redondeado 7"/>
          <p:cNvSpPr>
            <a:spLocks noChangeArrowheads="1"/>
          </p:cNvSpPr>
          <p:nvPr/>
        </p:nvSpPr>
        <p:spPr bwMode="auto">
          <a:xfrm>
            <a:off x="537732" y="548581"/>
            <a:ext cx="3054374" cy="736143"/>
          </a:xfrm>
          <a:prstGeom prst="roundRect">
            <a:avLst>
              <a:gd name="adj" fmla="val 16667"/>
            </a:avLst>
          </a:prstGeom>
          <a:solidFill>
            <a:srgbClr val="800080">
              <a:alpha val="41000"/>
            </a:srgbClr>
          </a:solidFill>
          <a:ln w="28575">
            <a:solidFill>
              <a:srgbClr val="FFFF00"/>
            </a:solidFill>
            <a:round/>
            <a:headEnd/>
            <a:tailEnd/>
          </a:ln>
          <a:effectLst>
            <a:outerShdw dist="28398" dir="3806097" algn="ctr" rotWithShape="0">
              <a:srgbClr val="7F5F00">
                <a:alpha val="50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400" b="1" dirty="0">
                <a:solidFill>
                  <a:srgbClr val="FFFF00"/>
                </a:solidFill>
                <a:effectLst/>
                <a:latin typeface="Times New Roman" panose="02020603050405020304" pitchFamily="18" charset="0"/>
                <a:ea typeface="Times New Roman" panose="02020603050405020304" pitchFamily="18" charset="0"/>
              </a:rPr>
              <a:t>CONTEMPLATIO</a:t>
            </a:r>
            <a:endParaRPr lang="es-PE" sz="1600" b="1" dirty="0">
              <a:solidFill>
                <a:srgbClr val="FFFF00"/>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sz="1600" b="1" dirty="0">
                <a:solidFill>
                  <a:schemeClr val="bg1"/>
                </a:solidFill>
                <a:effectLst/>
                <a:latin typeface="Times New Roman" panose="02020603050405020304" pitchFamily="18" charset="0"/>
                <a:ea typeface="Times New Roman" panose="02020603050405020304" pitchFamily="18" charset="0"/>
              </a:rPr>
              <a:t>¿Qué me lleva a hacer el texto</a:t>
            </a:r>
            <a:r>
              <a:rPr lang="es-ES_tradnl" sz="1400" b="1" dirty="0">
                <a:solidFill>
                  <a:schemeClr val="bg1"/>
                </a:solidFill>
                <a:effectLst/>
                <a:latin typeface="Times New Roman" panose="02020603050405020304" pitchFamily="18" charset="0"/>
                <a:ea typeface="Times New Roman" panose="02020603050405020304" pitchFamily="18" charset="0"/>
              </a:rPr>
              <a:t>?</a:t>
            </a:r>
            <a:endParaRPr lang="es-PE"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54067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25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157709"/>
                                        </p:tgtEl>
                                        <p:attrNameLst>
                                          <p:attrName>style.visibility</p:attrName>
                                        </p:attrNameLst>
                                      </p:cBhvr>
                                      <p:to>
                                        <p:strVal val="visible"/>
                                      </p:to>
                                    </p:set>
                                    <p:anim calcmode="lin" valueType="num">
                                      <p:cBhvr>
                                        <p:cTn id="7" dur="500" fill="hold"/>
                                        <p:tgtEl>
                                          <p:spTgt spid="157709"/>
                                        </p:tgtEl>
                                        <p:attrNameLst>
                                          <p:attrName>ppt_w</p:attrName>
                                        </p:attrNameLst>
                                      </p:cBhvr>
                                      <p:tavLst>
                                        <p:tav tm="0">
                                          <p:val>
                                            <p:fltVal val="0"/>
                                          </p:val>
                                        </p:tav>
                                        <p:tav tm="100000">
                                          <p:val>
                                            <p:strVal val="#ppt_w"/>
                                          </p:val>
                                        </p:tav>
                                      </p:tavLst>
                                    </p:anim>
                                    <p:anim calcmode="lin" valueType="num">
                                      <p:cBhvr>
                                        <p:cTn id="8" dur="500" fill="hold"/>
                                        <p:tgtEl>
                                          <p:spTgt spid="157709"/>
                                        </p:tgtEl>
                                        <p:attrNameLst>
                                          <p:attrName>ppt_h</p:attrName>
                                        </p:attrNameLst>
                                      </p:cBhvr>
                                      <p:tavLst>
                                        <p:tav tm="0">
                                          <p:val>
                                            <p:fltVal val="0"/>
                                          </p:val>
                                        </p:tav>
                                        <p:tav tm="100000">
                                          <p:val>
                                            <p:strVal val="#ppt_h"/>
                                          </p:val>
                                        </p:tav>
                                      </p:tavLst>
                                    </p:anim>
                                    <p:anim calcmode="lin" valueType="num">
                                      <p:cBhvr>
                                        <p:cTn id="9" dur="500" fill="hold"/>
                                        <p:tgtEl>
                                          <p:spTgt spid="157709"/>
                                        </p:tgtEl>
                                        <p:attrNameLst>
                                          <p:attrName>ppt_x</p:attrName>
                                        </p:attrNameLst>
                                      </p:cBhvr>
                                      <p:tavLst>
                                        <p:tav tm="0">
                                          <p:val>
                                            <p:fltVal val="0.5"/>
                                          </p:val>
                                        </p:tav>
                                        <p:tav tm="100000">
                                          <p:val>
                                            <p:strVal val="#ppt_x"/>
                                          </p:val>
                                        </p:tav>
                                      </p:tavLst>
                                    </p:anim>
                                    <p:anim calcmode="lin" valueType="num">
                                      <p:cBhvr>
                                        <p:cTn id="10" dur="500" fill="hold"/>
                                        <p:tgtEl>
                                          <p:spTgt spid="15770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2" name="Picture 14" descr="https://i.pinimg.com/564x/e5/23/39/e523390ab761e544f190271ada431097.jpg"/>
          <p:cNvPicPr>
            <a:picLocks noChangeAspect="1" noChangeArrowheads="1"/>
          </p:cNvPicPr>
          <p:nvPr/>
        </p:nvPicPr>
        <p:blipFill rotWithShape="1">
          <a:blip r:embed="rId2">
            <a:extLst>
              <a:ext uri="{28A0092B-C50C-407E-A947-70E740481C1C}">
                <a14:useLocalDpi xmlns:a14="http://schemas.microsoft.com/office/drawing/2010/main" val="0"/>
              </a:ext>
            </a:extLst>
          </a:blip>
          <a:srcRect r="11697"/>
          <a:stretch/>
        </p:blipFill>
        <p:spPr bwMode="auto">
          <a:xfrm flipH="1">
            <a:off x="568960" y="471487"/>
            <a:ext cx="8070214" cy="5843588"/>
          </a:xfrm>
          <a:prstGeom prst="rect">
            <a:avLst/>
          </a:prstGeom>
          <a:noFill/>
          <a:extLst>
            <a:ext uri="{909E8E84-426E-40DD-AFC4-6F175D3DCCD1}">
              <a14:hiddenFill xmlns:a14="http://schemas.microsoft.com/office/drawing/2010/main">
                <a:solidFill>
                  <a:srgbClr val="FFFFFF"/>
                </a:solidFill>
              </a14:hiddenFill>
            </a:ext>
          </a:extLst>
        </p:spPr>
      </p:pic>
      <p:sp>
        <p:nvSpPr>
          <p:cNvPr id="157709" name="Rectangle 13"/>
          <p:cNvSpPr>
            <a:spLocks noChangeArrowheads="1"/>
          </p:cNvSpPr>
          <p:nvPr/>
        </p:nvSpPr>
        <p:spPr bwMode="auto">
          <a:xfrm>
            <a:off x="2231571" y="471487"/>
            <a:ext cx="6407603" cy="4942114"/>
          </a:xfrm>
          <a:prstGeom prst="rect">
            <a:avLst/>
          </a:prstGeom>
          <a:noFill/>
          <a:ln>
            <a:noFill/>
          </a:ln>
          <a:effectLst/>
          <a:extLst/>
        </p:spPr>
        <p:txBody>
          <a:bodyPr/>
          <a:lstStyle/>
          <a:p>
            <a:pPr marL="342900" indent="-342900" algn="r" fontAlgn="base">
              <a:lnSpc>
                <a:spcPct val="80000"/>
              </a:lnSpc>
              <a:spcBef>
                <a:spcPct val="20000"/>
              </a:spcBef>
              <a:spcAft>
                <a:spcPct val="0"/>
              </a:spcAft>
            </a:pPr>
            <a:r>
              <a:rPr lang="es-MX" sz="2800" b="1" dirty="0" smtClean="0">
                <a:solidFill>
                  <a:schemeClr val="bg1"/>
                </a:solidFill>
                <a:effectLst>
                  <a:glow rad="101600">
                    <a:schemeClr val="accent4">
                      <a:satMod val="175000"/>
                      <a:alpha val="40000"/>
                    </a:schemeClr>
                  </a:glow>
                  <a:outerShdw blurRad="50800" dist="38100" algn="l" rotWithShape="0">
                    <a:prstClr val="black"/>
                  </a:outerShdw>
                </a:effectLst>
                <a:latin typeface="Tekton Pro" panose="020F0603020208020904" pitchFamily="34" charset="0"/>
              </a:rPr>
              <a:t>¿</a:t>
            </a:r>
            <a:r>
              <a:rPr lang="es-MX" sz="2800" b="1" dirty="0">
                <a:solidFill>
                  <a:schemeClr val="bg1"/>
                </a:solidFill>
                <a:effectLst>
                  <a:glow rad="101600">
                    <a:schemeClr val="accent4">
                      <a:satMod val="175000"/>
                      <a:alpha val="40000"/>
                    </a:schemeClr>
                  </a:glow>
                  <a:outerShdw blurRad="50800" dist="38100" algn="l" rotWithShape="0">
                    <a:prstClr val="black"/>
                  </a:outerShdw>
                </a:effectLst>
                <a:latin typeface="Tekton Pro" panose="020F0603020208020904" pitchFamily="34" charset="0"/>
              </a:rPr>
              <a:t>Hay algo que sea más conforme con lo que hizo nuestro Señor, bajando a la tierra para redimir a los hombres de la cautividad del pecado y del demonio? ¿Qué es lo que hizo el Hijo de Dios? Dejó el seno de su Padre eterno, lugar de su reposo y de su gloria. ¿Y para qué? Para bajar aquí, a la tierra, entre los hombres, para instruirles por medio de sus palabras y de su ejemplo, para librarles de la cautividad en que estaban y redimirles. Para ello, llegó a dar su propia sangre. Del mismo modo, padres, hemos de estar nosotros dispuestos a lo que sea: dejarlo todo, nuestras comodidades y nuestros gustos, para servir a Dios y al prójimo. </a:t>
            </a:r>
            <a:r>
              <a:rPr lang="es-MX" sz="2800" b="1" dirty="0" smtClean="0">
                <a:solidFill>
                  <a:schemeClr val="bg1"/>
                </a:solidFill>
                <a:effectLst>
                  <a:glow rad="101600">
                    <a:schemeClr val="accent4">
                      <a:satMod val="175000"/>
                      <a:alpha val="40000"/>
                    </a:schemeClr>
                  </a:glow>
                  <a:outerShdw blurRad="50800" dist="38100" algn="l" rotWithShape="0">
                    <a:prstClr val="black"/>
                  </a:outerShdw>
                </a:effectLst>
                <a:latin typeface="Tekton Pro" panose="020F0603020208020904" pitchFamily="34" charset="0"/>
              </a:rPr>
              <a:t>(San Vicente de Paul XI</a:t>
            </a:r>
            <a:r>
              <a:rPr lang="es-MX" sz="2800" b="1" dirty="0">
                <a:solidFill>
                  <a:schemeClr val="bg1"/>
                </a:solidFill>
                <a:effectLst>
                  <a:glow rad="101600">
                    <a:schemeClr val="accent4">
                      <a:satMod val="175000"/>
                      <a:alpha val="40000"/>
                    </a:schemeClr>
                  </a:glow>
                  <a:outerShdw blurRad="50800" dist="38100" algn="l" rotWithShape="0">
                    <a:prstClr val="black"/>
                  </a:outerShdw>
                </a:effectLst>
                <a:latin typeface="Tekton Pro" panose="020F0603020208020904" pitchFamily="34" charset="0"/>
              </a:rPr>
              <a:t>, 310)</a:t>
            </a:r>
          </a:p>
          <a:p>
            <a:pPr marL="342900" indent="-342900" algn="r" fontAlgn="base">
              <a:lnSpc>
                <a:spcPct val="80000"/>
              </a:lnSpc>
              <a:spcBef>
                <a:spcPct val="20000"/>
              </a:spcBef>
              <a:spcAft>
                <a:spcPct val="0"/>
              </a:spcAft>
            </a:pPr>
            <a:endParaRPr lang="es-MX" sz="2800" b="1" dirty="0">
              <a:solidFill>
                <a:schemeClr val="bg1"/>
              </a:solidFill>
              <a:effectLst>
                <a:glow rad="101600">
                  <a:schemeClr val="accent4">
                    <a:satMod val="175000"/>
                    <a:alpha val="40000"/>
                  </a:schemeClr>
                </a:glow>
                <a:outerShdw blurRad="50800" dist="38100" algn="l" rotWithShape="0">
                  <a:prstClr val="black"/>
                </a:outerShdw>
              </a:effectLst>
              <a:latin typeface="Tekton Pro" panose="020F0603020208020904" pitchFamily="34" charset="0"/>
            </a:endParaRPr>
          </a:p>
          <a:p>
            <a:pPr marL="342900" indent="-342900" algn="r" fontAlgn="base">
              <a:lnSpc>
                <a:spcPct val="80000"/>
              </a:lnSpc>
              <a:spcBef>
                <a:spcPct val="20000"/>
              </a:spcBef>
              <a:spcAft>
                <a:spcPct val="0"/>
              </a:spcAft>
            </a:pPr>
            <a:endParaRPr lang="es-ES_tradnl" sz="2800" b="1" dirty="0">
              <a:solidFill>
                <a:schemeClr val="bg1"/>
              </a:solidFill>
              <a:effectLst>
                <a:glow rad="101600">
                  <a:schemeClr val="accent4">
                    <a:satMod val="175000"/>
                    <a:alpha val="40000"/>
                  </a:schemeClr>
                </a:glow>
                <a:outerShdw blurRad="50800" dist="38100" algn="l" rotWithShape="0">
                  <a:prstClr val="black"/>
                </a:outerShdw>
              </a:effectLst>
              <a:latin typeface="Tekton Pro" panose="020F0603020208020904" pitchFamily="34" charset="0"/>
            </a:endParaRPr>
          </a:p>
        </p:txBody>
      </p:sp>
      <p:sp>
        <p:nvSpPr>
          <p:cNvPr id="10" name="Rectangle 13"/>
          <p:cNvSpPr>
            <a:spLocks noChangeArrowheads="1"/>
          </p:cNvSpPr>
          <p:nvPr/>
        </p:nvSpPr>
        <p:spPr bwMode="auto">
          <a:xfrm>
            <a:off x="1691680" y="4869160"/>
            <a:ext cx="6696744" cy="1155343"/>
          </a:xfrm>
          <a:prstGeom prst="rect">
            <a:avLst/>
          </a:prstGeom>
          <a:noFill/>
          <a:ln>
            <a:noFill/>
          </a:ln>
          <a:effectLst/>
          <a:extLst/>
        </p:spPr>
        <p:txBody>
          <a:bodyPr/>
          <a:lstStyle/>
          <a:p>
            <a:pPr marL="342900" indent="-342900" algn="r" fontAlgn="base">
              <a:lnSpc>
                <a:spcPct val="80000"/>
              </a:lnSpc>
              <a:spcBef>
                <a:spcPct val="20000"/>
              </a:spcBef>
              <a:spcAft>
                <a:spcPct val="0"/>
              </a:spcAft>
            </a:pPr>
            <a:endParaRPr lang="es-ES_tradnl" sz="2800" i="1" dirty="0">
              <a:solidFill>
                <a:srgbClr val="FFFFFF"/>
              </a:solidFill>
              <a:effectLst>
                <a:glow rad="228600">
                  <a:srgbClr val="000000">
                    <a:satMod val="175000"/>
                    <a:alpha val="40000"/>
                  </a:srgbClr>
                </a:glow>
                <a:outerShdw blurRad="50800" dist="38100" dir="10800000" algn="r" rotWithShape="0">
                  <a:srgbClr val="C00000"/>
                </a:outerShdw>
              </a:effectLst>
            </a:endParaRPr>
          </a:p>
        </p:txBody>
      </p:sp>
    </p:spTree>
    <p:extLst>
      <p:ext uri="{BB962C8B-B14F-4D97-AF65-F5344CB8AC3E}">
        <p14:creationId xmlns:p14="http://schemas.microsoft.com/office/powerpoint/2010/main" val="15207582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157709"/>
                                        </p:tgtEl>
                                        <p:attrNameLst>
                                          <p:attrName>style.visibility</p:attrName>
                                        </p:attrNameLst>
                                      </p:cBhvr>
                                      <p:to>
                                        <p:strVal val="visible"/>
                                      </p:to>
                                    </p:set>
                                    <p:anim calcmode="lin" valueType="num">
                                      <p:cBhvr>
                                        <p:cTn id="7" dur="1000" fill="hold"/>
                                        <p:tgtEl>
                                          <p:spTgt spid="157709"/>
                                        </p:tgtEl>
                                        <p:attrNameLst>
                                          <p:attrName>ppt_w</p:attrName>
                                        </p:attrNameLst>
                                      </p:cBhvr>
                                      <p:tavLst>
                                        <p:tav tm="0">
                                          <p:val>
                                            <p:fltVal val="0"/>
                                          </p:val>
                                        </p:tav>
                                        <p:tav tm="100000">
                                          <p:val>
                                            <p:strVal val="#ppt_w"/>
                                          </p:val>
                                        </p:tav>
                                      </p:tavLst>
                                    </p:anim>
                                    <p:anim calcmode="lin" valueType="num">
                                      <p:cBhvr>
                                        <p:cTn id="8" dur="1000" fill="hold"/>
                                        <p:tgtEl>
                                          <p:spTgt spid="157709"/>
                                        </p:tgtEl>
                                        <p:attrNameLst>
                                          <p:attrName>ppt_h</p:attrName>
                                        </p:attrNameLst>
                                      </p:cBhvr>
                                      <p:tavLst>
                                        <p:tav tm="0">
                                          <p:val>
                                            <p:fltVal val="0"/>
                                          </p:val>
                                        </p:tav>
                                        <p:tav tm="100000">
                                          <p:val>
                                            <p:strVal val="#ppt_h"/>
                                          </p:val>
                                        </p:tav>
                                      </p:tavLst>
                                    </p:anim>
                                    <p:anim calcmode="lin" valueType="num">
                                      <p:cBhvr>
                                        <p:cTn id="9" dur="1000" fill="hold"/>
                                        <p:tgtEl>
                                          <p:spTgt spid="157709"/>
                                        </p:tgtEl>
                                        <p:attrNameLst>
                                          <p:attrName>ppt_x</p:attrName>
                                        </p:attrNameLst>
                                      </p:cBhvr>
                                      <p:tavLst>
                                        <p:tav tm="0">
                                          <p:val>
                                            <p:fltVal val="0.5"/>
                                          </p:val>
                                        </p:tav>
                                        <p:tav tm="100000">
                                          <p:val>
                                            <p:strVal val="#ppt_x"/>
                                          </p:val>
                                        </p:tav>
                                      </p:tavLst>
                                    </p:anim>
                                    <p:anim calcmode="lin" valueType="num">
                                      <p:cBhvr>
                                        <p:cTn id="10" dur="1000" fill="hold"/>
                                        <p:tgtEl>
                                          <p:spTgt spid="15770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69" y="620252"/>
            <a:ext cx="8115031" cy="5675774"/>
          </a:xfrm>
          <a:prstGeom prst="rect">
            <a:avLst/>
          </a:prstGeom>
          <a:scene3d>
            <a:camera prst="orthographicFront"/>
            <a:lightRig rig="threePt" dir="t"/>
          </a:scene3d>
          <a:sp3d>
            <a:bevelT prst="convex"/>
          </a:sp3d>
        </p:spPr>
      </p:pic>
      <p:sp>
        <p:nvSpPr>
          <p:cNvPr id="165900" name="Text Box 12"/>
          <p:cNvSpPr txBox="1">
            <a:spLocks noChangeArrowheads="1"/>
          </p:cNvSpPr>
          <p:nvPr/>
        </p:nvSpPr>
        <p:spPr bwMode="auto">
          <a:xfrm>
            <a:off x="675635" y="1835188"/>
            <a:ext cx="3915549" cy="4031873"/>
          </a:xfrm>
          <a:prstGeom prst="rect">
            <a:avLst/>
          </a:prstGeom>
          <a:noFill/>
          <a:ln>
            <a:noFill/>
          </a:ln>
          <a:effectLst/>
          <a:extLst/>
        </p:spPr>
        <p:txBody>
          <a:bodyPr wrap="square">
            <a:spAutoFit/>
          </a:bodyPr>
          <a:lstStyle/>
          <a:p>
            <a:pPr algn="ctr" fontAlgn="base">
              <a:spcBef>
                <a:spcPct val="0"/>
              </a:spcBef>
              <a:spcAft>
                <a:spcPct val="0"/>
              </a:spcAft>
              <a:defRPr/>
            </a:pPr>
            <a:r>
              <a:rPr lang="es-ES" sz="3200" b="1" dirty="0" smtClean="0">
                <a:solidFill>
                  <a:schemeClr val="bg1"/>
                </a:solidFill>
                <a:effectLst>
                  <a:outerShdw blurRad="38100" dist="38100" dir="2700000" algn="tl">
                    <a:srgbClr val="000000"/>
                  </a:outerShdw>
                </a:effectLst>
                <a:latin typeface="Palatino Linotype" panose="02040502050505030304" pitchFamily="18" charset="0"/>
              </a:rPr>
              <a:t>Disponernos a la nueva Alianza que pasa por nuestra reconciliación concreta con Dios mediante el sacramento de la penitencia.</a:t>
            </a:r>
            <a:r>
              <a:rPr lang="es-MX" sz="3200" b="1" dirty="0">
                <a:solidFill>
                  <a:schemeClr val="bg1"/>
                </a:solidFill>
                <a:effectLst>
                  <a:outerShdw blurRad="38100" dist="38100" dir="2700000" algn="tl">
                    <a:srgbClr val="000000"/>
                  </a:outerShdw>
                </a:effectLst>
                <a:latin typeface="Palatino Linotype" panose="02040502050505030304" pitchFamily="18" charset="0"/>
              </a:rPr>
              <a:t> </a:t>
            </a:r>
            <a:endParaRPr lang="es-ES" sz="3200" b="1" dirty="0">
              <a:solidFill>
                <a:schemeClr val="bg1"/>
              </a:solidFill>
              <a:effectLst>
                <a:outerShdw blurRad="38100" dist="38100" dir="2700000" algn="tl">
                  <a:srgbClr val="000000"/>
                </a:outerShdw>
              </a:effectLst>
              <a:latin typeface="Palatino Linotype" panose="02040502050505030304" pitchFamily="18" charset="0"/>
            </a:endParaRPr>
          </a:p>
        </p:txBody>
      </p:sp>
      <p:sp>
        <p:nvSpPr>
          <p:cNvPr id="91139" name="WordArt 13"/>
          <p:cNvSpPr>
            <a:spLocks noChangeArrowheads="1" noChangeShapeType="1" noTextEdit="1"/>
          </p:cNvSpPr>
          <p:nvPr/>
        </p:nvSpPr>
        <p:spPr bwMode="auto">
          <a:xfrm>
            <a:off x="1331913" y="620251"/>
            <a:ext cx="6896100" cy="4322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kern="10" dirty="0">
                <a:ln w="9525">
                  <a:solidFill>
                    <a:srgbClr val="000000"/>
                  </a:solidFill>
                  <a:round/>
                  <a:headEnd/>
                  <a:tailEnd/>
                </a:ln>
                <a:solidFill>
                  <a:srgbClr val="FFFF00"/>
                </a:solidFill>
                <a:effectLst>
                  <a:outerShdw blurRad="38100" dist="38100" dir="2700000" algn="tl" rotWithShape="0">
                    <a:srgbClr val="000000">
                      <a:alpha val="43137"/>
                    </a:srgbClr>
                  </a:outerShdw>
                </a:effectLst>
                <a:latin typeface="AR DELANEY" panose="02000000000000000000" pitchFamily="2" charset="0"/>
              </a:rPr>
              <a:t>Compromiso de la semana: </a:t>
            </a:r>
          </a:p>
        </p:txBody>
      </p:sp>
    </p:spTree>
    <p:extLst>
      <p:ext uri="{BB962C8B-B14F-4D97-AF65-F5344CB8AC3E}">
        <p14:creationId xmlns:p14="http://schemas.microsoft.com/office/powerpoint/2010/main" val="548323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165900"/>
                                        </p:tgtEl>
                                        <p:attrNameLst>
                                          <p:attrName>style.visibility</p:attrName>
                                        </p:attrNameLst>
                                      </p:cBhvr>
                                      <p:to>
                                        <p:strVal val="visible"/>
                                      </p:to>
                                    </p:set>
                                    <p:anim calcmode="lin" valueType="num">
                                      <p:cBhvr additive="base">
                                        <p:cTn id="7" dur="750" fill="hold"/>
                                        <p:tgtEl>
                                          <p:spTgt spid="165900"/>
                                        </p:tgtEl>
                                        <p:attrNameLst>
                                          <p:attrName>ppt_x</p:attrName>
                                        </p:attrNameLst>
                                      </p:cBhvr>
                                      <p:tavLst>
                                        <p:tav tm="0">
                                          <p:val>
                                            <p:strVal val="0-#ppt_w/2"/>
                                          </p:val>
                                        </p:tav>
                                        <p:tav tm="100000">
                                          <p:val>
                                            <p:strVal val="#ppt_x"/>
                                          </p:val>
                                        </p:tav>
                                      </p:tavLst>
                                    </p:anim>
                                    <p:anim calcmode="lin" valueType="num">
                                      <p:cBhvr additive="base">
                                        <p:cTn id="8" dur="750" fill="hold"/>
                                        <p:tgtEl>
                                          <p:spTgt spid="1659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72" y="498005"/>
            <a:ext cx="8130108" cy="5892052"/>
          </a:xfrm>
          <a:prstGeom prst="rect">
            <a:avLst/>
          </a:prstGeom>
          <a:scene3d>
            <a:camera prst="orthographicFront"/>
            <a:lightRig rig="threePt" dir="t"/>
          </a:scene3d>
          <a:sp3d>
            <a:bevelT/>
          </a:sp3d>
        </p:spPr>
      </p:pic>
      <p:sp>
        <p:nvSpPr>
          <p:cNvPr id="172036" name="Rectangle 4"/>
          <p:cNvSpPr>
            <a:spLocks noGrp="1" noChangeArrowheads="1"/>
          </p:cNvSpPr>
          <p:nvPr>
            <p:ph type="body" idx="1"/>
          </p:nvPr>
        </p:nvSpPr>
        <p:spPr>
          <a:xfrm>
            <a:off x="3006725" y="1549273"/>
            <a:ext cx="5474233" cy="3789516"/>
          </a:xfrm>
        </p:spPr>
        <p:txBody>
          <a:bodyPr/>
          <a:lstStyle/>
          <a:p>
            <a:pPr marL="0" indent="0" algn="ctr" eaLnBrk="1" hangingPunct="1">
              <a:lnSpc>
                <a:spcPct val="80000"/>
              </a:lnSpc>
              <a:spcBef>
                <a:spcPts val="0"/>
              </a:spcBef>
              <a:buNone/>
            </a:pPr>
            <a:r>
              <a:rPr lang="es-PE"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rPr>
              <a:t>Ayúdanos, oh Cristo,                                         maestro verdadero,</a:t>
            </a:r>
          </a:p>
          <a:p>
            <a:pPr marL="0" indent="0" algn="ctr" eaLnBrk="1" hangingPunct="1">
              <a:lnSpc>
                <a:spcPct val="80000"/>
              </a:lnSpc>
              <a:spcBef>
                <a:spcPts val="0"/>
              </a:spcBef>
              <a:buNone/>
            </a:pPr>
            <a:r>
              <a:rPr lang="es-PE"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rPr>
              <a:t>para cumplir en los días de la penitencia </a:t>
            </a:r>
          </a:p>
          <a:p>
            <a:pPr marL="0" indent="0" algn="ctr" eaLnBrk="1" hangingPunct="1">
              <a:lnSpc>
                <a:spcPct val="80000"/>
              </a:lnSpc>
              <a:spcBef>
                <a:spcPts val="0"/>
              </a:spcBef>
              <a:buNone/>
            </a:pPr>
            <a:r>
              <a:rPr lang="es-PE"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rPr>
              <a:t>La transformación de nuestros corazones.</a:t>
            </a:r>
          </a:p>
          <a:p>
            <a:pPr marL="0" indent="0" algn="ctr" eaLnBrk="1" hangingPunct="1">
              <a:lnSpc>
                <a:spcPct val="80000"/>
              </a:lnSpc>
              <a:spcBef>
                <a:spcPts val="0"/>
              </a:spcBef>
              <a:buNone/>
            </a:pPr>
            <a:r>
              <a:rPr lang="es-PE"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rPr>
              <a:t>Tú, la víctima de la nueva alianza, inscribe en lo más profundo de todos nosotros la única ley que hace libre e Hijo  del Padre: </a:t>
            </a:r>
          </a:p>
          <a:p>
            <a:pPr marL="0" indent="0" algn="ctr" eaLnBrk="1" hangingPunct="1">
              <a:lnSpc>
                <a:spcPct val="80000"/>
              </a:lnSpc>
              <a:spcBef>
                <a:spcPts val="0"/>
              </a:spcBef>
              <a:buNone/>
            </a:pPr>
            <a:r>
              <a:rPr lang="es-PE"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rPr>
              <a:t>El mandamiento del amor.</a:t>
            </a:r>
          </a:p>
        </p:txBody>
      </p:sp>
      <p:sp>
        <p:nvSpPr>
          <p:cNvPr id="92163" name="WordArt 5"/>
          <p:cNvSpPr>
            <a:spLocks noChangeArrowheads="1" noChangeShapeType="1" noTextEdit="1"/>
          </p:cNvSpPr>
          <p:nvPr/>
        </p:nvSpPr>
        <p:spPr bwMode="auto">
          <a:xfrm>
            <a:off x="899592" y="764704"/>
            <a:ext cx="2466975" cy="285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kern="10" dirty="0">
                <a:ln w="9525">
                  <a:solidFill>
                    <a:srgbClr val="9933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Oración final </a:t>
            </a:r>
          </a:p>
        </p:txBody>
      </p:sp>
    </p:spTree>
    <p:extLst>
      <p:ext uri="{BB962C8B-B14F-4D97-AF65-F5344CB8AC3E}">
        <p14:creationId xmlns:p14="http://schemas.microsoft.com/office/powerpoint/2010/main" val="274392319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72036"/>
                                        </p:tgtEl>
                                        <p:attrNameLst>
                                          <p:attrName>style.visibility</p:attrName>
                                        </p:attrNameLst>
                                      </p:cBhvr>
                                      <p:to>
                                        <p:strVal val="visible"/>
                                      </p:to>
                                    </p:set>
                                    <p:anim calcmode="lin" valueType="num">
                                      <p:cBhvr>
                                        <p:cTn id="7" dur="250" fill="hold"/>
                                        <p:tgtEl>
                                          <p:spTgt spid="172036"/>
                                        </p:tgtEl>
                                        <p:attrNameLst>
                                          <p:attrName>ppt_w</p:attrName>
                                        </p:attrNameLst>
                                      </p:cBhvr>
                                      <p:tavLst>
                                        <p:tav tm="0">
                                          <p:val>
                                            <p:fltVal val="0"/>
                                          </p:val>
                                        </p:tav>
                                        <p:tav tm="100000">
                                          <p:val>
                                            <p:strVal val="#ppt_w"/>
                                          </p:val>
                                        </p:tav>
                                      </p:tavLst>
                                    </p:anim>
                                    <p:anim calcmode="lin" valueType="num">
                                      <p:cBhvr>
                                        <p:cTn id="8" dur="250" fill="hold"/>
                                        <p:tgtEl>
                                          <p:spTgt spid="1720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92" y="498004"/>
            <a:ext cx="8130108" cy="5892052"/>
          </a:xfrm>
          <a:prstGeom prst="rect">
            <a:avLst/>
          </a:prstGeom>
          <a:scene3d>
            <a:camera prst="orthographicFront"/>
            <a:lightRig rig="threePt" dir="t"/>
          </a:scene3d>
          <a:sp3d>
            <a:bevelT/>
          </a:sp3d>
        </p:spPr>
      </p:pic>
      <p:sp>
        <p:nvSpPr>
          <p:cNvPr id="172036" name="Rectangle 4"/>
          <p:cNvSpPr>
            <a:spLocks noGrp="1" noChangeArrowheads="1"/>
          </p:cNvSpPr>
          <p:nvPr>
            <p:ph type="body" idx="1"/>
          </p:nvPr>
        </p:nvSpPr>
        <p:spPr>
          <a:xfrm>
            <a:off x="3606800" y="2509685"/>
            <a:ext cx="4833518" cy="3037676"/>
          </a:xfrm>
        </p:spPr>
        <p:txBody>
          <a:bodyPr/>
          <a:lstStyle/>
          <a:p>
            <a:pPr marL="0" indent="0" algn="ctr" eaLnBrk="1" hangingPunct="1">
              <a:lnSpc>
                <a:spcPct val="80000"/>
              </a:lnSpc>
              <a:spcBef>
                <a:spcPts val="0"/>
              </a:spcBef>
              <a:buNone/>
            </a:pPr>
            <a:r>
              <a:rPr lang="es-PE"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rPr>
              <a:t>Enséñanos la obediencia, muéstranos la hora de tu reino cuando nos invites a imitar tu entrega total al Padre.</a:t>
            </a:r>
          </a:p>
          <a:p>
            <a:pPr marL="0" indent="0" algn="ctr" eaLnBrk="1" hangingPunct="1">
              <a:lnSpc>
                <a:spcPct val="80000"/>
              </a:lnSpc>
              <a:spcBef>
                <a:spcPts val="0"/>
              </a:spcBef>
              <a:buNone/>
            </a:pPr>
            <a:r>
              <a:rPr lang="es-PE"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rPr>
              <a:t>Y en el camino de nuestra conversión permítenos también a nosotros glorificar el nombre del Padre en el cumplimiento amoroso de su voluntad. </a:t>
            </a:r>
          </a:p>
          <a:p>
            <a:pPr marL="0" indent="0" algn="ctr" eaLnBrk="1" hangingPunct="1">
              <a:lnSpc>
                <a:spcPct val="80000"/>
              </a:lnSpc>
              <a:spcBef>
                <a:spcPts val="0"/>
              </a:spcBef>
              <a:buNone/>
            </a:pPr>
            <a:endParaRPr lang="es-PE"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eaLnBrk="1" hangingPunct="1">
              <a:lnSpc>
                <a:spcPct val="80000"/>
              </a:lnSpc>
              <a:spcBef>
                <a:spcPts val="0"/>
              </a:spcBef>
              <a:buNone/>
            </a:pPr>
            <a:endParaRPr lang="es-PE"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endParaRPr>
          </a:p>
          <a:p>
            <a:pPr marL="0" indent="0" algn="ctr" eaLnBrk="1" hangingPunct="1">
              <a:lnSpc>
                <a:spcPct val="80000"/>
              </a:lnSpc>
              <a:spcBef>
                <a:spcPts val="0"/>
              </a:spcBef>
              <a:buNone/>
            </a:pPr>
            <a:endParaRPr lang="es-ES_tradnl" sz="3000" b="1" dirty="0" smtClean="0">
              <a:solidFill>
                <a:schemeClr val="bg1"/>
              </a:solidFill>
              <a:effectLst>
                <a:glow rad="139700">
                  <a:schemeClr val="accent4">
                    <a:satMod val="175000"/>
                    <a:alpha val="40000"/>
                  </a:scheme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19388904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72036"/>
                                        </p:tgtEl>
                                        <p:attrNameLst>
                                          <p:attrName>style.visibility</p:attrName>
                                        </p:attrNameLst>
                                      </p:cBhvr>
                                      <p:to>
                                        <p:strVal val="visible"/>
                                      </p:to>
                                    </p:set>
                                    <p:anim calcmode="lin" valueType="num">
                                      <p:cBhvr>
                                        <p:cTn id="7" dur="250" fill="hold"/>
                                        <p:tgtEl>
                                          <p:spTgt spid="172036"/>
                                        </p:tgtEl>
                                        <p:attrNameLst>
                                          <p:attrName>ppt_w</p:attrName>
                                        </p:attrNameLst>
                                      </p:cBhvr>
                                      <p:tavLst>
                                        <p:tav tm="0">
                                          <p:val>
                                            <p:fltVal val="0"/>
                                          </p:val>
                                        </p:tav>
                                        <p:tav tm="100000">
                                          <p:val>
                                            <p:strVal val="#ppt_w"/>
                                          </p:val>
                                        </p:tav>
                                      </p:tavLst>
                                    </p:anim>
                                    <p:anim calcmode="lin" valueType="num">
                                      <p:cBhvr>
                                        <p:cTn id="8" dur="250" fill="hold"/>
                                        <p:tgtEl>
                                          <p:spTgt spid="1720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203000" y="6396389"/>
            <a:ext cx="5086077" cy="400110"/>
          </a:xfrm>
          <a:prstGeom prst="rect">
            <a:avLst/>
          </a:prstGeom>
          <a:solidFill>
            <a:srgbClr val="2F0918"/>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00" b="1" dirty="0">
                <a:solidFill>
                  <a:srgbClr val="CC99FF"/>
                </a:solidFill>
                <a:latin typeface="Poor Richard" pitchFamily="18" charset="0"/>
              </a:rPr>
              <a:t>Texto de </a:t>
            </a:r>
            <a:r>
              <a:rPr lang="es-PE" sz="1000" b="1" dirty="0" err="1">
                <a:solidFill>
                  <a:srgbClr val="CC99FF"/>
                </a:solidFill>
                <a:latin typeface="Poor Richard" pitchFamily="18" charset="0"/>
              </a:rPr>
              <a:t>Lectio</a:t>
            </a:r>
            <a:r>
              <a:rPr lang="es-PE" sz="1000" b="1" dirty="0">
                <a:solidFill>
                  <a:srgbClr val="CC99FF"/>
                </a:solidFill>
                <a:latin typeface="Poor Richard" pitchFamily="18" charset="0"/>
              </a:rPr>
              <a:t> Divina:    Padre César Chávez  Alva (Chuno) </a:t>
            </a:r>
            <a:r>
              <a:rPr lang="es-PE" sz="1000" b="1" dirty="0" err="1">
                <a:solidFill>
                  <a:srgbClr val="CC99FF"/>
                </a:solidFill>
                <a:latin typeface="Poor Richard" pitchFamily="18" charset="0"/>
              </a:rPr>
              <a:t>C.ongregación</a:t>
            </a:r>
            <a:r>
              <a:rPr lang="es-PE" sz="1000" b="1" dirty="0">
                <a:solidFill>
                  <a:srgbClr val="CC99FF"/>
                </a:solidFill>
                <a:latin typeface="Poor Richard" pitchFamily="18" charset="0"/>
              </a:rPr>
              <a:t> de la Misión.</a:t>
            </a:r>
          </a:p>
          <a:p>
            <a:pPr algn="ctr" fontAlgn="base">
              <a:spcBef>
                <a:spcPct val="0"/>
              </a:spcBef>
              <a:spcAft>
                <a:spcPct val="0"/>
              </a:spcAft>
              <a:defRPr/>
            </a:pPr>
            <a:r>
              <a:rPr lang="es-PE" sz="1000" b="1" dirty="0">
                <a:solidFill>
                  <a:srgbClr val="CC99FF"/>
                </a:solidFill>
                <a:latin typeface="Poor Richard" pitchFamily="18" charset="0"/>
              </a:rPr>
              <a:t> </a:t>
            </a:r>
            <a:r>
              <a:rPr lang="es-PE" sz="1000" b="1" dirty="0" err="1">
                <a:solidFill>
                  <a:srgbClr val="CC99FF"/>
                </a:solidFill>
                <a:latin typeface="Poor Richard" pitchFamily="18" charset="0"/>
              </a:rPr>
              <a:t>Power</a:t>
            </a:r>
            <a:r>
              <a:rPr lang="es-PE" sz="1000" b="1" dirty="0">
                <a:solidFill>
                  <a:srgbClr val="CC99FF"/>
                </a:solidFill>
                <a:latin typeface="Poor Richard" pitchFamily="18" charset="0"/>
              </a:rPr>
              <a:t> Point :  Sor Pilar Caycho Vela  - Hija de la Caridad de San Vicente de </a:t>
            </a:r>
            <a:r>
              <a:rPr lang="es-PE" sz="1000" b="1" dirty="0" smtClean="0">
                <a:solidFill>
                  <a:srgbClr val="CC99FF"/>
                </a:solidFill>
                <a:latin typeface="Poor Richard" pitchFamily="18" charset="0"/>
              </a:rPr>
              <a:t>Paúl</a:t>
            </a:r>
            <a:endParaRPr lang="es-PE" sz="1000" b="1" dirty="0">
              <a:solidFill>
                <a:srgbClr val="CC99FF"/>
              </a:solidFill>
              <a:latin typeface="Poor Richard" pitchFamily="18"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29" y="501344"/>
            <a:ext cx="8109011" cy="5895045"/>
          </a:xfrm>
          <a:prstGeom prst="rect">
            <a:avLst/>
          </a:prstGeom>
          <a:scene3d>
            <a:camera prst="orthographicFront"/>
            <a:lightRig rig="threePt" dir="t"/>
          </a:scene3d>
          <a:sp3d>
            <a:bevelT prst="convex"/>
          </a:sp3d>
        </p:spPr>
      </p:pic>
    </p:spTree>
    <p:extLst>
      <p:ext uri="{BB962C8B-B14F-4D97-AF65-F5344CB8AC3E}">
        <p14:creationId xmlns:p14="http://schemas.microsoft.com/office/powerpoint/2010/main" val="255513388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Viernes santo miercoles de ceniza cruz dios jesus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19" y="511781"/>
            <a:ext cx="8144253" cy="582436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1" name="WordArt 6"/>
          <p:cNvSpPr>
            <a:spLocks noChangeArrowheads="1" noChangeShapeType="1" noTextEdit="1"/>
          </p:cNvSpPr>
          <p:nvPr/>
        </p:nvSpPr>
        <p:spPr bwMode="auto">
          <a:xfrm>
            <a:off x="2876174" y="578859"/>
            <a:ext cx="3889375" cy="2063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kern="10" dirty="0">
                <a:ln w="9525">
                  <a:solidFill>
                    <a:srgbClr val="000000"/>
                  </a:solidFill>
                  <a:round/>
                  <a:headEnd/>
                  <a:tailEnd/>
                </a:ln>
                <a:solidFill>
                  <a:srgbClr val="FFFFFF"/>
                </a:solidFill>
                <a:effectLst>
                  <a:outerShdw blurRad="38100" dist="38100" dir="2700000" algn="tl" rotWithShape="0">
                    <a:srgbClr val="000000">
                      <a:alpha val="43137"/>
                    </a:srgbClr>
                  </a:outerShdw>
                </a:effectLst>
                <a:latin typeface="Arial Black"/>
              </a:rPr>
              <a:t>AMBIENTACIÓN:  </a:t>
            </a:r>
          </a:p>
        </p:txBody>
      </p:sp>
      <p:sp>
        <p:nvSpPr>
          <p:cNvPr id="12" name="Rectangle 5"/>
          <p:cNvSpPr>
            <a:spLocks noChangeArrowheads="1"/>
          </p:cNvSpPr>
          <p:nvPr/>
        </p:nvSpPr>
        <p:spPr bwMode="auto">
          <a:xfrm>
            <a:off x="515884" y="1529993"/>
            <a:ext cx="3123243" cy="4723002"/>
          </a:xfrm>
          <a:prstGeom prst="rect">
            <a:avLst/>
          </a:prstGeom>
          <a:noFill/>
          <a:ln>
            <a:noFill/>
          </a:ln>
          <a:effectLst/>
          <a:scene3d>
            <a:camera prst="orthographicFront"/>
            <a:lightRig rig="threePt" dir="t"/>
          </a:scene3d>
          <a:sp3d>
            <a:bevelT prst="slope"/>
          </a:sp3d>
        </p:spPr>
        <p:txBody>
          <a:bodyPr/>
          <a:lstStyle/>
          <a:p>
            <a:pPr fontAlgn="base">
              <a:spcBef>
                <a:spcPct val="20000"/>
              </a:spcBef>
              <a:spcAft>
                <a:spcPct val="0"/>
              </a:spcAft>
            </a:pPr>
            <a:r>
              <a:rPr lang="es-ES_tradnl" sz="2800" i="1" dirty="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rPr>
              <a:t>La Alianza nueva y definitiva es el tema que hoy se nos propone como preparación última a las fiestas pascuales. </a:t>
            </a:r>
            <a:r>
              <a:rPr lang="es-PE" sz="2800" i="1" dirty="0" smtClean="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rPr>
              <a:t>Cristo</a:t>
            </a:r>
            <a:r>
              <a:rPr lang="es-PE" sz="2800" i="1" dirty="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rPr>
              <a:t>, grano de trigo que se rompe, va a dar el fruto de  la redención. </a:t>
            </a:r>
            <a:endParaRPr lang="es-ES_tradnl" sz="2800" i="1" dirty="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endParaRPr>
          </a:p>
        </p:txBody>
      </p:sp>
      <p:sp>
        <p:nvSpPr>
          <p:cNvPr id="13" name="Rectangle 5"/>
          <p:cNvSpPr>
            <a:spLocks noChangeArrowheads="1"/>
          </p:cNvSpPr>
          <p:nvPr/>
        </p:nvSpPr>
        <p:spPr bwMode="auto">
          <a:xfrm>
            <a:off x="543591" y="2806437"/>
            <a:ext cx="3380338" cy="1872208"/>
          </a:xfrm>
          <a:prstGeom prst="rect">
            <a:avLst/>
          </a:prstGeom>
          <a:noFill/>
          <a:ln>
            <a:noFill/>
          </a:ln>
          <a:effectLst/>
        </p:spPr>
        <p:txBody>
          <a:bodyPr/>
          <a:lstStyle/>
          <a:p>
            <a:pPr fontAlgn="base">
              <a:spcAft>
                <a:spcPct val="0"/>
              </a:spcAft>
            </a:pPr>
            <a:endParaRPr lang="es-ES_tradnl" sz="2800" i="1" dirty="0">
              <a:solidFill>
                <a:srgbClr val="FFFF00"/>
              </a:solidFill>
              <a:effectLst>
                <a:glow rad="101600">
                  <a:srgbClr val="000000">
                    <a:satMod val="175000"/>
                    <a:alpha val="40000"/>
                  </a:srgbClr>
                </a:glow>
                <a:outerShdw blurRad="50800" dist="38100" dir="10800000" algn="r" rotWithShape="0">
                  <a:srgbClr val="3333CC">
                    <a:lumMod val="50000"/>
                  </a:srgbClr>
                </a:outerShdw>
              </a:effectLst>
            </a:endParaRPr>
          </a:p>
        </p:txBody>
      </p:sp>
      <p:sp>
        <p:nvSpPr>
          <p:cNvPr id="14" name="Rectangle 5"/>
          <p:cNvSpPr>
            <a:spLocks noChangeArrowheads="1"/>
          </p:cNvSpPr>
          <p:nvPr/>
        </p:nvSpPr>
        <p:spPr bwMode="auto">
          <a:xfrm>
            <a:off x="717433" y="4941167"/>
            <a:ext cx="7650796" cy="1368152"/>
          </a:xfrm>
          <a:prstGeom prst="rect">
            <a:avLst/>
          </a:prstGeom>
          <a:noFill/>
          <a:ln>
            <a:noFill/>
          </a:ln>
          <a:effectLst/>
        </p:spPr>
        <p:txBody>
          <a:bodyPr/>
          <a:lstStyle/>
          <a:p>
            <a:pPr algn="ctr" fontAlgn="base">
              <a:spcBef>
                <a:spcPct val="20000"/>
              </a:spcBef>
              <a:spcAft>
                <a:spcPct val="0"/>
              </a:spcAft>
            </a:pPr>
            <a:endParaRPr lang="es-ES" sz="2800" i="1" dirty="0">
              <a:solidFill>
                <a:srgbClr val="FFFF00"/>
              </a:solidFill>
              <a:effectLst>
                <a:glow rad="101600">
                  <a:srgbClr val="000000">
                    <a:satMod val="175000"/>
                    <a:alpha val="40000"/>
                  </a:srgbClr>
                </a:glow>
                <a:outerShdw blurRad="50800" dist="38100" dir="10800000" algn="r" rotWithShape="0">
                  <a:srgbClr val="3333CC">
                    <a:lumMod val="50000"/>
                  </a:srgbClr>
                </a:outerShdw>
              </a:effectLst>
            </a:endParaRPr>
          </a:p>
        </p:txBody>
      </p:sp>
      <p:sp>
        <p:nvSpPr>
          <p:cNvPr id="10" name="Rectangle 5"/>
          <p:cNvSpPr>
            <a:spLocks noChangeArrowheads="1"/>
          </p:cNvSpPr>
          <p:nvPr/>
        </p:nvSpPr>
        <p:spPr bwMode="auto">
          <a:xfrm>
            <a:off x="5948218" y="1681042"/>
            <a:ext cx="2663036" cy="3509819"/>
          </a:xfrm>
          <a:prstGeom prst="rect">
            <a:avLst/>
          </a:prstGeom>
          <a:noFill/>
          <a:ln>
            <a:noFill/>
          </a:ln>
          <a:effectLst/>
          <a:scene3d>
            <a:camera prst="orthographicFront"/>
            <a:lightRig rig="threePt" dir="t"/>
          </a:scene3d>
          <a:sp3d>
            <a:bevelT prst="slope"/>
          </a:sp3d>
        </p:spPr>
        <p:txBody>
          <a:bodyPr/>
          <a:lstStyle/>
          <a:p>
            <a:pPr algn="r" fontAlgn="base">
              <a:spcBef>
                <a:spcPct val="20000"/>
              </a:spcBef>
              <a:spcAft>
                <a:spcPct val="0"/>
              </a:spcAft>
            </a:pPr>
            <a:r>
              <a:rPr lang="es-ES_tradnl" sz="2800" i="1" dirty="0" smtClean="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rPr>
              <a:t>Renovemos </a:t>
            </a:r>
            <a:r>
              <a:rPr lang="es-ES_tradnl" sz="2800" i="1" dirty="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rPr>
              <a:t>nuestro </a:t>
            </a:r>
            <a:r>
              <a:rPr lang="es-ES_tradnl" sz="2800" i="1" dirty="0" smtClean="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rPr>
              <a:t>                interés </a:t>
            </a:r>
            <a:r>
              <a:rPr lang="es-ES_tradnl" sz="2800" i="1" dirty="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rPr>
              <a:t>y nuestra ilusión al sentir tan cercano el abrazo decisivo con el que Dios se va a hacer nuestro aliado.</a:t>
            </a:r>
            <a:endParaRPr lang="es-ES" sz="2800" i="1" dirty="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endParaRPr>
          </a:p>
          <a:p>
            <a:pPr algn="r" fontAlgn="base">
              <a:spcBef>
                <a:spcPct val="20000"/>
              </a:spcBef>
              <a:spcAft>
                <a:spcPct val="0"/>
              </a:spcAft>
            </a:pPr>
            <a:endParaRPr lang="es-PE" sz="2800" i="1" dirty="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endParaRPr>
          </a:p>
          <a:p>
            <a:pPr algn="r" fontAlgn="base">
              <a:spcBef>
                <a:spcPct val="20000"/>
              </a:spcBef>
              <a:spcAft>
                <a:spcPct val="0"/>
              </a:spcAft>
            </a:pPr>
            <a:endParaRPr lang="es-ES_tradnl" sz="2800" i="1" dirty="0">
              <a:solidFill>
                <a:srgbClr val="FFFFFF"/>
              </a:solidFill>
              <a:effectLst>
                <a:glow rad="101600">
                  <a:srgbClr val="000000">
                    <a:satMod val="175000"/>
                    <a:alpha val="40000"/>
                  </a:srgbClr>
                </a:glow>
                <a:outerShdw blurRad="50800" dist="38100" dir="10800000" algn="r" rotWithShape="0">
                  <a:srgbClr val="3333CC">
                    <a:lumMod val="50000"/>
                  </a:srgbClr>
                </a:outerShdw>
              </a:effectLst>
              <a:latin typeface="Aparajita"/>
            </a:endParaRPr>
          </a:p>
        </p:txBody>
      </p:sp>
    </p:spTree>
    <p:extLst>
      <p:ext uri="{BB962C8B-B14F-4D97-AF65-F5344CB8AC3E}">
        <p14:creationId xmlns:p14="http://schemas.microsoft.com/office/powerpoint/2010/main" val="325789460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11925"/>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750" fill="hold"/>
                                        <p:tgtEl>
                                          <p:spTgt spid="10"/>
                                        </p:tgtEl>
                                        <p:attrNameLst>
                                          <p:attrName>ppt_w</p:attrName>
                                        </p:attrNameLst>
                                      </p:cBhvr>
                                      <p:tavLst>
                                        <p:tav tm="0">
                                          <p:val>
                                            <p:fltVal val="0"/>
                                          </p:val>
                                        </p:tav>
                                        <p:tav tm="100000">
                                          <p:val>
                                            <p:strVal val="#ppt_w"/>
                                          </p:val>
                                        </p:tav>
                                      </p:tavLst>
                                    </p:anim>
                                    <p:anim calcmode="lin" valueType="num">
                                      <p:cBhvr>
                                        <p:cTn id="14" dur="750" fill="hold"/>
                                        <p:tgtEl>
                                          <p:spTgt spid="10"/>
                                        </p:tgtEl>
                                        <p:attrNameLst>
                                          <p:attrName>ppt_h</p:attrName>
                                        </p:attrNameLst>
                                      </p:cBhvr>
                                      <p:tavLst>
                                        <p:tav tm="0">
                                          <p:val>
                                            <p:fltVal val="0"/>
                                          </p:val>
                                        </p:tav>
                                        <p:tav tm="100000">
                                          <p:val>
                                            <p:strVal val="#ppt_h"/>
                                          </p:val>
                                        </p:tav>
                                      </p:tavLst>
                                    </p:anim>
                                    <p:animEffect transition="in" filter="fade">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ernes santo miercoles de ceniza cruz dios jesus | Foto Premium"/>
          <p:cNvPicPr>
            <a:picLocks noChangeAspect="1" noChangeArrowheads="1"/>
          </p:cNvPicPr>
          <p:nvPr/>
        </p:nvPicPr>
        <p:blipFill rotWithShape="1">
          <a:blip r:embed="rId3">
            <a:extLst>
              <a:ext uri="{28A0092B-C50C-407E-A947-70E740481C1C}">
                <a14:useLocalDpi xmlns:a14="http://schemas.microsoft.com/office/drawing/2010/main" val="0"/>
              </a:ext>
            </a:extLst>
          </a:blip>
          <a:srcRect t="6685"/>
          <a:stretch/>
        </p:blipFill>
        <p:spPr bwMode="auto">
          <a:xfrm>
            <a:off x="600367" y="581891"/>
            <a:ext cx="8026126" cy="580521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41316" name="Rectangle 4"/>
          <p:cNvSpPr>
            <a:spLocks noChangeArrowheads="1"/>
          </p:cNvSpPr>
          <p:nvPr/>
        </p:nvSpPr>
        <p:spPr bwMode="auto">
          <a:xfrm>
            <a:off x="531208" y="760426"/>
            <a:ext cx="4255608" cy="516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s-ES_tradnl" sz="2400" b="1" dirty="0">
                <a:solidFill>
                  <a:srgbClr val="FFFFFF"/>
                </a:solidFill>
                <a:effectLst>
                  <a:glow rad="228600">
                    <a:schemeClr val="accent4">
                      <a:satMod val="175000"/>
                      <a:alpha val="40000"/>
                    </a:schemeClr>
                  </a:glow>
                </a:effectLst>
                <a:latin typeface="Arial Narrow" panose="020B0606020202030204" pitchFamily="34" charset="0"/>
              </a:rPr>
              <a:t>Señor Jesús</a:t>
            </a:r>
            <a:endParaRPr lang="es-PE" sz="2400" b="1" dirty="0">
              <a:solidFill>
                <a:srgbClr val="FFFFFF"/>
              </a:solidFill>
              <a:effectLst>
                <a:glow rad="228600">
                  <a:schemeClr val="accent4">
                    <a:satMod val="175000"/>
                    <a:alpha val="40000"/>
                  </a:schemeClr>
                </a:glow>
              </a:effectLst>
              <a:latin typeface="Arial Narrow" panose="020B0606020202030204" pitchFamily="34" charset="0"/>
            </a:endParaRPr>
          </a:p>
          <a:p>
            <a:pPr fontAlgn="base">
              <a:spcBef>
                <a:spcPct val="0"/>
              </a:spcBef>
              <a:spcAft>
                <a:spcPct val="0"/>
              </a:spcAft>
            </a:pPr>
            <a:r>
              <a:rPr lang="es-ES_tradnl" sz="2400" b="1" dirty="0">
                <a:solidFill>
                  <a:srgbClr val="FFFFFF"/>
                </a:solidFill>
                <a:effectLst>
                  <a:glow rad="228600">
                    <a:schemeClr val="accent4">
                      <a:satMod val="175000"/>
                      <a:alpha val="40000"/>
                    </a:schemeClr>
                  </a:glow>
                </a:effectLst>
                <a:latin typeface="Arial Narrow" panose="020B0606020202030204" pitchFamily="34" charset="0"/>
              </a:rPr>
              <a:t>...ha llegado la hora....                                      es el momento</a:t>
            </a:r>
            <a:r>
              <a:rPr lang="es-ES_tradnl" sz="2400" b="1" dirty="0" smtClean="0">
                <a:solidFill>
                  <a:srgbClr val="FFFFFF"/>
                </a:solidFill>
                <a:effectLst>
                  <a:glow rad="228600">
                    <a:schemeClr val="accent4">
                      <a:satMod val="175000"/>
                      <a:alpha val="40000"/>
                    </a:schemeClr>
                  </a:glow>
                </a:effectLst>
                <a:latin typeface="Arial Narrow" panose="020B0606020202030204" pitchFamily="34" charset="0"/>
              </a:rPr>
              <a:t>…, todo </a:t>
            </a:r>
            <a:r>
              <a:rPr lang="es-ES_tradnl" sz="2400" b="1" dirty="0">
                <a:solidFill>
                  <a:srgbClr val="FFFFFF"/>
                </a:solidFill>
                <a:effectLst>
                  <a:glow rad="228600">
                    <a:schemeClr val="accent4">
                      <a:satMod val="175000"/>
                      <a:alpha val="40000"/>
                    </a:schemeClr>
                  </a:glow>
                </a:effectLst>
                <a:latin typeface="Arial Narrow" panose="020B0606020202030204" pitchFamily="34" charset="0"/>
              </a:rPr>
              <a:t>fue preparación</a:t>
            </a:r>
            <a:r>
              <a:rPr lang="es-ES_tradnl" sz="2400" b="1" dirty="0" smtClean="0">
                <a:solidFill>
                  <a:srgbClr val="FFFFFF"/>
                </a:solidFill>
                <a:effectLst>
                  <a:glow rad="228600">
                    <a:schemeClr val="accent4">
                      <a:satMod val="175000"/>
                      <a:alpha val="40000"/>
                    </a:schemeClr>
                  </a:glow>
                </a:effectLst>
                <a:latin typeface="Arial Narrow" panose="020B0606020202030204" pitchFamily="34" charset="0"/>
              </a:rPr>
              <a:t>, ahora </a:t>
            </a:r>
            <a:r>
              <a:rPr lang="es-ES_tradnl" sz="2400" b="1" dirty="0">
                <a:solidFill>
                  <a:srgbClr val="FFFFFF"/>
                </a:solidFill>
                <a:effectLst>
                  <a:glow rad="228600">
                    <a:schemeClr val="accent4">
                      <a:satMod val="175000"/>
                      <a:alpha val="40000"/>
                    </a:schemeClr>
                  </a:glow>
                </a:effectLst>
                <a:latin typeface="Arial Narrow" panose="020B0606020202030204" pitchFamily="34" charset="0"/>
              </a:rPr>
              <a:t>debes amar </a:t>
            </a:r>
            <a:r>
              <a:rPr lang="es-ES_tradnl" sz="2400" b="1" dirty="0" smtClean="0">
                <a:solidFill>
                  <a:srgbClr val="FFFFFF"/>
                </a:solidFill>
                <a:effectLst>
                  <a:glow rad="228600">
                    <a:schemeClr val="accent4">
                      <a:satMod val="175000"/>
                      <a:alpha val="40000"/>
                    </a:schemeClr>
                  </a:glow>
                </a:effectLst>
                <a:latin typeface="Arial Narrow" panose="020B0606020202030204" pitchFamily="34" charset="0"/>
              </a:rPr>
              <a:t>hasta   </a:t>
            </a:r>
            <a:r>
              <a:rPr lang="es-ES_tradnl" sz="2400" b="1" dirty="0">
                <a:solidFill>
                  <a:srgbClr val="FFFFFF"/>
                </a:solidFill>
                <a:effectLst>
                  <a:glow rad="228600">
                    <a:schemeClr val="accent4">
                      <a:satMod val="175000"/>
                      <a:alpha val="40000"/>
                    </a:schemeClr>
                  </a:glow>
                </a:effectLst>
                <a:latin typeface="Arial Narrow" panose="020B0606020202030204" pitchFamily="34" charset="0"/>
              </a:rPr>
              <a:t>el final, hasta derramar tu sangre, </a:t>
            </a:r>
            <a:r>
              <a:rPr lang="es-ES_tradnl" sz="2400" b="1" i="1" dirty="0">
                <a:solidFill>
                  <a:srgbClr val="FFFFFF"/>
                </a:solidFill>
                <a:effectLst>
                  <a:glow rad="228600">
                    <a:schemeClr val="accent4">
                      <a:satMod val="175000"/>
                      <a:alpha val="40000"/>
                    </a:schemeClr>
                  </a:glow>
                </a:effectLst>
                <a:latin typeface="Arial Narrow" panose="020B0606020202030204" pitchFamily="34" charset="0"/>
              </a:rPr>
              <a:t>hasta dar la vida,                                              es la hora, es tu hora.</a:t>
            </a:r>
          </a:p>
          <a:p>
            <a:pPr fontAlgn="base">
              <a:spcBef>
                <a:spcPct val="0"/>
              </a:spcBef>
              <a:spcAft>
                <a:spcPct val="0"/>
              </a:spcAft>
            </a:pPr>
            <a:r>
              <a:rPr lang="es-PE" sz="2400" b="1" dirty="0">
                <a:solidFill>
                  <a:srgbClr val="FFFFFF"/>
                </a:solidFill>
                <a:effectLst>
                  <a:glow rad="228600">
                    <a:schemeClr val="accent4">
                      <a:satMod val="175000"/>
                      <a:alpha val="40000"/>
                    </a:schemeClr>
                  </a:glow>
                </a:effectLst>
                <a:latin typeface="Arial Narrow" panose="020B0606020202030204" pitchFamily="34" charset="0"/>
              </a:rPr>
              <a:t>Es el momento del anonadamiento, </a:t>
            </a:r>
            <a:r>
              <a:rPr lang="es-PE" sz="2400" b="1" dirty="0" smtClean="0">
                <a:solidFill>
                  <a:srgbClr val="FFFFFF"/>
                </a:solidFill>
                <a:effectLst>
                  <a:glow rad="228600">
                    <a:schemeClr val="accent4">
                      <a:satMod val="175000"/>
                      <a:alpha val="40000"/>
                    </a:schemeClr>
                  </a:glow>
                </a:effectLst>
                <a:latin typeface="Arial Narrow" panose="020B0606020202030204" pitchFamily="34" charset="0"/>
              </a:rPr>
              <a:t>del </a:t>
            </a:r>
            <a:r>
              <a:rPr lang="es-PE" sz="2400" b="1" dirty="0">
                <a:solidFill>
                  <a:srgbClr val="FFFFFF"/>
                </a:solidFill>
                <a:effectLst>
                  <a:glow rad="228600">
                    <a:schemeClr val="accent4">
                      <a:satMod val="175000"/>
                      <a:alpha val="40000"/>
                    </a:schemeClr>
                  </a:glow>
                </a:effectLst>
                <a:latin typeface="Arial Narrow" panose="020B0606020202030204" pitchFamily="34" charset="0"/>
              </a:rPr>
              <a:t>sufrimiento, de la pasión</a:t>
            </a:r>
            <a:r>
              <a:rPr lang="es-PE" sz="2400" b="1" dirty="0" smtClean="0">
                <a:solidFill>
                  <a:srgbClr val="FFFFFF"/>
                </a:solidFill>
                <a:effectLst>
                  <a:glow rad="228600">
                    <a:schemeClr val="accent4">
                      <a:satMod val="175000"/>
                      <a:alpha val="40000"/>
                    </a:schemeClr>
                  </a:glow>
                </a:effectLst>
                <a:latin typeface="Arial Narrow" panose="020B0606020202030204" pitchFamily="34" charset="0"/>
              </a:rPr>
              <a:t>, de </a:t>
            </a:r>
            <a:r>
              <a:rPr lang="es-PE" sz="2400" b="1" dirty="0">
                <a:solidFill>
                  <a:srgbClr val="FFFFFF"/>
                </a:solidFill>
                <a:effectLst>
                  <a:glow rad="228600">
                    <a:schemeClr val="accent4">
                      <a:satMod val="175000"/>
                      <a:alpha val="40000"/>
                    </a:schemeClr>
                  </a:glow>
                </a:effectLst>
                <a:latin typeface="Arial Narrow" panose="020B0606020202030204" pitchFamily="34" charset="0"/>
              </a:rPr>
              <a:t>la crucifixión</a:t>
            </a:r>
            <a:r>
              <a:rPr lang="es-PE" sz="2400" b="1" dirty="0" smtClean="0">
                <a:solidFill>
                  <a:srgbClr val="FFFFFF"/>
                </a:solidFill>
                <a:effectLst>
                  <a:glow rad="228600">
                    <a:schemeClr val="accent4">
                      <a:satMod val="175000"/>
                      <a:alpha val="40000"/>
                    </a:schemeClr>
                  </a:glow>
                </a:effectLst>
                <a:latin typeface="Arial Narrow" panose="020B0606020202030204" pitchFamily="34" charset="0"/>
              </a:rPr>
              <a:t>,             </a:t>
            </a:r>
            <a:r>
              <a:rPr lang="es-PE" sz="2400" b="1" dirty="0">
                <a:solidFill>
                  <a:srgbClr val="FFFFFF"/>
                </a:solidFill>
                <a:effectLst>
                  <a:glow rad="228600">
                    <a:schemeClr val="accent4">
                      <a:satMod val="175000"/>
                      <a:alpha val="40000"/>
                    </a:schemeClr>
                  </a:glow>
                </a:effectLst>
                <a:latin typeface="Arial Narrow" panose="020B0606020202030204" pitchFamily="34" charset="0"/>
              </a:rPr>
              <a:t>de la muerte, </a:t>
            </a:r>
            <a:r>
              <a:rPr lang="es-PE" sz="2400" b="1" dirty="0" smtClean="0">
                <a:solidFill>
                  <a:srgbClr val="FFFFFF"/>
                </a:solidFill>
                <a:effectLst>
                  <a:glow rad="228600">
                    <a:schemeClr val="accent4">
                      <a:satMod val="175000"/>
                      <a:alpha val="40000"/>
                    </a:schemeClr>
                  </a:glow>
                </a:effectLst>
                <a:latin typeface="Arial Narrow" panose="020B0606020202030204" pitchFamily="34" charset="0"/>
              </a:rPr>
              <a:t>y </a:t>
            </a:r>
            <a:r>
              <a:rPr lang="es-PE" sz="2400" b="1" dirty="0">
                <a:solidFill>
                  <a:srgbClr val="FFFFFF"/>
                </a:solidFill>
                <a:effectLst>
                  <a:glow rad="228600">
                    <a:schemeClr val="accent4">
                      <a:satMod val="175000"/>
                      <a:alpha val="40000"/>
                    </a:schemeClr>
                  </a:glow>
                </a:effectLst>
                <a:latin typeface="Arial Narrow" panose="020B0606020202030204" pitchFamily="34" charset="0"/>
              </a:rPr>
              <a:t>así vas al encuentro de tu cruz, </a:t>
            </a:r>
            <a:r>
              <a:rPr lang="es-PE" sz="2400" b="1" dirty="0" smtClean="0">
                <a:solidFill>
                  <a:srgbClr val="FFFFFF"/>
                </a:solidFill>
                <a:effectLst>
                  <a:glow rad="228600">
                    <a:schemeClr val="accent4">
                      <a:satMod val="175000"/>
                      <a:alpha val="40000"/>
                    </a:schemeClr>
                  </a:glow>
                </a:effectLst>
                <a:latin typeface="Arial Narrow" panose="020B0606020202030204" pitchFamily="34" charset="0"/>
              </a:rPr>
              <a:t>             </a:t>
            </a:r>
            <a:endParaRPr lang="es-ES_tradnl" sz="2400" b="1" dirty="0">
              <a:solidFill>
                <a:srgbClr val="FFFFFF"/>
              </a:solidFill>
              <a:effectLst>
                <a:glow rad="228600">
                  <a:schemeClr val="accent4">
                    <a:satMod val="175000"/>
                    <a:alpha val="40000"/>
                  </a:schemeClr>
                </a:glow>
              </a:effectLst>
              <a:latin typeface="Arial Narrow" panose="020B0606020202030204" pitchFamily="34" charset="0"/>
            </a:endParaRPr>
          </a:p>
        </p:txBody>
      </p:sp>
      <p:sp>
        <p:nvSpPr>
          <p:cNvPr id="52227" name="WordArt 5"/>
          <p:cNvSpPr>
            <a:spLocks noChangeArrowheads="1" noChangeShapeType="1" noTextEdit="1"/>
          </p:cNvSpPr>
          <p:nvPr/>
        </p:nvSpPr>
        <p:spPr bwMode="auto">
          <a:xfrm>
            <a:off x="1683890" y="589903"/>
            <a:ext cx="2731092" cy="170523"/>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PE" sz="1600" kern="10" spc="50" dirty="0">
                <a:ln w="11430"/>
                <a:solidFill>
                  <a:srgbClr val="FFFF00"/>
                </a:solidFill>
                <a:effectLst>
                  <a:outerShdw blurRad="38100" dist="38100" dir="2700000" algn="tl">
                    <a:srgbClr val="000000">
                      <a:alpha val="43137"/>
                    </a:srgbClr>
                  </a:outerShdw>
                </a:effectLst>
                <a:latin typeface="Adobe Garamond Pro Bold"/>
                <a:cs typeface="Aparajita" panose="020B0604020202020204" pitchFamily="34" charset="0"/>
              </a:rPr>
              <a:t>1. </a:t>
            </a:r>
            <a:r>
              <a:rPr lang="es-PE" sz="1600" kern="10" spc="50" dirty="0" smtClean="0">
                <a:ln w="11430"/>
                <a:solidFill>
                  <a:srgbClr val="FFFF00"/>
                </a:solidFill>
                <a:effectLst>
                  <a:outerShdw blurRad="38100" dist="38100" dir="2700000" algn="tl">
                    <a:srgbClr val="000000">
                      <a:alpha val="43137"/>
                    </a:srgbClr>
                  </a:outerShdw>
                </a:effectLst>
                <a:latin typeface="Adobe Garamond Pro Bold"/>
                <a:cs typeface="Aparajita" panose="020B0604020202020204" pitchFamily="34" charset="0"/>
              </a:rPr>
              <a:t>Oración inicial</a:t>
            </a:r>
            <a:endParaRPr lang="es-PE" sz="1600" kern="10" spc="50" dirty="0">
              <a:ln w="11430"/>
              <a:solidFill>
                <a:srgbClr val="FFFF00"/>
              </a:solidFill>
              <a:effectLst>
                <a:outerShdw blurRad="38100" dist="38100" dir="2700000" algn="tl">
                  <a:srgbClr val="000000">
                    <a:alpha val="43137"/>
                  </a:srgbClr>
                </a:outerShdw>
              </a:effectLst>
              <a:latin typeface="Adobe Garamond Pro Bold"/>
              <a:cs typeface="Aparajita" panose="020B0604020202020204" pitchFamily="34" charset="0"/>
            </a:endParaRPr>
          </a:p>
        </p:txBody>
      </p:sp>
      <p:sp>
        <p:nvSpPr>
          <p:cNvPr id="6" name="Rectangle 4"/>
          <p:cNvSpPr>
            <a:spLocks noChangeArrowheads="1"/>
          </p:cNvSpPr>
          <p:nvPr/>
        </p:nvSpPr>
        <p:spPr bwMode="auto">
          <a:xfrm>
            <a:off x="4424218" y="741931"/>
            <a:ext cx="4211510" cy="497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r>
              <a:rPr lang="es-PE" sz="2400" b="1" dirty="0" smtClean="0">
                <a:solidFill>
                  <a:srgbClr val="FFFFFF"/>
                </a:solidFill>
                <a:effectLst>
                  <a:glow rad="228600">
                    <a:schemeClr val="accent4">
                      <a:satMod val="175000"/>
                      <a:alpha val="40000"/>
                    </a:schemeClr>
                  </a:glow>
                </a:effectLst>
                <a:latin typeface="Arial Narrow" panose="020B0606020202030204" pitchFamily="34" charset="0"/>
              </a:rPr>
              <a:t>no </a:t>
            </a:r>
            <a:r>
              <a:rPr lang="es-PE" sz="2400" b="1" dirty="0">
                <a:solidFill>
                  <a:srgbClr val="FFFFFF"/>
                </a:solidFill>
                <a:effectLst>
                  <a:glow rad="228600">
                    <a:schemeClr val="accent4">
                      <a:satMod val="175000"/>
                      <a:alpha val="40000"/>
                    </a:schemeClr>
                  </a:glow>
                </a:effectLst>
                <a:latin typeface="Arial Narrow" panose="020B0606020202030204" pitchFamily="34" charset="0"/>
              </a:rPr>
              <a:t>te llevan, ni te quitan la vida, sino que vas a su encuentro,  </a:t>
            </a:r>
            <a:r>
              <a:rPr lang="es-PE" sz="2400" b="1" dirty="0" smtClean="0">
                <a:solidFill>
                  <a:srgbClr val="FFFFFF"/>
                </a:solidFill>
                <a:effectLst>
                  <a:glow rad="228600">
                    <a:schemeClr val="accent4">
                      <a:satMod val="175000"/>
                      <a:alpha val="40000"/>
                    </a:schemeClr>
                  </a:glow>
                </a:effectLst>
                <a:latin typeface="Arial Narrow" panose="020B0606020202030204" pitchFamily="34" charset="0"/>
              </a:rPr>
              <a:t>           la acepta la asumes, </a:t>
            </a:r>
            <a:r>
              <a:rPr lang="es-PE" sz="2400" b="1" dirty="0">
                <a:solidFill>
                  <a:srgbClr val="FFFFFF"/>
                </a:solidFill>
                <a:effectLst>
                  <a:glow rad="228600">
                    <a:schemeClr val="accent4">
                      <a:satMod val="175000"/>
                      <a:alpha val="40000"/>
                    </a:schemeClr>
                  </a:glow>
                </a:effectLst>
                <a:latin typeface="Arial Narrow" panose="020B0606020202030204" pitchFamily="34" charset="0"/>
              </a:rPr>
              <a:t>le das                                   sentido de redención.</a:t>
            </a:r>
          </a:p>
          <a:p>
            <a:pPr algn="r" fontAlgn="base">
              <a:spcBef>
                <a:spcPct val="0"/>
              </a:spcBef>
              <a:spcAft>
                <a:spcPct val="0"/>
              </a:spcAft>
            </a:pPr>
            <a:r>
              <a:rPr lang="es-PE" sz="2400" b="1" dirty="0">
                <a:solidFill>
                  <a:srgbClr val="FFFFFF"/>
                </a:solidFill>
                <a:effectLst>
                  <a:glow rad="228600">
                    <a:schemeClr val="accent4">
                      <a:satMod val="175000"/>
                      <a:alpha val="40000"/>
                    </a:schemeClr>
                  </a:glow>
                </a:effectLst>
                <a:latin typeface="Arial Narrow" panose="020B0606020202030204" pitchFamily="34" charset="0"/>
              </a:rPr>
              <a:t>Tú también nos invitas a </a:t>
            </a:r>
            <a:r>
              <a:rPr lang="es-PE" sz="2400" b="1" dirty="0" smtClean="0">
                <a:solidFill>
                  <a:srgbClr val="FFFFFF"/>
                </a:solidFill>
                <a:effectLst>
                  <a:glow rad="228600">
                    <a:schemeClr val="accent4">
                      <a:satMod val="175000"/>
                      <a:alpha val="40000"/>
                    </a:schemeClr>
                  </a:glow>
                </a:effectLst>
                <a:latin typeface="Arial Narrow" panose="020B0606020202030204" pitchFamily="34" charset="0"/>
              </a:rPr>
              <a:t>      seguir </a:t>
            </a:r>
            <a:r>
              <a:rPr lang="es-PE" sz="2400" b="1" dirty="0">
                <a:solidFill>
                  <a:srgbClr val="FFFFFF"/>
                </a:solidFill>
                <a:effectLst>
                  <a:glow rad="228600">
                    <a:schemeClr val="accent4">
                      <a:satMod val="175000"/>
                      <a:alpha val="40000"/>
                    </a:schemeClr>
                  </a:glow>
                </a:effectLst>
                <a:latin typeface="Arial Narrow" panose="020B0606020202030204" pitchFamily="34" charset="0"/>
              </a:rPr>
              <a:t>tus pasos,                            tu misma suerte. </a:t>
            </a:r>
          </a:p>
          <a:p>
            <a:pPr algn="r" fontAlgn="base">
              <a:spcBef>
                <a:spcPct val="0"/>
              </a:spcBef>
              <a:spcAft>
                <a:spcPct val="0"/>
              </a:spcAft>
            </a:pPr>
            <a:r>
              <a:rPr lang="es-PE" sz="2400" b="1" dirty="0">
                <a:solidFill>
                  <a:srgbClr val="FFFFFF"/>
                </a:solidFill>
                <a:effectLst>
                  <a:glow rad="228600">
                    <a:schemeClr val="accent4">
                      <a:satMod val="175000"/>
                      <a:alpha val="40000"/>
                    </a:schemeClr>
                  </a:glow>
                </a:effectLst>
                <a:latin typeface="Arial Narrow" panose="020B0606020202030204" pitchFamily="34" charset="0"/>
              </a:rPr>
              <a:t>Tú nos invitas a </a:t>
            </a:r>
            <a:r>
              <a:rPr lang="es-PE" sz="2400" b="1" dirty="0" smtClean="0">
                <a:solidFill>
                  <a:srgbClr val="FFFFFF"/>
                </a:solidFill>
                <a:effectLst>
                  <a:glow rad="228600">
                    <a:schemeClr val="accent4">
                      <a:satMod val="175000"/>
                      <a:alpha val="40000"/>
                    </a:schemeClr>
                  </a:glow>
                </a:effectLst>
                <a:latin typeface="Arial Narrow" panose="020B0606020202030204" pitchFamily="34" charset="0"/>
              </a:rPr>
              <a:t>estar contigo,             a </a:t>
            </a:r>
            <a:r>
              <a:rPr lang="es-PE" sz="2400" b="1" dirty="0">
                <a:solidFill>
                  <a:srgbClr val="FFFFFF"/>
                </a:solidFill>
                <a:effectLst>
                  <a:glow rad="228600">
                    <a:schemeClr val="accent4">
                      <a:satMod val="175000"/>
                      <a:alpha val="40000"/>
                    </a:schemeClr>
                  </a:glow>
                </a:effectLst>
                <a:latin typeface="Arial Narrow" panose="020B0606020202030204" pitchFamily="34" charset="0"/>
              </a:rPr>
              <a:t>darle un sentido nuevo a la vida, a que perdiéndola la conservemos para la vida eterna.                         </a:t>
            </a:r>
            <a:endParaRPr lang="es-ES_tradnl" sz="2400" b="1" dirty="0">
              <a:solidFill>
                <a:srgbClr val="FFFFFF"/>
              </a:solidFill>
              <a:effectLst>
                <a:glow rad="228600">
                  <a:schemeClr val="accent4">
                    <a:satMod val="175000"/>
                    <a:alpha val="40000"/>
                  </a:schemeClr>
                </a:glow>
              </a:effectLst>
              <a:latin typeface="Arial Narrow" panose="020B0606020202030204" pitchFamily="34" charset="0"/>
            </a:endParaRPr>
          </a:p>
        </p:txBody>
      </p:sp>
      <p:sp>
        <p:nvSpPr>
          <p:cNvPr id="7" name="Rectangle 4"/>
          <p:cNvSpPr>
            <a:spLocks noChangeArrowheads="1"/>
          </p:cNvSpPr>
          <p:nvPr/>
        </p:nvSpPr>
        <p:spPr bwMode="auto">
          <a:xfrm>
            <a:off x="531209" y="5240762"/>
            <a:ext cx="8215126" cy="160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s-PE" sz="2400" b="1" dirty="0" smtClean="0">
                <a:solidFill>
                  <a:schemeClr val="bg1">
                    <a:lumMod val="95000"/>
                  </a:schemeClr>
                </a:solidFill>
                <a:effectLst>
                  <a:glow rad="101600">
                    <a:srgbClr val="000000">
                      <a:satMod val="175000"/>
                      <a:alpha val="40000"/>
                    </a:srgbClr>
                  </a:glow>
                  <a:outerShdw blurRad="50800" dist="38100" dir="10800000" algn="r" rotWithShape="0">
                    <a:prstClr val="black"/>
                  </a:outerShdw>
                </a:effectLst>
                <a:latin typeface="Arial Narrow" panose="020B0606020202030204" pitchFamily="34" charset="0"/>
              </a:rPr>
              <a:t>Danos </a:t>
            </a:r>
            <a:r>
              <a:rPr lang="es-PE" sz="2400" b="1" dirty="0">
                <a:solidFill>
                  <a:schemeClr val="bg1">
                    <a:lumMod val="95000"/>
                  </a:schemeClr>
                </a:solidFill>
                <a:effectLst>
                  <a:glow rad="101600">
                    <a:srgbClr val="000000">
                      <a:satMod val="175000"/>
                      <a:alpha val="40000"/>
                    </a:srgbClr>
                  </a:glow>
                  <a:outerShdw blurRad="50800" dist="38100" dir="10800000" algn="r" rotWithShape="0">
                    <a:prstClr val="black"/>
                  </a:outerShdw>
                </a:effectLst>
                <a:latin typeface="Arial Narrow" panose="020B0606020202030204" pitchFamily="34" charset="0"/>
              </a:rPr>
              <a:t>Señor danos la gracia de actuar como Tú,  de amar y servir como Tú, sabiendo morir para vivir plenamente en ti, por ti  </a:t>
            </a:r>
            <a:r>
              <a:rPr lang="es-PE" sz="2400" b="1" dirty="0" smtClean="0">
                <a:solidFill>
                  <a:schemeClr val="bg1">
                    <a:lumMod val="95000"/>
                  </a:schemeClr>
                </a:solidFill>
                <a:effectLst>
                  <a:glow rad="101600">
                    <a:srgbClr val="000000">
                      <a:satMod val="175000"/>
                      <a:alpha val="40000"/>
                    </a:srgbClr>
                  </a:glow>
                  <a:outerShdw blurRad="50800" dist="38100" dir="10800000" algn="r" rotWithShape="0">
                    <a:prstClr val="black"/>
                  </a:outerShdw>
                </a:effectLst>
                <a:latin typeface="Arial Narrow" panose="020B0606020202030204" pitchFamily="34" charset="0"/>
              </a:rPr>
              <a:t>                      y </a:t>
            </a:r>
            <a:r>
              <a:rPr lang="es-PE" sz="2400" b="1" dirty="0">
                <a:solidFill>
                  <a:schemeClr val="bg1">
                    <a:lumMod val="95000"/>
                  </a:schemeClr>
                </a:solidFill>
                <a:effectLst>
                  <a:glow rad="101600">
                    <a:srgbClr val="000000">
                      <a:satMod val="175000"/>
                      <a:alpha val="40000"/>
                    </a:srgbClr>
                  </a:glow>
                  <a:outerShdw blurRad="50800" dist="38100" dir="10800000" algn="r" rotWithShape="0">
                    <a:prstClr val="black"/>
                  </a:outerShdw>
                </a:effectLst>
                <a:latin typeface="Arial Narrow" panose="020B0606020202030204" pitchFamily="34" charset="0"/>
              </a:rPr>
              <a:t>para ti.  Que así sea.</a:t>
            </a:r>
          </a:p>
          <a:p>
            <a:pPr algn="ctr" fontAlgn="base">
              <a:spcBef>
                <a:spcPct val="0"/>
              </a:spcBef>
              <a:spcAft>
                <a:spcPct val="0"/>
              </a:spcAft>
            </a:pPr>
            <a:endParaRPr lang="es-ES_tradnl" sz="2400" b="1" dirty="0">
              <a:solidFill>
                <a:srgbClr val="FFFFFF"/>
              </a:solidFill>
              <a:effectLst>
                <a:glow rad="228600">
                  <a:schemeClr val="accent4">
                    <a:satMod val="175000"/>
                    <a:alpha val="40000"/>
                  </a:schemeClr>
                </a:glow>
                <a:outerShdw blurRad="50800" dist="38100" dir="10800000" algn="r"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3590750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1316"/>
                                        </p:tgtEl>
                                        <p:attrNameLst>
                                          <p:attrName>style.visibility</p:attrName>
                                        </p:attrNameLst>
                                      </p:cBhvr>
                                      <p:to>
                                        <p:strVal val="visible"/>
                                      </p:to>
                                    </p:set>
                                    <p:anim calcmode="discrete" valueType="clr">
                                      <p:cBhvr override="childStyle">
                                        <p:cTn id="7" dur="250"/>
                                        <p:tgtEl>
                                          <p:spTgt spid="141316"/>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141316"/>
                                        </p:tgtEl>
                                        <p:attrNameLst>
                                          <p:attrName>fillcolor</p:attrName>
                                        </p:attrNameLst>
                                      </p:cBhvr>
                                      <p:tavLst>
                                        <p:tav tm="0">
                                          <p:val>
                                            <p:clrVal>
                                              <a:schemeClr val="accent2"/>
                                            </p:clrVal>
                                          </p:val>
                                        </p:tav>
                                        <p:tav tm="50000">
                                          <p:val>
                                            <p:clrVal>
                                              <a:schemeClr val="hlink"/>
                                            </p:clrVal>
                                          </p:val>
                                        </p:tav>
                                      </p:tavLst>
                                    </p:anim>
                                    <p:set>
                                      <p:cBhvr>
                                        <p:cTn id="9" dur="250"/>
                                        <p:tgtEl>
                                          <p:spTgt spid="141316"/>
                                        </p:tgtEl>
                                        <p:attrNameLst>
                                          <p:attrName>fill.type</p:attrName>
                                        </p:attrNameLst>
                                      </p:cBhvr>
                                      <p:to>
                                        <p:strVal val="solid"/>
                                      </p:to>
                                    </p:set>
                                  </p:childTnLst>
                                </p:cTn>
                              </p:par>
                            </p:childTnLst>
                          </p:cTn>
                        </p:par>
                        <p:par>
                          <p:cTn id="10" fill="hold">
                            <p:stCondLst>
                              <p:cond delay="3187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25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250"/>
                                        <p:tgtEl>
                                          <p:spTgt spid="6"/>
                                        </p:tgtEl>
                                        <p:attrNameLst>
                                          <p:attrName>fillcolor</p:attrName>
                                        </p:attrNameLst>
                                      </p:cBhvr>
                                      <p:tavLst>
                                        <p:tav tm="0">
                                          <p:val>
                                            <p:clrVal>
                                              <a:schemeClr val="accent2"/>
                                            </p:clrVal>
                                          </p:val>
                                        </p:tav>
                                        <p:tav tm="50000">
                                          <p:val>
                                            <p:clrVal>
                                              <a:schemeClr val="hlink"/>
                                            </p:clrVal>
                                          </p:val>
                                        </p:tav>
                                      </p:tavLst>
                                    </p:anim>
                                    <p:set>
                                      <p:cBhvr>
                                        <p:cTn id="15" dur="250"/>
                                        <p:tgtEl>
                                          <p:spTgt spid="6"/>
                                        </p:tgtEl>
                                        <p:attrNameLst>
                                          <p:attrName>fill.type</p:attrName>
                                        </p:attrNameLst>
                                      </p:cBhvr>
                                      <p:to>
                                        <p:strVal val="solid"/>
                                      </p:to>
                                    </p:set>
                                  </p:childTnLst>
                                </p:cTn>
                              </p:par>
                            </p:childTnLst>
                          </p:cTn>
                        </p:par>
                        <p:par>
                          <p:cTn id="16" fill="hold">
                            <p:stCondLst>
                              <p:cond delay="6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25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250"/>
                                        <p:tgtEl>
                                          <p:spTgt spid="7"/>
                                        </p:tgtEl>
                                        <p:attrNameLst>
                                          <p:attrName>fillcolor</p:attrName>
                                        </p:attrNameLst>
                                      </p:cBhvr>
                                      <p:tavLst>
                                        <p:tav tm="0">
                                          <p:val>
                                            <p:clrVal>
                                              <a:schemeClr val="accent2"/>
                                            </p:clrVal>
                                          </p:val>
                                        </p:tav>
                                        <p:tav tm="50000">
                                          <p:val>
                                            <p:clrVal>
                                              <a:schemeClr val="hlink"/>
                                            </p:clrVal>
                                          </p:val>
                                        </p:tav>
                                      </p:tavLst>
                                    </p:anim>
                                    <p:set>
                                      <p:cBhvr>
                                        <p:cTn id="21" dur="25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51" y="452773"/>
            <a:ext cx="8181457" cy="5911915"/>
          </a:xfrm>
          <a:prstGeom prst="rect">
            <a:avLst/>
          </a:prstGeom>
        </p:spPr>
      </p:pic>
      <p:sp>
        <p:nvSpPr>
          <p:cNvPr id="144392" name="Rectangle 8"/>
          <p:cNvSpPr>
            <a:spLocks noChangeArrowheads="1"/>
          </p:cNvSpPr>
          <p:nvPr/>
        </p:nvSpPr>
        <p:spPr bwMode="auto">
          <a:xfrm>
            <a:off x="565378" y="1762293"/>
            <a:ext cx="2438400" cy="46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s-ES_tradnl" sz="2800" b="1" dirty="0">
                <a:solidFill>
                  <a:srgbClr val="FFFFFF"/>
                </a:solidFill>
                <a:effectLst>
                  <a:glow rad="228600">
                    <a:schemeClr val="accent4">
                      <a:satMod val="175000"/>
                      <a:alpha val="40000"/>
                    </a:schemeClr>
                  </a:glow>
                  <a:outerShdw blurRad="50800" dist="38100" dir="10800000" algn="r" rotWithShape="0">
                    <a:prstClr val="black"/>
                  </a:outerShdw>
                </a:effectLst>
                <a:latin typeface="Tekton Pro" panose="020F0603020208020904" pitchFamily="34" charset="0"/>
              </a:rPr>
              <a:t>Motivación: </a:t>
            </a:r>
            <a:endParaRPr lang="es-ES_tradnl" sz="2800" b="1" dirty="0" smtClean="0">
              <a:solidFill>
                <a:srgbClr val="FFFFFF"/>
              </a:solidFill>
              <a:effectLst>
                <a:glow rad="228600">
                  <a:schemeClr val="accent4">
                    <a:satMod val="175000"/>
                    <a:alpha val="40000"/>
                  </a:schemeClr>
                </a:glow>
                <a:outerShdw blurRad="50800" dist="38100" dir="10800000" algn="r" rotWithShape="0">
                  <a:prstClr val="black"/>
                </a:outerShdw>
              </a:effectLst>
              <a:latin typeface="Tekton Pro" panose="020F0603020208020904" pitchFamily="34" charset="0"/>
            </a:endParaRPr>
          </a:p>
        </p:txBody>
      </p:sp>
      <p:sp>
        <p:nvSpPr>
          <p:cNvPr id="9" name="Rectangle 8"/>
          <p:cNvSpPr>
            <a:spLocks noChangeArrowheads="1"/>
          </p:cNvSpPr>
          <p:nvPr/>
        </p:nvSpPr>
        <p:spPr bwMode="auto">
          <a:xfrm>
            <a:off x="755576" y="4509120"/>
            <a:ext cx="7776864"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s-ES_tradnl" sz="3200" dirty="0">
                <a:solidFill>
                  <a:srgbClr val="FFFFFF"/>
                </a:solidFill>
                <a:effectLst>
                  <a:glow rad="101600">
                    <a:srgbClr val="000000">
                      <a:satMod val="175000"/>
                      <a:alpha val="40000"/>
                    </a:srgbClr>
                  </a:glow>
                  <a:outerShdw blurRad="50800" dist="38100" dir="10800000" algn="r" rotWithShape="0">
                    <a:prstClr val="black"/>
                  </a:outerShdw>
                </a:effectLst>
              </a:rPr>
              <a:t>              </a:t>
            </a:r>
          </a:p>
          <a:p>
            <a:pPr fontAlgn="base">
              <a:spcBef>
                <a:spcPct val="20000"/>
              </a:spcBef>
              <a:spcAft>
                <a:spcPct val="0"/>
              </a:spcAft>
            </a:pPr>
            <a:r>
              <a:rPr lang="es-ES_tradnl" sz="3200" dirty="0">
                <a:solidFill>
                  <a:srgbClr val="FFFFFF"/>
                </a:solidFill>
                <a:effectLst>
                  <a:glow rad="101600">
                    <a:srgbClr val="000000">
                      <a:satMod val="175000"/>
                      <a:alpha val="40000"/>
                    </a:srgbClr>
                  </a:glow>
                  <a:outerShdw blurRad="50800" dist="38100" dir="10800000" algn="r" rotWithShape="0">
                    <a:prstClr val="black"/>
                  </a:outerShdw>
                </a:effectLst>
              </a:rPr>
              <a:t>                                          </a:t>
            </a:r>
            <a:endParaRPr lang="es-ES" sz="3200" dirty="0">
              <a:solidFill>
                <a:srgbClr val="FFFFFF"/>
              </a:solidFill>
              <a:effectLst>
                <a:glow rad="101600">
                  <a:srgbClr val="000000">
                    <a:satMod val="175000"/>
                    <a:alpha val="40000"/>
                  </a:srgbClr>
                </a:glow>
                <a:outerShdw blurRad="50800" dist="38100" dir="10800000" algn="r" rotWithShape="0">
                  <a:prstClr val="black"/>
                </a:outerShdw>
              </a:effectLst>
            </a:endParaRPr>
          </a:p>
        </p:txBody>
      </p:sp>
      <p:sp>
        <p:nvSpPr>
          <p:cNvPr id="10" name="Rectángulo redondeado 9"/>
          <p:cNvSpPr>
            <a:spLocks noChangeArrowheads="1"/>
          </p:cNvSpPr>
          <p:nvPr/>
        </p:nvSpPr>
        <p:spPr bwMode="auto">
          <a:xfrm>
            <a:off x="565378" y="551062"/>
            <a:ext cx="3221531" cy="1123102"/>
          </a:xfrm>
          <a:prstGeom prst="roundRect">
            <a:avLst>
              <a:gd name="adj" fmla="val 16667"/>
            </a:avLst>
          </a:prstGeom>
          <a:solidFill>
            <a:srgbClr val="791944"/>
          </a:solidFill>
          <a:ln w="28575">
            <a:solidFill>
              <a:srgbClr val="FFFF00"/>
            </a:solidFill>
            <a:round/>
            <a:headEnd/>
            <a:tailEnd/>
          </a:ln>
          <a:effectLst>
            <a:outerShdw dist="28398" dir="3806097" algn="ctr" rotWithShape="0">
              <a:srgbClr val="7F5F00">
                <a:alpha val="50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2000" b="1" dirty="0">
                <a:solidFill>
                  <a:srgbClr val="FFFF00"/>
                </a:solidFill>
                <a:effectLst>
                  <a:outerShdw blurRad="38100" dist="38100" dir="2700000" algn="tl">
                    <a:srgbClr val="000000">
                      <a:alpha val="43137"/>
                    </a:srgbClr>
                  </a:outerShdw>
                </a:effectLst>
                <a:ea typeface="Times New Roman" panose="02020603050405020304" pitchFamily="18" charset="0"/>
              </a:rPr>
              <a:t>LECTIO</a:t>
            </a:r>
            <a:endParaRPr lang="es-PE" sz="2000" b="1" dirty="0">
              <a:solidFill>
                <a:srgbClr val="FFFF00"/>
              </a:solidFill>
              <a:effectLst>
                <a:outerShdw blurRad="38100" dist="38100" dir="2700000" algn="tl">
                  <a:srgbClr val="000000">
                    <a:alpha val="43137"/>
                  </a:srgbClr>
                </a:outerShdw>
              </a:effectLst>
              <a:ea typeface="Times New Roman" panose="02020603050405020304" pitchFamily="18" charset="0"/>
            </a:endParaRPr>
          </a:p>
          <a:p>
            <a:pPr indent="19050" algn="ctr" fontAlgn="base">
              <a:spcBef>
                <a:spcPct val="0"/>
              </a:spcBef>
            </a:pPr>
            <a:r>
              <a:rPr lang="es-ES_tradnl" sz="2000" b="1" dirty="0">
                <a:solidFill>
                  <a:srgbClr val="FFFFFF"/>
                </a:solidFill>
                <a:effectLst>
                  <a:outerShdw blurRad="38100" dist="38100" dir="2700000" algn="tl">
                    <a:srgbClr val="000000">
                      <a:alpha val="43137"/>
                    </a:srgbClr>
                  </a:outerShdw>
                </a:effectLst>
                <a:ea typeface="Times New Roman" panose="02020603050405020304" pitchFamily="18" charset="0"/>
              </a:rPr>
              <a:t>¿Qué dice el texto?</a:t>
            </a:r>
            <a:endParaRPr lang="es-PE" sz="2000" b="1" dirty="0">
              <a:solidFill>
                <a:srgbClr val="880000"/>
              </a:solidFill>
              <a:effectLst>
                <a:outerShdw blurRad="38100" dist="38100" dir="2700000" algn="tl">
                  <a:srgbClr val="000000">
                    <a:alpha val="43137"/>
                  </a:srgbClr>
                </a:outerShdw>
              </a:effectLst>
              <a:ea typeface="Times New Roman" panose="02020603050405020304" pitchFamily="18" charset="0"/>
            </a:endParaRPr>
          </a:p>
          <a:p>
            <a:pPr indent="19050" algn="ctr" fontAlgn="base">
              <a:spcBef>
                <a:spcPct val="0"/>
              </a:spcBef>
            </a:pPr>
            <a:r>
              <a:rPr lang="es-ES_tradnl" sz="2000" b="1" dirty="0">
                <a:solidFill>
                  <a:srgbClr val="FFFFFF"/>
                </a:solidFill>
                <a:effectLst>
                  <a:outerShdw blurRad="38100" dist="38100" dir="2700000" algn="tl">
                    <a:srgbClr val="000000">
                      <a:alpha val="43137"/>
                    </a:srgbClr>
                  </a:outerShdw>
                </a:effectLst>
                <a:ea typeface="Times New Roman" panose="02020603050405020304" pitchFamily="18" charset="0"/>
              </a:rPr>
              <a:t>Juan 12,20-33</a:t>
            </a:r>
            <a:endParaRPr lang="es-PE" sz="2000" b="1" dirty="0">
              <a:solidFill>
                <a:srgbClr val="880000"/>
              </a:solidFill>
              <a:effectLst>
                <a:outerShdw blurRad="38100" dist="38100" dir="2700000" algn="tl">
                  <a:srgbClr val="000000">
                    <a:alpha val="43137"/>
                  </a:srgbClr>
                </a:outerShdw>
              </a:effectLst>
              <a:ea typeface="Times New Roman" panose="02020603050405020304" pitchFamily="18" charset="0"/>
            </a:endParaRPr>
          </a:p>
        </p:txBody>
      </p:sp>
      <p:sp>
        <p:nvSpPr>
          <p:cNvPr id="6" name="Rectangle 8"/>
          <p:cNvSpPr>
            <a:spLocks noChangeArrowheads="1"/>
          </p:cNvSpPr>
          <p:nvPr/>
        </p:nvSpPr>
        <p:spPr bwMode="auto">
          <a:xfrm>
            <a:off x="434108" y="3676047"/>
            <a:ext cx="8229600" cy="229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s-ES_tradnl" sz="2800" b="1" i="1" dirty="0" smtClean="0">
                <a:solidFill>
                  <a:srgbClr val="FFFFFF"/>
                </a:solidFill>
                <a:effectLst>
                  <a:glow rad="101600">
                    <a:srgbClr val="000000">
                      <a:satMod val="175000"/>
                      <a:alpha val="40000"/>
                    </a:srgbClr>
                  </a:glow>
                  <a:outerShdw blurRad="50800" dist="38100" dir="10800000" algn="r" rotWithShape="0">
                    <a:prstClr val="black"/>
                  </a:outerShdw>
                </a:effectLst>
                <a:latin typeface="Tekton Pro" panose="020F0603020208020904" pitchFamily="34" charset="0"/>
              </a:rPr>
              <a:t>Juan </a:t>
            </a:r>
            <a:r>
              <a:rPr lang="es-ES_tradnl" sz="2800" b="1" i="1" dirty="0">
                <a:solidFill>
                  <a:srgbClr val="FFFFFF"/>
                </a:solidFill>
                <a:effectLst>
                  <a:glow rad="101600">
                    <a:srgbClr val="000000">
                      <a:satMod val="175000"/>
                      <a:alpha val="40000"/>
                    </a:srgbClr>
                  </a:glow>
                  <a:outerShdw blurRad="50800" dist="38100" dir="10800000" algn="r" rotWithShape="0">
                    <a:prstClr val="black"/>
                  </a:outerShdw>
                </a:effectLst>
                <a:latin typeface="Tekton Pro" panose="020F0603020208020904" pitchFamily="34" charset="0"/>
              </a:rPr>
              <a:t>incluye como parte de la glorificación de Cristo el romperse como grano de trigo para dar fruto, y el ser elevado sobre la cruz como paso a la resurrección. Un modo sorprendente de entender la gloria… el modo de Dios. Escuchemos:</a:t>
            </a:r>
            <a:endParaRPr lang="es-ES" sz="2800" b="1" i="1" dirty="0">
              <a:solidFill>
                <a:srgbClr val="FFFFFF"/>
              </a:solidFill>
              <a:effectLst>
                <a:glow rad="101600">
                  <a:srgbClr val="000000">
                    <a:satMod val="175000"/>
                    <a:alpha val="40000"/>
                  </a:srgbClr>
                </a:glow>
                <a:outerShdw blurRad="50800" dist="38100" dir="10800000" algn="r" rotWithShape="0">
                  <a:prstClr val="black"/>
                </a:outerShdw>
              </a:effectLst>
              <a:latin typeface="Tekton Pro" panose="020F0603020208020904" pitchFamily="34" charset="0"/>
            </a:endParaRPr>
          </a:p>
          <a:p>
            <a:pPr algn="ctr" fontAlgn="base">
              <a:spcBef>
                <a:spcPct val="20000"/>
              </a:spcBef>
              <a:spcAft>
                <a:spcPct val="0"/>
              </a:spcAft>
            </a:pPr>
            <a:endParaRPr lang="es-ES_tradnl" sz="2800" b="1" i="1" dirty="0">
              <a:solidFill>
                <a:srgbClr val="FFFFFF"/>
              </a:solidFill>
              <a:effectLst>
                <a:glow rad="101600">
                  <a:srgbClr val="000000">
                    <a:satMod val="175000"/>
                    <a:alpha val="40000"/>
                  </a:srgbClr>
                </a:glow>
                <a:outerShdw blurRad="50800" dist="38100" dir="10800000" algn="r"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2944726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4392">
                                            <p:txEl>
                                              <p:pRg st="0" end="0"/>
                                            </p:txEl>
                                          </p:spTgt>
                                        </p:tgtEl>
                                        <p:attrNameLst>
                                          <p:attrName>style.visibility</p:attrName>
                                        </p:attrNameLst>
                                      </p:cBhvr>
                                      <p:to>
                                        <p:strVal val="visible"/>
                                      </p:to>
                                    </p:set>
                                    <p:anim calcmode="discrete" valueType="clr">
                                      <p:cBhvr override="childStyle">
                                        <p:cTn id="7" dur="250"/>
                                        <p:tgtEl>
                                          <p:spTgt spid="14439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144392">
                                            <p:txEl>
                                              <p:pRg st="0" end="0"/>
                                            </p:txEl>
                                          </p:spTgt>
                                        </p:tgtEl>
                                        <p:attrNameLst>
                                          <p:attrName>fillcolor</p:attrName>
                                        </p:attrNameLst>
                                      </p:cBhvr>
                                      <p:tavLst>
                                        <p:tav tm="0">
                                          <p:val>
                                            <p:clrVal>
                                              <a:schemeClr val="accent2"/>
                                            </p:clrVal>
                                          </p:val>
                                        </p:tav>
                                        <p:tav tm="50000">
                                          <p:val>
                                            <p:clrVal>
                                              <a:schemeClr val="hlink"/>
                                            </p:clrVal>
                                          </p:val>
                                        </p:tav>
                                      </p:tavLst>
                                    </p:anim>
                                    <p:set>
                                      <p:cBhvr>
                                        <p:cTn id="9" dur="250"/>
                                        <p:tgtEl>
                                          <p:spTgt spid="144392">
                                            <p:txEl>
                                              <p:pRg st="0" end="0"/>
                                            </p:txEl>
                                          </p:spTgt>
                                        </p:tgtEl>
                                        <p:attrNameLst>
                                          <p:attrName>fill.type</p:attrName>
                                        </p:attrNameLst>
                                      </p:cBhvr>
                                      <p:to>
                                        <p:strVal val="solid"/>
                                      </p:to>
                                    </p:set>
                                  </p:childTnLst>
                                </p:cTn>
                              </p:par>
                            </p:childTnLst>
                          </p:cTn>
                        </p:par>
                        <p:par>
                          <p:cTn id="10" fill="hold">
                            <p:stCondLst>
                              <p:cond delay="1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25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25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25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7.800+ Biblia Abierta Fotografías de stock, fotos e imágenes libres de  derechos - iStock |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68" y="521566"/>
            <a:ext cx="8070179" cy="5805343"/>
          </a:xfrm>
          <a:prstGeom prst="rect">
            <a:avLst/>
          </a:prstGeom>
          <a:noFill/>
          <a:extLst>
            <a:ext uri="{909E8E84-426E-40DD-AFC4-6F175D3DCCD1}">
              <a14:hiddenFill xmlns:a14="http://schemas.microsoft.com/office/drawing/2010/main">
                <a:solidFill>
                  <a:srgbClr val="FFFFFF"/>
                </a:solidFill>
              </a14:hiddenFill>
            </a:ext>
          </a:extLst>
        </p:spPr>
      </p:pic>
      <p:sp>
        <p:nvSpPr>
          <p:cNvPr id="96259" name="Rectangle 3"/>
          <p:cNvSpPr>
            <a:spLocks noChangeArrowheads="1"/>
          </p:cNvSpPr>
          <p:nvPr/>
        </p:nvSpPr>
        <p:spPr bwMode="auto">
          <a:xfrm>
            <a:off x="534268" y="2463426"/>
            <a:ext cx="79908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En aquel </a:t>
            </a:r>
            <a:r>
              <a:rPr lang="es-ES"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tiempo, entre </a:t>
            </a:r>
            <a:r>
              <a:rPr lang="es-ES"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los que habían </a:t>
            </a:r>
            <a:r>
              <a:rPr lang="es-ES"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venido a celebrar la fiesta </a:t>
            </a:r>
            <a:r>
              <a:rPr lang="es-ES"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había algunos </a:t>
            </a:r>
            <a:r>
              <a:rPr lang="es-ES"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griegos; e</a:t>
            </a:r>
            <a:r>
              <a:rPr lang="es-PE" sz="2400" dirty="0" err="1"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stos</a:t>
            </a:r>
            <a:r>
              <a:rPr lang="es-PE"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  acercándose </a:t>
            </a:r>
            <a:r>
              <a:rPr lang="es-PE"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a Felipe, </a:t>
            </a:r>
            <a:r>
              <a:rPr lang="es-PE"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el de </a:t>
            </a:r>
            <a:r>
              <a:rPr lang="es-PE" sz="2400" dirty="0" err="1"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Betsaida</a:t>
            </a:r>
            <a:r>
              <a:rPr lang="es-PE"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 de </a:t>
            </a:r>
            <a:r>
              <a:rPr lang="es-PE"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Galilea, </a:t>
            </a:r>
            <a:br>
              <a:rPr lang="es-PE"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br>
            <a:r>
              <a:rPr lang="es-PE"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 </a:t>
            </a:r>
            <a:r>
              <a:rPr lang="es-PE"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le </a:t>
            </a:r>
            <a:r>
              <a:rPr lang="es-PE"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rogaron:  -“Señor</a:t>
            </a:r>
            <a:r>
              <a:rPr lang="es-PE"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 quisiéramos </a:t>
            </a:r>
            <a:r>
              <a:rPr lang="es-PE"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ver </a:t>
            </a:r>
            <a:r>
              <a:rPr lang="es-PE"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a </a:t>
            </a:r>
            <a:r>
              <a:rPr lang="es-PE" sz="2400"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rPr>
              <a:t>Jesús”.</a:t>
            </a:r>
            <a:endParaRPr lang="es-PE" sz="2400"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endParaRPr>
          </a:p>
        </p:txBody>
      </p:sp>
      <p:sp>
        <p:nvSpPr>
          <p:cNvPr id="3" name="Rectangle 3"/>
          <p:cNvSpPr>
            <a:spLocks noChangeArrowheads="1"/>
          </p:cNvSpPr>
          <p:nvPr/>
        </p:nvSpPr>
        <p:spPr bwMode="auto">
          <a:xfrm>
            <a:off x="852163" y="752474"/>
            <a:ext cx="3096716" cy="523220"/>
          </a:xfrm>
          <a:prstGeom prst="rect">
            <a:avLst/>
          </a:prstGeom>
          <a:noFill/>
          <a:ln>
            <a:noFill/>
          </a:ln>
          <a:effectLst/>
          <a:extLst/>
        </p:spPr>
        <p:txBody>
          <a:bodyPr wrap="square">
            <a:spAutoFit/>
          </a:bodyPr>
          <a:lstStyle/>
          <a:p>
            <a:pPr fontAlgn="base">
              <a:spcBef>
                <a:spcPct val="50000"/>
              </a:spcBef>
              <a:spcAft>
                <a:spcPct val="0"/>
              </a:spcAft>
              <a:defRPr/>
            </a:pPr>
            <a:r>
              <a:rPr lang="es-ES" sz="2800" b="1" dirty="0" smtClean="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Juan </a:t>
            </a:r>
            <a:r>
              <a:rPr lang="es-ES" sz="2800" b="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12,20-33</a:t>
            </a:r>
          </a:p>
        </p:txBody>
      </p:sp>
    </p:spTree>
    <p:extLst>
      <p:ext uri="{BB962C8B-B14F-4D97-AF65-F5344CB8AC3E}">
        <p14:creationId xmlns:p14="http://schemas.microsoft.com/office/powerpoint/2010/main" val="1354677323"/>
      </p:ext>
    </p:extLst>
  </p:cSld>
  <p:clrMapOvr>
    <a:masterClrMapping/>
  </p:clrMapOvr>
  <mc:AlternateContent xmlns:mc="http://schemas.openxmlformats.org/markup-compatibility/2006">
    <mc:Choice xmlns:p14="http://schemas.microsoft.com/office/powerpoint/2010/main" Requires="p14">
      <p:transition spd="slow" p14:dur="1250" advTm="13000">
        <p14:switch dir="r"/>
      </p:transition>
    </mc:Choice>
    <mc:Fallback>
      <p:transition spd="slow"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96259"/>
                                        </p:tgtEl>
                                        <p:attrNameLst>
                                          <p:attrName>style.visibility</p:attrName>
                                        </p:attrNameLst>
                                      </p:cBhvr>
                                      <p:to>
                                        <p:strVal val="visible"/>
                                      </p:to>
                                    </p:set>
                                    <p:anim calcmode="lin" valueType="num">
                                      <p:cBhvr>
                                        <p:cTn id="7" dur="500" fill="hold"/>
                                        <p:tgtEl>
                                          <p:spTgt spid="96259"/>
                                        </p:tgtEl>
                                        <p:attrNameLst>
                                          <p:attrName>ppt_w</p:attrName>
                                        </p:attrNameLst>
                                      </p:cBhvr>
                                      <p:tavLst>
                                        <p:tav tm="0">
                                          <p:val>
                                            <p:strVal val="2/3*#ppt_w"/>
                                          </p:val>
                                        </p:tav>
                                        <p:tav tm="100000">
                                          <p:val>
                                            <p:strVal val="#ppt_w"/>
                                          </p:val>
                                        </p:tav>
                                      </p:tavLst>
                                    </p:anim>
                                    <p:anim calcmode="lin" valueType="num">
                                      <p:cBhvr>
                                        <p:cTn id="8" dur="500" fill="hold"/>
                                        <p:tgtEl>
                                          <p:spTgt spid="9625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i.pinimg.com/564x/6c/63/3f/6c633fe449ab29182a2cc4b0e29baff4.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0" t="2776" r="-1" b="8339"/>
          <a:stretch/>
        </p:blipFill>
        <p:spPr bwMode="auto">
          <a:xfrm>
            <a:off x="604205" y="609599"/>
            <a:ext cx="8059503" cy="578196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818" t="2033" r="794" b="51516"/>
          <a:stretch/>
        </p:blipFill>
        <p:spPr>
          <a:xfrm>
            <a:off x="1071418" y="744526"/>
            <a:ext cx="3975476" cy="5877946"/>
          </a:xfrm>
          <a:prstGeom prst="rect">
            <a:avLst/>
          </a:prstGeom>
          <a:effectLst>
            <a:softEdge rad="635000"/>
          </a:effectLst>
        </p:spPr>
      </p:pic>
      <p:sp>
        <p:nvSpPr>
          <p:cNvPr id="98307" name="Rectangle 3"/>
          <p:cNvSpPr>
            <a:spLocks noChangeArrowheads="1"/>
          </p:cNvSpPr>
          <p:nvPr/>
        </p:nvSpPr>
        <p:spPr bwMode="auto">
          <a:xfrm>
            <a:off x="4643478" y="2092291"/>
            <a:ext cx="3491346" cy="3108543"/>
          </a:xfrm>
          <a:prstGeom prst="rect">
            <a:avLst/>
          </a:prstGeom>
          <a:noFill/>
          <a:ln>
            <a:noFill/>
          </a:ln>
          <a:effectLst/>
          <a:extLst/>
        </p:spPr>
        <p:txBody>
          <a:bodyPr wrap="square">
            <a:spAutoFit/>
          </a:bodyPr>
          <a:lstStyle/>
          <a:p>
            <a:pPr algn="ctr" fontAlgn="base">
              <a:spcBef>
                <a:spcPct val="50000"/>
              </a:spcBef>
              <a:spcAft>
                <a:spcPct val="0"/>
              </a:spcAft>
              <a:defRPr/>
            </a:pPr>
            <a:r>
              <a:rPr lang="es-ES" sz="2800" b="1" dirty="0">
                <a:ln w="0"/>
                <a:effectLst>
                  <a:outerShdw blurRad="38100" dist="19050" dir="2700000" algn="tl" rotWithShape="0">
                    <a:schemeClr val="dk1">
                      <a:alpha val="40000"/>
                    </a:schemeClr>
                  </a:outerShdw>
                </a:effectLst>
                <a:latin typeface="Verdana" pitchFamily="34" charset="0"/>
              </a:rPr>
              <a:t>Felipe</a:t>
            </a:r>
            <a:r>
              <a:rPr lang="es-ES" sz="2800" b="1" dirty="0">
                <a:latin typeface="Verdana" pitchFamily="34" charset="0"/>
              </a:rPr>
              <a:t> </a:t>
            </a:r>
            <a:r>
              <a:rPr lang="es-ES" sz="2800" b="1" dirty="0" smtClean="0">
                <a:latin typeface="Verdana" pitchFamily="34" charset="0"/>
              </a:rPr>
              <a:t>fue a decírselo a Andrés; y Andrés y Felipe fueron a decírselo a </a:t>
            </a:r>
            <a:r>
              <a:rPr lang="es-ES" sz="2800" b="1" dirty="0">
                <a:latin typeface="Verdana" pitchFamily="34" charset="0"/>
              </a:rPr>
              <a:t>Jesús.</a:t>
            </a:r>
          </a:p>
        </p:txBody>
      </p:sp>
    </p:spTree>
    <p:extLst>
      <p:ext uri="{BB962C8B-B14F-4D97-AF65-F5344CB8AC3E}">
        <p14:creationId xmlns:p14="http://schemas.microsoft.com/office/powerpoint/2010/main" val="345197575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98307"/>
                                        </p:tgtEl>
                                        <p:attrNameLst>
                                          <p:attrName>style.visibility</p:attrName>
                                        </p:attrNameLst>
                                      </p:cBhvr>
                                      <p:to>
                                        <p:strVal val="visible"/>
                                      </p:to>
                                    </p:set>
                                    <p:anim calcmode="lin" valueType="num">
                                      <p:cBhvr>
                                        <p:cTn id="7" dur="500" fill="hold"/>
                                        <p:tgtEl>
                                          <p:spTgt spid="98307"/>
                                        </p:tgtEl>
                                        <p:attrNameLst>
                                          <p:attrName>ppt_w</p:attrName>
                                        </p:attrNameLst>
                                      </p:cBhvr>
                                      <p:tavLst>
                                        <p:tav tm="0">
                                          <p:val>
                                            <p:strVal val="2/3*#ppt_w"/>
                                          </p:val>
                                        </p:tav>
                                        <p:tav tm="100000">
                                          <p:val>
                                            <p:strVal val="#ppt_w"/>
                                          </p:val>
                                        </p:tav>
                                      </p:tavLst>
                                    </p:anim>
                                    <p:anim calcmode="lin" valueType="num">
                                      <p:cBhvr>
                                        <p:cTn id="8" dur="500" fill="hold"/>
                                        <p:tgtEl>
                                          <p:spTgt spid="9830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pinimg.com/564x/6c/63/3f/6c633fe449ab29182a2cc4b0e29baff4.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0" t="2633" r="-1" b="8055"/>
          <a:stretch/>
        </p:blipFill>
        <p:spPr bwMode="auto">
          <a:xfrm>
            <a:off x="530314" y="508000"/>
            <a:ext cx="8059503" cy="580967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13" y="665018"/>
            <a:ext cx="3507405" cy="5495637"/>
          </a:xfrm>
          <a:prstGeom prst="rect">
            <a:avLst/>
          </a:prstGeom>
          <a:scene3d>
            <a:camera prst="orthographicFront"/>
            <a:lightRig rig="threePt" dir="t"/>
          </a:scene3d>
          <a:sp3d>
            <a:bevelT prst="convex"/>
          </a:sp3d>
        </p:spPr>
      </p:pic>
      <p:sp>
        <p:nvSpPr>
          <p:cNvPr id="98310" name="Rectangle 6"/>
          <p:cNvSpPr>
            <a:spLocks noChangeArrowheads="1"/>
          </p:cNvSpPr>
          <p:nvPr/>
        </p:nvSpPr>
        <p:spPr bwMode="auto">
          <a:xfrm>
            <a:off x="4709117" y="784124"/>
            <a:ext cx="3240360" cy="5078313"/>
          </a:xfrm>
          <a:prstGeom prst="rect">
            <a:avLst/>
          </a:prstGeom>
          <a:noFill/>
          <a:ln>
            <a:noFill/>
          </a:ln>
          <a:effectLst/>
          <a:extLst/>
        </p:spPr>
        <p:txBody>
          <a:bodyPr wrap="square">
            <a:spAutoFit/>
          </a:bodyPr>
          <a:lstStyle/>
          <a:p>
            <a:pPr algn="ctr" fontAlgn="base">
              <a:spcBef>
                <a:spcPct val="50000"/>
              </a:spcBef>
              <a:spcAft>
                <a:spcPct val="0"/>
              </a:spcAft>
              <a:defRPr/>
            </a:pPr>
            <a:r>
              <a:rPr lang="es-PE" sz="2400" b="1" i="1" dirty="0">
                <a:latin typeface="Verdana" pitchFamily="34" charset="0"/>
              </a:rPr>
              <a:t>Jesús </a:t>
            </a:r>
            <a:r>
              <a:rPr lang="es-PE" sz="2400" b="1" i="1" dirty="0" smtClean="0">
                <a:latin typeface="Verdana" pitchFamily="34" charset="0"/>
              </a:rPr>
              <a:t>les contestó: –”Ha </a:t>
            </a:r>
            <a:r>
              <a:rPr lang="es-PE" sz="2400" b="1" i="1" dirty="0">
                <a:latin typeface="Verdana" pitchFamily="34" charset="0"/>
              </a:rPr>
              <a:t>llegado la hora </a:t>
            </a:r>
            <a:r>
              <a:rPr lang="es-PE" sz="2400" b="1" i="1" dirty="0" smtClean="0">
                <a:latin typeface="Verdana" pitchFamily="34" charset="0"/>
              </a:rPr>
              <a:t>de </a:t>
            </a:r>
            <a:r>
              <a:rPr lang="es-PE" sz="2400" b="1" i="1" dirty="0">
                <a:latin typeface="Verdana" pitchFamily="34" charset="0"/>
              </a:rPr>
              <a:t>que </a:t>
            </a:r>
            <a:r>
              <a:rPr lang="es-PE" sz="2400" b="1" i="1" dirty="0" smtClean="0">
                <a:latin typeface="Verdana" pitchFamily="34" charset="0"/>
              </a:rPr>
              <a:t>sea  glorificado el Hijo del hombre. </a:t>
            </a:r>
          </a:p>
          <a:p>
            <a:pPr algn="ctr" fontAlgn="base">
              <a:spcBef>
                <a:spcPct val="50000"/>
              </a:spcBef>
              <a:spcAft>
                <a:spcPct val="0"/>
              </a:spcAft>
              <a:defRPr/>
            </a:pPr>
            <a:r>
              <a:rPr lang="es-PE" sz="2400" b="1" i="1" dirty="0" smtClean="0">
                <a:latin typeface="Verdana" pitchFamily="34" charset="0"/>
              </a:rPr>
              <a:t>Les</a:t>
            </a:r>
            <a:r>
              <a:rPr lang="es-ES" sz="2400" b="1" i="1" dirty="0" smtClean="0">
                <a:latin typeface="Verdana" pitchFamily="34" charset="0"/>
              </a:rPr>
              <a:t> </a:t>
            </a:r>
            <a:r>
              <a:rPr lang="es-ES" sz="2400" b="1" i="1" dirty="0">
                <a:latin typeface="Verdana" pitchFamily="34" charset="0"/>
              </a:rPr>
              <a:t>aseguro que </a:t>
            </a:r>
            <a:r>
              <a:rPr lang="es-ES" sz="2400" b="1" i="1" dirty="0" smtClean="0">
                <a:latin typeface="Verdana" pitchFamily="34" charset="0"/>
              </a:rPr>
              <a:t>si el </a:t>
            </a:r>
            <a:r>
              <a:rPr lang="es-ES" sz="2400" b="1" i="1" dirty="0">
                <a:latin typeface="Verdana" pitchFamily="34" charset="0"/>
              </a:rPr>
              <a:t>grano de trigo </a:t>
            </a:r>
            <a:r>
              <a:rPr lang="es-ES" sz="2400" b="1" i="1" dirty="0" smtClean="0">
                <a:latin typeface="Verdana" pitchFamily="34" charset="0"/>
              </a:rPr>
              <a:t>no cae en tierra y muere, queda infecundo;  pero si muere, da mucho </a:t>
            </a:r>
            <a:r>
              <a:rPr lang="es-PE" sz="2400" b="1" i="1" dirty="0" smtClean="0">
                <a:latin typeface="Verdana" pitchFamily="34" charset="0"/>
              </a:rPr>
              <a:t> fruto.</a:t>
            </a:r>
            <a:endParaRPr lang="es-ES" sz="2400" b="1" dirty="0">
              <a:latin typeface="Verdana" pitchFamily="34" charset="0"/>
            </a:endParaRPr>
          </a:p>
        </p:txBody>
      </p:sp>
    </p:spTree>
    <p:extLst>
      <p:ext uri="{BB962C8B-B14F-4D97-AF65-F5344CB8AC3E}">
        <p14:creationId xmlns:p14="http://schemas.microsoft.com/office/powerpoint/2010/main" val="162533882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98310"/>
                                        </p:tgtEl>
                                        <p:attrNameLst>
                                          <p:attrName>style.visibility</p:attrName>
                                        </p:attrNameLst>
                                      </p:cBhvr>
                                      <p:to>
                                        <p:strVal val="visible"/>
                                      </p:to>
                                    </p:set>
                                    <p:anim calcmode="lin" valueType="num">
                                      <p:cBhvr>
                                        <p:cTn id="7" dur="500" fill="hold"/>
                                        <p:tgtEl>
                                          <p:spTgt spid="98310"/>
                                        </p:tgtEl>
                                        <p:attrNameLst>
                                          <p:attrName>ppt_w</p:attrName>
                                        </p:attrNameLst>
                                      </p:cBhvr>
                                      <p:tavLst>
                                        <p:tav tm="0">
                                          <p:val>
                                            <p:strVal val="2/3*#ppt_w"/>
                                          </p:val>
                                        </p:tav>
                                        <p:tav tm="100000">
                                          <p:val>
                                            <p:strVal val="#ppt_w"/>
                                          </p:val>
                                        </p:tav>
                                      </p:tavLst>
                                    </p:anim>
                                    <p:anim calcmode="lin" valueType="num">
                                      <p:cBhvr>
                                        <p:cTn id="8" dur="500" fill="hold"/>
                                        <p:tgtEl>
                                          <p:spTgt spid="983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1005</TotalTime>
  <Words>1477</Words>
  <Application>Microsoft Office PowerPoint</Application>
  <PresentationFormat>Presentación en pantalla (4:3)</PresentationFormat>
  <Paragraphs>109</Paragraphs>
  <Slides>38</Slides>
  <Notes>5</Notes>
  <HiddenSlides>0</HiddenSlides>
  <MMClips>2</MMClips>
  <ScaleCrop>false</ScaleCrop>
  <HeadingPairs>
    <vt:vector size="6" baseType="variant">
      <vt:variant>
        <vt:lpstr>Fuentes usadas</vt:lpstr>
      </vt:variant>
      <vt:variant>
        <vt:i4>28</vt:i4>
      </vt:variant>
      <vt:variant>
        <vt:lpstr>Tema</vt:lpstr>
      </vt:variant>
      <vt:variant>
        <vt:i4>4</vt:i4>
      </vt:variant>
      <vt:variant>
        <vt:lpstr>Títulos de diapositiva</vt:lpstr>
      </vt:variant>
      <vt:variant>
        <vt:i4>38</vt:i4>
      </vt:variant>
    </vt:vector>
  </HeadingPairs>
  <TitlesOfParts>
    <vt:vector size="70" baseType="lpstr">
      <vt:lpstr>Adobe Garamond Pro Bold</vt:lpstr>
      <vt:lpstr>Adobe Gothic Std B</vt:lpstr>
      <vt:lpstr>Aparajita</vt:lpstr>
      <vt:lpstr>AR DELANEY</vt:lpstr>
      <vt:lpstr>Arial</vt:lpstr>
      <vt:lpstr>Arial Black</vt:lpstr>
      <vt:lpstr>Arial Narrow</vt:lpstr>
      <vt:lpstr>Arial Rounded MT Bold</vt:lpstr>
      <vt:lpstr>Arial Unicode MS</vt:lpstr>
      <vt:lpstr>Berlin Sans FB Demi</vt:lpstr>
      <vt:lpstr>Calibri</vt:lpstr>
      <vt:lpstr>Comic Sans MS</vt:lpstr>
      <vt:lpstr>Futura Md BT</vt:lpstr>
      <vt:lpstr>Impact</vt:lpstr>
      <vt:lpstr>Palatino Linotype</vt:lpstr>
      <vt:lpstr>Poor Richard</vt:lpstr>
      <vt:lpstr>Rockwell</vt:lpstr>
      <vt:lpstr>Rockwell Extra Bold</vt:lpstr>
      <vt:lpstr>Script MT Bold</vt:lpstr>
      <vt:lpstr>Swis721 Blk BT</vt:lpstr>
      <vt:lpstr>Swis721 BT</vt:lpstr>
      <vt:lpstr>Swis721 Cn BT</vt:lpstr>
      <vt:lpstr>Swis721 Lt BT</vt:lpstr>
      <vt:lpstr>Swis721 WGL4 BT</vt:lpstr>
      <vt:lpstr>Tekton Pro</vt:lpstr>
      <vt:lpstr>Times</vt:lpstr>
      <vt:lpstr>Times New Roman</vt:lpstr>
      <vt:lpstr>Verdana</vt:lpstr>
      <vt:lpstr>Diseño predeterminado</vt:lpstr>
      <vt:lpstr>1_Diseño predeterminado</vt:lpstr>
      <vt:lpstr>En blanco</vt:lpstr>
      <vt:lpstr>2_Diseño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171</cp:revision>
  <dcterms:created xsi:type="dcterms:W3CDTF">2018-03-11T13:25:09Z</dcterms:created>
  <dcterms:modified xsi:type="dcterms:W3CDTF">2024-03-12T17:06:20Z</dcterms:modified>
</cp:coreProperties>
</file>