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303"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3" r:id="rId26"/>
    <p:sldId id="282" r:id="rId27"/>
    <p:sldId id="286" r:id="rId28"/>
    <p:sldId id="287" r:id="rId29"/>
    <p:sldId id="288" r:id="rId30"/>
    <p:sldId id="289" r:id="rId31"/>
    <p:sldId id="290" r:id="rId32"/>
    <p:sldId id="291" r:id="rId33"/>
    <p:sldId id="292" r:id="rId34"/>
    <p:sldId id="293" r:id="rId35"/>
    <p:sldId id="301" r:id="rId36"/>
    <p:sldId id="296" r:id="rId37"/>
    <p:sldId id="297" r:id="rId38"/>
    <p:sldId id="299"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406" y="48"/>
      </p:cViewPr>
      <p:guideLst/>
    </p:cSldViewPr>
  </p:slideViewPr>
  <p:notesTextViewPr>
    <p:cViewPr>
      <p:scale>
        <a:sx n="1" d="1"/>
        <a:sy n="1" d="1"/>
      </p:scale>
      <p:origin x="0" y="0"/>
    </p:cViewPr>
  </p:notesTextViewPr>
  <p:sorterViewPr>
    <p:cViewPr>
      <p:scale>
        <a:sx n="100" d="100"/>
        <a:sy n="100" d="100"/>
      </p:scale>
      <p:origin x="0" y="-688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D1163-AA95-4F26-A19D-927E16268613}" type="datetimeFigureOut">
              <a:rPr lang="es-PE" smtClean="0"/>
              <a:t>4/03/2024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39AAF-1789-40DA-B552-DB81330C8652}" type="slidenum">
              <a:rPr lang="es-PE" smtClean="0"/>
              <a:t>‹Nº›</a:t>
            </a:fld>
            <a:endParaRPr lang="es-PE"/>
          </a:p>
        </p:txBody>
      </p:sp>
    </p:spTree>
    <p:extLst>
      <p:ext uri="{BB962C8B-B14F-4D97-AF65-F5344CB8AC3E}">
        <p14:creationId xmlns:p14="http://schemas.microsoft.com/office/powerpoint/2010/main" val="204702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2137164-A161-4440-B9D9-02CDBD6D3540}" type="slidenum">
              <a:rPr lang="en-US" sz="1200" smtClean="0">
                <a:solidFill>
                  <a:prstClr val="black"/>
                </a:solidFill>
              </a:rPr>
              <a:pPr eaLnBrk="1" hangingPunct="1"/>
              <a:t>28</a:t>
            </a:fld>
            <a:endParaRPr lang="en-US" sz="1200" dirty="0" smtClean="0">
              <a:solidFill>
                <a:prstClr val="black"/>
              </a:solidFill>
            </a:endParaRPr>
          </a:p>
        </p:txBody>
      </p:sp>
      <p:sp>
        <p:nvSpPr>
          <p:cNvPr id="75779" name="Rectangle 1"/>
          <p:cNvSpPr>
            <a:spLocks noGrp="1" noRot="1" noChangeAspect="1" noChangeArrowheads="1" noTextEdit="1"/>
          </p:cNvSpPr>
          <p:nvPr>
            <p:ph type="sldImg"/>
          </p:nvPr>
        </p:nvSpPr>
        <p:spPr>
          <a:xfrm>
            <a:off x="0" y="303213"/>
            <a:ext cx="1588" cy="1587"/>
          </a:xfrm>
          <a:ln/>
        </p:spPr>
      </p:sp>
      <p:sp>
        <p:nvSpPr>
          <p:cNvPr id="75780" name="Rectangle 2"/>
          <p:cNvSpPr>
            <a:spLocks noGrp="1" noChangeArrowheads="1"/>
          </p:cNvSpPr>
          <p:nvPr>
            <p:ph type="body" idx="1"/>
          </p:nvPr>
        </p:nvSpPr>
        <p:spPr>
          <a:xfrm>
            <a:off x="503238" y="4316413"/>
            <a:ext cx="5856287" cy="4060825"/>
          </a:xfrm>
          <a:noFill/>
        </p:spPr>
        <p:txBody>
          <a:bodyPr wrap="none" lIns="0" tIns="0" rIns="0" bIns="0" anchor="ctr"/>
          <a:lstStyle/>
          <a:p>
            <a:pPr eaLnBrk="1" hangingPunct="1"/>
            <a:endParaRPr lang="es-ES" dirty="0" smtClean="0"/>
          </a:p>
        </p:txBody>
      </p:sp>
    </p:spTree>
    <p:extLst>
      <p:ext uri="{BB962C8B-B14F-4D97-AF65-F5344CB8AC3E}">
        <p14:creationId xmlns:p14="http://schemas.microsoft.com/office/powerpoint/2010/main" val="42399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A67D57C0-0E08-4469-9030-56F696ADD26E}" type="slidenum">
              <a:rPr lang="en-US"/>
              <a:pPr>
                <a:defRPr/>
              </a:pPr>
              <a:t>‹Nº›</a:t>
            </a:fld>
            <a:endParaRPr lang="en-US"/>
          </a:p>
        </p:txBody>
      </p:sp>
    </p:spTree>
    <p:extLst>
      <p:ext uri="{BB962C8B-B14F-4D97-AF65-F5344CB8AC3E}">
        <p14:creationId xmlns:p14="http://schemas.microsoft.com/office/powerpoint/2010/main" val="343711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DFF4616F-7F38-4AE6-9245-DB98A82400BA}" type="slidenum">
              <a:rPr lang="en-US"/>
              <a:pPr>
                <a:defRPr/>
              </a:pPr>
              <a:t>‹Nº›</a:t>
            </a:fld>
            <a:endParaRPr lang="en-US"/>
          </a:p>
        </p:txBody>
      </p:sp>
    </p:spTree>
    <p:extLst>
      <p:ext uri="{BB962C8B-B14F-4D97-AF65-F5344CB8AC3E}">
        <p14:creationId xmlns:p14="http://schemas.microsoft.com/office/powerpoint/2010/main" val="394035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6BA519E1-3D1E-4B13-B5A4-061EDFD39D5C}" type="slidenum">
              <a:rPr lang="en-US"/>
              <a:pPr>
                <a:defRPr/>
              </a:pPr>
              <a:t>‹Nº›</a:t>
            </a:fld>
            <a:endParaRPr lang="en-US"/>
          </a:p>
        </p:txBody>
      </p:sp>
    </p:spTree>
    <p:extLst>
      <p:ext uri="{BB962C8B-B14F-4D97-AF65-F5344CB8AC3E}">
        <p14:creationId xmlns:p14="http://schemas.microsoft.com/office/powerpoint/2010/main" val="354258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B2958CC5-0FF4-4C7F-AE4F-E77F8036E03B}" type="slidenum">
              <a:rPr lang="en-US"/>
              <a:pPr>
                <a:defRPr/>
              </a:pPr>
              <a:t>‹Nº›</a:t>
            </a:fld>
            <a:endParaRPr lang="en-US"/>
          </a:p>
        </p:txBody>
      </p:sp>
    </p:spTree>
    <p:extLst>
      <p:ext uri="{BB962C8B-B14F-4D97-AF65-F5344CB8AC3E}">
        <p14:creationId xmlns:p14="http://schemas.microsoft.com/office/powerpoint/2010/main" val="154820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A757160A-4F6F-4416-A7B6-D28AE0B5D6DA}" type="slidenum">
              <a:rPr lang="en-US"/>
              <a:pPr>
                <a:defRPr/>
              </a:pPr>
              <a:t>‹Nº›</a:t>
            </a:fld>
            <a:endParaRPr lang="en-US"/>
          </a:p>
        </p:txBody>
      </p:sp>
    </p:spTree>
    <p:extLst>
      <p:ext uri="{BB962C8B-B14F-4D97-AF65-F5344CB8AC3E}">
        <p14:creationId xmlns:p14="http://schemas.microsoft.com/office/powerpoint/2010/main" val="198244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009FD3F6-93F1-4897-9088-ABDA26603E01}" type="slidenum">
              <a:rPr lang="en-US"/>
              <a:pPr>
                <a:defRPr/>
              </a:pPr>
              <a:t>‹Nº›</a:t>
            </a:fld>
            <a:endParaRPr lang="en-US"/>
          </a:p>
        </p:txBody>
      </p:sp>
    </p:spTree>
    <p:extLst>
      <p:ext uri="{BB962C8B-B14F-4D97-AF65-F5344CB8AC3E}">
        <p14:creationId xmlns:p14="http://schemas.microsoft.com/office/powerpoint/2010/main" val="154326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8" name="7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9" name="8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1FCE52AF-7C9D-4CC9-AA1A-5DB95671182C}" type="slidenum">
              <a:rPr lang="en-US"/>
              <a:pPr>
                <a:defRPr/>
              </a:pPr>
              <a:t>‹Nº›</a:t>
            </a:fld>
            <a:endParaRPr lang="en-US"/>
          </a:p>
        </p:txBody>
      </p:sp>
    </p:spTree>
    <p:extLst>
      <p:ext uri="{BB962C8B-B14F-4D97-AF65-F5344CB8AC3E}">
        <p14:creationId xmlns:p14="http://schemas.microsoft.com/office/powerpoint/2010/main" val="12005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4" name="3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9BC0E8C8-9D81-441C-9F26-E5125E2DEFE2}" type="slidenum">
              <a:rPr lang="en-US"/>
              <a:pPr>
                <a:defRPr/>
              </a:pPr>
              <a:t>‹Nº›</a:t>
            </a:fld>
            <a:endParaRPr lang="en-US"/>
          </a:p>
        </p:txBody>
      </p:sp>
    </p:spTree>
    <p:extLst>
      <p:ext uri="{BB962C8B-B14F-4D97-AF65-F5344CB8AC3E}">
        <p14:creationId xmlns:p14="http://schemas.microsoft.com/office/powerpoint/2010/main" val="129547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3" name="2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4" name="3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4EC94870-CCCD-4D73-9661-C19C625490E6}" type="slidenum">
              <a:rPr lang="en-US"/>
              <a:pPr>
                <a:defRPr/>
              </a:pPr>
              <a:t>‹Nº›</a:t>
            </a:fld>
            <a:endParaRPr lang="en-US"/>
          </a:p>
        </p:txBody>
      </p:sp>
    </p:spTree>
    <p:extLst>
      <p:ext uri="{BB962C8B-B14F-4D97-AF65-F5344CB8AC3E}">
        <p14:creationId xmlns:p14="http://schemas.microsoft.com/office/powerpoint/2010/main" val="396216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78CEAE74-33B3-4968-A261-F4324BBF113E}" type="slidenum">
              <a:rPr lang="en-US"/>
              <a:pPr>
                <a:defRPr/>
              </a:pPr>
              <a:t>‹Nº›</a:t>
            </a:fld>
            <a:endParaRPr lang="en-US"/>
          </a:p>
        </p:txBody>
      </p:sp>
    </p:spTree>
    <p:extLst>
      <p:ext uri="{BB962C8B-B14F-4D97-AF65-F5344CB8AC3E}">
        <p14:creationId xmlns:p14="http://schemas.microsoft.com/office/powerpoint/2010/main" val="408404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effectLst>
                  <a:outerShdw blurRad="38100" dist="38100" dir="2700000" algn="tl">
                    <a:srgbClr val="000000">
                      <a:alpha val="43137"/>
                    </a:srgbClr>
                  </a:outerShdw>
                </a:effectLst>
                <a:latin typeface="Times New Roman" pitchFamily="18" charset="0"/>
              </a:defRPr>
            </a:lvl1pPr>
          </a:lstStyle>
          <a:p>
            <a:pPr>
              <a:defRPr/>
            </a:pPr>
            <a:fld id="{2651260A-A6B9-4D9E-BFFC-1AADF24B4B33}" type="slidenum">
              <a:rPr lang="en-US"/>
              <a:pPr>
                <a:defRPr/>
              </a:pPr>
              <a:t>‹Nº›</a:t>
            </a:fld>
            <a:endParaRPr lang="en-US"/>
          </a:p>
        </p:txBody>
      </p:sp>
    </p:spTree>
    <p:extLst>
      <p:ext uri="{BB962C8B-B14F-4D97-AF65-F5344CB8AC3E}">
        <p14:creationId xmlns:p14="http://schemas.microsoft.com/office/powerpoint/2010/main" val="193825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effectLst/>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effectLst/>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effectLst/>
                <a:latin typeface="Arial" pitchFamily="34" charset="0"/>
              </a:defRPr>
            </a:lvl1pPr>
          </a:lstStyle>
          <a:p>
            <a:pPr fontAlgn="base">
              <a:spcBef>
                <a:spcPct val="0"/>
              </a:spcBef>
              <a:spcAft>
                <a:spcPct val="0"/>
              </a:spcAft>
              <a:defRPr/>
            </a:pPr>
            <a:fld id="{1A23A9EF-3AB8-40CD-BD39-55DDE8E74F5C}"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2998067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pw/AP1GczM9Sa-0W9Y4dk4BFulFVzj_P02M5JAWOSHvpeUKXCi_F4-S62ZX6sy_lDHZlLQx81L2l-1AfT3oo3U8o-8ni6Y8J4nxMUNLJh4ZZPcv-ssXUA6bHfTBP7UUrSZd-MxdaOsP7UUWQ3lCdEd4YCEot3Rcr92XhUdl5F0Rvbg9N-MHIA9c6BXNsfjQWuRZCQ8Dgn_EW8zlNO1m_Us7cdMyJAYu7y0rPka6F8PWxdBUDa3L4RVDMTcPqBgY9C5w5b3KjmEnuvmCJVd1Lr-8BF198I1N1nYlGFX4zLV4wc_QXd6Ua6eItgyrYVlhryrLydfmK0YqC7g7CDnYOB3NhL-X17IWfiXM3z10pDv507LKOppm0l22YOt0WVyL3GBQ8ljUSpxVIvVE5quawwhr4ZhWNApW1tcNHKyTRhb7QR6A0_lXmxjm9HVg8D8oq4j37igSagBbj3xdIHhzQrgvLXrFA36qLUNT3954CgwBMRoYl5bfiMYqPYtgiWZd_FOBjhFLaxUGS0Fkq1fKTIR_uRU9budZTO51PdNX2JHqF1KomRfZy_gesT6Am718cwors_siFcc02_MZC_yDVwyyoykpv4m_4-MMDzuwWtl1IaTGhdAeMkkHaKZlzglJUN-vJJDVz7sR7dp3xbw5y7SGlGcgiDbroqzWAxcKFo9Iyc6MqgD5vMDxm2H7mu7CjuYeGs8i6e0mS4lxzAYJZsySKB_cO_T6wMhX74wfRmuk-eSguwqBfvcnnXbltXVO5p9i43gntX1ALWo1Vy-ZRUONuB_Hd7TjTxLrfAJaTZoWFkQEaOzTKu0qVT_5zkuKD6XuHMY829Q4FPRAcBwMJgraTHEriN9eVphLthkekR40YKIdJUpdXM5wxiA1wU2cB9xtGYTds6SuM-hxC5oWdnY6wLwpVp_tF-I=w1920-h730-s-no-gm?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b="22632"/>
          <a:stretch/>
        </p:blipFill>
        <p:spPr bwMode="auto">
          <a:xfrm>
            <a:off x="549107" y="434113"/>
            <a:ext cx="8275786" cy="5898582"/>
          </a:xfrm>
          <a:prstGeom prst="roundRect">
            <a:avLst>
              <a:gd name="adj" fmla="val 0"/>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14300" prst="hardEdge"/>
          </a:sp3d>
          <a:extLst/>
        </p:spPr>
      </p:pic>
      <p:sp>
        <p:nvSpPr>
          <p:cNvPr id="10" name="9 CuadroTexto"/>
          <p:cNvSpPr txBox="1"/>
          <p:nvPr/>
        </p:nvSpPr>
        <p:spPr>
          <a:xfrm>
            <a:off x="632235" y="6032515"/>
            <a:ext cx="4643636" cy="461665"/>
          </a:xfrm>
          <a:prstGeom prst="rect">
            <a:avLst/>
          </a:prstGeom>
          <a:noFill/>
        </p:spPr>
        <p:txBody>
          <a:bodyPr wrap="square" rtlCol="0">
            <a:spAutoFit/>
          </a:bodyPr>
          <a:lstStyle/>
          <a:p>
            <a:r>
              <a:rPr lang="es-PE" sz="2400" b="1" dirty="0" smtClean="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10 </a:t>
            </a:r>
            <a:r>
              <a:rPr lang="es-PE" sz="2400" b="1" dirty="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de Marzo </a:t>
            </a:r>
            <a:r>
              <a:rPr lang="es-PE" sz="2400" b="1" dirty="0" smtClean="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2024</a:t>
            </a:r>
            <a:endParaRPr lang="es-PE" sz="2400" b="1" dirty="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endParaRPr>
          </a:p>
        </p:txBody>
      </p:sp>
      <p:sp>
        <p:nvSpPr>
          <p:cNvPr id="11" name="CuadroTexto 10"/>
          <p:cNvSpPr txBox="1"/>
          <p:nvPr/>
        </p:nvSpPr>
        <p:spPr>
          <a:xfrm>
            <a:off x="5186218" y="6055696"/>
            <a:ext cx="3426609" cy="276999"/>
          </a:xfrm>
          <a:prstGeom prst="rect">
            <a:avLst/>
          </a:prstGeom>
          <a:noFill/>
        </p:spPr>
        <p:txBody>
          <a:bodyPr wrap="square" rtlCol="0">
            <a:spAutoFit/>
          </a:bodyPr>
          <a:lstStyle/>
          <a:p>
            <a:pPr algn="just"/>
            <a:r>
              <a:rPr lang="es-MX" sz="1200" dirty="0" smtClean="0">
                <a:solidFill>
                  <a:schemeClr val="bg1"/>
                </a:solidFill>
                <a:effectLst>
                  <a:glow rad="101600">
                    <a:schemeClr val="accent4">
                      <a:satMod val="175000"/>
                      <a:alpha val="40000"/>
                    </a:schemeClr>
                  </a:glow>
                  <a:outerShdw blurRad="38100" dist="38100" dir="2700000" algn="tl">
                    <a:srgbClr val="000000">
                      <a:alpha val="43137"/>
                    </a:srgbClr>
                  </a:outerShdw>
                </a:effectLst>
              </a:rPr>
              <a:t>Imagen de Portada: Padre Erik Félix CCM CM.</a:t>
            </a:r>
            <a:endParaRPr lang="es-PE" sz="1200" dirty="0">
              <a:solidFill>
                <a:schemeClr val="bg1"/>
              </a:solidFill>
              <a:effectLst>
                <a:glow rad="101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24865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p15:prstTrans prst="curtains"/>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31" y="452582"/>
            <a:ext cx="8017164" cy="5929745"/>
          </a:xfrm>
          <a:prstGeom prst="rect">
            <a:avLst/>
          </a:prstGeom>
          <a:scene3d>
            <a:camera prst="orthographicFront"/>
            <a:lightRig rig="threePt" dir="t"/>
          </a:scene3d>
          <a:sp3d>
            <a:bevelT prst="convex"/>
          </a:sp3d>
        </p:spPr>
      </p:pic>
      <p:sp>
        <p:nvSpPr>
          <p:cNvPr id="2" name="Rectangle 2"/>
          <p:cNvSpPr>
            <a:spLocks noChangeArrowheads="1"/>
          </p:cNvSpPr>
          <p:nvPr/>
        </p:nvSpPr>
        <p:spPr bwMode="auto">
          <a:xfrm>
            <a:off x="4855334" y="1545465"/>
            <a:ext cx="3167783" cy="4524315"/>
          </a:xfrm>
          <a:prstGeom prst="rect">
            <a:avLst/>
          </a:prstGeom>
          <a:solidFill>
            <a:srgbClr val="A84677">
              <a:alpha val="0"/>
            </a:srgbClr>
          </a:solidFill>
          <a:ln>
            <a:noFill/>
          </a:ln>
          <a:effectLst/>
          <a:extLst/>
        </p:spPr>
        <p:txBody>
          <a:bodyPr wrap="square">
            <a:spAutoFit/>
          </a:bodyPr>
          <a:lstStyle/>
          <a:p>
            <a:pPr algn="ctr">
              <a:spcBef>
                <a:spcPct val="50000"/>
              </a:spcBef>
              <a:defRPr/>
            </a:pPr>
            <a:r>
              <a:rPr lang="es-ES" sz="3200" b="1" dirty="0" smtClean="0">
                <a:solidFill>
                  <a:schemeClr val="tx2">
                    <a:lumMod val="10000"/>
                    <a:lumOff val="90000"/>
                  </a:schemeClr>
                </a:solidFill>
                <a:effectLst>
                  <a:glow rad="139700">
                    <a:schemeClr val="accent4">
                      <a:satMod val="175000"/>
                      <a:alpha val="40000"/>
                    </a:schemeClr>
                  </a:glow>
                  <a:outerShdw blurRad="50800" dist="38100" dir="10800000" algn="r" rotWithShape="0">
                    <a:prstClr val="black"/>
                  </a:outerShdw>
                </a:effectLst>
                <a:latin typeface="Franklin Gothic Book" panose="020B0503020102020204" pitchFamily="34" charset="0"/>
              </a:rPr>
              <a:t>- Tanto </a:t>
            </a:r>
            <a:r>
              <a:rPr lang="es-ES" sz="3200" b="1" dirty="0">
                <a:solidFill>
                  <a:schemeClr val="tx2">
                    <a:lumMod val="10000"/>
                    <a:lumOff val="90000"/>
                  </a:schemeClr>
                </a:solidFill>
                <a:effectLst>
                  <a:glow rad="139700">
                    <a:schemeClr val="accent4">
                      <a:satMod val="175000"/>
                      <a:alpha val="40000"/>
                    </a:schemeClr>
                  </a:glow>
                  <a:outerShdw blurRad="50800" dist="38100" dir="10800000" algn="r" rotWithShape="0">
                    <a:prstClr val="black"/>
                  </a:outerShdw>
                </a:effectLst>
                <a:latin typeface="Franklin Gothic Book" panose="020B0503020102020204" pitchFamily="34" charset="0"/>
              </a:rPr>
              <a:t>amó Dios al mundo que entregó a su Hijo único para que no  perezca ninguno de los que creen en él, sino que tengan vida eterna. </a:t>
            </a:r>
          </a:p>
        </p:txBody>
      </p:sp>
    </p:spTree>
    <p:extLst>
      <p:ext uri="{BB962C8B-B14F-4D97-AF65-F5344CB8AC3E}">
        <p14:creationId xmlns:p14="http://schemas.microsoft.com/office/powerpoint/2010/main" val="2672842826"/>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imer plano de jesús mirando el mundo | Foto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21" y="472209"/>
            <a:ext cx="8074024" cy="59008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635865" y="472209"/>
            <a:ext cx="265005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s-ES" sz="2800" b="1" dirty="0" smtClean="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a:t>
            </a:r>
            <a:r>
              <a:rPr lang="es-ES" sz="3200" b="1" dirty="0" smtClean="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Porque </a:t>
            </a:r>
            <a:r>
              <a:rPr lang="es-ES" sz="3200" b="1" dirty="0">
                <a:solidFill>
                  <a:schemeClr val="tx2">
                    <a:lumMod val="10000"/>
                    <a:lumOff val="90000"/>
                  </a:schemeClr>
                </a:solidFill>
                <a:effectLst>
                  <a:glow rad="2286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Dios no mandó su Hijo al mundo para juzgar al mundo, </a:t>
            </a:r>
          </a:p>
        </p:txBody>
      </p:sp>
      <p:sp>
        <p:nvSpPr>
          <p:cNvPr id="8" name="Rectangle 2"/>
          <p:cNvSpPr>
            <a:spLocks noChangeArrowheads="1"/>
          </p:cNvSpPr>
          <p:nvPr/>
        </p:nvSpPr>
        <p:spPr bwMode="auto">
          <a:xfrm>
            <a:off x="6022889" y="472209"/>
            <a:ext cx="265005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s-ES" sz="3200" b="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sino </a:t>
            </a:r>
            <a:r>
              <a:rPr lang="es-ES" sz="32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para que el mundo se salve  por medio de él. </a:t>
            </a:r>
          </a:p>
        </p:txBody>
      </p:sp>
    </p:spTree>
    <p:extLst>
      <p:ext uri="{BB962C8B-B14F-4D97-AF65-F5344CB8AC3E}">
        <p14:creationId xmlns:p14="http://schemas.microsoft.com/office/powerpoint/2010/main" val="2009896715"/>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435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31248"/>
          <a:stretch/>
        </p:blipFill>
        <p:spPr>
          <a:xfrm>
            <a:off x="679655" y="434112"/>
            <a:ext cx="8011764" cy="5962652"/>
          </a:xfrm>
          <a:prstGeom prst="rect">
            <a:avLst/>
          </a:prstGeom>
          <a:scene3d>
            <a:camera prst="orthographicFront"/>
            <a:lightRig rig="threePt" dir="t"/>
          </a:scene3d>
          <a:sp3d>
            <a:bevelT prst="relaxedInset"/>
          </a:sp3d>
        </p:spPr>
      </p:pic>
      <p:sp>
        <p:nvSpPr>
          <p:cNvPr id="6146" name="Rectangle 2"/>
          <p:cNvSpPr>
            <a:spLocks noChangeArrowheads="1"/>
          </p:cNvSpPr>
          <p:nvPr/>
        </p:nvSpPr>
        <p:spPr bwMode="auto">
          <a:xfrm>
            <a:off x="568818" y="434112"/>
            <a:ext cx="6800044" cy="181588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defRPr/>
            </a:pPr>
            <a:r>
              <a:rPr lang="es-ES" sz="2800" b="1" dirty="0" smtClean="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El </a:t>
            </a:r>
            <a:r>
              <a:rPr lang="es-ES" sz="28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Franklin Gothic Book" panose="020B0503020102020204" pitchFamily="34" charset="0"/>
              </a:rPr>
              <a:t>que cree en él no será condenado; por el contrario,  el que no cree  ya está condenado, porque no ha creído en el nombre del Hijo único de Dios. </a:t>
            </a:r>
          </a:p>
        </p:txBody>
      </p:sp>
    </p:spTree>
    <p:extLst>
      <p:ext uri="{BB962C8B-B14F-4D97-AF65-F5344CB8AC3E}">
        <p14:creationId xmlns:p14="http://schemas.microsoft.com/office/powerpoint/2010/main" val="2407331853"/>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2" y="471057"/>
            <a:ext cx="8054109" cy="5911270"/>
          </a:xfrm>
          <a:prstGeom prst="rect">
            <a:avLst/>
          </a:prstGeom>
          <a:scene3d>
            <a:camera prst="orthographicFront"/>
            <a:lightRig rig="threePt" dir="t"/>
          </a:scene3d>
          <a:sp3d>
            <a:bevelT prst="convex"/>
          </a:sp3d>
        </p:spPr>
      </p:pic>
      <p:sp>
        <p:nvSpPr>
          <p:cNvPr id="7170" name="Rectangle 2"/>
          <p:cNvSpPr>
            <a:spLocks noChangeArrowheads="1"/>
          </p:cNvSpPr>
          <p:nvPr/>
        </p:nvSpPr>
        <p:spPr bwMode="auto">
          <a:xfrm>
            <a:off x="5927314" y="1185624"/>
            <a:ext cx="2754867" cy="5016758"/>
          </a:xfrm>
          <a:prstGeom prst="rect">
            <a:avLst/>
          </a:prstGeom>
          <a:noFill/>
          <a:ln>
            <a:noFill/>
          </a:ln>
          <a:effectLst/>
          <a:extLst/>
        </p:spPr>
        <p:txBody>
          <a:bodyPr wrap="square">
            <a:spAutoFit/>
          </a:bodyPr>
          <a:lstStyle/>
          <a:p>
            <a:pPr algn="ctr">
              <a:defRPr/>
            </a:pPr>
            <a:r>
              <a:rPr lang="es-ES" sz="3200" dirty="0" smtClean="0">
                <a:solidFill>
                  <a:srgbClr val="FFFFCC"/>
                </a:solidFill>
                <a:effectLst>
                  <a:glow rad="63500">
                    <a:schemeClr val="accent4">
                      <a:satMod val="175000"/>
                      <a:alpha val="40000"/>
                    </a:schemeClr>
                  </a:glow>
                  <a:outerShdw blurRad="38100" dist="38100" dir="2700000" algn="tl">
                    <a:srgbClr val="000000"/>
                  </a:outerShdw>
                </a:effectLst>
                <a:latin typeface="Franklin Gothic Demi Cond" panose="020B0706030402020204" pitchFamily="34" charset="0"/>
              </a:rPr>
              <a:t>El </a:t>
            </a:r>
            <a:r>
              <a:rPr lang="es-ES" sz="3200" dirty="0">
                <a:solidFill>
                  <a:srgbClr val="FFFFCC"/>
                </a:solidFill>
                <a:effectLst>
                  <a:glow rad="63500">
                    <a:schemeClr val="accent4">
                      <a:satMod val="175000"/>
                      <a:alpha val="40000"/>
                    </a:schemeClr>
                  </a:glow>
                  <a:outerShdw blurRad="38100" dist="38100" dir="2700000" algn="tl">
                    <a:srgbClr val="000000"/>
                  </a:outerShdw>
                </a:effectLst>
                <a:latin typeface="Franklin Gothic Demi Cond" panose="020B0706030402020204" pitchFamily="34" charset="0"/>
              </a:rPr>
              <a:t>juicio consiste en esto: que la luz vino al mundo, y los hombres prefirieron las tinieblas a la luz, porque sus obras eran malas.</a:t>
            </a:r>
          </a:p>
        </p:txBody>
      </p:sp>
    </p:spTree>
    <p:extLst>
      <p:ext uri="{BB962C8B-B14F-4D97-AF65-F5344CB8AC3E}">
        <p14:creationId xmlns:p14="http://schemas.microsoft.com/office/powerpoint/2010/main" val="1309410226"/>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750" fill="hold"/>
                                        <p:tgtEl>
                                          <p:spTgt spid="7170"/>
                                        </p:tgtEl>
                                        <p:attrNameLst>
                                          <p:attrName>ppt_w</p:attrName>
                                        </p:attrNameLst>
                                      </p:cBhvr>
                                      <p:tavLst>
                                        <p:tav tm="0">
                                          <p:val>
                                            <p:fltVal val="0"/>
                                          </p:val>
                                        </p:tav>
                                        <p:tav tm="100000">
                                          <p:val>
                                            <p:strVal val="#ppt_w"/>
                                          </p:val>
                                        </p:tav>
                                      </p:tavLst>
                                    </p:anim>
                                    <p:anim calcmode="lin" valueType="num">
                                      <p:cBhvr>
                                        <p:cTn id="8" dur="750" fill="hold"/>
                                        <p:tgtEl>
                                          <p:spTgt spid="7170"/>
                                        </p:tgtEl>
                                        <p:attrNameLst>
                                          <p:attrName>ppt_h</p:attrName>
                                        </p:attrNameLst>
                                      </p:cBhvr>
                                      <p:tavLst>
                                        <p:tav tm="0">
                                          <p:val>
                                            <p:fltVal val="0"/>
                                          </p:val>
                                        </p:tav>
                                        <p:tav tm="100000">
                                          <p:val>
                                            <p:strVal val="#ppt_h"/>
                                          </p:val>
                                        </p:tav>
                                      </p:tavLst>
                                    </p:anim>
                                    <p:animEffect transition="in" filter="fade">
                                      <p:cBhvr>
                                        <p:cTn id="9" dur="7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72" y="537882"/>
            <a:ext cx="8065328" cy="5844445"/>
          </a:xfrm>
          <a:prstGeom prst="rect">
            <a:avLst/>
          </a:prstGeom>
        </p:spPr>
      </p:pic>
      <p:sp>
        <p:nvSpPr>
          <p:cNvPr id="4" name="Rectangle 2"/>
          <p:cNvSpPr>
            <a:spLocks noChangeArrowheads="1"/>
          </p:cNvSpPr>
          <p:nvPr/>
        </p:nvSpPr>
        <p:spPr bwMode="auto">
          <a:xfrm>
            <a:off x="596072" y="404386"/>
            <a:ext cx="8095345" cy="1384995"/>
          </a:xfrm>
          <a:prstGeom prst="rect">
            <a:avLst/>
          </a:prstGeom>
          <a:noFill/>
          <a:ln>
            <a:noFill/>
          </a:ln>
          <a:effectLst/>
          <a:scene3d>
            <a:camera prst="orthographicFront"/>
            <a:lightRig rig="threePt" dir="t"/>
          </a:scene3d>
          <a:sp3d>
            <a:bevelT prst="angle"/>
          </a:sp3d>
          <a:extLst/>
        </p:spPr>
        <p:txBody>
          <a:bodyPr wrap="square">
            <a:spAutoFit/>
          </a:bodyPr>
          <a:lstStyle/>
          <a:p>
            <a:pPr>
              <a:defRPr/>
            </a:pPr>
            <a:r>
              <a:rPr lang="es-ES" sz="2800" b="1" dirty="0" smtClean="0">
                <a:solidFill>
                  <a:schemeClr val="tx2">
                    <a:lumMod val="10000"/>
                    <a:lumOff val="90000"/>
                  </a:schemeClr>
                </a:solidFill>
                <a:effectLst>
                  <a:glow rad="139700">
                    <a:schemeClr val="accent4">
                      <a:satMod val="175000"/>
                      <a:alpha val="40000"/>
                    </a:schemeClr>
                  </a:glow>
                  <a:outerShdw blurRad="50800" dist="88900" algn="l" rotWithShape="0">
                    <a:prstClr val="black"/>
                  </a:outerShdw>
                </a:effectLst>
                <a:latin typeface="Franklin Gothic Book" panose="020B0503020102020204" pitchFamily="34" charset="0"/>
              </a:rPr>
              <a:t>Pues </a:t>
            </a:r>
            <a:r>
              <a:rPr lang="es-ES" sz="2800" b="1" dirty="0">
                <a:solidFill>
                  <a:schemeClr val="tx2">
                    <a:lumMod val="10000"/>
                    <a:lumOff val="90000"/>
                  </a:schemeClr>
                </a:solidFill>
                <a:effectLst>
                  <a:glow rad="139700">
                    <a:schemeClr val="accent4">
                      <a:satMod val="175000"/>
                      <a:alpha val="40000"/>
                    </a:schemeClr>
                  </a:glow>
                  <a:outerShdw blurRad="50800" dist="88900" algn="l" rotWithShape="0">
                    <a:prstClr val="black"/>
                  </a:outerShdw>
                </a:effectLst>
                <a:latin typeface="Franklin Gothic Book" panose="020B0503020102020204" pitchFamily="34" charset="0"/>
              </a:rPr>
              <a:t>todo el que obra perversamente detesta la luz y no se acerca a la luz, para no verse acusado por sus obras.</a:t>
            </a:r>
          </a:p>
        </p:txBody>
      </p:sp>
    </p:spTree>
    <p:extLst>
      <p:ext uri="{BB962C8B-B14F-4D97-AF65-F5344CB8AC3E}">
        <p14:creationId xmlns:p14="http://schemas.microsoft.com/office/powerpoint/2010/main" val="2989142423"/>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2" y="501528"/>
            <a:ext cx="8034596" cy="5899272"/>
          </a:xfrm>
          <a:prstGeom prst="rect">
            <a:avLst/>
          </a:prstGeom>
        </p:spPr>
      </p:pic>
      <p:sp>
        <p:nvSpPr>
          <p:cNvPr id="7170" name="Rectangle 2"/>
          <p:cNvSpPr>
            <a:spLocks noChangeArrowheads="1"/>
          </p:cNvSpPr>
          <p:nvPr/>
        </p:nvSpPr>
        <p:spPr bwMode="auto">
          <a:xfrm>
            <a:off x="1037716" y="4896991"/>
            <a:ext cx="7272808" cy="1569660"/>
          </a:xfrm>
          <a:prstGeom prst="rect">
            <a:avLst/>
          </a:prstGeom>
          <a:noFill/>
          <a:ln>
            <a:noFill/>
          </a:ln>
          <a:effectLst/>
          <a:extLst/>
        </p:spPr>
        <p:txBody>
          <a:bodyPr wrap="square">
            <a:spAutoFit/>
          </a:bodyPr>
          <a:lstStyle/>
          <a:p>
            <a:pPr algn="ctr">
              <a:defRPr/>
            </a:pPr>
            <a:r>
              <a:rPr lang="es-ES" sz="3200" b="1" dirty="0" smtClean="0">
                <a:solidFill>
                  <a:srgbClr val="FFFFCC"/>
                </a:solidFill>
                <a:effectLst>
                  <a:glow rad="228600">
                    <a:schemeClr val="accent4">
                      <a:satMod val="175000"/>
                      <a:alpha val="40000"/>
                    </a:schemeClr>
                  </a:glow>
                  <a:outerShdw blurRad="38100" dist="38100" dir="2700000" algn="tl">
                    <a:srgbClr val="000000"/>
                  </a:outerShdw>
                </a:effectLst>
                <a:latin typeface="Franklin Gothic Book" panose="020B0503020102020204" pitchFamily="34" charset="0"/>
              </a:rPr>
              <a:t>En </a:t>
            </a:r>
            <a:r>
              <a:rPr lang="es-ES" sz="3200" b="1" dirty="0">
                <a:solidFill>
                  <a:srgbClr val="FFFFCC"/>
                </a:solidFill>
                <a:effectLst>
                  <a:glow rad="228600">
                    <a:schemeClr val="accent4">
                      <a:satMod val="175000"/>
                      <a:alpha val="40000"/>
                    </a:schemeClr>
                  </a:glow>
                  <a:outerShdw blurRad="38100" dist="38100" dir="2700000" algn="tl">
                    <a:srgbClr val="000000"/>
                  </a:outerShdw>
                </a:effectLst>
                <a:latin typeface="Franklin Gothic Book" panose="020B0503020102020204" pitchFamily="34" charset="0"/>
              </a:rPr>
              <a:t>cambio, el que realiza la verdad se acerca a la luz, para que se vea que sus obras  están hechas según Dios”.</a:t>
            </a:r>
          </a:p>
        </p:txBody>
      </p:sp>
    </p:spTree>
    <p:extLst>
      <p:ext uri="{BB962C8B-B14F-4D97-AF65-F5344CB8AC3E}">
        <p14:creationId xmlns:p14="http://schemas.microsoft.com/office/powerpoint/2010/main" val="822291472"/>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43" y="480291"/>
            <a:ext cx="8103557" cy="5892800"/>
          </a:xfrm>
          <a:prstGeom prst="rect">
            <a:avLst/>
          </a:prstGeom>
          <a:scene3d>
            <a:camera prst="orthographicFront"/>
            <a:lightRig rig="threePt" dir="t"/>
          </a:scene3d>
          <a:sp3d>
            <a:bevelT prst="convex"/>
          </a:sp3d>
        </p:spPr>
      </p:pic>
      <p:sp>
        <p:nvSpPr>
          <p:cNvPr id="84998" name="Rectangle 5"/>
          <p:cNvSpPr>
            <a:spLocks noChangeArrowheads="1"/>
          </p:cNvSpPr>
          <p:nvPr/>
        </p:nvSpPr>
        <p:spPr bwMode="auto">
          <a:xfrm>
            <a:off x="634043" y="634986"/>
            <a:ext cx="41568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4400"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Adobe Garamond Pro Bold" pitchFamily="18" charset="0"/>
              </a:rPr>
              <a:t>Preguntas para la lectura:</a:t>
            </a:r>
            <a:endParaRPr lang="es-ES_tradnl" sz="4400"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Adobe Garamond Pro Bold" pitchFamily="18" charset="0"/>
            </a:endParaRPr>
          </a:p>
        </p:txBody>
      </p:sp>
      <p:sp>
        <p:nvSpPr>
          <p:cNvPr id="84999" name="Rectangle 5"/>
          <p:cNvSpPr>
            <a:spLocks noChangeArrowheads="1"/>
          </p:cNvSpPr>
          <p:nvPr/>
        </p:nvSpPr>
        <p:spPr bwMode="auto">
          <a:xfrm>
            <a:off x="4662151" y="2748122"/>
            <a:ext cx="39969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sz="2800" b="1" dirty="0">
                <a:solidFill>
                  <a:srgbClr val="1C1C1C">
                    <a:lumMod val="10000"/>
                    <a:lumOff val="90000"/>
                  </a:srgbClr>
                </a:solidFill>
                <a:effectLst>
                  <a:glow rad="63500">
                    <a:srgbClr val="000000">
                      <a:satMod val="175000"/>
                      <a:alpha val="40000"/>
                    </a:srgbClr>
                  </a:glow>
                  <a:outerShdw blurRad="50800" dist="38100" dir="10800000" algn="r" rotWithShape="0">
                    <a:prstClr val="black"/>
                  </a:outerShdw>
                </a:effectLst>
                <a:latin typeface="Verdana" pitchFamily="34" charset="0"/>
              </a:rPr>
              <a:t>¿Qué fuerza mueve a Dios a entregar a su Hijo en la cruz?</a:t>
            </a:r>
            <a:endParaRPr lang="es-ES_tradnl" sz="2800" b="1" dirty="0">
              <a:solidFill>
                <a:srgbClr val="1C1C1C">
                  <a:lumMod val="10000"/>
                  <a:lumOff val="90000"/>
                </a:srgbClr>
              </a:solidFill>
              <a:effectLst>
                <a:glow rad="63500">
                  <a:srgbClr val="000000">
                    <a:satMod val="175000"/>
                    <a:alpha val="40000"/>
                  </a:srgbClr>
                </a:glow>
                <a:outerShdw blurRad="50800" dist="38100" dir="10800000" algn="r" rotWithShape="0">
                  <a:prstClr val="black"/>
                </a:outerShdw>
              </a:effectLst>
              <a:latin typeface="Verdana" pitchFamily="34" charset="0"/>
            </a:endParaRPr>
          </a:p>
        </p:txBody>
      </p:sp>
    </p:spTree>
    <p:extLst>
      <p:ext uri="{BB962C8B-B14F-4D97-AF65-F5344CB8AC3E}">
        <p14:creationId xmlns:p14="http://schemas.microsoft.com/office/powerpoint/2010/main" val="196693780"/>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4999"/>
                                        </p:tgtEl>
                                        <p:attrNameLst>
                                          <p:attrName>style.visibility</p:attrName>
                                        </p:attrNameLst>
                                      </p:cBhvr>
                                      <p:to>
                                        <p:strVal val="visible"/>
                                      </p:to>
                                    </p:set>
                                    <p:anim by="(-#ppt_w*2)" calcmode="lin" valueType="num">
                                      <p:cBhvr rctx="PPT">
                                        <p:cTn id="7" dur="250" autoRev="1" fill="hold">
                                          <p:stCondLst>
                                            <p:cond delay="0"/>
                                          </p:stCondLst>
                                        </p:cTn>
                                        <p:tgtEl>
                                          <p:spTgt spid="84999"/>
                                        </p:tgtEl>
                                        <p:attrNameLst>
                                          <p:attrName>ppt_w</p:attrName>
                                        </p:attrNameLst>
                                      </p:cBhvr>
                                    </p:anim>
                                    <p:anim by="(#ppt_w*0.50)" calcmode="lin" valueType="num">
                                      <p:cBhvr>
                                        <p:cTn id="8" dur="250" decel="50000" autoRev="1" fill="hold">
                                          <p:stCondLst>
                                            <p:cond delay="0"/>
                                          </p:stCondLst>
                                        </p:cTn>
                                        <p:tgtEl>
                                          <p:spTgt spid="84999"/>
                                        </p:tgtEl>
                                        <p:attrNameLst>
                                          <p:attrName>ppt_x</p:attrName>
                                        </p:attrNameLst>
                                      </p:cBhvr>
                                    </p:anim>
                                    <p:anim from="(-#ppt_h/2)" to="(#ppt_y)" calcmode="lin" valueType="num">
                                      <p:cBhvr>
                                        <p:cTn id="9" dur="500" fill="hold">
                                          <p:stCondLst>
                                            <p:cond delay="0"/>
                                          </p:stCondLst>
                                        </p:cTn>
                                        <p:tgtEl>
                                          <p:spTgt spid="84999"/>
                                        </p:tgtEl>
                                        <p:attrNameLst>
                                          <p:attrName>ppt_y</p:attrName>
                                        </p:attrNameLst>
                                      </p:cBhvr>
                                    </p:anim>
                                    <p:animRot by="21600000">
                                      <p:cBhvr>
                                        <p:cTn id="10" dur="500" fill="hold">
                                          <p:stCondLst>
                                            <p:cond delay="0"/>
                                          </p:stCondLst>
                                        </p:cTn>
                                        <p:tgtEl>
                                          <p:spTgt spid="849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5" y="487165"/>
            <a:ext cx="8063880" cy="5922871"/>
          </a:xfrm>
          <a:prstGeom prst="rect">
            <a:avLst/>
          </a:prstGeom>
        </p:spPr>
      </p:pic>
      <p:sp>
        <p:nvSpPr>
          <p:cNvPr id="159749" name="Rectangle 5"/>
          <p:cNvSpPr>
            <a:spLocks noGrp="1" noChangeArrowheads="1"/>
          </p:cNvSpPr>
          <p:nvPr>
            <p:ph idx="1"/>
          </p:nvPr>
        </p:nvSpPr>
        <p:spPr>
          <a:xfrm>
            <a:off x="1004552" y="779258"/>
            <a:ext cx="7161400" cy="1835154"/>
          </a:xfrm>
        </p:spPr>
        <p:txBody>
          <a:bodyPr>
            <a:normAutofit lnSpcReduction="10000"/>
          </a:bodyPr>
          <a:lstStyle/>
          <a:p>
            <a:pPr algn="ctr">
              <a:buNone/>
              <a:defRPr/>
            </a:pPr>
            <a:r>
              <a:rPr lang="es-PE" sz="3600" b="1" dirty="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rPr>
              <a:t>		¿Cuál es la condición que </a:t>
            </a:r>
            <a:r>
              <a:rPr lang="es-PE" sz="3600" b="1" dirty="0" smtClean="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rPr>
              <a:t>pone  </a:t>
            </a:r>
            <a:r>
              <a:rPr lang="es-PE" sz="3600" b="1" dirty="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rPr>
              <a:t>Jesús para </a:t>
            </a:r>
            <a:endParaRPr lang="es-PE" sz="3600" b="1" dirty="0" smtClean="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endParaRPr>
          </a:p>
          <a:p>
            <a:pPr algn="ctr">
              <a:buNone/>
              <a:defRPr/>
            </a:pPr>
            <a:r>
              <a:rPr lang="es-PE" sz="3600" b="1" dirty="0" smtClean="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rPr>
              <a:t>tener </a:t>
            </a:r>
            <a:r>
              <a:rPr lang="es-PE" sz="3600" b="1" dirty="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rPr>
              <a:t>vida eterna?</a:t>
            </a:r>
            <a:endParaRPr lang="es-CO" sz="3600" b="1" dirty="0" smtClean="0">
              <a:solidFill>
                <a:schemeClr val="bg2">
                  <a:lumMod val="20000"/>
                  <a:lumOff val="80000"/>
                </a:schemeClr>
              </a:solidFill>
              <a:effectLst>
                <a:glow rad="139700">
                  <a:schemeClr val="accent4">
                    <a:satMod val="175000"/>
                    <a:alpha val="40000"/>
                  </a:schemeClr>
                </a:glow>
                <a:outerShdw blurRad="50800" dist="38100" dir="10800000" algn="r" rotWithShape="0">
                  <a:prstClr val="black"/>
                </a:outerShdw>
              </a:effectLst>
            </a:endParaRPr>
          </a:p>
        </p:txBody>
      </p:sp>
    </p:spTree>
    <p:extLst>
      <p:ext uri="{BB962C8B-B14F-4D97-AF65-F5344CB8AC3E}">
        <p14:creationId xmlns:p14="http://schemas.microsoft.com/office/powerpoint/2010/main" val="2813626126"/>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59749"/>
                                        </p:tgtEl>
                                        <p:attrNameLst>
                                          <p:attrName>style.visibility</p:attrName>
                                        </p:attrNameLst>
                                      </p:cBhvr>
                                      <p:to>
                                        <p:strVal val="visible"/>
                                      </p:to>
                                    </p:set>
                                    <p:anim calcmode="lin" valueType="num">
                                      <p:cBhvr>
                                        <p:cTn id="7" dur="750" fill="hold"/>
                                        <p:tgtEl>
                                          <p:spTgt spid="159749"/>
                                        </p:tgtEl>
                                        <p:attrNameLst>
                                          <p:attrName>ppt_w</p:attrName>
                                        </p:attrNameLst>
                                      </p:cBhvr>
                                      <p:tavLst>
                                        <p:tav tm="0">
                                          <p:val>
                                            <p:fltVal val="0"/>
                                          </p:val>
                                        </p:tav>
                                        <p:tav tm="100000">
                                          <p:val>
                                            <p:strVal val="#ppt_w"/>
                                          </p:val>
                                        </p:tav>
                                      </p:tavLst>
                                    </p:anim>
                                    <p:anim calcmode="lin" valueType="num">
                                      <p:cBhvr>
                                        <p:cTn id="8" dur="750" fill="hold"/>
                                        <p:tgtEl>
                                          <p:spTgt spid="159749"/>
                                        </p:tgtEl>
                                        <p:attrNameLst>
                                          <p:attrName>ppt_h</p:attrName>
                                        </p:attrNameLst>
                                      </p:cBhvr>
                                      <p:tavLst>
                                        <p:tav tm="0">
                                          <p:val>
                                            <p:fltVal val="0"/>
                                          </p:val>
                                        </p:tav>
                                        <p:tav tm="100000">
                                          <p:val>
                                            <p:strVal val="#ppt_h"/>
                                          </p:val>
                                        </p:tav>
                                      </p:tavLst>
                                    </p:anim>
                                    <p:animEffect transition="in" filter="fade">
                                      <p:cBhvr>
                                        <p:cTn id="9" dur="75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682579"/>
            <a:ext cx="7980218" cy="5708985"/>
          </a:xfrm>
          <a:prstGeom prst="rect">
            <a:avLst/>
          </a:prstGeom>
          <a:scene3d>
            <a:camera prst="orthographicFront"/>
            <a:lightRig rig="threePt" dir="t"/>
          </a:scene3d>
          <a:sp3d>
            <a:bevelT w="152400" h="50800" prst="softRound"/>
          </a:sp3d>
        </p:spPr>
      </p:pic>
      <p:sp>
        <p:nvSpPr>
          <p:cNvPr id="161797" name="Rectangle 5"/>
          <p:cNvSpPr>
            <a:spLocks noGrp="1" noChangeArrowheads="1"/>
          </p:cNvSpPr>
          <p:nvPr>
            <p:ph idx="1"/>
          </p:nvPr>
        </p:nvSpPr>
        <p:spPr>
          <a:xfrm>
            <a:off x="983911" y="883195"/>
            <a:ext cx="6840760" cy="1800200"/>
          </a:xfrm>
        </p:spPr>
        <p:txBody>
          <a:bodyPr>
            <a:prstTxWarp prst="textDeflateBottom">
              <a:avLst/>
            </a:prstTxWarp>
          </a:bodyPr>
          <a:lstStyle/>
          <a:p>
            <a:pPr marL="0" indent="0" algn="ctr">
              <a:buNone/>
              <a:defRPr/>
            </a:pPr>
            <a:r>
              <a:rPr lang="es-PE" sz="4000" dirty="0" smtClean="0">
                <a:ln w="18415" cmpd="sng">
                  <a:solidFill>
                    <a:srgbClr val="FFFFFF"/>
                  </a:solidFill>
                  <a:prstDash val="solid"/>
                </a:ln>
                <a:solidFill>
                  <a:srgbClr val="FFFF00"/>
                </a:solidFill>
                <a:effectLst>
                  <a:outerShdw blurRad="50800" dist="38100" dir="10800000" algn="r" rotWithShape="0">
                    <a:prstClr val="black"/>
                  </a:outerShdw>
                </a:effectLst>
              </a:rPr>
              <a:t>La </a:t>
            </a:r>
            <a:r>
              <a:rPr lang="es-PE" sz="4000" dirty="0">
                <a:ln w="18415" cmpd="sng">
                  <a:solidFill>
                    <a:srgbClr val="FFFFFF"/>
                  </a:solidFill>
                  <a:prstDash val="solid"/>
                </a:ln>
                <a:solidFill>
                  <a:srgbClr val="FFFF00"/>
                </a:solidFill>
                <a:effectLst>
                  <a:outerShdw blurRad="50800" dist="38100" dir="10800000" algn="r" rotWithShape="0">
                    <a:prstClr val="black"/>
                  </a:outerShdw>
                </a:effectLst>
              </a:rPr>
              <a:t>condenación eterna, </a:t>
            </a:r>
            <a:endParaRPr lang="es-PE" sz="4000" dirty="0" smtClean="0">
              <a:ln w="18415" cmpd="sng">
                <a:solidFill>
                  <a:srgbClr val="FFFFFF"/>
                </a:solidFill>
                <a:prstDash val="solid"/>
              </a:ln>
              <a:solidFill>
                <a:srgbClr val="FFFF00"/>
              </a:solidFill>
              <a:effectLst>
                <a:outerShdw blurRad="50800" dist="38100" dir="10800000" algn="r" rotWithShape="0">
                  <a:prstClr val="black"/>
                </a:outerShdw>
              </a:effectLst>
            </a:endParaRPr>
          </a:p>
          <a:p>
            <a:pPr marL="0" indent="0" algn="ctr">
              <a:buNone/>
              <a:defRPr/>
            </a:pPr>
            <a:r>
              <a:rPr lang="es-PE" sz="4000" dirty="0" smtClean="0">
                <a:ln w="18415" cmpd="sng">
                  <a:solidFill>
                    <a:srgbClr val="FFFFFF"/>
                  </a:solidFill>
                  <a:prstDash val="solid"/>
                </a:ln>
                <a:solidFill>
                  <a:srgbClr val="FFFF00"/>
                </a:solidFill>
                <a:effectLst>
                  <a:outerShdw blurRad="50800" dist="38100" dir="10800000" algn="r" rotWithShape="0">
                    <a:prstClr val="black"/>
                  </a:outerShdw>
                </a:effectLst>
              </a:rPr>
              <a:t>¿</a:t>
            </a:r>
            <a:r>
              <a:rPr lang="es-PE" sz="4000" dirty="0">
                <a:ln w="18415" cmpd="sng">
                  <a:solidFill>
                    <a:srgbClr val="FFFFFF"/>
                  </a:solidFill>
                  <a:prstDash val="solid"/>
                </a:ln>
                <a:solidFill>
                  <a:srgbClr val="FFFF00"/>
                </a:solidFill>
                <a:effectLst>
                  <a:outerShdw blurRad="50800" dist="38100" dir="10800000" algn="r" rotWithShape="0">
                    <a:prstClr val="black"/>
                  </a:outerShdw>
                </a:effectLst>
              </a:rPr>
              <a:t>de quién depende? </a:t>
            </a:r>
            <a:endParaRPr lang="es-CO" sz="4000" dirty="0" smtClean="0">
              <a:ln w="18415" cmpd="sng">
                <a:solidFill>
                  <a:srgbClr val="FFFFFF"/>
                </a:solidFill>
                <a:prstDash val="solid"/>
              </a:ln>
              <a:solidFill>
                <a:srgbClr val="FFFF00"/>
              </a:solidFill>
              <a:effectLst>
                <a:outerShdw blurRad="50800" dist="38100" dir="10800000" algn="r" rotWithShape="0">
                  <a:prstClr val="black"/>
                </a:outerShdw>
              </a:effectLst>
            </a:endParaRPr>
          </a:p>
        </p:txBody>
      </p:sp>
      <p:sp>
        <p:nvSpPr>
          <p:cNvPr id="5" name="Rectangle 5"/>
          <p:cNvSpPr txBox="1">
            <a:spLocks noChangeArrowheads="1"/>
          </p:cNvSpPr>
          <p:nvPr/>
        </p:nvSpPr>
        <p:spPr bwMode="auto">
          <a:xfrm>
            <a:off x="3298588" y="2183414"/>
            <a:ext cx="373141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80000"/>
              </a:lnSpc>
              <a:buFontTx/>
              <a:buNone/>
              <a:defRPr/>
            </a:pPr>
            <a:r>
              <a:rPr lang="es-PE" sz="3600" dirty="0">
                <a:ln w="18415" cmpd="sng">
                  <a:solidFill>
                    <a:srgbClr val="FFFFFF"/>
                  </a:solidFill>
                  <a:prstDash val="solid"/>
                </a:ln>
                <a:solidFill>
                  <a:srgbClr val="FFFFFF"/>
                </a:solidFill>
                <a:effectLst>
                  <a:outerShdw blurRad="50800" dist="38100" dir="10800000" algn="r" rotWithShape="0">
                    <a:prstClr val="black"/>
                  </a:outerShdw>
                </a:effectLst>
              </a:rPr>
              <a:t>¿quién es el responsable del juicio? </a:t>
            </a:r>
            <a:endParaRPr lang="es-CO" sz="3600" dirty="0" smtClean="0">
              <a:ln w="18415" cmpd="sng">
                <a:solidFill>
                  <a:srgbClr val="FFFFFF"/>
                </a:solidFill>
                <a:prstDash val="solid"/>
              </a:ln>
              <a:solidFill>
                <a:srgbClr val="FFFFFF"/>
              </a:solidFill>
              <a:effectLst>
                <a:outerShdw blurRad="50800" dist="38100" dir="10800000" algn="r" rotWithShape="0">
                  <a:prstClr val="black"/>
                </a:outerShdw>
              </a:effectLst>
            </a:endParaRPr>
          </a:p>
        </p:txBody>
      </p:sp>
      <p:sp>
        <p:nvSpPr>
          <p:cNvPr id="4" name="Rectangle 5"/>
          <p:cNvSpPr txBox="1">
            <a:spLocks noChangeArrowheads="1"/>
          </p:cNvSpPr>
          <p:nvPr/>
        </p:nvSpPr>
        <p:spPr bwMode="auto">
          <a:xfrm>
            <a:off x="528603" y="3909323"/>
            <a:ext cx="3927487" cy="177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80000"/>
              </a:lnSpc>
              <a:buFontTx/>
              <a:buNone/>
              <a:defRPr/>
            </a:pPr>
            <a:r>
              <a:rPr lang="es-PE" b="1" dirty="0" smtClean="0">
                <a:ln w="10160">
                  <a:solidFill>
                    <a:srgbClr val="AAB8FF"/>
                  </a:solidFill>
                  <a:prstDash val="solid"/>
                </a:ln>
                <a:solidFill>
                  <a:srgbClr val="FFFFFF"/>
                </a:solidFill>
                <a:effectLst>
                  <a:outerShdw blurRad="50800" dist="63500" algn="l" rotWithShape="0">
                    <a:prstClr val="black"/>
                  </a:outerShdw>
                </a:effectLst>
              </a:rPr>
              <a:t>¿</a:t>
            </a:r>
            <a:r>
              <a:rPr lang="es-PE" b="1" dirty="0">
                <a:ln w="10160">
                  <a:solidFill>
                    <a:srgbClr val="AAB8FF"/>
                  </a:solidFill>
                  <a:prstDash val="solid"/>
                </a:ln>
                <a:solidFill>
                  <a:srgbClr val="FFFFFF"/>
                </a:solidFill>
                <a:effectLst>
                  <a:outerShdw blurRad="50800" dist="63500" algn="l" rotWithShape="0">
                    <a:prstClr val="black"/>
                  </a:outerShdw>
                </a:effectLst>
              </a:rPr>
              <a:t>es sólo para el futuro o tiene repercusiones en el presente?</a:t>
            </a:r>
            <a:endParaRPr lang="es-CO" b="1" dirty="0" smtClean="0">
              <a:ln w="10160">
                <a:solidFill>
                  <a:srgbClr val="AAB8FF"/>
                </a:solidFill>
                <a:prstDash val="solid"/>
              </a:ln>
              <a:solidFill>
                <a:srgbClr val="FFFFFF"/>
              </a:solidFill>
              <a:effectLst>
                <a:outerShdw blurRad="50800" dist="63500" algn="l" rotWithShape="0">
                  <a:prstClr val="black"/>
                </a:outerShdw>
              </a:effectLst>
            </a:endParaRPr>
          </a:p>
        </p:txBody>
      </p:sp>
    </p:spTree>
    <p:extLst>
      <p:ext uri="{BB962C8B-B14F-4D97-AF65-F5344CB8AC3E}">
        <p14:creationId xmlns:p14="http://schemas.microsoft.com/office/powerpoint/2010/main" val="1707139291"/>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ppt_x"/>
                                          </p:val>
                                        </p:tav>
                                        <p:tav tm="100000">
                                          <p:val>
                                            <p:strVal val="#ppt_x"/>
                                          </p:val>
                                        </p:tav>
                                      </p:tavLst>
                                    </p:anim>
                                    <p:anim calcmode="lin" valueType="num">
                                      <p:cBhvr additive="base">
                                        <p:cTn id="8" dur="500" fill="hold"/>
                                        <p:tgtEl>
                                          <p:spTgt spid="161797"/>
                                        </p:tgtEl>
                                        <p:attrNameLst>
                                          <p:attrName>ppt_y</p:attrName>
                                        </p:attrNameLst>
                                      </p:cBhvr>
                                      <p:tavLst>
                                        <p:tav tm="0">
                                          <p:val>
                                            <p:strVal val="0-#ppt_h/2"/>
                                          </p:val>
                                        </p:tav>
                                        <p:tav tm="100000">
                                          <p:val>
                                            <p:strVal val="#ppt_y"/>
                                          </p:val>
                                        </p:tav>
                                      </p:tavLst>
                                    </p:anim>
                                  </p:childTnLst>
                                </p:cTn>
                              </p:par>
                            </p:childTnLst>
                          </p:cTn>
                        </p:par>
                        <p:par>
                          <p:cTn id="9" fill="hold">
                            <p:stCondLst>
                              <p:cond delay="22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4250"/>
                            </p:stCondLst>
                            <p:childTnLst>
                              <p:par>
                                <p:cTn id="15" presetID="2" presetClass="entr" presetSubtype="12"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09" y="650885"/>
            <a:ext cx="8077710" cy="5722206"/>
          </a:xfrm>
          <a:prstGeom prst="rect">
            <a:avLst/>
          </a:prstGeom>
          <a:scene3d>
            <a:camera prst="orthographicFront"/>
            <a:lightRig rig="threePt" dir="t"/>
          </a:scene3d>
          <a:sp3d>
            <a:bevelT w="152400" h="50800" prst="softRound"/>
          </a:sp3d>
        </p:spPr>
      </p:pic>
      <p:sp>
        <p:nvSpPr>
          <p:cNvPr id="146437" name="Rectangle 5"/>
          <p:cNvSpPr>
            <a:spLocks noGrp="1" noChangeArrowheads="1"/>
          </p:cNvSpPr>
          <p:nvPr>
            <p:ph idx="1"/>
          </p:nvPr>
        </p:nvSpPr>
        <p:spPr>
          <a:xfrm>
            <a:off x="2142957" y="1498926"/>
            <a:ext cx="4537229" cy="1339403"/>
          </a:xfrm>
          <a:noFill/>
        </p:spPr>
        <p:txBody>
          <a:bodyPr>
            <a:noAutofit/>
          </a:bodyPr>
          <a:lstStyle/>
          <a:p>
            <a:pPr marL="0" indent="0" algn="ctr" eaLnBrk="1" hangingPunct="1">
              <a:buNone/>
            </a:pPr>
            <a:r>
              <a:rPr lang="es-PE" sz="3600" b="1" dirty="0" smtClean="0">
                <a:solidFill>
                  <a:srgbClr val="FFFF00"/>
                </a:solidFill>
                <a:effectLst>
                  <a:outerShdw blurRad="50800" dist="38100" dir="10800000" algn="r" rotWithShape="0">
                    <a:prstClr val="black"/>
                  </a:outerShdw>
                </a:effectLst>
                <a:latin typeface="Adobe Garamond Pro Bold" pitchFamily="18" charset="0"/>
              </a:rPr>
              <a:t>¿</a:t>
            </a:r>
            <a:r>
              <a:rPr lang="es-PE" sz="3600" b="1" dirty="0">
                <a:solidFill>
                  <a:srgbClr val="FFFF00"/>
                </a:solidFill>
                <a:effectLst>
                  <a:outerShdw blurRad="50800" dist="38100" dir="10800000" algn="r" rotWithShape="0">
                    <a:prstClr val="black"/>
                  </a:outerShdw>
                </a:effectLst>
                <a:latin typeface="Adobe Garamond Pro Bold" pitchFamily="18" charset="0"/>
              </a:rPr>
              <a:t>Quiénes prefieren la oscuridad a la Luz?</a:t>
            </a:r>
            <a:endParaRPr lang="es-ES" sz="3600" b="1" dirty="0" smtClean="0">
              <a:solidFill>
                <a:srgbClr val="FFFF00"/>
              </a:solidFill>
              <a:effectLst>
                <a:outerShdw blurRad="50800" dist="38100" dir="10800000" algn="r" rotWithShape="0">
                  <a:prstClr val="black"/>
                </a:outerShdw>
              </a:effectLst>
              <a:latin typeface="Adobe Garamond Pro Bold" pitchFamily="18" charset="0"/>
            </a:endParaRPr>
          </a:p>
        </p:txBody>
      </p:sp>
    </p:spTree>
    <p:extLst>
      <p:ext uri="{BB962C8B-B14F-4D97-AF65-F5344CB8AC3E}">
        <p14:creationId xmlns:p14="http://schemas.microsoft.com/office/powerpoint/2010/main" val="2255090848"/>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6437">
                                            <p:txEl>
                                              <p:pRg st="0" end="0"/>
                                            </p:txEl>
                                          </p:spTgt>
                                        </p:tgtEl>
                                        <p:attrNameLst>
                                          <p:attrName>style.visibility</p:attrName>
                                        </p:attrNameLst>
                                      </p:cBhvr>
                                      <p:to>
                                        <p:strVal val="visible"/>
                                      </p:to>
                                    </p:set>
                                    <p:anim calcmode="discrete" valueType="clr">
                                      <p:cBhvr override="childStyle">
                                        <p:cTn id="7" dur="80"/>
                                        <p:tgtEl>
                                          <p:spTgt spid="1464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643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643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1"/>
          <p:cNvSpPr>
            <a:spLocks noChangeArrowheads="1" noChangeShapeType="1" noTextEdit="1"/>
          </p:cNvSpPr>
          <p:nvPr/>
        </p:nvSpPr>
        <p:spPr bwMode="auto">
          <a:xfrm>
            <a:off x="825998" y="503398"/>
            <a:ext cx="3299489" cy="32181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rPr>
              <a:t>IV </a:t>
            </a:r>
            <a:r>
              <a:rPr lang="es-PE" sz="3600" kern="10" dirty="0" smtClean="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rPr>
              <a:t> DOMINGO Cuaresma</a:t>
            </a:r>
            <a:endParaRPr lang="es-PE" sz="3600" kern="10" dirty="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endParaRPr>
          </a:p>
        </p:txBody>
      </p:sp>
      <p:sp>
        <p:nvSpPr>
          <p:cNvPr id="8" name="7 Rectángulo"/>
          <p:cNvSpPr/>
          <p:nvPr/>
        </p:nvSpPr>
        <p:spPr>
          <a:xfrm>
            <a:off x="6345205" y="377397"/>
            <a:ext cx="2472152" cy="584775"/>
          </a:xfrm>
          <a:prstGeom prst="rect">
            <a:avLst/>
          </a:prstGeom>
        </p:spPr>
        <p:txBody>
          <a:bodyPr wrap="none">
            <a:spAutoFit/>
          </a:bodyPr>
          <a:lstStyle/>
          <a:p>
            <a:r>
              <a:rPr lang="es-ES_tradnl" sz="3200" b="1" dirty="0">
                <a:solidFill>
                  <a:srgbClr val="1C1C1C">
                    <a:lumMod val="10000"/>
                    <a:lumOff val="90000"/>
                  </a:srgbClr>
                </a:solidFill>
                <a:effectLst>
                  <a:outerShdw blurRad="50800" dist="38100" dir="10800000" algn="r" rotWithShape="0">
                    <a:prstClr val="black"/>
                  </a:outerShdw>
                </a:effectLst>
                <a:latin typeface="Adobe Gothic Std B" pitchFamily="34" charset="-128"/>
                <a:ea typeface="Adobe Gothic Std B" pitchFamily="34" charset="-128"/>
              </a:rPr>
              <a:t>Juan 3,14-21</a:t>
            </a:r>
            <a:endParaRPr lang="es-PE" sz="3200" b="1" dirty="0">
              <a:solidFill>
                <a:srgbClr val="1C1C1C">
                  <a:lumMod val="10000"/>
                  <a:lumOff val="90000"/>
                </a:srgbClr>
              </a:solidFill>
              <a:effectLst>
                <a:outerShdw blurRad="50800" dist="38100" dir="10800000" algn="r" rotWithShape="0">
                  <a:prstClr val="black"/>
                </a:outerShdw>
              </a:effectLst>
              <a:latin typeface="Adobe Gothic Std B" pitchFamily="34" charset="-128"/>
              <a:ea typeface="Adobe Gothic Std B" pitchFamily="34" charset="-128"/>
            </a:endParaRPr>
          </a:p>
        </p:txBody>
      </p:sp>
      <p:sp>
        <p:nvSpPr>
          <p:cNvPr id="10" name="9 CuadroTexto"/>
          <p:cNvSpPr txBox="1"/>
          <p:nvPr/>
        </p:nvSpPr>
        <p:spPr>
          <a:xfrm>
            <a:off x="632235" y="6032515"/>
            <a:ext cx="4643636" cy="461665"/>
          </a:xfrm>
          <a:prstGeom prst="rect">
            <a:avLst/>
          </a:prstGeom>
          <a:noFill/>
        </p:spPr>
        <p:txBody>
          <a:bodyPr wrap="square" rtlCol="0">
            <a:spAutoFit/>
          </a:bodyPr>
          <a:lstStyle/>
          <a:p>
            <a:r>
              <a:rPr lang="es-PE" sz="2400" b="1" dirty="0" smtClean="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10 </a:t>
            </a:r>
            <a:r>
              <a:rPr lang="es-PE" sz="2400" b="1" dirty="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de Marzo </a:t>
            </a:r>
            <a:r>
              <a:rPr lang="es-PE" sz="2400" b="1" dirty="0" smtClean="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rPr>
              <a:t>2024</a:t>
            </a:r>
            <a:endParaRPr lang="es-PE" sz="2400" b="1" dirty="0">
              <a:solidFill>
                <a:srgbClr val="1C1C1C">
                  <a:lumMod val="10000"/>
                  <a:lumOff val="90000"/>
                </a:srgbClr>
              </a:solidFill>
              <a:effectLst>
                <a:glow rad="228600">
                  <a:schemeClr val="accent4">
                    <a:satMod val="175000"/>
                    <a:alpha val="40000"/>
                  </a:schemeClr>
                </a:glow>
                <a:outerShdw blurRad="38100" dist="38100" dir="2700000" algn="tl">
                  <a:srgbClr val="000000">
                    <a:alpha val="43137"/>
                  </a:srgbClr>
                </a:outerShdw>
              </a:effectLst>
            </a:endParaRPr>
          </a:p>
        </p:txBody>
      </p:sp>
      <p:pic>
        <p:nvPicPr>
          <p:cNvPr id="7" name="Picture 2" descr="Vítěz přidat Spustitelný dios y el mundo Rozpor Výrazný dospěl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17" y="434108"/>
            <a:ext cx="8140014" cy="5947879"/>
          </a:xfrm>
          <a:prstGeom prst="rect">
            <a:avLst/>
          </a:prstGeom>
          <a:noFill/>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11" name="WordArt 11"/>
          <p:cNvSpPr>
            <a:spLocks noChangeArrowheads="1" noChangeShapeType="1" noTextEdit="1"/>
          </p:cNvSpPr>
          <p:nvPr/>
        </p:nvSpPr>
        <p:spPr bwMode="auto">
          <a:xfrm>
            <a:off x="498491" y="630466"/>
            <a:ext cx="3875311" cy="26403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rPr>
              <a:t>IV </a:t>
            </a:r>
            <a:r>
              <a:rPr lang="es-PE" sz="3600" kern="10" dirty="0" smtClean="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rPr>
              <a:t> DOMINGO Cuaresma</a:t>
            </a:r>
            <a:endParaRPr lang="es-PE" sz="3600" kern="10" dirty="0">
              <a:ln w="9525">
                <a:solidFill>
                  <a:srgbClr val="F9D53D"/>
                </a:solidFill>
                <a:round/>
                <a:headEnd/>
                <a:tailEnd/>
              </a:ln>
              <a:gradFill rotWithShape="1">
                <a:gsLst>
                  <a:gs pos="0">
                    <a:srgbClr val="CC99FF">
                      <a:alpha val="50000"/>
                    </a:srgbClr>
                  </a:gs>
                  <a:gs pos="100000">
                    <a:srgbClr val="FFFFFF"/>
                  </a:gs>
                </a:gsLst>
                <a:lin ang="5400000" scaled="1"/>
              </a:gradFill>
              <a:effectLst>
                <a:outerShdw blurRad="50800" dist="38100" dir="10800000" algn="r" rotWithShape="0">
                  <a:srgbClr val="C00000"/>
                </a:outerShdw>
              </a:effectLst>
              <a:latin typeface="Arial Rounded MT Bold" panose="020F0704030504030204" pitchFamily="34" charset="0"/>
            </a:endParaRPr>
          </a:p>
        </p:txBody>
      </p:sp>
      <p:sp>
        <p:nvSpPr>
          <p:cNvPr id="12" name="7 Rectángulo"/>
          <p:cNvSpPr/>
          <p:nvPr/>
        </p:nvSpPr>
        <p:spPr>
          <a:xfrm>
            <a:off x="6396009" y="474381"/>
            <a:ext cx="2472152" cy="584775"/>
          </a:xfrm>
          <a:prstGeom prst="rect">
            <a:avLst/>
          </a:prstGeom>
        </p:spPr>
        <p:txBody>
          <a:bodyPr wrap="none">
            <a:spAutoFit/>
          </a:bodyPr>
          <a:lstStyle/>
          <a:p>
            <a:r>
              <a:rPr lang="es-ES_tradnl" sz="3200" b="1" dirty="0">
                <a:solidFill>
                  <a:srgbClr val="1C1C1C">
                    <a:lumMod val="10000"/>
                    <a:lumOff val="90000"/>
                  </a:srgbClr>
                </a:solidFill>
                <a:effectLst>
                  <a:outerShdw blurRad="50800" dist="38100" dir="10800000" algn="r" rotWithShape="0">
                    <a:prstClr val="black"/>
                  </a:outerShdw>
                </a:effectLst>
                <a:latin typeface="Adobe Gothic Std B" pitchFamily="34" charset="-128"/>
                <a:ea typeface="Adobe Gothic Std B" pitchFamily="34" charset="-128"/>
              </a:rPr>
              <a:t>Juan 3,14-21</a:t>
            </a:r>
            <a:endParaRPr lang="es-PE" sz="3200" b="1" dirty="0">
              <a:solidFill>
                <a:srgbClr val="1C1C1C">
                  <a:lumMod val="10000"/>
                  <a:lumOff val="90000"/>
                </a:srgbClr>
              </a:solidFill>
              <a:effectLst>
                <a:outerShdw blurRad="50800" dist="38100" dir="10800000" algn="r" rotWithShape="0">
                  <a:prstClr val="black"/>
                </a:outerShdw>
              </a:effectLst>
              <a:latin typeface="Adobe Gothic Std B" pitchFamily="34" charset="-128"/>
              <a:ea typeface="Adobe Gothic Std B" pitchFamily="34" charset="-128"/>
            </a:endParaRPr>
          </a:p>
        </p:txBody>
      </p:sp>
      <p:sp>
        <p:nvSpPr>
          <p:cNvPr id="13" name="Text Box 8"/>
          <p:cNvSpPr txBox="1">
            <a:spLocks noChangeArrowheads="1"/>
          </p:cNvSpPr>
          <p:nvPr/>
        </p:nvSpPr>
        <p:spPr bwMode="auto">
          <a:xfrm>
            <a:off x="1042814" y="1640263"/>
            <a:ext cx="5519207" cy="33182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prstTxWarp prst="textStop">
              <a:avLst/>
            </a:prstTxWarp>
            <a:spAutoFit/>
          </a:bodyPr>
          <a:lstStyle/>
          <a:p>
            <a:pPr algn="ctr">
              <a:spcBef>
                <a:spcPct val="50000"/>
              </a:spcBef>
            </a:pPr>
            <a:r>
              <a:rPr lang="es-PE" sz="5400" dirty="0">
                <a:solidFill>
                  <a:srgbClr val="FFFF4B"/>
                </a:solidFill>
                <a:effectLst>
                  <a:outerShdw blurRad="50800" dist="38100" dir="10800000" algn="r" rotWithShape="0">
                    <a:srgbClr val="C00000"/>
                  </a:outerShdw>
                </a:effectLst>
                <a:latin typeface="Aharoni" pitchFamily="2" charset="-79"/>
                <a:cs typeface="Aharoni" pitchFamily="2" charset="-79"/>
              </a:rPr>
              <a:t>Tanto amó </a:t>
            </a:r>
            <a:endParaRPr lang="es-PE" sz="5400" dirty="0" smtClean="0">
              <a:solidFill>
                <a:srgbClr val="FFFF4B"/>
              </a:solidFill>
              <a:effectLst>
                <a:outerShdw blurRad="50800" dist="38100" dir="10800000" algn="r" rotWithShape="0">
                  <a:srgbClr val="C00000"/>
                </a:outerShdw>
              </a:effectLst>
              <a:latin typeface="Aharoni" pitchFamily="2" charset="-79"/>
              <a:cs typeface="Aharoni" pitchFamily="2" charset="-79"/>
            </a:endParaRPr>
          </a:p>
          <a:p>
            <a:pPr algn="ctr">
              <a:spcBef>
                <a:spcPct val="50000"/>
              </a:spcBef>
            </a:pPr>
            <a:r>
              <a:rPr lang="es-PE" sz="5400" dirty="0" smtClean="0">
                <a:solidFill>
                  <a:srgbClr val="FFFF4B"/>
                </a:solidFill>
                <a:effectLst>
                  <a:outerShdw blurRad="50800" dist="38100" dir="10800000" algn="r" rotWithShape="0">
                    <a:srgbClr val="C00000"/>
                  </a:outerShdw>
                </a:effectLst>
                <a:latin typeface="Aharoni" pitchFamily="2" charset="-79"/>
                <a:cs typeface="Aharoni" pitchFamily="2" charset="-79"/>
              </a:rPr>
              <a:t>Dios </a:t>
            </a:r>
            <a:r>
              <a:rPr lang="es-PE" sz="5400" dirty="0">
                <a:solidFill>
                  <a:srgbClr val="FFFF4B"/>
                </a:solidFill>
                <a:effectLst>
                  <a:outerShdw blurRad="50800" dist="38100" dir="10800000" algn="r" rotWithShape="0">
                    <a:srgbClr val="C00000"/>
                  </a:outerShdw>
                </a:effectLst>
                <a:latin typeface="Aharoni" pitchFamily="2" charset="-79"/>
                <a:cs typeface="Aharoni" pitchFamily="2" charset="-79"/>
              </a:rPr>
              <a:t>al </a:t>
            </a:r>
            <a:endParaRPr lang="es-PE" sz="5400" dirty="0" smtClean="0">
              <a:solidFill>
                <a:srgbClr val="FFFF4B"/>
              </a:solidFill>
              <a:effectLst>
                <a:outerShdw blurRad="50800" dist="38100" dir="10800000" algn="r" rotWithShape="0">
                  <a:srgbClr val="C00000"/>
                </a:outerShdw>
              </a:effectLst>
              <a:latin typeface="Aharoni" pitchFamily="2" charset="-79"/>
              <a:cs typeface="Aharoni" pitchFamily="2" charset="-79"/>
            </a:endParaRPr>
          </a:p>
          <a:p>
            <a:pPr algn="ctr">
              <a:spcBef>
                <a:spcPct val="50000"/>
              </a:spcBef>
            </a:pPr>
            <a:r>
              <a:rPr lang="es-PE" sz="5400" dirty="0" smtClean="0">
                <a:solidFill>
                  <a:srgbClr val="FFFF4B"/>
                </a:solidFill>
                <a:effectLst>
                  <a:outerShdw blurRad="50800" dist="38100" dir="10800000" algn="r" rotWithShape="0">
                    <a:srgbClr val="C00000"/>
                  </a:outerShdw>
                </a:effectLst>
                <a:latin typeface="Aharoni" pitchFamily="2" charset="-79"/>
                <a:cs typeface="Aharoni" pitchFamily="2" charset="-79"/>
              </a:rPr>
              <a:t>mundo</a:t>
            </a:r>
            <a:endParaRPr lang="es-MX" sz="5400" b="1" dirty="0">
              <a:solidFill>
                <a:srgbClr val="FFFF4B"/>
              </a:solidFill>
              <a:latin typeface="Verdana" pitchFamily="34" charset="0"/>
            </a:endParaRPr>
          </a:p>
        </p:txBody>
      </p:sp>
    </p:spTree>
    <p:extLst>
      <p:ext uri="{BB962C8B-B14F-4D97-AF65-F5344CB8AC3E}">
        <p14:creationId xmlns:p14="http://schemas.microsoft.com/office/powerpoint/2010/main" val="3233901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p15:prstTrans prst="curtains"/>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3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5500"/>
                            </p:stCondLst>
                            <p:childTnLst>
                              <p:par>
                                <p:cTn id="17" presetID="9"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7000"/>
                            </p:stCondLst>
                            <p:childTnLst>
                              <p:par>
                                <p:cTn id="21" presetID="6"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par>
                          <p:cTn id="24" fill="hold">
                            <p:stCondLst>
                              <p:cond delay="9000"/>
                            </p:stCondLst>
                            <p:childTnLst>
                              <p:par>
                                <p:cTn id="25" presetID="4" presetClass="entr" presetSubtype="16" fill="hold" grpId="0" nodeType="afterEffect">
                                  <p:stCondLst>
                                    <p:cond delay="0"/>
                                  </p:stCondLst>
                                  <p:iterate type="wd">
                                    <p:tmPct val="10000"/>
                                  </p:iterate>
                                  <p:childTnLst>
                                    <p:set>
                                      <p:cBhvr>
                                        <p:cTn id="26" dur="1" fill="hold">
                                          <p:stCondLst>
                                            <p:cond delay="0"/>
                                          </p:stCondLst>
                                        </p:cTn>
                                        <p:tgtEl>
                                          <p:spTgt spid="13"/>
                                        </p:tgtEl>
                                        <p:attrNameLst>
                                          <p:attrName>style.visibility</p:attrName>
                                        </p:attrNameLst>
                                      </p:cBhvr>
                                      <p:to>
                                        <p:strVal val="visible"/>
                                      </p:to>
                                    </p:set>
                                    <p:animEffect transition="in" filter="box(in)">
                                      <p:cBhvr>
                                        <p:cTn id="2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animBg="1"/>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55" y="634713"/>
            <a:ext cx="8062954" cy="5766087"/>
          </a:xfrm>
          <a:prstGeom prst="rect">
            <a:avLst/>
          </a:prstGeom>
          <a:scene3d>
            <a:camera prst="orthographicFront"/>
            <a:lightRig rig="threePt" dir="t"/>
          </a:scene3d>
          <a:sp3d>
            <a:bevelT w="152400" h="50800" prst="softRound"/>
          </a:sp3d>
        </p:spPr>
      </p:pic>
      <p:sp>
        <p:nvSpPr>
          <p:cNvPr id="5" name="Rectangle 5"/>
          <p:cNvSpPr>
            <a:spLocks noGrp="1" noChangeArrowheads="1"/>
          </p:cNvSpPr>
          <p:nvPr>
            <p:ph idx="1"/>
          </p:nvPr>
        </p:nvSpPr>
        <p:spPr>
          <a:xfrm rot="21035835">
            <a:off x="1146639" y="1804549"/>
            <a:ext cx="4680520" cy="1729193"/>
          </a:xfrm>
          <a:noFill/>
          <a:scene3d>
            <a:camera prst="orthographicFront"/>
            <a:lightRig rig="threePt" dir="t"/>
          </a:scene3d>
          <a:sp3d>
            <a:bevelT w="152400" h="50800" prst="softRound"/>
          </a:sp3d>
        </p:spPr>
        <p:txBody>
          <a:bodyPr>
            <a:normAutofit fontScale="85000" lnSpcReduction="10000"/>
          </a:bodyPr>
          <a:lstStyle/>
          <a:p>
            <a:pPr>
              <a:buNone/>
            </a:pPr>
            <a:r>
              <a:rPr lang="es-PE" sz="4400" b="1" dirty="0" smtClean="0">
                <a:solidFill>
                  <a:srgbClr val="FFFF00"/>
                </a:solidFill>
                <a:effectLst>
                  <a:outerShdw blurRad="50800" dist="38100" dir="10800000" algn="r" rotWithShape="0">
                    <a:prstClr val="black"/>
                  </a:outerShdw>
                </a:effectLst>
              </a:rPr>
              <a:t>¿</a:t>
            </a:r>
            <a:r>
              <a:rPr lang="es-PE" sz="4400" b="1" dirty="0">
                <a:solidFill>
                  <a:srgbClr val="FFFF00"/>
                </a:solidFill>
                <a:effectLst>
                  <a:outerShdw blurRad="50800" dist="38100" dir="10800000" algn="r" rotWithShape="0">
                    <a:prstClr val="black"/>
                  </a:outerShdw>
                </a:effectLst>
              </a:rPr>
              <a:t>Por qué algunos odian la Luz y se alejan de ella?</a:t>
            </a:r>
            <a:endParaRPr lang="es-ES" sz="4400" b="1" dirty="0" smtClean="0">
              <a:solidFill>
                <a:srgbClr val="FFFF00"/>
              </a:solidFill>
              <a:effectLst>
                <a:outerShdw blurRad="50800" dist="38100" dir="10800000" algn="r" rotWithShape="0">
                  <a:prstClr val="black"/>
                </a:outerShdw>
              </a:effectLst>
            </a:endParaRPr>
          </a:p>
        </p:txBody>
      </p:sp>
    </p:spTree>
    <p:extLst>
      <p:ext uri="{BB962C8B-B14F-4D97-AF65-F5344CB8AC3E}">
        <p14:creationId xmlns:p14="http://schemas.microsoft.com/office/powerpoint/2010/main" val="3027185656"/>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44" y="498764"/>
            <a:ext cx="8063274" cy="5857214"/>
          </a:xfrm>
          <a:prstGeom prst="rect">
            <a:avLst/>
          </a:prstGeom>
        </p:spPr>
      </p:pic>
      <p:sp>
        <p:nvSpPr>
          <p:cNvPr id="8" name="Rectangle 8"/>
          <p:cNvSpPr>
            <a:spLocks noChangeArrowheads="1"/>
          </p:cNvSpPr>
          <p:nvPr/>
        </p:nvSpPr>
        <p:spPr bwMode="auto">
          <a:xfrm>
            <a:off x="628144" y="4085738"/>
            <a:ext cx="7923428" cy="1614462"/>
          </a:xfrm>
          <a:prstGeom prst="rect">
            <a:avLst/>
          </a:prstGeom>
          <a:noFill/>
          <a:ln>
            <a:noFill/>
          </a:ln>
          <a:effectLst/>
          <a:extLst/>
        </p:spPr>
        <p:txBody>
          <a:bodyPr/>
          <a:lstStyle/>
          <a:p>
            <a:pPr algn="ctr">
              <a:spcBef>
                <a:spcPct val="50000"/>
              </a:spcBef>
            </a:pPr>
            <a:r>
              <a:rPr lang="es-PE" sz="2800" dirty="0">
                <a:solidFill>
                  <a:srgbClr val="FFFF00"/>
                </a:solidFill>
                <a:effectLst>
                  <a:glow rad="101600">
                    <a:schemeClr val="accent2">
                      <a:lumMod val="10000"/>
                      <a:alpha val="60000"/>
                    </a:schemeClr>
                  </a:glow>
                  <a:outerShdw blurRad="50800" dist="63500" dir="4200000" algn="l" rotWithShape="0">
                    <a:prstClr val="black"/>
                  </a:outerShdw>
                </a:effectLst>
                <a:latin typeface="Arial Narrow" panose="020B0606020202030204" pitchFamily="34" charset="0"/>
              </a:rPr>
              <a:t>El Evangelio de hoy nos ayuda a plantearnos el tema de la vida con mayor profundidad, pues se trata de vivir desde la fe en Jesús, vivir conforme a la verdad, vivir en plenitud. La luz del Señor ilumina la meditación y la actualización que nos sugiere este texto.</a:t>
            </a:r>
            <a:endParaRPr lang="es-ES_tradnl" sz="2800" dirty="0">
              <a:solidFill>
                <a:srgbClr val="FFFF00"/>
              </a:solidFill>
              <a:effectLst>
                <a:glow rad="101600">
                  <a:schemeClr val="accent2">
                    <a:lumMod val="10000"/>
                    <a:alpha val="60000"/>
                  </a:schemeClr>
                </a:glow>
                <a:outerShdw blurRad="50800" dist="63500" dir="4200000" algn="l" rotWithShape="0">
                  <a:prstClr val="black"/>
                </a:outerShdw>
              </a:effectLst>
              <a:latin typeface="Arial Narrow" panose="020B0606020202030204" pitchFamily="34" charset="0"/>
            </a:endParaRPr>
          </a:p>
          <a:p>
            <a:pPr algn="r">
              <a:spcBef>
                <a:spcPct val="20000"/>
              </a:spcBef>
            </a:pPr>
            <a:r>
              <a:rPr lang="es-PE" sz="2800" dirty="0">
                <a:solidFill>
                  <a:srgbClr val="FFFF00"/>
                </a:solidFill>
                <a:effectLst>
                  <a:glow rad="101600">
                    <a:schemeClr val="accent2">
                      <a:lumMod val="10000"/>
                      <a:alpha val="60000"/>
                    </a:schemeClr>
                  </a:glow>
                  <a:outerShdw blurRad="50800" dist="63500" dir="4200000" algn="l" rotWithShape="0">
                    <a:prstClr val="black"/>
                  </a:outerShdw>
                </a:effectLst>
                <a:latin typeface="Arial Narrow" panose="020B0606020202030204" pitchFamily="34" charset="0"/>
              </a:rPr>
              <a:t> </a:t>
            </a:r>
            <a:endParaRPr lang="es-ES_tradnl" sz="2800" dirty="0">
              <a:solidFill>
                <a:srgbClr val="FFFF00"/>
              </a:solidFill>
              <a:effectLst>
                <a:glow rad="101600">
                  <a:schemeClr val="accent2">
                    <a:lumMod val="10000"/>
                    <a:alpha val="60000"/>
                  </a:schemeClr>
                </a:glow>
                <a:outerShdw blurRad="50800" dist="63500" dir="4200000" algn="l" rotWithShape="0">
                  <a:prstClr val="black"/>
                </a:outerShdw>
              </a:effectLst>
              <a:latin typeface="Arial Narrow" panose="020B0606020202030204" pitchFamily="34" charset="0"/>
            </a:endParaRPr>
          </a:p>
        </p:txBody>
      </p:sp>
      <p:sp>
        <p:nvSpPr>
          <p:cNvPr id="9" name="Text Box 7"/>
          <p:cNvSpPr txBox="1">
            <a:spLocks noChangeArrowheads="1"/>
          </p:cNvSpPr>
          <p:nvPr/>
        </p:nvSpPr>
        <p:spPr bwMode="auto">
          <a:xfrm>
            <a:off x="1038924" y="5356373"/>
            <a:ext cx="6996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endParaRPr lang="es-ES_tradnl" sz="2800" b="1" i="1" dirty="0">
              <a:solidFill>
                <a:srgbClr val="1C1C1C">
                  <a:lumMod val="10000"/>
                  <a:lumOff val="90000"/>
                </a:srgbClr>
              </a:solidFill>
              <a:effectLst>
                <a:outerShdw blurRad="50800" dist="38100" dir="10800000" algn="r" rotWithShape="0">
                  <a:prstClr val="black"/>
                </a:outerShdw>
              </a:effectLst>
              <a:latin typeface="Georgia" pitchFamily="18" charset="0"/>
            </a:endParaRPr>
          </a:p>
        </p:txBody>
      </p:sp>
      <p:sp>
        <p:nvSpPr>
          <p:cNvPr id="10" name="AutoShape 2"/>
          <p:cNvSpPr>
            <a:spLocks noChangeArrowheads="1"/>
          </p:cNvSpPr>
          <p:nvPr/>
        </p:nvSpPr>
        <p:spPr bwMode="auto">
          <a:xfrm>
            <a:off x="628144" y="498764"/>
            <a:ext cx="3151753" cy="802266"/>
          </a:xfrm>
          <a:prstGeom prst="roundRect">
            <a:avLst>
              <a:gd name="adj" fmla="val 16667"/>
            </a:avLst>
          </a:prstGeom>
          <a:solidFill>
            <a:srgbClr val="002060"/>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tx2">
                    <a:lumMod val="10000"/>
                    <a:lumOff val="90000"/>
                  </a:schemeClr>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b="1" dirty="0">
                <a:solidFill>
                  <a:schemeClr val="tx2">
                    <a:lumMod val="10000"/>
                    <a:lumOff val="90000"/>
                  </a:schemeClr>
                </a:solidFill>
                <a:effectLst>
                  <a:outerShdw blurRad="38100" dist="38100" dir="2700000" algn="tl">
                    <a:srgbClr val="000000">
                      <a:alpha val="43137"/>
                    </a:srgbClr>
                  </a:outerShdw>
                </a:effectLst>
                <a:latin typeface="Calibri" panose="020F0502020204030204" pitchFamily="34" charset="0"/>
              </a:rPr>
              <a:t>¿Qué ME dice el texto?</a:t>
            </a:r>
            <a:endParaRPr lang="es-PE" sz="3200" dirty="0">
              <a:solidFill>
                <a:schemeClr val="tx2">
                  <a:lumMod val="10000"/>
                  <a:lumOff val="90000"/>
                </a:schemeClr>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045458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p15:prstTrans prst="curtains"/>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nodePh="1">
                                  <p:stCondLst>
                                    <p:cond delay="0"/>
                                  </p:stCondLst>
                                  <p:endCondLst>
                                    <p:cond evt="begin" delay="0">
                                      <p:tn val="5"/>
                                    </p:cond>
                                  </p:end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8"/>
                                        </p:tgtEl>
                                        <p:attrNameLst>
                                          <p:attrName>ppt_y</p:attrName>
                                        </p:attrNameLst>
                                      </p:cBhvr>
                                      <p:tavLst>
                                        <p:tav tm="0">
                                          <p:val>
                                            <p:strVal val="#ppt_y"/>
                                          </p:val>
                                        </p:tav>
                                        <p:tav tm="100000">
                                          <p:val>
                                            <p:strVal val="#ppt_y"/>
                                          </p:val>
                                        </p:tav>
                                      </p:tavLst>
                                    </p:anim>
                                    <p:anim calcmode="lin" valueType="num">
                                      <p:cBhvr>
                                        <p:cTn id="15" dur="7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1" y="788137"/>
            <a:ext cx="7904011" cy="5612415"/>
          </a:xfrm>
          <a:prstGeom prst="rect">
            <a:avLst/>
          </a:prstGeom>
        </p:spPr>
      </p:pic>
      <p:sp>
        <p:nvSpPr>
          <p:cNvPr id="91142" name="Rectangle 6"/>
          <p:cNvSpPr>
            <a:spLocks noChangeArrowheads="1"/>
          </p:cNvSpPr>
          <p:nvPr/>
        </p:nvSpPr>
        <p:spPr bwMode="auto">
          <a:xfrm>
            <a:off x="1150506" y="633839"/>
            <a:ext cx="6989812" cy="12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80000"/>
              </a:lnSpc>
              <a:spcBef>
                <a:spcPct val="20000"/>
              </a:spcBef>
              <a:buFont typeface="Wingdings" panose="05000000000000000000" pitchFamily="2" charset="2"/>
              <a:buChar char="v"/>
            </a:pPr>
            <a:r>
              <a:rPr lang="es-MX" sz="2800" i="1" dirty="0" smtClean="0">
                <a:solidFill>
                  <a:srgbClr val="FFFF00"/>
                </a:solidFill>
                <a:effectLst>
                  <a:outerShdw blurRad="50800" dist="38100" dir="13500000" algn="br" rotWithShape="0">
                    <a:prstClr val="black"/>
                  </a:outerShdw>
                </a:effectLst>
                <a:latin typeface="Verdana Ref" pitchFamily="34" charset="0"/>
              </a:rPr>
              <a:t>El que </a:t>
            </a:r>
            <a:r>
              <a:rPr lang="es-MX" sz="2800" i="1" dirty="0">
                <a:solidFill>
                  <a:srgbClr val="FFFF00"/>
                </a:solidFill>
                <a:effectLst>
                  <a:outerShdw blurRad="50800" dist="38100" dir="13500000" algn="br" rotWithShape="0">
                    <a:prstClr val="black"/>
                  </a:outerShdw>
                </a:effectLst>
                <a:latin typeface="Verdana Ref" pitchFamily="34" charset="0"/>
              </a:rPr>
              <a:t>cree en él tiene vida eterna. ¿Qué podemos hacer para crecer en nuestra vida de fe?</a:t>
            </a:r>
          </a:p>
        </p:txBody>
      </p:sp>
    </p:spTree>
    <p:extLst>
      <p:ext uri="{BB962C8B-B14F-4D97-AF65-F5344CB8AC3E}">
        <p14:creationId xmlns:p14="http://schemas.microsoft.com/office/powerpoint/2010/main" val="1906309913"/>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1142"/>
                                        </p:tgtEl>
                                        <p:attrNameLst>
                                          <p:attrName>style.visibility</p:attrName>
                                        </p:attrNameLst>
                                      </p:cBhvr>
                                      <p:to>
                                        <p:strVal val="visible"/>
                                      </p:to>
                                    </p:set>
                                    <p:anim calcmode="discrete" valueType="clr">
                                      <p:cBhvr override="childStyle">
                                        <p:cTn id="7" dur="80"/>
                                        <p:tgtEl>
                                          <p:spTgt spid="911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42"/>
                                        </p:tgtEl>
                                        <p:attrNameLst>
                                          <p:attrName>fillcolor</p:attrName>
                                        </p:attrNameLst>
                                      </p:cBhvr>
                                      <p:tavLst>
                                        <p:tav tm="0">
                                          <p:val>
                                            <p:clrVal>
                                              <a:schemeClr val="accent2"/>
                                            </p:clrVal>
                                          </p:val>
                                        </p:tav>
                                        <p:tav tm="50000">
                                          <p:val>
                                            <p:clrVal>
                                              <a:schemeClr val="hlink"/>
                                            </p:clrVal>
                                          </p:val>
                                        </p:tav>
                                      </p:tavLst>
                                    </p:anim>
                                    <p:set>
                                      <p:cBhvr>
                                        <p:cTn id="9" dur="80"/>
                                        <p:tgtEl>
                                          <p:spTgt spid="911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67" y="471055"/>
            <a:ext cx="8189533" cy="5938981"/>
          </a:xfrm>
          <a:prstGeom prst="rect">
            <a:avLst/>
          </a:prstGeom>
          <a:scene3d>
            <a:camera prst="orthographicFront"/>
            <a:lightRig rig="threePt" dir="t"/>
          </a:scene3d>
          <a:sp3d>
            <a:bevelT prst="convex"/>
          </a:sp3d>
        </p:spPr>
      </p:pic>
      <p:sp>
        <p:nvSpPr>
          <p:cNvPr id="5" name="Rectangle 6"/>
          <p:cNvSpPr>
            <a:spLocks noChangeArrowheads="1"/>
          </p:cNvSpPr>
          <p:nvPr/>
        </p:nvSpPr>
        <p:spPr bwMode="auto">
          <a:xfrm>
            <a:off x="723558" y="736205"/>
            <a:ext cx="7404442" cy="2308324"/>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3600" dirty="0" smtClean="0">
                <a:solidFill>
                  <a:srgbClr val="FFFF00"/>
                </a:solidFill>
                <a:effectLst>
                  <a:outerShdw blurRad="50800" dist="38100" dir="10800000" algn="r" rotWithShape="0">
                    <a:prstClr val="black"/>
                  </a:outerShdw>
                </a:effectLst>
                <a:latin typeface="Comic Sans MS" pitchFamily="66" charset="0"/>
                <a:cs typeface="Times New Roman" pitchFamily="18" charset="0"/>
              </a:rPr>
              <a:t>•</a:t>
            </a:r>
            <a:r>
              <a:rPr lang="es-MX" sz="3600" dirty="0">
                <a:solidFill>
                  <a:srgbClr val="FFFF00"/>
                </a:solidFill>
                <a:effectLst>
                  <a:outerShdw blurRad="50800" dist="38100" dir="10800000" algn="r" rotWithShape="0">
                    <a:prstClr val="black"/>
                  </a:outerShdw>
                </a:effectLst>
                <a:latin typeface="Comic Sans MS" pitchFamily="66" charset="0"/>
                <a:cs typeface="Times New Roman" pitchFamily="18" charset="0"/>
              </a:rPr>
              <a:t>	Transmitir la fe a los demás es darles vida. ¿Cómo estamos comprometidos con la fe de quienes nos rodean?</a:t>
            </a:r>
            <a:endParaRPr lang="es-ES" sz="3600" dirty="0">
              <a:solidFill>
                <a:srgbClr val="FFFF00"/>
              </a:solidFill>
              <a:effectLst>
                <a:outerShdw blurRad="50800" dist="38100" dir="10800000" algn="r"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4025174380"/>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643944"/>
            <a:ext cx="7997780" cy="5747620"/>
          </a:xfrm>
          <a:prstGeom prst="rect">
            <a:avLst/>
          </a:prstGeom>
        </p:spPr>
      </p:pic>
      <p:sp>
        <p:nvSpPr>
          <p:cNvPr id="4" name="3 Rectángulo"/>
          <p:cNvSpPr/>
          <p:nvPr/>
        </p:nvSpPr>
        <p:spPr>
          <a:xfrm>
            <a:off x="318906" y="514193"/>
            <a:ext cx="6192688" cy="1569660"/>
          </a:xfrm>
          <a:prstGeom prst="rect">
            <a:avLst/>
          </a:prstGeom>
        </p:spPr>
        <p:txBody>
          <a:bodyPr wrap="square">
            <a:spAutoFit/>
          </a:bodyPr>
          <a:lstStyle/>
          <a:p>
            <a:pPr algn="ctr"/>
            <a:r>
              <a:rPr lang="es-MX" dirty="0">
                <a:solidFill>
                  <a:srgbClr val="FFFFFF"/>
                </a:solidFill>
                <a:effectLst>
                  <a:glow rad="139700">
                    <a:srgbClr val="000000">
                      <a:satMod val="175000"/>
                      <a:alpha val="40000"/>
                    </a:srgbClr>
                  </a:glow>
                  <a:outerShdw blurRad="50800" dist="38100" dir="10800000" algn="r" rotWithShape="0">
                    <a:prstClr val="black"/>
                  </a:outerShdw>
                </a:effectLst>
              </a:rPr>
              <a:t>•	</a:t>
            </a:r>
            <a:r>
              <a:rPr lang="es-MX" sz="3200" dirty="0">
                <a:solidFill>
                  <a:srgbClr val="FFFFFF"/>
                </a:solidFill>
                <a:effectLst>
                  <a:glow rad="139700">
                    <a:srgbClr val="000000">
                      <a:satMod val="175000"/>
                      <a:alpha val="40000"/>
                    </a:srgbClr>
                  </a:glow>
                  <a:outerShdw blurRad="50800" dist="38100" dir="10800000" algn="r" rotWithShape="0">
                    <a:prstClr val="black"/>
                  </a:outerShdw>
                </a:effectLst>
              </a:rPr>
              <a:t>Todo el que obra mal detesta la luz. ¿Qué haces para vivir conforme a la verdad?</a:t>
            </a:r>
            <a:endParaRPr lang="es-PE" sz="3200" dirty="0">
              <a:solidFill>
                <a:srgbClr val="FFFFFF"/>
              </a:solidFill>
              <a:effectLst>
                <a:glow rad="139700">
                  <a:srgbClr val="000000">
                    <a:satMod val="175000"/>
                    <a:alpha val="40000"/>
                  </a:srgbClr>
                </a:glow>
                <a:outerShdw blurRad="50800" dist="38100" dir="10800000" algn="r" rotWithShape="0">
                  <a:prstClr val="black"/>
                </a:outerShdw>
              </a:effectLst>
            </a:endParaRPr>
          </a:p>
        </p:txBody>
      </p:sp>
      <p:sp>
        <p:nvSpPr>
          <p:cNvPr id="2" name="AutoShape 2" descr="data:image/jpeg;base64,/9j/4AAQSkZJRgABAQAAAQABAAD/2wCEAAkGBhMSERUUEhQWFRUWGRgaGBcWGBkaGhgaGBwXGRgYGhgYHCchGBojGhodHy8gIycpLCwsGB4xNTAqNSYrLCkBCQoKDgwOGg8PGiwkHyQsLCwsLCkpLCwsKSkpKSksLCwsKSwsLCwpLCwpLCkpKSksKSksLCwsKSwsKSwsLCkpLP/AABEIAMIBBAMBIgACEQEDEQH/xAAcAAABBQEBAQAAAAAAAAAAAAAEAAIDBQYBBwj/xAA/EAABAgQDBgQEBQMDAwUBAAABAhEAAyExBBJBBQZRYXGBEyKRoTKxwfAHQtHh8RQjUjNiciRDkhUWY4KyCP/EABoBAAIDAQEAAAAAAAAAAAAAAAECAAMEBQb/xAApEQACAgICAgEDBAMBAAAAAAAAAQIRAyESMQRBIhNRYRQVMnFCgbEF/9oADAMBAAIRAxEAPwCqQrp0oa9WjstRJ1++tI6DWrw4o1jh2XUdYl+HIAfKOKfQkfL5wsv2YeVcTT1gEpCQtXHvDwtTO79zHFTQK8fSIzMdrt9/O0S0CiRC1NW2n3rEqcWeQ+71gd3JNammv0hyJKiHZ2g2SiROJVqBSlGP19oRnltOrMY4HSbNzLfXSOS5qvT0gWAkQstQV+npERWeZ5PWEZx/b6cxCTXSkSwiSXGovp98IapjxiSWk6AjuKxwlojZNDZTgfr+0dVK6esOWToIdKBLgBoFgIsvMQwJ7wQZVfnDhheJPp7uIFEoGTJN7e0JimwbvE/gHjfmwjiwRcjsXg7JQwFWvyjpRy9PukOSsjX+IkUARU1gEIQktT0LGEJnED0/SJUq0off+P2jqVJ6dYNDWRFjdu4r2iMyQav2EFkg0d+D0jgw1aEHpBJQCqRwPyhGWriD6RYS5J0Zhxb944qSklj8qRKJwAEpJu0NKQOLDvBi8OnR2Bqb9LikRmW1nrx58aVPSJxBwB1IS2sRsOcGUGiR0f3hqpYIezcOMHiDiCBuBhROJYhRKJQxEwEW++2kPVMGgPv9/ZgZMwNYGla6ekdTNv8Av8oUbkmPUV1b3946ZyvzV+kQiZfRveHInq1bp9mAAemY/bhEwLa9YYZriw9P0hpRQ1r/AB2iUS0TpnFJ4Dhx9Y4qc5uxgbIA5f75w2Wwsc3r7/tE2CwjKXFaxIEmwII6xAmbQu3RvkY6lQL1pTSz6RKIEolv8Tafz6RMkgBg/d25d4r50/LxL2bjDBjORiciWWKJhAoW6AfbQ0zCafftAomvav30hpxYJbMnM4o4e/DUc4lOXRAkTHq/vCqdfeGqAOvCGA2qlx96wiQCXxNCXaF4lqtCQonRuZDiKPE72yxN8MMWcFTEAkUYcucWwxznqJC/B/X7+9I4OtPX5wJsvayJyMyDyIOhpSukE53u/LT+YRpp0wk6JrWcdOcIqBYmvB4hSofdBrrCSXLh/eCQlYVFhxcXszXhqzztZ6+kIoOh9YbkOv1g0EeXNX4acYSZZ4/f0hqCW+GkLOa0BD2DmnaIkQeHSaivI6RIcQ4c/V/WByrk3QGnf6x1hldyDahhiWPGYmgBD1qw94dLmqanmLnUenSBlJUWL05i5twvHQE69HFh1pDBsmKi9U1HCz9o544ADhjTgKcucNTb4VNxA+bfd4bkBPxfx00g2EmKpWgI7COwOpSXufvvCiWGytSjTu0PUtgWZ+g01hJxGdqhzwd/4aCUSk/moeIFeTv84RqimmBFBNSPcP8AOHpFG9mEEzQDYnqzlrX6w1M5ST5SltSdeTAfbwtIlDUSSxuAOREdGGWTcilzpr2pBCMepKhUNZmfVrXhmImFVCEP/wAUvTmYOiUQrkzEt5FKDGqajuR91iGZiLfCxb68Ikxm1PBllaiQlLZUgkAquGH6RgcRt6YpRUS7kkvry6cI0Y8P1Nkeui+3qxM5ATlJSFZgQk/Fa/Z4g3dmzSpAUpgbJZ6MdNH43gjDT/6mSEqCgZb1JqxbKwZ6NUvXtXTbv7JwyEJm4qYtJWFpQ1kny5Zhaqg5boSdI2LG4w4hjRGrMGFQOtPv9YiMtTH+YLx7y1qRMADFmLF+BDaEWPPnEWcH4R7ewjlEZBjcLMTg50/NlSlk5XLnOQkkNZn+kYL+vWCSwIAy8KO4tzj0/frYvg7PShS8s0krUgcAHYjS4HWPLJeKDMQ/eOhgjUS3gj0XZ6FTcMmdloGSo0+JnFL8aiFmDVH0iu3GnTVyZ6Q+UIdQ5pIynrFoytHDfTlwjJmjxkJkVMO2PsNWIQs+ImTLSKzFXcVZKXBJ7gfXyHFS1IUpKrgkdwakR6HtPEF0gq5X419zFXiMGhbBSQY6ODEoR12VN/csfwm2CMSJyTNyK8vhgjyqNcwKhUEUsDeLrH4RUmYZcwFKklmNuvMEajSM/gj4bFByZbNRukavamPOJkSlzD/cQ8sr1Un4knm3m9RFfk4VXNdhTZXTJnAN619Iq8RvPKQtSCSSm7Es7Wc1eLWVgyaBVPbmY8wxAKpiyTqTUXrGXBiU23IZWemYXFicPEQp3uLHoXp7xOAT+Z9aAn5RV/hVvBJlzfBnoC5cwgVAZBNAc1xwpGi332MvB+OUVlpTnQpRDZVHKkE6qelKlusNLA1tDtKzGp3wGZQI8oJZ1FyBqBx5dYv8MtK05klJTYGvqw9Y82lrlhJU5dvgfX9I9K3J3cxM3Aqn+a5UQwqgap/y1LHRosyYdfFBS1sklIIDnKGDu5pw8scViFMX9tPa3eMVvLtSemcsKIISWAqwHFuOtYduhttfiGUtXlUKPx5dR8oT6DUeSEenRsgf9ygNTb9iI7NQwoXFTYg06Av84EmrIt9esPl4xYLCvYfWM9hOyieKg96GvyjqwG+pPzrHRPJsSOdvb9ISn6/WIQiUP9yfvpCggYxqP7QoJKB1y2AOYprYM3J9YZMKTYi3f0MIYkmt+VflEwWDVj214u0K3Yr2MQoizv2EMXjEJOVS06GlGfibRJOXlCls+VyzaX+kecL2jOzKWMwzElxz0Bi3Bh+oBOj0XEY6WkKmFYOUOeVqcb6c4w2K3oWZ2dIZKTROjf7mu8TbO3iKh4c9HjJNCS7gHRx68oocQgBagLAlnu2jxsxYIxZG/saHaONOLlf2yp0l1IVU2NUq1F6MD1in2PgVTZgCUlR4dATFrur5FlVDStNHFH0/aNZKlIlLzhklZCCRRwVV9njRFR4tIZR9sqMBsqYZqUSkmYpnypDlgPMBxpF5hMETLV4harBCquGvyHpGQVvPMlzgoDKqWrS4UksWMb/bO0UbTwH9RKlrK0KH9SiQcpdTDOtA+NBauqS5s8LkhfxT0Ldq/ZBgtsSMyZOKmJYAolTwMypf/wAcxviQPUe0XeyNhKTipSSE+dYKFIDoWlPndKhRsqXvo0YU4BeIlhCFIGHSXUpCCCgJLfDc1JD25l63ez99k7NngAkylpYpq6CDSYkaE6teM+XFFSUb2NCXLbA/xZ31TPxU6VKAKEgSyuruhRzda07R5smpYOSeEFy8SCVEm5JJOrm8XW7uCBzrkzJQmZSAlUzwleahUhamQaUKSQa0eNajGKK+Umzc/hfLwssKlzSoLnyFupa0JQjKwUFB/LVQYq4dYtMFukZjKXNRLls6lqLAOCQBQBT8Xs54A+OYfxEzhLzkOSglKgqinSoOCQXHONRtvHKTh8iZmUobw0lTkB6hAJPtGTNGDyJP2Wc7Xy7KrHbQWhR8Yk6JLXr8XFmsecdl7YS3x+sZ7EYpcxWZaio8SXhspnDhxw4xvVLopf5NRh9oeKoISSQSHIDsHDntHpOwd3p07BFRXKKsxPhpqsBBUkqUSeDlhS1Y8ZnY8UyoCWsUuCO4rGl3YkYicCtc1aUUY5iSrQ0BtQX4C8VeRxUdsbG97PSZOARKwqp6Z0mcpSPIhKw4CqZi5Fajy6PYmkeabw7FTLQhQuaK/wBxqc3v8oARjF4WYRMSmYSFBLqLBwRmGUj0I5RWISpawMxCX1chIuSB+kVwxrXF6/6NzN9+HGwEj/qZ4HgpVRJKc01SbJAJYIe6lMNOJF5vNt0bXn+ElQEmWWSM4/uLIFEks5JJS9qCta4TaW9wm4OXhBLCQhT50kjyh3DF2emsV2P2gqV4XhqIGWihQtYDMKgjlxi5JuD9Bc0pJFrivw/xKFqQJXmCqgrlpLXAyqU4j0fZGIxGCQCpSUUAAMxBCQNAlKiWalBrGG3Q3ZXtCv8AUIlpScpVMJOZRGbKAkZiA4dRNHA6XuO3dn4XGYeTPkSZSVZkpnopLmcHVSoayq14RFGVdh+pFOqMfvKuX/UT1JGVKlFSUquEmrU6xUYCdLlMsqOdNUgAM8a38Q8DI/qQcOQU5EPlBbMB5me9Q/eMHi0FJZwYrpdCuXL/AEelYHHJnSkKQ7EV5EUPKHBLNmBvr+ojFbG2/wCCjI9HJcpcglnAqzUi1TvajMxLhxXKByJoS7ceEYp4J266G5GmKQpmFuFIHMshxUNrpX7EOlkl3I7fO8cKR939zGNyCMTLJsT8/rCiZMw8fYQoHJA2FIwpJYM+oSBSOpkZSx9hz5fdYjlS1CrsxYc7E0f7eFjdoGSlSlMwBP8AyA7a0hiWiLa+HKMJPnE5UpDOo0UtXwy0jVTHM2gDx5UiZURpNsbxf1KEJKCFpSEjz+R3JUoIb41E1JMaLdr8JJs8EzJ0qUSPKFAkE0azesdfFh4RpCXbKnd3ZUpS5QmKKUFQUtQIcAB6PqbDrGf25gkoxMxKKoznL0JLRo9oYyZszEzcKcispCJikMrMlnypezgudXpEcnHYRRJSJniMQDNShSa2BSki3EekRWuy2TUqoLw+7U1CEmTKmTEqALy0KUxACVJOUFiFD3fWGbS2RjTNQBJmtlFFpyAm7pK2rYRFu5tLGJPhScQqXm8xSgmjsMxqAl+rxWbyTZ8nE/3VicaKClOcwNwXPJiHhlGSTYHki6Ro9p7ewgWpGJ2RLE9P+oVTJqFFVypQQQHVfm8EbM3+niYUYdEqUFBKUpVmJSiWlgjOVZihtC9YM3f/ABDlz50sYqRJMtSPDmzfBBUkBKmAKnYJLWf4jyah2rszCy1k4KdNmTCQQVy0ykITV0qBqTYgimjaxW3oDtO0y52JIVIxJxIUVLUpRUAGR5/iTkFxoQ9YH2hsNE+b4hfglCCyUCvlSC5A76wHsuVikqJnLSZbEsACfa0XCptRlLaEtz4D7vHMnlmn/K/6K2Uo3Vw4Nj3JiykYCWhLBKUjoPWsS5HGluIhxQ+p+6UOsUvJOXbIU83d1ImFcpeRRuyQoeh1pp9YjTsqbJWJ8lWfEB6rZgCCksDQFjRrRfIDUA9C8ORKJLBJf7qw0iyOeaapkPP5uwsSo1QPUC/zgjDbnTjcoTwck/8A5EbsYVdjc6RxUjKPOC+lTX1FO0aP1eRgSMQdzZqS4UhTaEHXk0HbM2NPTLXKdKAsupYJJLMwDM3fjGpmKJGuVuT8SCYjTM4a6elIrl5M2qYTI7V2LOAEuWCtKa3BL8h+UPwvAB2HiJaTMKgggH8zGoYsRakblydK6tbs0dVgQsZVpccCA3B66wY+XNUgmW3E3bXiVTZjoRLkpKlzZvwJP5Q/+R6FgCeUUeJmrUpcsZSFLzD4TZw6VUoRwZ6R6XPOIMlUrxVKRlIAKQwcXYNwvyjE4jcxb0VUVLg9jb9Y3x8qEtNkaS6PQ/w02ngsPg5KVzUJxBXMVMRMBylKlZQgrIyBWVIUHIueMS7074SUrmYdMpWIw4WSjMsFCCEgK8JSXzMV0BJAtwjyvZ6CkZVCZmegYkdgB9vG2302knwkZEISZEtKCtIylaqOfDLKypUycxFWNbCNDlar0CCV2UkyWJkxzNo5CXZwBXKW1bThaFg9yETcTlViEJBCzlcFZIYgJ0OZ3B4PeMinFKcl3cuRxPHrziw2Xi1AupyAQeYrxFR1EVNNLRZFq+ju0tgLQ6gzJdw9Q1O8VEajbWMUkS1ywAljmFTmL3ObUvpwjPTV+IokAJENBtrZMnG9G8wQJlIPFKS+ooIK8UkAu55iKjdnG5peQs6GrxH8/SL6XNIBcHmXGscfJFxm4skXYKFGFDjPP3SORVQLQXJVdq3q1fXjWKrejEL/AKReZq5eFioP2g5joKaGhMVm98r/AKZSr+ZNSas7W0EXYXc1/YhhZU0pUCNI32yt8zNCUpTlmAVN3bUD5xiNm7NmT5glyk5lEKPABKQVKUSbAJBJPKNnuxuBisRmTKCpaAPOtmvxqCRwA9Kx2nJrSGivZjtoYgzJq1qOYqUpRJ1JJJMP2aFeICgOQXD2DVftePWZ/wD/ADwsy0+DikmZdQmIZI5ZkqNexio3f3AxeDxZGIwyllKSqWEATETC4FxRuILG1Kwk7SGgrlRPsPeJIkIkzJaBllgeJlS4KHJBKWJobkljpGU3ywypqpcxKF1CgQxZIB8ul7k8y2kenYzFYzZ0kTMSMMJNGwjjOxIchKEsCnjmMUZ22jEBUyUnLWtRdwGDgOwYOXeKXneOD0Nlgm+SfR5thdqpQMpSrsW48QWL8P5N/wDW0Ols51UHsQPcfvFJj5JRNWk3Cj84K2Ns4zVj/F2NWvzi1uKXJiRt6R6Bs6eFSgplOR61Id6wSEgjUddesR4dJSEpBygBg1BalOEIpZnIrcXPpHDk7boUkQpI1HyP28dl4odfQDrDfCezG9216xGq9b8oSgE86Yk1DE01sOPOL3dXepODUtXheIpYAfPlypGg8puW9BGamLA4+3D5w0UD27xZCTi+SAb/AB/4yyZZS+G86gbrTSzVyuQdbWim3s3lGLlImKmSgUf9tBUDW5c3I4R5VvVMzT9fKlIr3P1ivRjFZW0jrxj9TH8vYyPQfGJAKa6uKfzpDPEJNnL/AL94A2QrNKRlegq44U7iLBSCB8JD9fnHInGm0KdTMWngKGz9O0SysedWAOoqadYgCm4vy48KQ6ayk/EDyYX1hKIW0nFIIqcx5j51gadOQRQEMdS/sIr0opXsYmCKWB427xLY1ku0tjYlWH8SU8kLoF5wgEfmSFFYNSGMYFfipGVSkFZAl5cw+EMACaJag10i43k2qkSfDQUn+46kgnyqDuSmwJe7cYzE3aGYuzkhi8dfxo1DYb+xLi9hzpVZsmZKf4cyFJSeijftF1uVuPisaSZKVZf8h8L6vo3zi5/C/exUtYwqky1omTE5TMzHw3BzZEvwHL0j6E2JgJEmXlkgAOSWGUOak5QwHYRrivugMxOxvwakHDqRjXmKWx8hy+GzfCU6+3KPG/xJ3DVszEBL5pa3MpWpAuDRnD17R9TnFh2cU1Jp2jDfjPspOJ2VNUGJktOSf+NFB+aSfQQVH7Au+z533ZnNiEA1Bcex+ojd4hCQ2VwddRYWaMFu2SMSggOz36EPG7wc90lQZSRRwQahqXu1bRzvKi3K0PFasgQs6H2/WFEc5VfjI5ZTCjFTBRMozFBlVIa36CKneWUTJyi5Iv3LcjaNKhCQMzsNWd26mraxkN5N5JcwgS0gsXK3I5MBbS5i3BBymmKzW/hPs+WiUorl55mIUqW5oESpYCiHDsFqoeSRHo2N2imUcsxYS6itWUOJqmFVcAAzCtADHnG7uIXLkSsrpU2buqsWON2oqZ8XoCWfixJbtHo4wS2VuTei821vjNKgJS1S0i2Us/pS0bvdvaiMRJSakihKjmILVc948bCX1AAuTb3g7dzeCbJmkYeYOYPwqHHl1it/J1Q98VbPQJ2GnS8ctJly/BmoSZk1YKvEYZPDANNHKTSpNXjI70buYeQhXgzUiZRSUrUkC9UMkPaxLDR4scfvYtc1MucChaUg1ayqhmglE9FFCXLK/wDJQFOb37CPF/8AoeVOHkuP+KOlhwRnHkzyiRuDjcSsrEkqzn4iAlPqTaL7Cbhz8MgGZLQCSUhJWL19XAJHKN6vevwqJQqarqB9GHpEn/uhC0ET0itChvKx0fjzhP3PJL+a1+B349JpHniZwF6kFuXLQRJOQ9w3apD/AJiI0W3d2JeQzcKT5Q5lqJJAsSk6gCpB0EZZE1QYgE9+8aceaOVXE504ODqR0SwT9vpqWv8AWHzMrFgxH7ekOm4o3CmbRqtqYFk7SI8VSUZjLDhSj5QVXORnU3XRmjTji5ukRK3RJNw5DKSQpKrKFUm7h2oRVw0E4LZ8yaR4ctSjbypzV7CNhuLu/Lnpk4jGDMSlZkpWEsU+UlZDUBLkD/Fn5+kykpSlkJAToEgAdgI3x8L2wT4p6PnHb+4WJmTB4clSV2UFAjgE6HmIbhfwZ2kRmEpJHDOAT0CgI+jMTJRMT5khTcb9jEWGwKOCuhJA/wDEFjHRjCMYUivdniOJ2DNw2VCpapWicwYFrsbHrA81K1cQ/Gzix9I+gJ+GQpOVaUqTwIBHoYyu0twJbheGASpJJ8OY6pa7Uu6bAPUNQho52TxG3aHVN7PJpmHcPY9eA5fdYiTxLNxH30i/xe7swKWJLOkl8OQlKpQPmygCi0gnykaM0ZtaSlREx0kXBHz4d4wzjxdBnBxZKpgHDhi19XMDbP3pKVlMyVLmSleUCpUhVR4grezpcAsOsSzDZySS3wuSXZgwDxJit3wtBUVSpJJHmVUtrRP5tGPHSLMKp7XZW88MX82Z7beDLErkJlEkgqQFAKIoxDkBQL2a8ZKZLIJEbra2xFSJalScQV0yzUWcElL5T8STRqU0JZ4K3f3TlpAVPQFqLFiSG/20PvHYwQ56iyv9TDIriWv4abrypEj+snFfjKzCWkD/AEUUHikGpKtCKAHiaX2L2wQXMxRA1Kj7PaPRNg4DDTMMlKJSQlICbNoxZ62o+rCPHd4MIuVipslVpaiE8GulVdSkiLYuS0MuXsuMPtkswAZRGZTOopB+Gtg9SNfaLXeLb4m7LxaRQJlLT6pPtSMfhJz6NBO0JoTgMYXBJl5UpcO6jlzAG7O1K1izlrYTx+XNItQ/bxrNylIyzDMUEhOQpfK2Y5xc1+F7Rl8RgloLKDE/ekWmyNmqmJKVBhmBdqm7gcOsYcri47LYuns15mcFU6j3reOxXpkgO+Y83Hs2kKOW6G+BbqUfDIL1BDW0PaMendlaZ6ARml50uf8Aa4dxpSNfiFoP+7TiLXpfrEeEl18xIYcyCQ7Duad3izx5yjNRj7KmWSpjkniTESzAoxLawl4zlHpL9MpQ+diEpSoKZlOC9m1Pb9IA2tvVLw0zNgPIVpDzCtMxQIGXyskBAbSt3oaxSbe26lWdABJqnQAMWPM+0ZtS4qnJLofb7NpsjbCyRNmKUtRdyokk14xopu9Aylrxi9m/6KOn1MEx5fycEMuRyl9zrYm4xSRdyN6ZyTRVOEDY3ai5h8yldCon2MV4iXA4UzpyJdsygAecKsMI/JItTbNXu5tGYqTMSlavEkjxEalh8SfrD9oykTEePLZIWploBDoWXpT8iqsdLaVzmw9qqkTkzAkgpPwqIDjgTaohmzd8lSJkwmWnwpp80u6coJZIe4D3gR8Kam5VSKck8eSNXs0Wx93Z2IWBLFE/Eohkjqrjyh+yMCiZNxMszEkJUsFdgUy3chLubGj1eKjbX4uzRL8LCy0yUAMGFug/WMRs/bsyVMCwXZ3B/Nm+IHrHT8fx+LtmV8YaXZ66NvzAU+b/AEwQizAFvK1soYMLCDsDvBNJKpmKmJDuwKiSelgPtox2x8V/V1QFJAuVDX/EF/MekWCVR2oOzHI9V2JvGmam5Lam56xcJx4MeR7L2qZJprGh2dvYMzKpFjgmKpGxx+9MuQU50qY0zAOAefCKnH78hJVLUnIot4a0kEMoOFH9og3hlSVyCSQFBlBTKIPIlIoCLE6x5zOQtaiQaJoBp05RU4R7C5Uazf2QlUlO0JKvGVISlM4JJBKSXCgU6pKqjgeUY6X+J6CBmloWRTz5VU0qRGY2v+IE1UpWHlZky1KBW7OopIYUsHA10EY/xPMeZjFkwxlKzVDK4xo9A3k35nTSDLaUnggAAt2Y/wAxl8XtSZMLqV6MB6CNFutjZeIwysFOJAJeWoAqKVO4Ler8iYq9o7rTJWJ8AlwQSleVQCmD2NYH0ePRgnjUpuVBG50lS52ZXmRLBcF2Oayej1/+seo7qSZXihU7KQLAqSK8Sg1UIxW72EEmVk/MSSo8To3QfWLdC2L3jbhjxjQyjR7NgcNLQXleVJABSPhpYjgY8t/FaSZePRMBAE2UO5QSkv2aLHB75rQkJagpxpGX/Frb6VLwhNjLWenmDW7wGuLstu1RBhzqRWItor8rBuJ6D9/lFVhN5pZAdaOpU3zEWMjEJmMoO3MVNbh9DfSM/mZFHFr2CK2AKw4LKUlKiOOnNh91hIm+aiR6C/6Rdy0Jr5R1u+jumnvAxwiCoOGazWv7cekcO2XAfgkaDsC3sDCg5WACq5gfX6GFDWGmMRKGYusBibC50B0e1YqNszJtFy2JRcHUNYwTONKsHsOPaHkU1FmcfVqQITcJKS7A9qjPHekE+eS3Fi/sREq945beQrJ4ZfqYuDs0G6UkPZQvzYQpeCl/DlSQwskAA0J4F/2jqfuUmtorWJGEmpXMUVBBqSaAkOaxKnYU8/8AbX6R6FLRLTRFS1co/Sn3rA20tqokJJUljUAFT5mt90vFH6qUn8UWKJRYeQqWhKVBiBEoMCYfaCpvmUznQWDWEThcZpxfJ2b8b+KJXgrY8kzJ8tKQoqzOyfiOV1FubJgHMI7hcdMlTBNlqyLHwkXD0o/IwqRZZp9obz4SUjNLEov+QSkBRu9wXFL/ACIIGA2vt1c9TkJQkWSgAAdTcmK/EzypRJLkkkniSakxDmjsLo5VUGYPATJxZA7m3rGg/wDa0tEhZXMT4jOkgjKCNHerxm5G0JiEqSlRAVcPA5VCSjJvukE2m6e31MJWYJIt5QfmQBGnlKvV6mob6R5VhJ2VaSQ4BqHZxqH0j0vCTeAbsw7Aco1wZU1TLFMIGsMSqEFVi7kLRptnbRUZJBObw0nyuysl3Qpnp/jWml4wOK3ulpAAUCSTQZnFT8b2MXaiSwDx5VtDE/8AUTFgA/3FFmpRRakLkbirClyOYgpAOZJzqOZ3ZkmopqS715QVu3gBNmkKBIAcgDmB2veA9p4rxJmejqAJbQtWC93MYJc0uoJBSzkltOF45+TlwbXZcTYjDKweIZTlqpILONKsa6Gmhi1wG3p2IxUoLWpSRmAS5KUgguQ5NecWGOw8nEySVTByV5fKptQ7sTThGLweKXJmhSfiSr10I6H6w2DLyW+xZRPTFllQQgwBLxmcnyLSRfMA2li7v2giWqN048WVRlaCiYzG/GBnTlScqSoJQsU08zn5iNGpUB4jH50ilASwo9W140HpGPyM3CP5LUZ3Y26xDLmpCqOE5gwIqM2h6PF+JV1Mx1DADrSmtucPTh05MyXCv8R9YkTNJ+JBc0c8K35v9Y4+Scpu2OkS4DHhJOao00rpT6Q2bMKWUA6CTxPbiIHSkuaOeV+w4Nxh6FJNy1NSwBq9ByenKKxh0zHFJZNR/wAQr3hQHNMsm7tR3EKICyaUoChFqtyIe3C8cEwOwSz0dRcVsKaxxMxIHxdWtX6cohKgoqpVzWwAYcdQYiQSwlE/mVlozAvUtrcDnWBp4FiS4sCe70Lc25QHNxhA8qrAuHrV7P8AzAycQS71NrmkPVhRapmgVCvMXAbQi/PtyEYrenHGZOIeiBlHzMahOLUU5XSGHBuwfhW8U+19gGZ/cQQ71fXnS1IvwyjGdsEn6M/gsZkcGx9osZeOBtXp+kVczArSWUlQ7GIggu2sbJY4z2GORx0XZxqRctA+K2iGoX4frAsnZUxRICSWvy6mLTCborV8Skpo7Eh2HSK+OOG2xnmk9FFJkKWWSCo8AHi0w2609dcrB7vGl2XsVEuqCQphUmva320XXgZQM5B1p194rn5e/iVqNnm+19meBMyO9BU0rr7wbs3YsufJdKgmalRBSTRSWoRzeLnerDZ5ZVlLguLmhNdLRj5cwpLpJB5Rfjm8kL9i9MmxuzFyviDc42mwNspmoAstIAIf3HIxjMVtJcwAKLgQPJnKSQpJII1EaMcpJfIVqz1VEyJAqMNgt81JDTJYVzScp9GIibF78khpUoJP+SjmboGb1jTzjQnFmk2xttOHl5jVR+BPE8eg1MeZqL1iefPmTVZlErUe/wDAjQbF3bSPNiGb/CvZyPlGbNmSWx4xoy5EdCSY3uP2aFAHw0sQLAU5hrUijx+7Kk+aUQRwcfO1OcZo+RGWuhqM8RFnuxhvExKATlAcvwYEvyrAuKRMFFv3gjYs1SJmZBYgN6xpi/Ykumel4ielKA8zylQHmIuXaBkEgxi94NqzJiAhWVgXoGdga+8V0jEzyyULmHgApXyBjT9aPspx46Wje7X2mZMvMkBSyQlKXqSeAvaGYeYpmygP8T6GwAOh9zFRsHdtaD4s1JCxVILEjmQdf5jTYbDJKS41oHrxPty9I5Xl5Y5ZLj6NMINEBKgoBqcNQOvyjgPl8jvq/U25d9YkxUsq6danRgdO8RGQXYOliwLXat7X+cYWhhsstQO+penTnWOzEmocl7EjiflD5hpRixNX16tytEM3EBwC7BwauHvYcHtC0A6rBWzS3LXdNu8cieXjAkN5eVP15x2DZKRWJBX8Lqq7cOVYKGEUHKq81UIHMcvpAWGnNQfE1G59masFrxPl8zk6+a1dW1/SGekMpaIlYfMymFy9q8evaGrlZX1OlD1rVnhicRzoPT7rHVKSpq17v0Dnt6RIhjsbNk/mS2jjX76RIBlFfKdH4aluEclyg2YmlXAp/DwXPk5ki5I/xpT9ekEIHLUpw4p0cHXW9IsMNgUEZlJSahNANef3pFeryF6u7Vox1eJv6gAeWrNproak1/WIgqiX+gL5cjjQuOOvOmsNw+HCV+RLcnoLN0qb84evFrWLhJPJmo/Cp/aJFKCSDmJLGhrWjgqF6NXlCuwNMcJRf4STenmoNeADV7GIFzMp06s/Sv0giTONkCgBcJIrw7cgdYYuWQ+aU72yip41N7PAJ6OvnBCWYgO7ueOlh+kZPF7nTBWWQsHsR1BjSysSoVSbGyrjhpe9IIlKIo1b8bHg3D5RbjyuHQKs82nYNaPiSR1iLIY9PXlmFlAEAgkXDfSsRYjZuHYf2ksOANbOHfn93jUvKXtAcDzUSjwgrBbKXNICRfU2HON7K2ZJzEZEilRUsRXW1OkG/wBGw/tpCE8RRwQXtS/ygPyfsheJWbP2GmRLoQVEjM9CeQranvBcjDIACyigNgxc6825QSFUoAKcCXPF+H3xiKZPLhwzOS2rWt9RGOUrdsdJIn/9NK0kpv8AI/pV+0I4RPwqJd6sSOmvWsR4faShUh0i4FxRvRzEuIxomAEngxpwOg04RLQU12BDDoUCVILB/iTQtQ31eHSMBhA5CZdPKoBz5rju0ECZ5vM1b69e8UMrYqgpXhTVoSaKDh71etQ78bRpwTjGVy6KcsXKNRLOZu/KNcqSjV7pFCVD5QTg8BKQSkIy65RcjSusDS0KBZ6gBNwXZqVuf0pEXjqJJdiRcUccOg/SK8k+Um/Q0FxjT7DE4hSDcEPZ+Br9IKWsMFBgaMUAksWeulrfvFZiUuPMx1JANzCwuPSgvWobi/OK7Huuw+fjE5AEqYdH73BvrEE+eGS9FFnr6EJ4kax2cJc5D58ik0Hl0JB0qesV7hspObLrUahupP1hg7DZhTlJqVUP+VnDdYrFirh73NH6js0OnT60BLXFuNYERMLn2Bq3Tjf3gUg0n2WWHSpQfNqdf3hQCqaNKvzL9+cKJROIpzP8AH/EHifmf5iBchR00D1PL3i0mzSoVqQTQflc6mj0iSfky+Rx1rwqdG6CC9AcUVkqUtJrbgdae0GS8MRVtaPQPoK3eIUzmJt6fIQ7wypieVjwsz9oUC10NRiGdJDHWp0sOFRR2iYKOVnNa0dwRw9YiJALE2o4/aHyphJcrPlqK36coAaOl1BgSSLv99X6xF4AIJt34cuMGyVeYkHQvxBPS1YlUg11TWgAID6vr8oAASaoMHNNKacqRKcOkgZRfQ5g2g5mJpEsOEhzxVZhw5RJisibuw7kHi7N25GAFjMQprEAs7VBB5M1SeF4bhMQFAhR85ewLP8A+NPX5Q5WDUoNwNc1WdzUig9WrDTh0ZmSGNGYsG0Lv7wWK7HTqMyXrR62YHt7Q6cvNUDzmtGYG3bWnWOZiS6jY2oSBo548aCkSS0ZXHw3dqvdvW/pCkIh5VF+lPVuUKZM8xZ6aAg89L39ohViiWe2jO5rZ9S5+9WklRDuCDcUu7ffOIFO9E3h5alPAOPr6QSrxAn4gBQ01bqOEMxJFACTckOanWnP9YJklNCoM1WBtUAv+0RMWtgOLU4IaxqR7CloHlzCynoGHcNwNuDxPMxLK8pYML1JL2fhD5SMwJLEMfio1np8rxOwsiUwy+ZuloanCsnNmBD1fQCoYezc4I8NCVgm5axpxuBQftxjs8AHzBgxqKjkDDUFRsGRJQkk5lkiwNKaj9ucTSsW1AyTck6nSjcY5LnuKAEnUt1eh+3MBCigRUu5qTe3blyg0RpoKmTVKLqvrpapd204Q2dhlF1BT0NBfLQOA/Eexhsp1ZmZTflBIJ6cf0iZCSmYCvMlQq9CCNQw4cecMh4/kFVPfmkMC5LH3trEapDHTSxalNOFYkVhVKcg61pR6Mel6RxMk5mV5FBwxoCNWLQKBxtkUr4rODUVa3uTHZiCmjOki7d+7GHzUlJymhHcsNQ33SO/1ilBiHa7u9aW6UMMGl0QKlgqrRtSAza09f3gmds41LgVYOSKcx01hqpqMwCnBy6AADQEg10giYpKmYgDjd7xEGKoAXiWOkcjQScDSqS+rlN+TuWhQRuLKJX+keRLcrxIB5VHkI7ChGUeyBI/uJ6j5CHzLn71jkKI+gvoZiD5B93MFYVAdNP8fkYUKIFBOFHm7GC5KBkSWq7Pq3B47CiDwC5SR4dtTFGsOlzUuip5hzChQfZJF3IUQEtSv6RBtAedP/JP1EKFAZAbHhpo6p+sLMfEWHoxp3jkKFfYk+w3EIHiCg+B+7CsBSkDNYWVChQWKhEedXUfIxHNUfCFdD81QoUIgggTboYkNQh6uFu+rAM/GOwoK7FH4geVHb5w3HXWdWEKFDDAuGuf+X6Q+akA0pUW6QoUOWro7MLZW4q+RhuOWQTU2T9IUKFXZSOlLPhmph2DWbOWJNIUKG9lsex+F/01HXOQ+rOaQPrMOrfVMdhQRl2FTkDw3YOxr2THdnJHhHv8hChQfYsv5EKJh4n15CFChRBz/9k="/>
          <p:cNvSpPr>
            <a:spLocks noChangeAspect="1" noChangeArrowheads="1"/>
          </p:cNvSpPr>
          <p:nvPr/>
        </p:nvSpPr>
        <p:spPr bwMode="auto">
          <a:xfrm>
            <a:off x="63500" y="-8969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solidFill>
                <a:srgbClr val="000000"/>
              </a:solidFill>
            </a:endParaRPr>
          </a:p>
        </p:txBody>
      </p:sp>
      <p:sp>
        <p:nvSpPr>
          <p:cNvPr id="3" name="AutoShape 4" descr="data:image/jpeg;base64,/9j/4AAQSkZJRgABAQAAAQABAAD/2wCEAAkGBhMSERUUEhQWFRUWGRgaGBcWGBkaGhgaGBwXGRgYGhgYHCchGBojGhodHy8gIycpLCwsGB4xNTAqNSYrLCkBCQoKDgwOGg8PGiwkHyQsLCwsLCkpLCwsKSkpKSksLCwsKSwsLCwpLCwpLCkpKSksKSksLCwsKSwsKSwsLCkpLP/AABEIAMIBBAMBIgACEQEDEQH/xAAcAAABBQEBAQAAAAAAAAAAAAAEAAIDBQYBBwj/xAA/EAABAgQDBgQEBQMDAwUBAAABAhEAAyExBBJBBQZRYXGBEyKRoTKxwfAHQtHh8RQjUjNiciRDkhUWY4KyCP/EABoBAAIDAQEAAAAAAAAAAAAAAAECAAMEBQb/xAApEQACAgICAgEDBAMBAAAAAAAAAQIRAyESMQRBIhNRYRQVMnFCgbEF/9oADAMBAAIRAxEAPwCqQrp0oa9WjstRJ1++tI6DWrw4o1jh2XUdYl+HIAfKOKfQkfL5wsv2YeVcTT1gEpCQtXHvDwtTO79zHFTQK8fSIzMdrt9/O0S0CiRC1NW2n3rEqcWeQ+71gd3JNammv0hyJKiHZ2g2SiROJVqBSlGP19oRnltOrMY4HSbNzLfXSOS5qvT0gWAkQstQV+npERWeZ5PWEZx/b6cxCTXSkSwiSXGovp98IapjxiSWk6AjuKxwlojZNDZTgfr+0dVK6esOWToIdKBLgBoFgIsvMQwJ7wQZVfnDhheJPp7uIFEoGTJN7e0JimwbvE/gHjfmwjiwRcjsXg7JQwFWvyjpRy9PukOSsjX+IkUARU1gEIQktT0LGEJnED0/SJUq0off+P2jqVJ6dYNDWRFjdu4r2iMyQav2EFkg0d+D0jgw1aEHpBJQCqRwPyhGWriD6RYS5J0Zhxb944qSklj8qRKJwAEpJu0NKQOLDvBi8OnR2Bqb9LikRmW1nrx58aVPSJxBwB1IS2sRsOcGUGiR0f3hqpYIezcOMHiDiCBuBhROJYhRKJQxEwEW++2kPVMGgPv9/ZgZMwNYGla6ekdTNv8Av8oUbkmPUV1b3946ZyvzV+kQiZfRveHInq1bp9mAAemY/bhEwLa9YYZriw9P0hpRQ1r/AB2iUS0TpnFJ4Dhx9Y4qc5uxgbIA5f75w2Wwsc3r7/tE2CwjKXFaxIEmwII6xAmbQu3RvkY6lQL1pTSz6RKIEolv8Tafz6RMkgBg/d25d4r50/LxL2bjDBjORiciWWKJhAoW6AfbQ0zCafftAomvav30hpxYJbMnM4o4e/DUc4lOXRAkTHq/vCqdfeGqAOvCGA2qlx96wiQCXxNCXaF4lqtCQonRuZDiKPE72yxN8MMWcFTEAkUYcucWwxznqJC/B/X7+9I4OtPX5wJsvayJyMyDyIOhpSukE53u/LT+YRpp0wk6JrWcdOcIqBYmvB4hSofdBrrCSXLh/eCQlYVFhxcXszXhqzztZ6+kIoOh9YbkOv1g0EeXNX4acYSZZ4/f0hqCW+GkLOa0BD2DmnaIkQeHSaivI6RIcQ4c/V/WByrk3QGnf6x1hldyDahhiWPGYmgBD1qw94dLmqanmLnUenSBlJUWL05i5twvHQE69HFh1pDBsmKi9U1HCz9o544ADhjTgKcucNTb4VNxA+bfd4bkBPxfx00g2EmKpWgI7COwOpSXufvvCiWGytSjTu0PUtgWZ+g01hJxGdqhzwd/4aCUSk/moeIFeTv84RqimmBFBNSPcP8AOHpFG9mEEzQDYnqzlrX6w1M5ST5SltSdeTAfbwtIlDUSSxuAOREdGGWTcilzpr2pBCMepKhUNZmfVrXhmImFVCEP/wAUvTmYOiUQrkzEt5FKDGqajuR91iGZiLfCxb68Ikxm1PBllaiQlLZUgkAquGH6RgcRt6YpRUS7kkvry6cI0Y8P1Nkeui+3qxM5ATlJSFZgQk/Fa/Z4g3dmzSpAUpgbJZ6MdNH43gjDT/6mSEqCgZb1JqxbKwZ6NUvXtXTbv7JwyEJm4qYtJWFpQ1kny5Zhaqg5boSdI2LG4w4hjRGrMGFQOtPv9YiMtTH+YLx7y1qRMADFmLF+BDaEWPPnEWcH4R7ewjlEZBjcLMTg50/NlSlk5XLnOQkkNZn+kYL+vWCSwIAy8KO4tzj0/frYvg7PShS8s0krUgcAHYjS4HWPLJeKDMQ/eOhgjUS3gj0XZ6FTcMmdloGSo0+JnFL8aiFmDVH0iu3GnTVyZ6Q+UIdQ5pIynrFoytHDfTlwjJmjxkJkVMO2PsNWIQs+ImTLSKzFXcVZKXBJ7gfXyHFS1IUpKrgkdwakR6HtPEF0gq5X419zFXiMGhbBSQY6ODEoR12VN/csfwm2CMSJyTNyK8vhgjyqNcwKhUEUsDeLrH4RUmYZcwFKklmNuvMEajSM/gj4bFByZbNRukavamPOJkSlzD/cQ8sr1Un4knm3m9RFfk4VXNdhTZXTJnAN619Iq8RvPKQtSCSSm7Es7Wc1eLWVgyaBVPbmY8wxAKpiyTqTUXrGXBiU23IZWemYXFicPEQp3uLHoXp7xOAT+Z9aAn5RV/hVvBJlzfBnoC5cwgVAZBNAc1xwpGi332MvB+OUVlpTnQpRDZVHKkE6qelKlusNLA1tDtKzGp3wGZQI8oJZ1FyBqBx5dYv8MtK05klJTYGvqw9Y82lrlhJU5dvgfX9I9K3J3cxM3Aqn+a5UQwqgap/y1LHRosyYdfFBS1sklIIDnKGDu5pw8scViFMX9tPa3eMVvLtSemcsKIISWAqwHFuOtYduhttfiGUtXlUKPx5dR8oT6DUeSEenRsgf9ygNTb9iI7NQwoXFTYg06Av84EmrIt9esPl4xYLCvYfWM9hOyieKg96GvyjqwG+pPzrHRPJsSOdvb9ISn6/WIQiUP9yfvpCggYxqP7QoJKB1y2AOYprYM3J9YZMKTYi3f0MIYkmt+VflEwWDVj214u0K3Yr2MQoizv2EMXjEJOVS06GlGfibRJOXlCls+VyzaX+kecL2jOzKWMwzElxz0Bi3Bh+oBOj0XEY6WkKmFYOUOeVqcb6c4w2K3oWZ2dIZKTROjf7mu8TbO3iKh4c9HjJNCS7gHRx68oocQgBagLAlnu2jxsxYIxZG/saHaONOLlf2yp0l1IVU2NUq1F6MD1in2PgVTZgCUlR4dATFrur5FlVDStNHFH0/aNZKlIlLzhklZCCRRwVV9njRFR4tIZR9sqMBsqYZqUSkmYpnypDlgPMBxpF5hMETLV4harBCquGvyHpGQVvPMlzgoDKqWrS4UksWMb/bO0UbTwH9RKlrK0KH9SiQcpdTDOtA+NBauqS5s8LkhfxT0Ldq/ZBgtsSMyZOKmJYAolTwMypf/wAcxviQPUe0XeyNhKTipSSE+dYKFIDoWlPndKhRsqXvo0YU4BeIlhCFIGHSXUpCCCgJLfDc1JD25l63ez99k7NngAkylpYpq6CDSYkaE6teM+XFFSUb2NCXLbA/xZ31TPxU6VKAKEgSyuruhRzda07R5smpYOSeEFy8SCVEm5JJOrm8XW7uCBzrkzJQmZSAlUzwleahUhamQaUKSQa0eNajGKK+Umzc/hfLwssKlzSoLnyFupa0JQjKwUFB/LVQYq4dYtMFukZjKXNRLls6lqLAOCQBQBT8Xs54A+OYfxEzhLzkOSglKgqinSoOCQXHONRtvHKTh8iZmUobw0lTkB6hAJPtGTNGDyJP2Wc7Xy7KrHbQWhR8Yk6JLXr8XFmsecdl7YS3x+sZ7EYpcxWZaio8SXhspnDhxw4xvVLopf5NRh9oeKoISSQSHIDsHDntHpOwd3p07BFRXKKsxPhpqsBBUkqUSeDlhS1Y8ZnY8UyoCWsUuCO4rGl3YkYicCtc1aUUY5iSrQ0BtQX4C8VeRxUdsbG97PSZOARKwqp6Z0mcpSPIhKw4CqZi5Fajy6PYmkeabw7FTLQhQuaK/wBxqc3v8oARjF4WYRMSmYSFBLqLBwRmGUj0I5RWISpawMxCX1chIuSB+kVwxrXF6/6NzN9+HGwEj/qZ4HgpVRJKc01SbJAJYIe6lMNOJF5vNt0bXn+ElQEmWWSM4/uLIFEks5JJS9qCta4TaW9wm4OXhBLCQhT50kjyh3DF2emsV2P2gqV4XhqIGWihQtYDMKgjlxi5JuD9Bc0pJFrivw/xKFqQJXmCqgrlpLXAyqU4j0fZGIxGCQCpSUUAAMxBCQNAlKiWalBrGG3Q3ZXtCv8AUIlpScpVMJOZRGbKAkZiA4dRNHA6XuO3dn4XGYeTPkSZSVZkpnopLmcHVSoayq14RFGVdh+pFOqMfvKuX/UT1JGVKlFSUquEmrU6xUYCdLlMsqOdNUgAM8a38Q8DI/qQcOQU5EPlBbMB5me9Q/eMHi0FJZwYrpdCuXL/AEelYHHJnSkKQ7EV5EUPKHBLNmBvr+ojFbG2/wCCjI9HJcpcglnAqzUi1TvajMxLhxXKByJoS7ceEYp4J266G5GmKQpmFuFIHMshxUNrpX7EOlkl3I7fO8cKR939zGNyCMTLJsT8/rCiZMw8fYQoHJA2FIwpJYM+oSBSOpkZSx9hz5fdYjlS1CrsxYc7E0f7eFjdoGSlSlMwBP8AyA7a0hiWiLa+HKMJPnE5UpDOo0UtXwy0jVTHM2gDx5UiZURpNsbxf1KEJKCFpSEjz+R3JUoIb41E1JMaLdr8JJs8EzJ0qUSPKFAkE0azesdfFh4RpCXbKnd3ZUpS5QmKKUFQUtQIcAB6PqbDrGf25gkoxMxKKoznL0JLRo9oYyZszEzcKcispCJikMrMlnypezgudXpEcnHYRRJSJniMQDNShSa2BSki3EekRWuy2TUqoLw+7U1CEmTKmTEqALy0KUxACVJOUFiFD3fWGbS2RjTNQBJmtlFFpyAm7pK2rYRFu5tLGJPhScQqXm8xSgmjsMxqAl+rxWbyTZ8nE/3VicaKClOcwNwXPJiHhlGSTYHki6Ro9p7ewgWpGJ2RLE9P+oVTJqFFVypQQQHVfm8EbM3+niYUYdEqUFBKUpVmJSiWlgjOVZihtC9YM3f/ABDlz50sYqRJMtSPDmzfBBUkBKmAKnYJLWf4jyah2rszCy1k4KdNmTCQQVy0ykITV0qBqTYgimjaxW3oDtO0y52JIVIxJxIUVLUpRUAGR5/iTkFxoQ9YH2hsNE+b4hfglCCyUCvlSC5A76wHsuVikqJnLSZbEsACfa0XCptRlLaEtz4D7vHMnlmn/K/6K2Uo3Vw4Nj3JiykYCWhLBKUjoPWsS5HGluIhxQ+p+6UOsUvJOXbIU83d1ImFcpeRRuyQoeh1pp9YjTsqbJWJ8lWfEB6rZgCCksDQFjRrRfIDUA9C8ORKJLBJf7qw0iyOeaapkPP5uwsSo1QPUC/zgjDbnTjcoTwck/8A5EbsYVdjc6RxUjKPOC+lTX1FO0aP1eRgSMQdzZqS4UhTaEHXk0HbM2NPTLXKdKAsupYJJLMwDM3fjGpmKJGuVuT8SCYjTM4a6elIrl5M2qYTI7V2LOAEuWCtKa3BL8h+UPwvAB2HiJaTMKgggH8zGoYsRakblydK6tbs0dVgQsZVpccCA3B66wY+XNUgmW3E3bXiVTZjoRLkpKlzZvwJP5Q/+R6FgCeUUeJmrUpcsZSFLzD4TZw6VUoRwZ6R6XPOIMlUrxVKRlIAKQwcXYNwvyjE4jcxb0VUVLg9jb9Y3x8qEtNkaS6PQ/w02ngsPg5KVzUJxBXMVMRMBylKlZQgrIyBWVIUHIueMS7074SUrmYdMpWIw4WSjMsFCCEgK8JSXzMV0BJAtwjyvZ6CkZVCZmegYkdgB9vG2302knwkZEISZEtKCtIylaqOfDLKypUycxFWNbCNDlar0CCV2UkyWJkxzNo5CXZwBXKW1bThaFg9yETcTlViEJBCzlcFZIYgJ0OZ3B4PeMinFKcl3cuRxPHrziw2Xi1AupyAQeYrxFR1EVNNLRZFq+ju0tgLQ6gzJdw9Q1O8VEajbWMUkS1ywAljmFTmL3ObUvpwjPTV+IokAJENBtrZMnG9G8wQJlIPFKS+ooIK8UkAu55iKjdnG5peQs6GrxH8/SL6XNIBcHmXGscfJFxm4skXYKFGFDjPP3SORVQLQXJVdq3q1fXjWKrejEL/AKReZq5eFioP2g5joKaGhMVm98r/AKZSr+ZNSas7W0EXYXc1/YhhZU0pUCNI32yt8zNCUpTlmAVN3bUD5xiNm7NmT5glyk5lEKPABKQVKUSbAJBJPKNnuxuBisRmTKCpaAPOtmvxqCRwA9Kx2nJrSGivZjtoYgzJq1qOYqUpRJ1JJJMP2aFeICgOQXD2DVftePWZ/wD/ADwsy0+DikmZdQmIZI5ZkqNexio3f3AxeDxZGIwyllKSqWEATETC4FxRuILG1Kwk7SGgrlRPsPeJIkIkzJaBllgeJlS4KHJBKWJobkljpGU3ywypqpcxKF1CgQxZIB8ul7k8y2kenYzFYzZ0kTMSMMJNGwjjOxIchKEsCnjmMUZ22jEBUyUnLWtRdwGDgOwYOXeKXneOD0Nlgm+SfR5thdqpQMpSrsW48QWL8P5N/wDW0Ols51UHsQPcfvFJj5JRNWk3Cj84K2Ns4zVj/F2NWvzi1uKXJiRt6R6Bs6eFSgplOR61Id6wSEgjUddesR4dJSEpBygBg1BalOEIpZnIrcXPpHDk7boUkQpI1HyP28dl4odfQDrDfCezG9216xGq9b8oSgE86Yk1DE01sOPOL3dXepODUtXheIpYAfPlypGg8puW9BGamLA4+3D5w0UD27xZCTi+SAb/AB/4yyZZS+G86gbrTSzVyuQdbWim3s3lGLlImKmSgUf9tBUDW5c3I4R5VvVMzT9fKlIr3P1ivRjFZW0jrxj9TH8vYyPQfGJAKa6uKfzpDPEJNnL/AL94A2QrNKRlegq44U7iLBSCB8JD9fnHInGm0KdTMWngKGz9O0SysedWAOoqadYgCm4vy48KQ6ayk/EDyYX1hKIW0nFIIqcx5j51gadOQRQEMdS/sIr0opXsYmCKWB427xLY1ku0tjYlWH8SU8kLoF5wgEfmSFFYNSGMYFfipGVSkFZAl5cw+EMACaJag10i43k2qkSfDQUn+46kgnyqDuSmwJe7cYzE3aGYuzkhi8dfxo1DYb+xLi9hzpVZsmZKf4cyFJSeijftF1uVuPisaSZKVZf8h8L6vo3zi5/C/exUtYwqky1omTE5TMzHw3BzZEvwHL0j6E2JgJEmXlkgAOSWGUOak5QwHYRrivugMxOxvwakHDqRjXmKWx8hy+GzfCU6+3KPG/xJ3DVszEBL5pa3MpWpAuDRnD17R9TnFh2cU1Jp2jDfjPspOJ2VNUGJktOSf+NFB+aSfQQVH7Au+z533ZnNiEA1Bcex+ojd4hCQ2VwddRYWaMFu2SMSggOz36EPG7wc90lQZSRRwQahqXu1bRzvKi3K0PFasgQs6H2/WFEc5VfjI5ZTCjFTBRMozFBlVIa36CKneWUTJyi5Iv3LcjaNKhCQMzsNWd26mraxkN5N5JcwgS0gsXK3I5MBbS5i3BBymmKzW/hPs+WiUorl55mIUqW5oESpYCiHDsFqoeSRHo2N2imUcsxYS6itWUOJqmFVcAAzCtADHnG7uIXLkSsrpU2buqsWON2oqZ8XoCWfixJbtHo4wS2VuTei821vjNKgJS1S0i2Us/pS0bvdvaiMRJSakihKjmILVc948bCX1AAuTb3g7dzeCbJmkYeYOYPwqHHl1it/J1Q98VbPQJ2GnS8ctJly/BmoSZk1YKvEYZPDANNHKTSpNXjI70buYeQhXgzUiZRSUrUkC9UMkPaxLDR4scfvYtc1MucChaUg1ayqhmglE9FFCXLK/wDJQFOb37CPF/8AoeVOHkuP+KOlhwRnHkzyiRuDjcSsrEkqzn4iAlPqTaL7Cbhz8MgGZLQCSUhJWL19XAJHKN6vevwqJQqarqB9GHpEn/uhC0ET0itChvKx0fjzhP3PJL+a1+B349JpHniZwF6kFuXLQRJOQ9w3apD/AJiI0W3d2JeQzcKT5Q5lqJJAsSk6gCpB0EZZE1QYgE9+8aceaOVXE504ODqR0SwT9vpqWv8AWHzMrFgxH7ekOm4o3CmbRqtqYFk7SI8VSUZjLDhSj5QVXORnU3XRmjTji5ukRK3RJNw5DKSQpKrKFUm7h2oRVw0E4LZ8yaR4ctSjbypzV7CNhuLu/Lnpk4jGDMSlZkpWEsU+UlZDUBLkD/Fn5+kykpSlkJAToEgAdgI3x8L2wT4p6PnHb+4WJmTB4clSV2UFAjgE6HmIbhfwZ2kRmEpJHDOAT0CgI+jMTJRMT5khTcb9jEWGwKOCuhJA/wDEFjHRjCMYUivdniOJ2DNw2VCpapWicwYFrsbHrA81K1cQ/Gzix9I+gJ+GQpOVaUqTwIBHoYyu0twJbheGASpJJ8OY6pa7Uu6bAPUNQho52TxG3aHVN7PJpmHcPY9eA5fdYiTxLNxH30i/xe7swKWJLOkl8OQlKpQPmygCi0gnykaM0ZtaSlREx0kXBHz4d4wzjxdBnBxZKpgHDhi19XMDbP3pKVlMyVLmSleUCpUhVR4grezpcAsOsSzDZySS3wuSXZgwDxJit3wtBUVSpJJHmVUtrRP5tGPHSLMKp7XZW88MX82Z7beDLErkJlEkgqQFAKIoxDkBQL2a8ZKZLIJEbra2xFSJalScQV0yzUWcElL5T8STRqU0JZ4K3f3TlpAVPQFqLFiSG/20PvHYwQ56iyv9TDIriWv4abrypEj+snFfjKzCWkD/AEUUHikGpKtCKAHiaX2L2wQXMxRA1Kj7PaPRNg4DDTMMlKJSQlICbNoxZ62o+rCPHd4MIuVipslVpaiE8GulVdSkiLYuS0MuXsuMPtkswAZRGZTOopB+Gtg9SNfaLXeLb4m7LxaRQJlLT6pPtSMfhJz6NBO0JoTgMYXBJl5UpcO6jlzAG7O1K1izlrYTx+XNItQ/bxrNylIyzDMUEhOQpfK2Y5xc1+F7Rl8RgloLKDE/ekWmyNmqmJKVBhmBdqm7gcOsYcri47LYuns15mcFU6j3reOxXpkgO+Y83Hs2kKOW6G+BbqUfDIL1BDW0PaMendlaZ6ARml50uf8Aa4dxpSNfiFoP+7TiLXpfrEeEl18xIYcyCQ7Duad3izx5yjNRj7KmWSpjkniTESzAoxLawl4zlHpL9MpQ+diEpSoKZlOC9m1Pb9IA2tvVLw0zNgPIVpDzCtMxQIGXyskBAbSt3oaxSbe26lWdABJqnQAMWPM+0ZtS4qnJLofb7NpsjbCyRNmKUtRdyokk14xopu9Aylrxi9m/6KOn1MEx5fycEMuRyl9zrYm4xSRdyN6ZyTRVOEDY3ai5h8yldCon2MV4iXA4UzpyJdsygAecKsMI/JItTbNXu5tGYqTMSlavEkjxEalh8SfrD9oykTEePLZIWploBDoWXpT8iqsdLaVzmw9qqkTkzAkgpPwqIDjgTaohmzd8lSJkwmWnwpp80u6coJZIe4D3gR8Kam5VSKck8eSNXs0Wx93Z2IWBLFE/Eohkjqrjyh+yMCiZNxMszEkJUsFdgUy3chLubGj1eKjbX4uzRL8LCy0yUAMGFug/WMRs/bsyVMCwXZ3B/Nm+IHrHT8fx+LtmV8YaXZ66NvzAU+b/AEwQizAFvK1soYMLCDsDvBNJKpmKmJDuwKiSelgPtox2x8V/V1QFJAuVDX/EF/MekWCVR2oOzHI9V2JvGmam5Lam56xcJx4MeR7L2qZJprGh2dvYMzKpFjgmKpGxx+9MuQU50qY0zAOAefCKnH78hJVLUnIot4a0kEMoOFH9og3hlSVyCSQFBlBTKIPIlIoCLE6x5zOQtaiQaJoBp05RU4R7C5Uazf2QlUlO0JKvGVISlM4JJBKSXCgU6pKqjgeUY6X+J6CBmloWRTz5VU0qRGY2v+IE1UpWHlZky1KBW7OopIYUsHA10EY/xPMeZjFkwxlKzVDK4xo9A3k35nTSDLaUnggAAt2Y/wAxl8XtSZMLqV6MB6CNFutjZeIwysFOJAJeWoAqKVO4Ler8iYq9o7rTJWJ8AlwQSleVQCmD2NYH0ePRgnjUpuVBG50lS52ZXmRLBcF2Oayej1/+seo7qSZXihU7KQLAqSK8Sg1UIxW72EEmVk/MSSo8To3QfWLdC2L3jbhjxjQyjR7NgcNLQXleVJABSPhpYjgY8t/FaSZePRMBAE2UO5QSkv2aLHB75rQkJagpxpGX/Frb6VLwhNjLWenmDW7wGuLstu1RBhzqRWItor8rBuJ6D9/lFVhN5pZAdaOpU3zEWMjEJmMoO3MVNbh9DfSM/mZFHFr2CK2AKw4LKUlKiOOnNh91hIm+aiR6C/6Rdy0Jr5R1u+jumnvAxwiCoOGazWv7cekcO2XAfgkaDsC3sDCg5WACq5gfX6GFDWGmMRKGYusBibC50B0e1YqNszJtFy2JRcHUNYwTONKsHsOPaHkU1FmcfVqQITcJKS7A9qjPHekE+eS3Fi/sREq945beQrJ4ZfqYuDs0G6UkPZQvzYQpeCl/DlSQwskAA0J4F/2jqfuUmtorWJGEmpXMUVBBqSaAkOaxKnYU8/8AbX6R6FLRLTRFS1co/Sn3rA20tqokJJUljUAFT5mt90vFH6qUn8UWKJRYeQqWhKVBiBEoMCYfaCpvmUznQWDWEThcZpxfJ2b8b+KJXgrY8kzJ8tKQoqzOyfiOV1FubJgHMI7hcdMlTBNlqyLHwkXD0o/IwqRZZp9obz4SUjNLEov+QSkBRu9wXFL/ACIIGA2vt1c9TkJQkWSgAAdTcmK/EzypRJLkkkniSakxDmjsLo5VUGYPATJxZA7m3rGg/wDa0tEhZXMT4jOkgjKCNHerxm5G0JiEqSlRAVcPA5VCSjJvukE2m6e31MJWYJIt5QfmQBGnlKvV6mob6R5VhJ2VaSQ4BqHZxqH0j0vCTeAbsw7Aco1wZU1TLFMIGsMSqEFVi7kLRptnbRUZJBObw0nyuysl3Qpnp/jWml4wOK3ulpAAUCSTQZnFT8b2MXaiSwDx5VtDE/8AUTFgA/3FFmpRRakLkbirClyOYgpAOZJzqOZ3ZkmopqS715QVu3gBNmkKBIAcgDmB2veA9p4rxJmejqAJbQtWC93MYJc0uoJBSzkltOF45+TlwbXZcTYjDKweIZTlqpILONKsa6Gmhi1wG3p2IxUoLWpSRmAS5KUgguQ5NecWGOw8nEySVTByV5fKptQ7sTThGLweKXJmhSfiSr10I6H6w2DLyW+xZRPTFllQQgwBLxmcnyLSRfMA2li7v2giWqN048WVRlaCiYzG/GBnTlScqSoJQsU08zn5iNGpUB4jH50ilASwo9W140HpGPyM3CP5LUZ3Y26xDLmpCqOE5gwIqM2h6PF+JV1Mx1DADrSmtucPTh05MyXCv8R9YkTNJ+JBc0c8K35v9Y4+Scpu2OkS4DHhJOao00rpT6Q2bMKWUA6CTxPbiIHSkuaOeV+w4Nxh6FJNy1NSwBq9ByenKKxh0zHFJZNR/wAQr3hQHNMsm7tR3EKICyaUoChFqtyIe3C8cEwOwSz0dRcVsKaxxMxIHxdWtX6cohKgoqpVzWwAYcdQYiQSwlE/mVlozAvUtrcDnWBp4FiS4sCe70Lc25QHNxhA8qrAuHrV7P8AzAycQS71NrmkPVhRapmgVCvMXAbQi/PtyEYrenHGZOIeiBlHzMahOLUU5XSGHBuwfhW8U+19gGZ/cQQ71fXnS1IvwyjGdsEn6M/gsZkcGx9osZeOBtXp+kVczArSWUlQ7GIggu2sbJY4z2GORx0XZxqRctA+K2iGoX4frAsnZUxRICSWvy6mLTCborV8Skpo7Eh2HSK+OOG2xnmk9FFJkKWWSCo8AHi0w2609dcrB7vGl2XsVEuqCQphUmva320XXgZQM5B1p194rn5e/iVqNnm+19meBMyO9BU0rr7wbs3YsufJdKgmalRBSTRSWoRzeLnerDZ5ZVlLguLmhNdLRj5cwpLpJB5Rfjm8kL9i9MmxuzFyviDc42mwNspmoAstIAIf3HIxjMVtJcwAKLgQPJnKSQpJII1EaMcpJfIVqz1VEyJAqMNgt81JDTJYVzScp9GIibF78khpUoJP+SjmboGb1jTzjQnFmk2xttOHl5jVR+BPE8eg1MeZqL1iefPmTVZlErUe/wDAjQbF3bSPNiGb/CvZyPlGbNmSWx4xoy5EdCSY3uP2aFAHw0sQLAU5hrUijx+7Kk+aUQRwcfO1OcZo+RGWuhqM8RFnuxhvExKATlAcvwYEvyrAuKRMFFv3gjYs1SJmZBYgN6xpi/Ykumel4ielKA8zylQHmIuXaBkEgxi94NqzJiAhWVgXoGdga+8V0jEzyyULmHgApXyBjT9aPspx46Wje7X2mZMvMkBSyQlKXqSeAvaGYeYpmygP8T6GwAOh9zFRsHdtaD4s1JCxVILEjmQdf5jTYbDJKS41oHrxPty9I5Xl5Y5ZLj6NMINEBKgoBqcNQOvyjgPl8jvq/U25d9YkxUsq6danRgdO8RGQXYOliwLXat7X+cYWhhsstQO+penTnWOzEmocl7EjiflD5hpRixNX16tytEM3EBwC7BwauHvYcHtC0A6rBWzS3LXdNu8cieXjAkN5eVP15x2DZKRWJBX8Lqq7cOVYKGEUHKq81UIHMcvpAWGnNQfE1G59masFrxPl8zk6+a1dW1/SGekMpaIlYfMymFy9q8evaGrlZX1OlD1rVnhicRzoPT7rHVKSpq17v0Dnt6RIhjsbNk/mS2jjX76RIBlFfKdH4aluEclyg2YmlXAp/DwXPk5ki5I/xpT9ekEIHLUpw4p0cHXW9IsMNgUEZlJSahNANef3pFeryF6u7Vox1eJv6gAeWrNproak1/WIgqiX+gL5cjjQuOOvOmsNw+HCV+RLcnoLN0qb84evFrWLhJPJmo/Cp/aJFKCSDmJLGhrWjgqF6NXlCuwNMcJRf4STenmoNeADV7GIFzMp06s/Sv0giTONkCgBcJIrw7cgdYYuWQ+aU72yip41N7PAJ6OvnBCWYgO7ueOlh+kZPF7nTBWWQsHsR1BjSysSoVSbGyrjhpe9IIlKIo1b8bHg3D5RbjyuHQKs82nYNaPiSR1iLIY9PXlmFlAEAgkXDfSsRYjZuHYf2ksOANbOHfn93jUvKXtAcDzUSjwgrBbKXNICRfU2HON7K2ZJzEZEilRUsRXW1OkG/wBGw/tpCE8RRwQXtS/ygPyfsheJWbP2GmRLoQVEjM9CeQranvBcjDIACyigNgxc6825QSFUoAKcCXPF+H3xiKZPLhwzOS2rWt9RGOUrdsdJIn/9NK0kpv8AI/pV+0I4RPwqJd6sSOmvWsR4faShUh0i4FxRvRzEuIxomAEngxpwOg04RLQU12BDDoUCVILB/iTQtQ31eHSMBhA5CZdPKoBz5rju0ECZ5vM1b69e8UMrYqgpXhTVoSaKDh71etQ78bRpwTjGVy6KcsXKNRLOZu/KNcqSjV7pFCVD5QTg8BKQSkIy65RcjSusDS0KBZ6gBNwXZqVuf0pEXjqJJdiRcUccOg/SK8k+Um/Q0FxjT7DE4hSDcEPZ+Br9IKWsMFBgaMUAksWeulrfvFZiUuPMx1JANzCwuPSgvWobi/OK7Huuw+fjE5AEqYdH73BvrEE+eGS9FFnr6EJ4kax2cJc5D58ik0Hl0JB0qesV7hspObLrUahupP1hg7DZhTlJqVUP+VnDdYrFirh73NH6js0OnT60BLXFuNYERMLn2Bq3Tjf3gUg0n2WWHSpQfNqdf3hQCqaNKvzL9+cKJROIpzP8AH/EHifmf5iBchR00D1PL3i0mzSoVqQTQflc6mj0iSfky+Rx1rwqdG6CC9AcUVkqUtJrbgdae0GS8MRVtaPQPoK3eIUzmJt6fIQ7wypieVjwsz9oUC10NRiGdJDHWp0sOFRR2iYKOVnNa0dwRw9YiJALE2o4/aHyphJcrPlqK36coAaOl1BgSSLv99X6xF4AIJt34cuMGyVeYkHQvxBPS1YlUg11TWgAID6vr8oAASaoMHNNKacqRKcOkgZRfQ5g2g5mJpEsOEhzxVZhw5RJisibuw7kHi7N25GAFjMQprEAs7VBB5M1SeF4bhMQFAhR85ewLP8A+NPX5Q5WDUoNwNc1WdzUig9WrDTh0ZmSGNGYsG0Lv7wWK7HTqMyXrR62YHt7Q6cvNUDzmtGYG3bWnWOZiS6jY2oSBo548aCkSS0ZXHw3dqvdvW/pCkIh5VF+lPVuUKZM8xZ6aAg89L39ohViiWe2jO5rZ9S5+9WklRDuCDcUu7ffOIFO9E3h5alPAOPr6QSrxAn4gBQ01bqOEMxJFACTckOanWnP9YJklNCoM1WBtUAv+0RMWtgOLU4IaxqR7CloHlzCynoGHcNwNuDxPMxLK8pYML1JL2fhD5SMwJLEMfio1np8rxOwsiUwy+ZuloanCsnNmBD1fQCoYezc4I8NCVgm5axpxuBQftxjs8AHzBgxqKjkDDUFRsGRJQkk5lkiwNKaj9ucTSsW1AyTck6nSjcY5LnuKAEnUt1eh+3MBCigRUu5qTe3blyg0RpoKmTVKLqvrpapd204Q2dhlF1BT0NBfLQOA/Eexhsp1ZmZTflBIJ6cf0iZCSmYCvMlQq9CCNQw4cecMh4/kFVPfmkMC5LH3trEapDHTSxalNOFYkVhVKcg61pR6Mel6RxMk5mV5FBwxoCNWLQKBxtkUr4rODUVa3uTHZiCmjOki7d+7GHzUlJymhHcsNQ33SO/1ilBiHa7u9aW6UMMGl0QKlgqrRtSAza09f3gmds41LgVYOSKcx01hqpqMwCnBy6AADQEg10giYpKmYgDjd7xEGKoAXiWOkcjQScDSqS+rlN+TuWhQRuLKJX+keRLcrxIB5VHkI7ChGUeyBI/uJ6j5CHzLn71jkKI+gvoZiD5B93MFYVAdNP8fkYUKIFBOFHm7GC5KBkSWq7Pq3B47CiDwC5SR4dtTFGsOlzUuip5hzChQfZJF3IUQEtSv6RBtAedP/JP1EKFAZAbHhpo6p+sLMfEWHoxp3jkKFfYk+w3EIHiCg+B+7CsBSkDNYWVChQWKhEedXUfIxHNUfCFdD81QoUIgggTboYkNQh6uFu+rAM/GOwoK7FH4geVHb5w3HXWdWEKFDDAuGuf+X6Q+akA0pUW6QoUOWro7MLZW4q+RhuOWQTU2T9IUKFXZSOlLPhmph2DWbOWJNIUKG9lsex+F/01HXOQ+rOaQPrMOrfVMdhQRl2FTkDw3YOxr2THdnJHhHv8hChQfYsv5EKJh4n15CFChRBz/9k="/>
          <p:cNvSpPr>
            <a:spLocks noChangeAspect="1" noChangeArrowheads="1"/>
          </p:cNvSpPr>
          <p:nvPr/>
        </p:nvSpPr>
        <p:spPr bwMode="auto">
          <a:xfrm>
            <a:off x="215900" y="-7445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solidFill>
                <a:srgbClr val="000000"/>
              </a:solidFill>
            </a:endParaRPr>
          </a:p>
        </p:txBody>
      </p:sp>
    </p:spTree>
    <p:extLst>
      <p:ext uri="{BB962C8B-B14F-4D97-AF65-F5344CB8AC3E}">
        <p14:creationId xmlns:p14="http://schemas.microsoft.com/office/powerpoint/2010/main" val="2012639264"/>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1384231" y="448001"/>
            <a:ext cx="6466130" cy="1729193"/>
          </a:xfrm>
          <a:noFill/>
        </p:spPr>
        <p:txBody>
          <a:bodyPr>
            <a:normAutofit fontScale="70000" lnSpcReduction="20000"/>
          </a:bodyPr>
          <a:lstStyle/>
          <a:p>
            <a:pPr algn="ctr">
              <a:buNone/>
            </a:pPr>
            <a:r>
              <a:rPr lang="es-MX" sz="4400" b="1" dirty="0">
                <a:solidFill>
                  <a:srgbClr val="FFFF00"/>
                </a:solidFill>
                <a:effectLst>
                  <a:outerShdw blurRad="50800" dist="38100" dir="10800000" algn="r" rotWithShape="0">
                    <a:prstClr val="black"/>
                  </a:outerShdw>
                </a:effectLst>
              </a:rPr>
              <a:t>Recibo al Señor como Luz y Verdad? ¿Busco acercarme a Cristo como la Luz de mi vida?</a:t>
            </a:r>
            <a:endParaRPr lang="es-ES" sz="4400" b="1" dirty="0" smtClean="0">
              <a:solidFill>
                <a:srgbClr val="FFFF00"/>
              </a:solidFill>
              <a:effectLst>
                <a:outerShdw blurRad="50800" dist="38100" dir="10800000" algn="r" rotWithShape="0">
                  <a:prstClr val="black"/>
                </a:outerShdw>
              </a:effectLst>
            </a:endParaRPr>
          </a:p>
        </p:txBody>
      </p:sp>
      <p:pic>
        <p:nvPicPr>
          <p:cNvPr id="6" name="Picture 2" descr="http://4.bp.blogspot.com/_3sDAZ54Rv34/SaFT0zBNq1I/AAAAAAAAAwU/AlW8d7uT1rA/s400/man-near-a-grave-of-a-loved-one.jpg"/>
          <p:cNvPicPr>
            <a:picLocks noChangeAspect="1" noChangeArrowheads="1"/>
          </p:cNvPicPr>
          <p:nvPr/>
        </p:nvPicPr>
        <p:blipFill rotWithShape="1">
          <a:blip r:embed="rId2">
            <a:extLst>
              <a:ext uri="{28A0092B-C50C-407E-A947-70E740481C1C}">
                <a14:useLocalDpi xmlns:a14="http://schemas.microsoft.com/office/drawing/2010/main" val="0"/>
              </a:ext>
            </a:extLst>
          </a:blip>
          <a:srcRect t="2388"/>
          <a:stretch/>
        </p:blipFill>
        <p:spPr bwMode="auto">
          <a:xfrm>
            <a:off x="1548301" y="1024583"/>
            <a:ext cx="6452315" cy="4937050"/>
          </a:xfrm>
          <a:prstGeom prst="star32">
            <a:avLst/>
          </a:prstGeom>
          <a:noFill/>
          <a:ln>
            <a:solidFill>
              <a:srgbClr val="FFFF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91146"/>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5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89" y="549888"/>
            <a:ext cx="7894749" cy="5823203"/>
          </a:xfrm>
          <a:prstGeom prst="rect">
            <a:avLst/>
          </a:prstGeom>
        </p:spPr>
      </p:pic>
      <p:sp>
        <p:nvSpPr>
          <p:cNvPr id="5" name="Rectangle 5"/>
          <p:cNvSpPr>
            <a:spLocks noGrp="1" noChangeArrowheads="1"/>
          </p:cNvSpPr>
          <p:nvPr>
            <p:ph idx="1"/>
          </p:nvPr>
        </p:nvSpPr>
        <p:spPr>
          <a:xfrm>
            <a:off x="5541817" y="891905"/>
            <a:ext cx="2773749" cy="4326641"/>
          </a:xfrm>
          <a:noFill/>
        </p:spPr>
        <p:txBody>
          <a:bodyPr>
            <a:normAutofit fontScale="70000" lnSpcReduction="20000"/>
          </a:bodyPr>
          <a:lstStyle/>
          <a:p>
            <a:pPr algn="ctr">
              <a:buNone/>
            </a:pPr>
            <a:r>
              <a:rPr lang="es-MX" sz="4400" b="1" dirty="0">
                <a:solidFill>
                  <a:srgbClr val="FFFFFF"/>
                </a:solidFill>
                <a:effectLst>
                  <a:glow rad="139700">
                    <a:schemeClr val="accent4">
                      <a:satMod val="175000"/>
                      <a:alpha val="40000"/>
                    </a:schemeClr>
                  </a:glow>
                  <a:outerShdw blurRad="50800" dist="38100" dir="10800000" algn="r" rotWithShape="0">
                    <a:prstClr val="black"/>
                  </a:outerShdw>
                </a:effectLst>
              </a:rPr>
              <a:t>	¿Cedo ante la tentación de apartarme de la Luz por temor a que se descubran mis obras malas?</a:t>
            </a:r>
            <a:endParaRPr lang="es-ES" sz="4400" b="1" dirty="0" smtClean="0">
              <a:solidFill>
                <a:srgbClr val="FFFFFF"/>
              </a:solidFill>
              <a:effectLst>
                <a:glow rad="139700">
                  <a:schemeClr val="accent4">
                    <a:satMod val="175000"/>
                    <a:alpha val="40000"/>
                  </a:schemeClr>
                </a:glow>
                <a:outerShdw blurRad="50800" dist="38100" dir="10800000" algn="r" rotWithShape="0">
                  <a:prstClr val="black"/>
                </a:outerShdw>
              </a:effectLst>
            </a:endParaRPr>
          </a:p>
        </p:txBody>
      </p:sp>
    </p:spTree>
    <p:extLst>
      <p:ext uri="{BB962C8B-B14F-4D97-AF65-F5344CB8AC3E}">
        <p14:creationId xmlns:p14="http://schemas.microsoft.com/office/powerpoint/2010/main" val="746546964"/>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45" y="526472"/>
            <a:ext cx="8026628" cy="5855855"/>
          </a:xfrm>
          <a:prstGeom prst="rect">
            <a:avLst/>
          </a:prstGeom>
        </p:spPr>
      </p:pic>
      <p:sp>
        <p:nvSpPr>
          <p:cNvPr id="2" name="1 Rectángulo"/>
          <p:cNvSpPr/>
          <p:nvPr/>
        </p:nvSpPr>
        <p:spPr>
          <a:xfrm>
            <a:off x="627845" y="4507178"/>
            <a:ext cx="3622183" cy="1754326"/>
          </a:xfrm>
          <a:prstGeom prst="rect">
            <a:avLst/>
          </a:prstGeom>
        </p:spPr>
        <p:txBody>
          <a:bodyPr wrap="square">
            <a:spAutoFit/>
          </a:bodyPr>
          <a:lstStyle/>
          <a:p>
            <a:pPr algn="ctr"/>
            <a:r>
              <a:rPr lang="es-ES_tradnl" b="1" i="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rPr>
              <a:t>Luego de un tiempo de meditación personal, compartimos con sencillez nuestra reflexión, lo que el texto ME dice a mi propia realidad y situación personal.</a:t>
            </a:r>
            <a:endParaRPr lang="es-PE" b="1" dirty="0">
              <a:solidFill>
                <a:schemeClr val="bg2">
                  <a:lumMod val="20000"/>
                  <a:lumOff val="80000"/>
                </a:schemeClr>
              </a:solidFill>
              <a:effectLst>
                <a:glow rad="1397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78502848"/>
      </p:ext>
    </p:extLst>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xit" presetSubtype="4" fill="hold" grpId="1" nodeType="afterEffect">
                                  <p:stCondLst>
                                    <p:cond delay="7000"/>
                                  </p:stCondLst>
                                  <p:childTnLst>
                                    <p:anim calcmode="lin" valueType="num">
                                      <p:cBhvr additive="base">
                                        <p:cTn id="10" dur="5000"/>
                                        <p:tgtEl>
                                          <p:spTgt spid="2"/>
                                        </p:tgtEl>
                                        <p:attrNameLst>
                                          <p:attrName>ppt_x</p:attrName>
                                        </p:attrNameLst>
                                      </p:cBhvr>
                                      <p:tavLst>
                                        <p:tav tm="0">
                                          <p:val>
                                            <p:strVal val="ppt_x"/>
                                          </p:val>
                                        </p:tav>
                                        <p:tav tm="100000">
                                          <p:val>
                                            <p:strVal val="ppt_x"/>
                                          </p:val>
                                        </p:tav>
                                      </p:tavLst>
                                    </p:anim>
                                    <p:anim calcmode="lin" valueType="num">
                                      <p:cBhvr additive="base">
                                        <p:cTn id="11" dur="5000"/>
                                        <p:tgtEl>
                                          <p:spTgt spid="2"/>
                                        </p:tgtEl>
                                        <p:attrNameLst>
                                          <p:attrName>ppt_y</p:attrName>
                                        </p:attrNameLst>
                                      </p:cBhvr>
                                      <p:tavLst>
                                        <p:tav tm="0">
                                          <p:val>
                                            <p:strVal val="ppt_y"/>
                                          </p:val>
                                        </p:tav>
                                        <p:tav tm="100000">
                                          <p:val>
                                            <p:strVal val="1+ppt_h/2"/>
                                          </p:val>
                                        </p:tav>
                                      </p:tavLst>
                                    </p:anim>
                                    <p:set>
                                      <p:cBhvr>
                                        <p:cTn id="12"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2" y="620687"/>
            <a:ext cx="8137236" cy="5752403"/>
          </a:xfrm>
          <a:prstGeom prst="rect">
            <a:avLst/>
          </a:prstGeom>
        </p:spPr>
      </p:pic>
      <p:sp>
        <p:nvSpPr>
          <p:cNvPr id="47109" name="WordArt 8"/>
          <p:cNvSpPr>
            <a:spLocks noChangeArrowheads="1" noChangeShapeType="1" noTextEdit="1"/>
          </p:cNvSpPr>
          <p:nvPr/>
        </p:nvSpPr>
        <p:spPr bwMode="auto">
          <a:xfrm>
            <a:off x="897891" y="1710579"/>
            <a:ext cx="1533525" cy="314325"/>
          </a:xfrm>
          <a:prstGeom prst="rect">
            <a:avLst/>
          </a:prstGeom>
        </p:spPr>
        <p:txBody>
          <a:bodyPr wrap="none" fromWordArt="1">
            <a:prstTxWarp prst="textPlain">
              <a:avLst>
                <a:gd name="adj" fmla="val 50000"/>
              </a:avLst>
            </a:prstTxWarp>
          </a:bodyPr>
          <a:lstStyle/>
          <a:p>
            <a:r>
              <a:rPr lang="es-PE" kern="10" dirty="0">
                <a:ln w="9525">
                  <a:solidFill>
                    <a:srgbClr val="000000"/>
                  </a:solidFill>
                  <a:round/>
                  <a:headEnd/>
                  <a:tailEnd/>
                </a:ln>
                <a:solidFill>
                  <a:srgbClr val="FFFF00"/>
                </a:solidFill>
                <a:latin typeface="Arial Black"/>
              </a:rPr>
              <a:t>Motivación: </a:t>
            </a:r>
          </a:p>
        </p:txBody>
      </p:sp>
      <p:sp>
        <p:nvSpPr>
          <p:cNvPr id="203783" name="Rectangle 7"/>
          <p:cNvSpPr>
            <a:spLocks noChangeArrowheads="1"/>
          </p:cNvSpPr>
          <p:nvPr/>
        </p:nvSpPr>
        <p:spPr bwMode="auto">
          <a:xfrm>
            <a:off x="554182" y="4473997"/>
            <a:ext cx="8137236" cy="1800200"/>
          </a:xfrm>
          <a:prstGeom prst="rect">
            <a:avLst/>
          </a:prstGeom>
          <a:noFill/>
          <a:ln>
            <a:noFill/>
          </a:ln>
          <a:effectLst/>
          <a:scene3d>
            <a:camera prst="orthographicFront"/>
            <a:lightRig rig="threePt" dir="t"/>
          </a:scene3d>
          <a:sp3d>
            <a:bevelT prst="slope"/>
          </a:sp3d>
          <a:extLst/>
        </p:spPr>
        <p:txBody>
          <a:bodyPr/>
          <a:lstStyle/>
          <a:p>
            <a:pPr algn="ctr">
              <a:spcBef>
                <a:spcPct val="20000"/>
              </a:spcBef>
            </a:pPr>
            <a:r>
              <a:rPr lang="es-PE" sz="24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 amor que Dios nos tiene se expresa en su forma más intensa en la muerte en cruz de su Hijo. Muere para que la humanidad tenga vida. Nuestra oración es de agradecimiento al Padre por su amor; por la  vida que nos da. </a:t>
            </a:r>
          </a:p>
          <a:p>
            <a:pPr algn="ctr">
              <a:spcBef>
                <a:spcPct val="20000"/>
              </a:spcBef>
            </a:pPr>
            <a:endParaRPr lang="es-ES" sz="24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20000"/>
              </a:spcBef>
            </a:pPr>
            <a:endParaRPr lang="es-PE" sz="24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20000"/>
              </a:spcBef>
            </a:pPr>
            <a:endParaRPr lang="es-PE" sz="24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20000"/>
              </a:spcBef>
            </a:pPr>
            <a:endParaRPr lang="es-ES" sz="2400" b="1" dirty="0">
              <a:solidFill>
                <a:schemeClr val="tx2">
                  <a:lumMod val="10000"/>
                  <a:lumOff val="90000"/>
                </a:schemeClr>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AutoShape 2"/>
          <p:cNvSpPr>
            <a:spLocks noChangeArrowheads="1"/>
          </p:cNvSpPr>
          <p:nvPr/>
        </p:nvSpPr>
        <p:spPr bwMode="auto">
          <a:xfrm>
            <a:off x="675596" y="480686"/>
            <a:ext cx="2710255" cy="876021"/>
          </a:xfrm>
          <a:prstGeom prst="roundRect">
            <a:avLst>
              <a:gd name="adj" fmla="val 16667"/>
            </a:avLst>
          </a:prstGeom>
          <a:solidFill>
            <a:srgbClr val="002060"/>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chemeClr val="tx2">
                    <a:lumMod val="10000"/>
                    <a:lumOff val="90000"/>
                  </a:schemeClr>
                </a:solidFill>
                <a:effectLst>
                  <a:outerShdw blurRad="38100" dist="38100" dir="2700000" algn="tl">
                    <a:srgbClr val="000000">
                      <a:alpha val="43137"/>
                    </a:srgbClr>
                  </a:outerShdw>
                </a:effectLst>
                <a:latin typeface="Calibri" panose="020F0502020204030204" pitchFamily="34" charset="0"/>
              </a:rPr>
              <a:t>ORATIO</a:t>
            </a:r>
          </a:p>
          <a:p>
            <a:pPr algn="ctr" eaLnBrk="0" fontAlgn="base" hangingPunct="0">
              <a:spcBef>
                <a:spcPct val="0"/>
              </a:spcBef>
              <a:spcAft>
                <a:spcPct val="0"/>
              </a:spcAft>
            </a:pPr>
            <a:r>
              <a:rPr lang="es-PE" sz="1600" b="1" dirty="0">
                <a:solidFill>
                  <a:schemeClr val="tx2">
                    <a:lumMod val="10000"/>
                    <a:lumOff val="90000"/>
                  </a:schemeClr>
                </a:solidFill>
                <a:effectLst>
                  <a:outerShdw blurRad="38100" dist="38100" dir="2700000" algn="tl">
                    <a:srgbClr val="000000">
                      <a:alpha val="43137"/>
                    </a:srgbClr>
                  </a:outerShdw>
                </a:effectLst>
                <a:latin typeface="Calibri" panose="020F0502020204030204" pitchFamily="34" charset="0"/>
              </a:rPr>
              <a:t>¿Qué le digo al Señor motivado por su Palabra?</a:t>
            </a:r>
            <a:endParaRPr lang="es-PE" sz="1600" dirty="0">
              <a:solidFill>
                <a:schemeClr val="tx2">
                  <a:lumMod val="10000"/>
                  <a:lumOff val="90000"/>
                </a:scheme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795363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p15:prstTrans prst="curtains"/>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03783"/>
                                        </p:tgtEl>
                                        <p:attrNameLst>
                                          <p:attrName>style.visibility</p:attrName>
                                        </p:attrNameLst>
                                      </p:cBhvr>
                                      <p:to>
                                        <p:strVal val="visible"/>
                                      </p:to>
                                    </p:set>
                                    <p:anim calcmode="lin" valueType="num">
                                      <p:cBhvr>
                                        <p:cTn id="7" dur="500" fill="hold"/>
                                        <p:tgtEl>
                                          <p:spTgt spid="203783"/>
                                        </p:tgtEl>
                                        <p:attrNameLst>
                                          <p:attrName>ppt_w</p:attrName>
                                        </p:attrNameLst>
                                      </p:cBhvr>
                                      <p:tavLst>
                                        <p:tav tm="0">
                                          <p:val>
                                            <p:fltVal val="0"/>
                                          </p:val>
                                        </p:tav>
                                        <p:tav tm="100000">
                                          <p:val>
                                            <p:strVal val="#ppt_w"/>
                                          </p:val>
                                        </p:tav>
                                      </p:tavLst>
                                    </p:anim>
                                    <p:anim calcmode="lin" valueType="num">
                                      <p:cBhvr>
                                        <p:cTn id="8" dur="500" fill="hold"/>
                                        <p:tgtEl>
                                          <p:spTgt spid="203783"/>
                                        </p:tgtEl>
                                        <p:attrNameLst>
                                          <p:attrName>ppt_h</p:attrName>
                                        </p:attrNameLst>
                                      </p:cBhvr>
                                      <p:tavLst>
                                        <p:tav tm="0">
                                          <p:val>
                                            <p:fltVal val="0"/>
                                          </p:val>
                                        </p:tav>
                                        <p:tav tm="100000">
                                          <p:val>
                                            <p:strVal val="#ppt_h"/>
                                          </p:val>
                                        </p:tav>
                                      </p:tavLst>
                                    </p:anim>
                                    <p:anim calcmode="lin" valueType="num">
                                      <p:cBhvr>
                                        <p:cTn id="9" dur="500" fill="hold"/>
                                        <p:tgtEl>
                                          <p:spTgt spid="203783"/>
                                        </p:tgtEl>
                                        <p:attrNameLst>
                                          <p:attrName>style.rotation</p:attrName>
                                        </p:attrNameLst>
                                      </p:cBhvr>
                                      <p:tavLst>
                                        <p:tav tm="0">
                                          <p:val>
                                            <p:fltVal val="360"/>
                                          </p:val>
                                        </p:tav>
                                        <p:tav tm="100000">
                                          <p:val>
                                            <p:fltVal val="0"/>
                                          </p:val>
                                        </p:tav>
                                      </p:tavLst>
                                    </p:anim>
                                    <p:animEffect transition="in" filter="fade">
                                      <p:cBhvr>
                                        <p:cTn id="10"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98765"/>
            <a:ext cx="7920880" cy="5874326"/>
          </a:xfrm>
          <a:prstGeom prst="rect">
            <a:avLst/>
          </a:prstGeom>
          <a:scene3d>
            <a:camera prst="orthographicFront"/>
            <a:lightRig rig="threePt" dir="t"/>
          </a:scene3d>
          <a:sp3d>
            <a:bevelT prst="convex"/>
          </a:sp3d>
        </p:spPr>
      </p:pic>
      <p:sp>
        <p:nvSpPr>
          <p:cNvPr id="108550" name="Text Box 6"/>
          <p:cNvSpPr txBox="1">
            <a:spLocks noChangeArrowheads="1"/>
          </p:cNvSpPr>
          <p:nvPr/>
        </p:nvSpPr>
        <p:spPr bwMode="auto">
          <a:xfrm>
            <a:off x="611561" y="582895"/>
            <a:ext cx="7920880" cy="1569660"/>
          </a:xfrm>
          <a:prstGeom prst="rect">
            <a:avLst/>
          </a:prstGeom>
          <a:noFill/>
          <a:ln>
            <a:noFill/>
          </a:ln>
          <a:effectLst/>
          <a:extLst/>
        </p:spPr>
        <p:txBody>
          <a:bodyPr wrap="square">
            <a:spAutoFit/>
          </a:bodyPr>
          <a:lstStyle/>
          <a:p>
            <a:pPr algn="r">
              <a:spcBef>
                <a:spcPct val="20000"/>
              </a:spcBef>
            </a:pPr>
            <a:r>
              <a:rPr lang="es-PE" sz="3200" b="1" dirty="0">
                <a:solidFill>
                  <a:schemeClr val="tx2">
                    <a:lumMod val="10000"/>
                    <a:lumOff val="90000"/>
                  </a:schemeClr>
                </a:solidFill>
                <a:effectLst>
                  <a:glow rad="63500">
                    <a:srgbClr val="000000">
                      <a:satMod val="175000"/>
                      <a:alpha val="40000"/>
                    </a:srgbClr>
                  </a:glow>
                  <a:outerShdw blurRad="50800" dist="38100" dir="10800000" algn="r" rotWithShape="0">
                    <a:prstClr val="black"/>
                  </a:outerShdw>
                </a:effectLst>
                <a:latin typeface="Script MT Bold" pitchFamily="66" charset="0"/>
              </a:rPr>
              <a:t>Cada participante menciona alguna situación de oscuridad, personal o social que deba ser iluminada por la luz de Cristo. </a:t>
            </a:r>
            <a:endParaRPr lang="es-ES_tradnl" sz="3200" b="1" dirty="0">
              <a:solidFill>
                <a:schemeClr val="tx2">
                  <a:lumMod val="10000"/>
                  <a:lumOff val="90000"/>
                </a:schemeClr>
              </a:solidFill>
              <a:effectLst>
                <a:glow rad="63500">
                  <a:srgbClr val="000000">
                    <a:satMod val="175000"/>
                    <a:alpha val="40000"/>
                  </a:srgbClr>
                </a:glow>
                <a:outerShdw blurRad="50800" dist="38100" dir="10800000" algn="r" rotWithShape="0">
                  <a:prstClr val="black"/>
                </a:outerShdw>
              </a:effectLst>
              <a:latin typeface="Script MT Bold" pitchFamily="66" charset="0"/>
            </a:endParaRPr>
          </a:p>
        </p:txBody>
      </p:sp>
      <p:sp>
        <p:nvSpPr>
          <p:cNvPr id="4" name="Text Box 6"/>
          <p:cNvSpPr txBox="1">
            <a:spLocks noChangeArrowheads="1"/>
          </p:cNvSpPr>
          <p:nvPr/>
        </p:nvSpPr>
        <p:spPr bwMode="auto">
          <a:xfrm>
            <a:off x="4094922" y="2388524"/>
            <a:ext cx="4240696" cy="584775"/>
          </a:xfrm>
          <a:prstGeom prst="rect">
            <a:avLst/>
          </a:prstGeom>
          <a:noFill/>
          <a:ln>
            <a:noFill/>
          </a:ln>
          <a:effectLst/>
          <a:extLst/>
        </p:spPr>
        <p:txBody>
          <a:bodyPr wrap="square">
            <a:spAutoFit/>
          </a:bodyPr>
          <a:lstStyle/>
          <a:p>
            <a:pPr algn="r">
              <a:spcBef>
                <a:spcPct val="20000"/>
              </a:spcBef>
            </a:pPr>
            <a:r>
              <a:rPr lang="es-PE" sz="3200" b="1" dirty="0">
                <a:solidFill>
                  <a:srgbClr val="FFFFFF"/>
                </a:solidFill>
                <a:effectLst>
                  <a:glow rad="63500">
                    <a:srgbClr val="000000">
                      <a:satMod val="175000"/>
                      <a:alpha val="40000"/>
                    </a:srgbClr>
                  </a:glow>
                  <a:outerShdw blurRad="50800" dist="38100" dir="10800000" algn="r" rotWithShape="0">
                    <a:prstClr val="black"/>
                  </a:outerShdw>
                </a:effectLst>
                <a:latin typeface="Script MT Bold" pitchFamily="66" charset="0"/>
              </a:rPr>
              <a:t>La asamblea responde: </a:t>
            </a:r>
          </a:p>
        </p:txBody>
      </p:sp>
      <p:sp>
        <p:nvSpPr>
          <p:cNvPr id="5" name="Text Box 6"/>
          <p:cNvSpPr txBox="1">
            <a:spLocks noChangeArrowheads="1"/>
          </p:cNvSpPr>
          <p:nvPr/>
        </p:nvSpPr>
        <p:spPr bwMode="auto">
          <a:xfrm>
            <a:off x="611560" y="5514671"/>
            <a:ext cx="7920880" cy="769441"/>
          </a:xfrm>
          <a:prstGeom prst="rect">
            <a:avLst/>
          </a:prstGeom>
          <a:noFill/>
          <a:ln>
            <a:noFill/>
          </a:ln>
          <a:effectLst/>
          <a:extLst/>
        </p:spPr>
        <p:txBody>
          <a:bodyPr wrap="square">
            <a:spAutoFit/>
          </a:bodyPr>
          <a:lstStyle/>
          <a:p>
            <a:pPr algn="ctr">
              <a:spcBef>
                <a:spcPct val="20000"/>
              </a:spcBef>
            </a:pPr>
            <a:r>
              <a:rPr lang="es-ES" sz="4400" b="1" dirty="0">
                <a:solidFill>
                  <a:srgbClr val="0066FF">
                    <a:lumMod val="40000"/>
                    <a:lumOff val="60000"/>
                  </a:srgbClr>
                </a:solidFill>
                <a:effectLst>
                  <a:glow rad="101600">
                    <a:srgbClr val="000000">
                      <a:alpha val="60000"/>
                    </a:srgbClr>
                  </a:glow>
                  <a:outerShdw blurRad="50800" dist="38100" dir="10800000" algn="r" rotWithShape="0">
                    <a:prstClr val="black"/>
                  </a:outerShdw>
                </a:effectLst>
                <a:latin typeface="Vinque" pitchFamily="2" charset="0"/>
                <a:cs typeface="Times New Roman" pitchFamily="18" charset="0"/>
              </a:rPr>
              <a:t>“Señor, aumenta nuestra fe.”</a:t>
            </a:r>
          </a:p>
        </p:txBody>
      </p:sp>
    </p:spTree>
    <p:extLst>
      <p:ext uri="{BB962C8B-B14F-4D97-AF65-F5344CB8AC3E}">
        <p14:creationId xmlns:p14="http://schemas.microsoft.com/office/powerpoint/2010/main" val="2790875396"/>
      </p:ext>
    </p:extLst>
  </p:cSld>
  <p:clrMapOvr>
    <a:masterClrMapping/>
  </p:clrMapOvr>
  <mc:AlternateContent xmlns:mc="http://schemas.openxmlformats.org/markup-compatibility/2006">
    <mc:Choice xmlns:p14="http://schemas.microsoft.com/office/powerpoint/2010/main" Requires="p14">
      <p:transition spd="slow" p14:dur="3400" advClick="0">
        <p14:reveal thruBlk="1"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fade">
                                      <p:cBhvr>
                                        <p:cTn id="7" dur="2250"/>
                                        <p:tgtEl>
                                          <p:spTgt spid="10855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0"/>
                                        <p:tgtEl>
                                          <p:spTgt spid="4"/>
                                        </p:tgtEl>
                                      </p:cBhvr>
                                    </p:animEffect>
                                  </p:childTnLst>
                                </p:cTn>
                              </p:par>
                            </p:childTnLst>
                          </p:cTn>
                        </p:par>
                        <p:par>
                          <p:cTn id="12" fill="hold">
                            <p:stCondLst>
                              <p:cond delay="4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732380" y="465880"/>
            <a:ext cx="7987414" cy="618202"/>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a:defRPr/>
            </a:pPr>
            <a:r>
              <a:rPr lang="es-ES_tradnl" sz="2400" b="1" kern="0" dirty="0">
                <a:solidFill>
                  <a:schemeClr val="tx2">
                    <a:lumMod val="10000"/>
                    <a:lumOff val="90000"/>
                  </a:schemeClr>
                </a:solidFill>
                <a:effectLst>
                  <a:outerShdw blurRad="38100" dist="38100" dir="2700000" algn="tl">
                    <a:srgbClr val="000000">
                      <a:alpha val="43137"/>
                    </a:srgbClr>
                  </a:outerShdw>
                </a:effectLst>
              </a:rPr>
              <a:t>Ambientación: </a:t>
            </a:r>
            <a:r>
              <a:rPr lang="es-PE" sz="2400" b="1" kern="0" dirty="0">
                <a:solidFill>
                  <a:schemeClr val="tx2">
                    <a:lumMod val="10000"/>
                    <a:lumOff val="90000"/>
                  </a:schemeClr>
                </a:solidFill>
                <a:effectLst>
                  <a:outerShdw blurRad="38100" dist="38100" dir="2700000" algn="tl">
                    <a:srgbClr val="000000">
                      <a:alpha val="43137"/>
                    </a:srgbClr>
                  </a:outerShdw>
                </a:effectLst>
              </a:rPr>
              <a:t>Cruz, una vela grande adornada con flores, una vela por participante (si es posible, con su nombre).</a:t>
            </a:r>
          </a:p>
        </p:txBody>
      </p:sp>
      <p:sp>
        <p:nvSpPr>
          <p:cNvPr id="3" name="2 CuadroTexto"/>
          <p:cNvSpPr txBox="1"/>
          <p:nvPr/>
        </p:nvSpPr>
        <p:spPr>
          <a:xfrm>
            <a:off x="605416" y="5955393"/>
            <a:ext cx="8114378" cy="400110"/>
          </a:xfrm>
          <a:prstGeom prst="rect">
            <a:avLst/>
          </a:prstGeom>
          <a:noFill/>
          <a:scene3d>
            <a:camera prst="orthographicFront"/>
            <a:lightRig rig="threePt" dir="t"/>
          </a:scene3d>
          <a:sp3d>
            <a:bevelT prst="angle"/>
          </a:sp3d>
        </p:spPr>
        <p:txBody>
          <a:bodyPr wrap="square">
            <a:spAutoFit/>
          </a:bodyPr>
          <a:lstStyle/>
          <a:p>
            <a:pPr>
              <a:defRPr/>
            </a:pPr>
            <a:r>
              <a:rPr lang="es-ES_tradnl" sz="2000" b="1" dirty="0">
                <a:solidFill>
                  <a:srgbClr val="FFFF00"/>
                </a:solidFill>
                <a:effectLst>
                  <a:outerShdw blurRad="50800" dist="38100" dir="10800000" algn="r" rotWithShape="0">
                    <a:prstClr val="black"/>
                  </a:outerShdw>
                </a:effectLst>
              </a:rPr>
              <a:t>Cantos sugeridos</a:t>
            </a:r>
            <a:r>
              <a:rPr lang="es-ES_tradnl" sz="2000" b="1" dirty="0">
                <a:solidFill>
                  <a:srgbClr val="CC99FF"/>
                </a:solidFill>
                <a:effectLst>
                  <a:outerShdw blurRad="50800" dist="38100" dir="10800000" algn="r" rotWithShape="0">
                    <a:prstClr val="black"/>
                  </a:outerShdw>
                </a:effectLst>
              </a:rPr>
              <a:t> :  </a:t>
            </a:r>
            <a:r>
              <a:rPr lang="es-PE" sz="2000" b="1" dirty="0">
                <a:solidFill>
                  <a:srgbClr val="1C1C1C">
                    <a:lumMod val="10000"/>
                    <a:lumOff val="90000"/>
                  </a:srgbClr>
                </a:solidFill>
                <a:effectLst>
                  <a:outerShdw blurRad="50800" dist="38100" dir="10800000" algn="r" rotWithShape="0">
                    <a:prstClr val="black"/>
                  </a:outerShdw>
                </a:effectLst>
              </a:rPr>
              <a:t>Jesús está entre nosotros; Danos tu luz</a:t>
            </a:r>
            <a:endParaRPr lang="es-ES_tradnl" sz="2000" b="1" dirty="0">
              <a:solidFill>
                <a:srgbClr val="1C1C1C">
                  <a:lumMod val="10000"/>
                  <a:lumOff val="90000"/>
                </a:srgbClr>
              </a:solidFill>
              <a:effectLst>
                <a:outerShdw blurRad="50800" dist="38100" dir="10800000" algn="r" rotWithShape="0">
                  <a:prstClr val="black"/>
                </a:outerShdw>
              </a:effectLst>
              <a:latin typeface="Swis721 BT" pitchFamily="34" charset="0"/>
            </a:endParaRPr>
          </a:p>
        </p:txBody>
      </p:sp>
      <p:pic>
        <p:nvPicPr>
          <p:cNvPr id="2050" name="Picture 2" descr="Cruz png | Klipartz"/>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840" l="0" r="100000"/>
                    </a14:imgEffect>
                  </a14:imgLayer>
                </a14:imgProps>
              </a:ext>
              <a:ext uri="{28A0092B-C50C-407E-A947-70E740481C1C}">
                <a14:useLocalDpi xmlns:a14="http://schemas.microsoft.com/office/drawing/2010/main" val="0"/>
              </a:ext>
            </a:extLst>
          </a:blip>
          <a:srcRect/>
          <a:stretch>
            <a:fillRect/>
          </a:stretch>
        </p:blipFill>
        <p:spPr bwMode="auto">
          <a:xfrm>
            <a:off x="3189683" y="1244339"/>
            <a:ext cx="2945844" cy="4663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la Grande PNG ,dibujos Candelero, Arte De Fuego, Llama De Vela PNG y PSD  para Descargar Gratis | Pngtre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6542306" y="2384608"/>
            <a:ext cx="1576457" cy="32603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ela Grande PNG ,dibujos Candelero, Arte De Fuego, Llama De Vela PNG y PSD  para Descargar Gratis | Pngtree"/>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969182" y="4336655"/>
            <a:ext cx="879604" cy="1131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ela Grande PNG ,dibujos Candelero, Arte De Fuego, Llama De Vela PNG y PSD  para Descargar Gratis | Pngtree"/>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1751409" y="4713129"/>
            <a:ext cx="879604" cy="8290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ela Grande PNG ,dibujos Candelero, Arte De Fuego, Llama De Vela PNG y PSD  para Descargar Gratis | Pngtree"/>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620382" y="4505575"/>
            <a:ext cx="879604" cy="8290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ela Grande PNG ,dibujos Candelero, Arte De Fuego, Llama De Vela PNG y PSD  para Descargar Gratis | Pngtree"/>
          <p:cNvPicPr>
            <a:picLocks noChangeAspect="1" noChangeArrowheads="1"/>
          </p:cNvPicPr>
          <p:nvPr/>
        </p:nvPicPr>
        <p:blipFill>
          <a:blip r:embed="rId7" cstate="print">
            <a:extLst>
              <a:ext uri="{BEBA8EAE-BF5A-486C-A8C5-ECC9F3942E4B}">
                <a14:imgProps xmlns:a14="http://schemas.microsoft.com/office/drawing/2010/main">
                  <a14:imgLayer r:embed="rId5">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3471434" y="4693949"/>
            <a:ext cx="879604" cy="829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nasta de flores, gráficos s, arreglos florales, flor artificial, flor png  | PNGWin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985" b="92436" l="8370" r="90000">
                        <a14:backgroundMark x1="82826" y1="55219" x2="82826" y2="55219"/>
                        <a14:backgroundMark x1="75761" y1="64297" x2="75761" y2="64297"/>
                        <a14:backgroundMark x1="22935" y1="58850" x2="22935" y2="58850"/>
                        <a14:backgroundMark x1="21087" y1="50832" x2="21087" y2="50832"/>
                        <a14:backgroundMark x1="20978" y1="57337" x2="20978" y2="57337"/>
                        <a14:backgroundMark x1="77609" y1="43873" x2="77609" y2="43873"/>
                      </a14:backgroundRemoval>
                    </a14:imgEffect>
                  </a14:imgLayer>
                </a14:imgProps>
              </a:ext>
              <a:ext uri="{28A0092B-C50C-407E-A947-70E740481C1C}">
                <a14:useLocalDpi xmlns:a14="http://schemas.microsoft.com/office/drawing/2010/main" val="0"/>
              </a:ext>
            </a:extLst>
          </a:blip>
          <a:srcRect/>
          <a:stretch>
            <a:fillRect/>
          </a:stretch>
        </p:blipFill>
        <p:spPr bwMode="auto">
          <a:xfrm>
            <a:off x="5839745" y="4213458"/>
            <a:ext cx="3159384" cy="185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6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win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24" y="641916"/>
            <a:ext cx="8043914" cy="5740409"/>
          </a:xfrm>
          <a:prstGeom prst="rect">
            <a:avLst/>
          </a:prstGeom>
          <a:scene3d>
            <a:camera prst="orthographicFront"/>
            <a:lightRig rig="threePt" dir="t"/>
          </a:scene3d>
          <a:sp3d>
            <a:bevelT w="152400" h="50800" prst="softRound"/>
          </a:sp3d>
        </p:spPr>
      </p:pic>
      <p:sp>
        <p:nvSpPr>
          <p:cNvPr id="9219" name="Text Box 3"/>
          <p:cNvSpPr txBox="1">
            <a:spLocks noChangeArrowheads="1"/>
          </p:cNvSpPr>
          <p:nvPr/>
        </p:nvSpPr>
        <p:spPr bwMode="auto">
          <a:xfrm>
            <a:off x="1512157" y="228600"/>
            <a:ext cx="2395207" cy="6463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3600" i="1">
                <a:solidFill>
                  <a:schemeClr val="tx1"/>
                </a:solidFill>
                <a:latin typeface="Comic Sans MS" pitchFamily="66" charset="0"/>
              </a:defRPr>
            </a:lvl1pPr>
            <a:lvl2pPr marL="742950" indent="-285750">
              <a:defRPr sz="3600" i="1">
                <a:solidFill>
                  <a:schemeClr val="tx1"/>
                </a:solidFill>
                <a:latin typeface="Comic Sans MS" pitchFamily="66" charset="0"/>
              </a:defRPr>
            </a:lvl2pPr>
            <a:lvl3pPr marL="1143000" indent="-228600">
              <a:defRPr sz="3600" i="1">
                <a:solidFill>
                  <a:schemeClr val="tx1"/>
                </a:solidFill>
                <a:latin typeface="Comic Sans MS" pitchFamily="66" charset="0"/>
              </a:defRPr>
            </a:lvl3pPr>
            <a:lvl4pPr marL="1600200" indent="-228600">
              <a:defRPr sz="3600" i="1">
                <a:solidFill>
                  <a:schemeClr val="tx1"/>
                </a:solidFill>
                <a:latin typeface="Comic Sans MS" pitchFamily="66" charset="0"/>
              </a:defRPr>
            </a:lvl4pPr>
            <a:lvl5pPr marL="2057400" indent="-228600">
              <a:defRPr sz="3600" i="1">
                <a:solidFill>
                  <a:schemeClr val="tx1"/>
                </a:solidFill>
                <a:latin typeface="Comic Sans MS" pitchFamily="66" charset="0"/>
              </a:defRPr>
            </a:lvl5pPr>
            <a:lvl6pPr marL="2514600" indent="-228600" eaLnBrk="0" fontAlgn="base" hangingPunct="0">
              <a:spcBef>
                <a:spcPct val="0"/>
              </a:spcBef>
              <a:spcAft>
                <a:spcPct val="0"/>
              </a:spcAft>
              <a:defRPr sz="3600" i="1">
                <a:solidFill>
                  <a:schemeClr val="tx1"/>
                </a:solidFill>
                <a:latin typeface="Comic Sans MS" pitchFamily="66" charset="0"/>
              </a:defRPr>
            </a:lvl6pPr>
            <a:lvl7pPr marL="2971800" indent="-228600" eaLnBrk="0" fontAlgn="base" hangingPunct="0">
              <a:spcBef>
                <a:spcPct val="0"/>
              </a:spcBef>
              <a:spcAft>
                <a:spcPct val="0"/>
              </a:spcAft>
              <a:defRPr sz="3600" i="1">
                <a:solidFill>
                  <a:schemeClr val="tx1"/>
                </a:solidFill>
                <a:latin typeface="Comic Sans MS" pitchFamily="66" charset="0"/>
              </a:defRPr>
            </a:lvl7pPr>
            <a:lvl8pPr marL="3429000" indent="-228600" eaLnBrk="0" fontAlgn="base" hangingPunct="0">
              <a:spcBef>
                <a:spcPct val="0"/>
              </a:spcBef>
              <a:spcAft>
                <a:spcPct val="0"/>
              </a:spcAft>
              <a:defRPr sz="3600" i="1">
                <a:solidFill>
                  <a:schemeClr val="tx1"/>
                </a:solidFill>
                <a:latin typeface="Comic Sans MS" pitchFamily="66" charset="0"/>
              </a:defRPr>
            </a:lvl8pPr>
            <a:lvl9pPr marL="3886200" indent="-228600" eaLnBrk="0" fontAlgn="base" hangingPunct="0">
              <a:spcBef>
                <a:spcPct val="0"/>
              </a:spcBef>
              <a:spcAft>
                <a:spcPct val="0"/>
              </a:spcAft>
              <a:defRPr sz="3600" i="1">
                <a:solidFill>
                  <a:schemeClr val="tx1"/>
                </a:solidFill>
                <a:latin typeface="Comic Sans MS" pitchFamily="66" charset="0"/>
              </a:defRPr>
            </a:lvl9pPr>
          </a:lstStyle>
          <a:p>
            <a:r>
              <a:rPr lang="es-ES_tradnl" i="0" dirty="0">
                <a:solidFill>
                  <a:srgbClr val="FFFF4B"/>
                </a:solidFill>
              </a:rPr>
              <a:t> </a:t>
            </a:r>
            <a:r>
              <a:rPr lang="es-ES_tradnl" dirty="0">
                <a:solidFill>
                  <a:srgbClr val="FFFF4B"/>
                </a:solidFill>
              </a:rPr>
              <a:t>Salmo  </a:t>
            </a:r>
            <a:r>
              <a:rPr lang="es-ES_tradnl" sz="2400" dirty="0">
                <a:solidFill>
                  <a:srgbClr val="FFFF4B"/>
                </a:solidFill>
              </a:rPr>
              <a:t>136</a:t>
            </a:r>
            <a:endParaRPr lang="es-ES_tradnl" sz="6600" i="0" dirty="0">
              <a:solidFill>
                <a:srgbClr val="FFFF4B"/>
              </a:solidFill>
            </a:endParaRPr>
          </a:p>
        </p:txBody>
      </p:sp>
      <p:sp>
        <p:nvSpPr>
          <p:cNvPr id="9220" name="Text Box 4"/>
          <p:cNvSpPr txBox="1">
            <a:spLocks noChangeArrowheads="1"/>
          </p:cNvSpPr>
          <p:nvPr/>
        </p:nvSpPr>
        <p:spPr bwMode="auto">
          <a:xfrm>
            <a:off x="978356" y="3961885"/>
            <a:ext cx="3225222" cy="1384995"/>
          </a:xfrm>
          <a:prstGeom prst="rect">
            <a:avLst/>
          </a:prstGeom>
          <a:noFill/>
          <a:ln>
            <a:noFill/>
          </a:ln>
          <a:effectLst/>
          <a:extLst/>
        </p:spPr>
        <p:txBody>
          <a:bodyPr wrap="square">
            <a:spAutoFit/>
          </a:bodyPr>
          <a:lstStyle/>
          <a:p>
            <a:pPr algn="ctr">
              <a:defRPr/>
            </a:pPr>
            <a:r>
              <a:rPr lang="es-ES_tradnl" sz="2800" b="1" dirty="0">
                <a:solidFill>
                  <a:srgbClr val="FFFF4B"/>
                </a:solidFill>
                <a:effectLst>
                  <a:glow rad="63500">
                    <a:srgbClr val="000000">
                      <a:satMod val="175000"/>
                      <a:alpha val="40000"/>
                    </a:srgbClr>
                  </a:glow>
                  <a:outerShdw blurRad="50800" dist="38100" dir="10800000" algn="r" rotWithShape="0">
                    <a:prstClr val="black"/>
                  </a:outerShdw>
                </a:effectLst>
                <a:latin typeface="Verdana" pitchFamily="34" charset="0"/>
                <a:ea typeface="Verdana" pitchFamily="34" charset="0"/>
                <a:cs typeface="Verdana" pitchFamily="34" charset="0"/>
              </a:rPr>
              <a:t> Que </a:t>
            </a:r>
            <a:r>
              <a:rPr lang="es-ES_tradnl" sz="2800" b="1" dirty="0" smtClean="0">
                <a:solidFill>
                  <a:srgbClr val="FFFF4B"/>
                </a:solidFill>
                <a:effectLst>
                  <a:glow rad="63500">
                    <a:srgbClr val="000000">
                      <a:satMod val="175000"/>
                      <a:alpha val="40000"/>
                    </a:srgbClr>
                  </a:glow>
                  <a:outerShdw blurRad="50800" dist="38100" dir="10800000" algn="r" rotWithShape="0">
                    <a:prstClr val="black"/>
                  </a:outerShdw>
                </a:effectLst>
                <a:latin typeface="Verdana" pitchFamily="34" charset="0"/>
                <a:ea typeface="Verdana" pitchFamily="34" charset="0"/>
                <a:cs typeface="Verdana" pitchFamily="34" charset="0"/>
              </a:rPr>
              <a:t>no me olvide de ti; Señor.</a:t>
            </a:r>
            <a:endParaRPr lang="es-ES_tradnl" sz="2800" b="1" dirty="0">
              <a:solidFill>
                <a:srgbClr val="FFFF4B"/>
              </a:solidFill>
              <a:effectLst>
                <a:glow rad="63500">
                  <a:srgbClr val="000000">
                    <a:satMod val="175000"/>
                    <a:alpha val="40000"/>
                  </a:srgbClr>
                </a:glow>
                <a:outerShdw blurRad="50800" dist="38100" dir="10800000" algn="r" rotWithShape="0">
                  <a:prstClr val="black"/>
                </a:outerShdw>
              </a:effectLst>
              <a:latin typeface="Verdana" pitchFamily="34" charset="0"/>
              <a:ea typeface="Verdana" pitchFamily="34" charset="0"/>
              <a:cs typeface="Verdana" pitchFamily="34" charset="0"/>
            </a:endParaRPr>
          </a:p>
        </p:txBody>
      </p:sp>
      <p:sp>
        <p:nvSpPr>
          <p:cNvPr id="9221" name="Text Box 5"/>
          <p:cNvSpPr txBox="1">
            <a:spLocks noChangeArrowheads="1"/>
          </p:cNvSpPr>
          <p:nvPr/>
        </p:nvSpPr>
        <p:spPr bwMode="auto">
          <a:xfrm>
            <a:off x="885702" y="1024629"/>
            <a:ext cx="4600698" cy="2554545"/>
          </a:xfrm>
          <a:prstGeom prst="rect">
            <a:avLst/>
          </a:prstGeom>
          <a:noFill/>
          <a:ln>
            <a:noFill/>
          </a:ln>
          <a:effectLst/>
          <a:extLst/>
        </p:spPr>
        <p:txBody>
          <a:bodyPr wrap="square">
            <a:spAutoFit/>
          </a:bodyPr>
          <a:lstStyle/>
          <a:p>
            <a:pPr algn="ctr">
              <a:defRPr/>
            </a:pPr>
            <a:r>
              <a:rPr lang="es-ES_tradnl" sz="40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 </a:t>
            </a:r>
            <a:r>
              <a:rPr lang="es-ES"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Junto a los </a:t>
            </a:r>
            <a:r>
              <a:rPr lang="es-ES" sz="2400" b="1" dirty="0" smtClean="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canales de Babilonia </a:t>
            </a:r>
            <a:r>
              <a:rPr lang="es-ES"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nos </a:t>
            </a:r>
            <a:r>
              <a:rPr lang="es-ES" sz="2400" b="1" dirty="0" smtClean="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sentamos </a:t>
            </a:r>
            <a:r>
              <a:rPr lang="es-ES"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a llorar </a:t>
            </a:r>
            <a:r>
              <a:rPr lang="es-ES" sz="2400" b="1" dirty="0" smtClean="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con nostalgia de </a:t>
            </a:r>
            <a:r>
              <a:rPr lang="es-ES"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Sión; en los </a:t>
            </a:r>
            <a:r>
              <a:rPr lang="es-ES" sz="2400" b="1" dirty="0" smtClean="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sauces de sus orillas </a:t>
            </a:r>
            <a:r>
              <a:rPr lang="es-ES"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rPr>
              <a:t>colgábamos nuestras cítaras.</a:t>
            </a:r>
            <a:endParaRPr lang="es-ES_tradnl" sz="2400" b="1" dirty="0">
              <a:solidFill>
                <a:srgbClr val="FFFFFF"/>
              </a:solidFill>
              <a:effectLst>
                <a:glow rad="228600">
                  <a:srgbClr val="000000">
                    <a:satMod val="175000"/>
                    <a:alpha val="40000"/>
                  </a:srgbClr>
                </a:glow>
                <a:outerShdw blurRad="50800" dist="38100" dir="10800000" algn="r" rotWithShape="0">
                  <a:srgbClr val="E2CAFF">
                    <a:lumMod val="10000"/>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76592794"/>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vertical)">
                                      <p:cBhvr>
                                        <p:cTn id="7" dur="500"/>
                                        <p:tgtEl>
                                          <p:spTgt spid="9221"/>
                                        </p:tgtEl>
                                      </p:cBhvr>
                                    </p:animEffect>
                                  </p:childTnLst>
                                </p:cTn>
                              </p:par>
                            </p:childTnLst>
                          </p:cTn>
                        </p:par>
                        <p:par>
                          <p:cTn id="8" fill="hold">
                            <p:stCondLst>
                              <p:cond delay="500"/>
                            </p:stCondLst>
                            <p:childTnLst>
                              <p:par>
                                <p:cTn id="9" presetID="2" presetClass="entr" presetSubtype="3" fill="hold" grpId="0" nodeType="afterEffect">
                                  <p:stCondLst>
                                    <p:cond delay="0"/>
                                  </p:stCondLst>
                                  <p:iterate type="wd">
                                    <p:tmPct val="100000"/>
                                  </p:iterate>
                                  <p:childTnLst>
                                    <p:set>
                                      <p:cBhvr>
                                        <p:cTn id="10" dur="1" fill="hold">
                                          <p:stCondLst>
                                            <p:cond delay="0"/>
                                          </p:stCondLst>
                                        </p:cTn>
                                        <p:tgtEl>
                                          <p:spTgt spid="9220"/>
                                        </p:tgtEl>
                                        <p:attrNameLst>
                                          <p:attrName>style.visibility</p:attrName>
                                        </p:attrNameLst>
                                      </p:cBhvr>
                                      <p:to>
                                        <p:strVal val="visible"/>
                                      </p:to>
                                    </p:set>
                                    <p:anim calcmode="lin" valueType="num">
                                      <p:cBhvr additive="base">
                                        <p:cTn id="11" dur="300" fill="hold"/>
                                        <p:tgtEl>
                                          <p:spTgt spid="9220"/>
                                        </p:tgtEl>
                                        <p:attrNameLst>
                                          <p:attrName>ppt_x</p:attrName>
                                        </p:attrNameLst>
                                      </p:cBhvr>
                                      <p:tavLst>
                                        <p:tav tm="0">
                                          <p:val>
                                            <p:strVal val="1+#ppt_w/2"/>
                                          </p:val>
                                        </p:tav>
                                        <p:tav tm="100000">
                                          <p:val>
                                            <p:strVal val="#ppt_x"/>
                                          </p:val>
                                        </p:tav>
                                      </p:tavLst>
                                    </p:anim>
                                    <p:anim calcmode="lin" valueType="num">
                                      <p:cBhvr additive="base">
                                        <p:cTn id="12" dur="300" fill="hold"/>
                                        <p:tgtEl>
                                          <p:spTgt spid="92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 grupo de jóvenes cantando en una iglesia.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20" y="466708"/>
            <a:ext cx="8061604" cy="593409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719135" y="5316084"/>
            <a:ext cx="7159482" cy="523220"/>
          </a:xfrm>
          <a:prstGeom prst="rect">
            <a:avLst/>
          </a:prstGeom>
          <a:noFill/>
          <a:ln>
            <a:noFill/>
          </a:ln>
          <a:effectLst/>
          <a:extLst/>
        </p:spPr>
        <p:txBody>
          <a:bodyPr wrap="square">
            <a:spAutoFit/>
          </a:bodyPr>
          <a:lstStyle/>
          <a:p>
            <a:pPr algn="ctr">
              <a:defRPr/>
            </a:pPr>
            <a:r>
              <a:rPr lang="es-ES_tradnl" sz="2800" b="1" dirty="0" smtClean="0">
                <a:solidFill>
                  <a:srgbClr val="FFFF4B"/>
                </a:solidFill>
                <a:effectLst>
                  <a:glow rad="139700">
                    <a:schemeClr val="accent4">
                      <a:satMod val="175000"/>
                      <a:alpha val="40000"/>
                    </a:schemeClr>
                  </a:glow>
                  <a:outerShdw blurRad="38100" dist="38100" dir="2700000" algn="tl">
                    <a:srgbClr val="000000">
                      <a:alpha val="43137"/>
                    </a:srgbClr>
                  </a:outerShdw>
                </a:effectLst>
                <a:latin typeface="Verdana" pitchFamily="34" charset="0"/>
                <a:ea typeface="Verdana" pitchFamily="34" charset="0"/>
                <a:cs typeface="Verdana" pitchFamily="34" charset="0"/>
              </a:rPr>
              <a:t>Que no me olvide de ti, Señor.</a:t>
            </a:r>
            <a:endParaRPr lang="es-ES_tradnl" sz="2800" b="1" dirty="0">
              <a:solidFill>
                <a:srgbClr val="FFFF4B"/>
              </a:solidFill>
              <a:effectLst>
                <a:glow rad="139700">
                  <a:schemeClr val="accent4">
                    <a:satMod val="175000"/>
                    <a:alpha val="40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076" name="Text Box 4"/>
          <p:cNvSpPr txBox="1">
            <a:spLocks noChangeArrowheads="1"/>
          </p:cNvSpPr>
          <p:nvPr/>
        </p:nvSpPr>
        <p:spPr bwMode="auto">
          <a:xfrm>
            <a:off x="1456234" y="1052736"/>
            <a:ext cx="6284118" cy="369332"/>
          </a:xfrm>
          <a:prstGeom prst="rect">
            <a:avLst/>
          </a:prstGeom>
          <a:noFill/>
          <a:ln>
            <a:noFill/>
          </a:ln>
          <a:effectLst>
            <a:outerShdw dist="40161" dir="11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s-ES_tradnl" dirty="0">
                <a:solidFill>
                  <a:srgbClr val="FFFF00"/>
                </a:solidFill>
                <a:effectLst>
                  <a:outerShdw dist="38100" sx="1000" sy="1000" algn="r" rotWithShape="0">
                    <a:prstClr val="black"/>
                  </a:outerShdw>
                </a:effectLst>
              </a:rPr>
              <a:t>   </a:t>
            </a:r>
            <a:endParaRPr lang="ca-ES" dirty="0">
              <a:solidFill>
                <a:srgbClr val="FFFF00"/>
              </a:solidFill>
              <a:effectLst>
                <a:outerShdw dist="38100" sx="1000" sy="1000" algn="r" rotWithShape="0">
                  <a:prstClr val="black"/>
                </a:outerShdw>
              </a:effectLst>
              <a:latin typeface="Verdana" pitchFamily="34" charset="0"/>
              <a:cs typeface="Times New Roman" pitchFamily="18" charset="0"/>
            </a:endParaRPr>
          </a:p>
        </p:txBody>
      </p:sp>
      <p:sp>
        <p:nvSpPr>
          <p:cNvPr id="7" name="Text Box 3"/>
          <p:cNvSpPr txBox="1">
            <a:spLocks noChangeArrowheads="1"/>
          </p:cNvSpPr>
          <p:nvPr/>
        </p:nvSpPr>
        <p:spPr bwMode="auto">
          <a:xfrm>
            <a:off x="709424" y="452572"/>
            <a:ext cx="7752509" cy="2246769"/>
          </a:xfrm>
          <a:prstGeom prst="rect">
            <a:avLst/>
          </a:prstGeom>
          <a:noFill/>
          <a:ln>
            <a:noFill/>
          </a:ln>
          <a:effectLst/>
          <a:extLst/>
        </p:spPr>
        <p:txBody>
          <a:bodyPr wrap="square">
            <a:spAutoFit/>
          </a:bodyPr>
          <a:lstStyle/>
          <a:p>
            <a:pPr algn="ctr">
              <a:defRPr/>
            </a:pPr>
            <a:r>
              <a:rPr lang="es-ES_tradnl" sz="2800" b="1" dirty="0">
                <a:solidFill>
                  <a:srgbClr val="FFFF00"/>
                </a:solidFill>
                <a:effectLst>
                  <a:glow rad="139700">
                    <a:schemeClr val="accent4">
                      <a:satMod val="175000"/>
                      <a:alpha val="40000"/>
                    </a:schemeClr>
                  </a:glow>
                  <a:outerShdw blurRad="38100" dist="38100" dir="2700000" algn="tl">
                    <a:srgbClr val="000000"/>
                  </a:outerShdw>
                </a:effectLst>
              </a:rPr>
              <a:t> </a:t>
            </a:r>
            <a:r>
              <a:rPr lang="es-ES_tradnl" sz="2800" b="1" dirty="0" smtClean="0">
                <a:solidFill>
                  <a:srgbClr val="FFFF00"/>
                </a:solidFill>
                <a:effectLst>
                  <a:glow rad="139700">
                    <a:schemeClr val="accent4">
                      <a:satMod val="175000"/>
                      <a:alpha val="40000"/>
                    </a:schemeClr>
                  </a:glow>
                  <a:outerShdw blurRad="38100" dist="38100" dir="2700000" algn="tl">
                    <a:srgbClr val="000000"/>
                  </a:outerShdw>
                </a:effectLst>
              </a:rPr>
              <a:t>A</a:t>
            </a:r>
            <a:r>
              <a:rPr lang="es-ES" sz="2800" b="1" dirty="0" err="1"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llí</a:t>
            </a:r>
            <a:r>
              <a:rPr lang="es-ES" sz="2800" b="1" dirty="0"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 los que </a:t>
            </a:r>
            <a:r>
              <a:rPr lang="es-ES" sz="2800" b="1" dirty="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nos deportaron nos </a:t>
            </a:r>
            <a:r>
              <a:rPr lang="es-ES" sz="2800" b="1" dirty="0"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invitaban a cantar; </a:t>
            </a:r>
            <a:r>
              <a:rPr lang="es-ES" sz="2800" b="1" dirty="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nuestros opresores, </a:t>
            </a:r>
            <a:r>
              <a:rPr lang="es-ES" sz="2800" b="1" dirty="0"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a divertirlos: «¡Cántenos un cantar </a:t>
            </a:r>
            <a:r>
              <a:rPr lang="es-ES" sz="2800" b="1" dirty="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de </a:t>
            </a:r>
            <a:r>
              <a:rPr lang="es-ES" sz="2800" b="1" dirty="0" err="1"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Sión</a:t>
            </a:r>
            <a:r>
              <a:rPr lang="es-ES" sz="2800" b="1" dirty="0" smtClean="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rPr>
              <a:t>».</a:t>
            </a:r>
            <a:endParaRPr lang="ca-ES" sz="2800" b="1" dirty="0">
              <a:solidFill>
                <a:srgbClr val="FFFF00"/>
              </a:solidFill>
              <a:effectLst>
                <a:glow rad="139700">
                  <a:schemeClr val="accent4">
                    <a:satMod val="175000"/>
                    <a:alpha val="40000"/>
                  </a:schemeClr>
                </a:glow>
                <a:outerShdw dist="38100" sx="1000" sy="1000" algn="r" rotWithShape="0">
                  <a:prstClr val="black"/>
                </a:outerShdw>
              </a:effectLst>
              <a:latin typeface="Verdana" pitchFamily="34" charset="0"/>
              <a:cs typeface="Times New Roman" pitchFamily="18" charset="0"/>
            </a:endParaRPr>
          </a:p>
          <a:p>
            <a:pPr algn="ctr">
              <a:defRPr/>
            </a:pPr>
            <a:endParaRPr lang="es-ES_tradnl" sz="2800" b="1" dirty="0">
              <a:solidFill>
                <a:srgbClr val="FFFF00"/>
              </a:solidFill>
              <a:effectLst>
                <a:glow rad="139700">
                  <a:schemeClr val="accent4">
                    <a:satMod val="175000"/>
                    <a:alpha val="40000"/>
                  </a:schemeClr>
                </a:glow>
                <a:outerShdw blurRad="38100" dist="38100" dir="2700000" algn="tl">
                  <a:srgbClr val="000000"/>
                </a:outerShdw>
              </a:effectLst>
            </a:endParaRPr>
          </a:p>
        </p:txBody>
      </p:sp>
    </p:spTree>
    <p:extLst>
      <p:ext uri="{BB962C8B-B14F-4D97-AF65-F5344CB8AC3E}">
        <p14:creationId xmlns:p14="http://schemas.microsoft.com/office/powerpoint/2010/main" val="3362641782"/>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 presetClass="entr" presetSubtype="3" fill="hold" grpId="0"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1+#ppt_w/2"/>
                                          </p:val>
                                        </p:tav>
                                        <p:tav tm="100000">
                                          <p:val>
                                            <p:strVal val="#ppt_x"/>
                                          </p:val>
                                        </p:tav>
                                      </p:tavLst>
                                    </p:anim>
                                    <p:anim calcmode="lin" valueType="num">
                                      <p:cBhvr additive="base">
                                        <p:cTn id="13"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os femeninos cantando en la iglesia — unidad, Ocupación de  entretenimiento - Stock Photo | #154361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75" y="482164"/>
            <a:ext cx="8120616" cy="5964818"/>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441325" y="1849438"/>
            <a:ext cx="1841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i="1">
                <a:solidFill>
                  <a:schemeClr val="tx1"/>
                </a:solidFill>
                <a:latin typeface="Comic Sans MS" pitchFamily="66" charset="0"/>
              </a:defRPr>
            </a:lvl1pPr>
            <a:lvl2pPr marL="742950" indent="-285750">
              <a:defRPr sz="3600" i="1">
                <a:solidFill>
                  <a:schemeClr val="tx1"/>
                </a:solidFill>
                <a:latin typeface="Comic Sans MS" pitchFamily="66" charset="0"/>
              </a:defRPr>
            </a:lvl2pPr>
            <a:lvl3pPr marL="1143000" indent="-228600">
              <a:defRPr sz="3600" i="1">
                <a:solidFill>
                  <a:schemeClr val="tx1"/>
                </a:solidFill>
                <a:latin typeface="Comic Sans MS" pitchFamily="66" charset="0"/>
              </a:defRPr>
            </a:lvl3pPr>
            <a:lvl4pPr marL="1600200" indent="-228600">
              <a:defRPr sz="3600" i="1">
                <a:solidFill>
                  <a:schemeClr val="tx1"/>
                </a:solidFill>
                <a:latin typeface="Comic Sans MS" pitchFamily="66" charset="0"/>
              </a:defRPr>
            </a:lvl4pPr>
            <a:lvl5pPr marL="2057400" indent="-228600">
              <a:defRPr sz="3600" i="1">
                <a:solidFill>
                  <a:schemeClr val="tx1"/>
                </a:solidFill>
                <a:latin typeface="Comic Sans MS" pitchFamily="66" charset="0"/>
              </a:defRPr>
            </a:lvl5pPr>
            <a:lvl6pPr marL="2514600" indent="-228600" eaLnBrk="0" fontAlgn="base" hangingPunct="0">
              <a:spcBef>
                <a:spcPct val="0"/>
              </a:spcBef>
              <a:spcAft>
                <a:spcPct val="0"/>
              </a:spcAft>
              <a:defRPr sz="3600" i="1">
                <a:solidFill>
                  <a:schemeClr val="tx1"/>
                </a:solidFill>
                <a:latin typeface="Comic Sans MS" pitchFamily="66" charset="0"/>
              </a:defRPr>
            </a:lvl6pPr>
            <a:lvl7pPr marL="2971800" indent="-228600" eaLnBrk="0" fontAlgn="base" hangingPunct="0">
              <a:spcBef>
                <a:spcPct val="0"/>
              </a:spcBef>
              <a:spcAft>
                <a:spcPct val="0"/>
              </a:spcAft>
              <a:defRPr sz="3600" i="1">
                <a:solidFill>
                  <a:schemeClr val="tx1"/>
                </a:solidFill>
                <a:latin typeface="Comic Sans MS" pitchFamily="66" charset="0"/>
              </a:defRPr>
            </a:lvl7pPr>
            <a:lvl8pPr marL="3429000" indent="-228600" eaLnBrk="0" fontAlgn="base" hangingPunct="0">
              <a:spcBef>
                <a:spcPct val="0"/>
              </a:spcBef>
              <a:spcAft>
                <a:spcPct val="0"/>
              </a:spcAft>
              <a:defRPr sz="3600" i="1">
                <a:solidFill>
                  <a:schemeClr val="tx1"/>
                </a:solidFill>
                <a:latin typeface="Comic Sans MS" pitchFamily="66" charset="0"/>
              </a:defRPr>
            </a:lvl8pPr>
            <a:lvl9pPr marL="3886200" indent="-228600" eaLnBrk="0" fontAlgn="base" hangingPunct="0">
              <a:spcBef>
                <a:spcPct val="0"/>
              </a:spcBef>
              <a:spcAft>
                <a:spcPct val="0"/>
              </a:spcAft>
              <a:defRPr sz="3600" i="1">
                <a:solidFill>
                  <a:schemeClr val="tx1"/>
                </a:solidFill>
                <a:latin typeface="Comic Sans MS" pitchFamily="66" charset="0"/>
              </a:defRPr>
            </a:lvl9pPr>
          </a:lstStyle>
          <a:p>
            <a:endParaRPr lang="es-ES" sz="6600">
              <a:solidFill>
                <a:srgbClr val="000000"/>
              </a:solidFill>
            </a:endParaRPr>
          </a:p>
        </p:txBody>
      </p:sp>
      <p:sp>
        <p:nvSpPr>
          <p:cNvPr id="19461" name="Text Box 5"/>
          <p:cNvSpPr txBox="1">
            <a:spLocks noChangeArrowheads="1"/>
          </p:cNvSpPr>
          <p:nvPr/>
        </p:nvSpPr>
        <p:spPr bwMode="auto">
          <a:xfrm>
            <a:off x="625476" y="491473"/>
            <a:ext cx="8084416" cy="1200329"/>
          </a:xfrm>
          <a:prstGeom prst="rect">
            <a:avLst/>
          </a:prstGeom>
          <a:noFill/>
          <a:ln>
            <a:noFill/>
          </a:ln>
          <a:effectLst/>
          <a:extLst/>
        </p:spPr>
        <p:txBody>
          <a:bodyPr wrap="square">
            <a:spAutoFit/>
          </a:bodyPr>
          <a:lstStyle/>
          <a:p>
            <a:pPr algn="ctr">
              <a:defRPr/>
            </a:pPr>
            <a:r>
              <a:rPr lang="es-ES_tradnl"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 </a:t>
            </a:r>
            <a:r>
              <a:rPr lang="es-ES"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a:t>
            </a:r>
            <a:r>
              <a:rPr lang="es-ES" sz="2400" b="1" dirty="0" smtClean="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Cómo </a:t>
            </a:r>
            <a:r>
              <a:rPr lang="es-ES"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cantar </a:t>
            </a:r>
            <a:r>
              <a:rPr lang="es-ES" sz="2400" b="1" dirty="0" smtClean="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un cantico del </a:t>
            </a:r>
            <a:r>
              <a:rPr lang="es-ES"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Señor en tierra </a:t>
            </a:r>
            <a:r>
              <a:rPr lang="es-ES" sz="2400" b="1" dirty="0" smtClean="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extranjera! </a:t>
            </a:r>
            <a:r>
              <a:rPr lang="es-ES"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Si me olvido de ti, Jerusalén, que se me </a:t>
            </a:r>
            <a:r>
              <a:rPr lang="es-ES" sz="2400" b="1" dirty="0" smtClean="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paralice la </a:t>
            </a:r>
            <a:r>
              <a:rPr lang="es-ES"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rPr>
              <a:t>mano derecha.</a:t>
            </a:r>
            <a:endParaRPr lang="es-ES_tradnl" sz="2400" b="1" dirty="0">
              <a:solidFill>
                <a:srgbClr val="FFFF00"/>
              </a:solidFill>
              <a:effectLst>
                <a:glow rad="63500">
                  <a:srgbClr val="000000">
                    <a:satMod val="175000"/>
                    <a:alpha val="40000"/>
                  </a:srgbClr>
                </a:glow>
                <a:outerShdw blurRad="50800" dist="38100" dir="10800000" algn="r" rotWithShape="0">
                  <a:srgbClr val="CCCCFF">
                    <a:lumMod val="10000"/>
                  </a:srgbClr>
                </a:outerShdw>
              </a:effectLst>
              <a:latin typeface="Verdana" pitchFamily="34" charset="0"/>
              <a:ea typeface="Verdana" pitchFamily="34" charset="0"/>
              <a:cs typeface="Verdana" pitchFamily="34" charset="0"/>
            </a:endParaRPr>
          </a:p>
        </p:txBody>
      </p:sp>
      <p:sp>
        <p:nvSpPr>
          <p:cNvPr id="6" name="Text Box 3"/>
          <p:cNvSpPr txBox="1">
            <a:spLocks noChangeArrowheads="1"/>
          </p:cNvSpPr>
          <p:nvPr/>
        </p:nvSpPr>
        <p:spPr bwMode="auto">
          <a:xfrm>
            <a:off x="1023936" y="5611651"/>
            <a:ext cx="7159482" cy="523220"/>
          </a:xfrm>
          <a:prstGeom prst="rect">
            <a:avLst/>
          </a:prstGeom>
          <a:noFill/>
          <a:ln>
            <a:noFill/>
          </a:ln>
          <a:effectLst/>
          <a:extLst/>
        </p:spPr>
        <p:txBody>
          <a:bodyPr wrap="square">
            <a:spAutoFit/>
          </a:bodyPr>
          <a:lstStyle/>
          <a:p>
            <a:pPr algn="ctr">
              <a:defRPr/>
            </a:pPr>
            <a:r>
              <a:rPr lang="es-ES_tradnl" sz="2800" b="1" dirty="0" smtClean="0">
                <a:solidFill>
                  <a:srgbClr val="FFFF4B"/>
                </a:solidFill>
                <a:effectLst>
                  <a:glow rad="139700">
                    <a:schemeClr val="accent4">
                      <a:satMod val="175000"/>
                      <a:alpha val="40000"/>
                    </a:schemeClr>
                  </a:glow>
                  <a:outerShdw blurRad="38100" dist="38100" dir="2700000" algn="tl">
                    <a:srgbClr val="000000">
                      <a:alpha val="43137"/>
                    </a:srgbClr>
                  </a:outerShdw>
                </a:effectLst>
                <a:latin typeface="Verdana" pitchFamily="34" charset="0"/>
                <a:ea typeface="Verdana" pitchFamily="34" charset="0"/>
                <a:cs typeface="Verdana" pitchFamily="34" charset="0"/>
              </a:rPr>
              <a:t>Que no me olvide de ti, Señor.</a:t>
            </a:r>
            <a:endParaRPr lang="es-ES_tradnl" sz="2800" b="1" dirty="0">
              <a:solidFill>
                <a:srgbClr val="FFFF4B"/>
              </a:solidFill>
              <a:effectLst>
                <a:glow rad="139700">
                  <a:schemeClr val="accent4">
                    <a:satMod val="175000"/>
                    <a:alpha val="40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858253"/>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1250" fill="hold"/>
                                        <p:tgtEl>
                                          <p:spTgt spid="19461"/>
                                        </p:tgtEl>
                                        <p:attrNameLst>
                                          <p:attrName>ppt_x</p:attrName>
                                        </p:attrNameLst>
                                      </p:cBhvr>
                                      <p:tavLst>
                                        <p:tav tm="0">
                                          <p:val>
                                            <p:strVal val="0-#ppt_w/2"/>
                                          </p:val>
                                        </p:tav>
                                        <p:tav tm="100000">
                                          <p:val>
                                            <p:strVal val="#ppt_x"/>
                                          </p:val>
                                        </p:tav>
                                      </p:tavLst>
                                    </p:anim>
                                    <p:anim calcmode="lin" valueType="num">
                                      <p:cBhvr additive="base">
                                        <p:cTn id="8" dur="1250" fill="hold"/>
                                        <p:tgtEl>
                                          <p:spTgt spid="1946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3"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cepto de adoración de la iglesia adoración cristiana frente a una cruz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57" y="563418"/>
            <a:ext cx="8092498" cy="582814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2082215" y="5026403"/>
            <a:ext cx="4385650" cy="1077218"/>
          </a:xfrm>
          <a:prstGeom prst="rect">
            <a:avLst/>
          </a:prstGeom>
          <a:noFill/>
          <a:ln>
            <a:noFill/>
          </a:ln>
          <a:effectLst>
            <a:outerShdw dist="40161" dir="1106097" algn="ctr" rotWithShape="0">
              <a:srgbClr val="E10A06"/>
            </a:outerShdw>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s-ES_tradnl" sz="3200" b="1" dirty="0">
                <a:solidFill>
                  <a:srgbClr val="FFFFFF"/>
                </a:solidFill>
                <a:effectLst>
                  <a:glow rad="139700">
                    <a:schemeClr val="accent4">
                      <a:satMod val="175000"/>
                      <a:alpha val="40000"/>
                    </a:schemeClr>
                  </a:glow>
                </a:effectLst>
                <a:latin typeface="Verdana" pitchFamily="34" charset="0"/>
                <a:ea typeface="Verdana" pitchFamily="34" charset="0"/>
                <a:cs typeface="Verdana" pitchFamily="34" charset="0"/>
              </a:rPr>
              <a:t> Que </a:t>
            </a:r>
            <a:r>
              <a:rPr lang="es-ES_tradnl" sz="3200" b="1" dirty="0" smtClean="0">
                <a:solidFill>
                  <a:srgbClr val="FFFFFF"/>
                </a:solidFill>
                <a:effectLst>
                  <a:glow rad="139700">
                    <a:schemeClr val="accent4">
                      <a:satMod val="175000"/>
                      <a:alpha val="40000"/>
                    </a:schemeClr>
                  </a:glow>
                </a:effectLst>
                <a:latin typeface="Verdana" pitchFamily="34" charset="0"/>
                <a:ea typeface="Verdana" pitchFamily="34" charset="0"/>
                <a:cs typeface="Verdana" pitchFamily="34" charset="0"/>
              </a:rPr>
              <a:t>no me olvide de ti; Señor.</a:t>
            </a:r>
            <a:endParaRPr lang="es-ES_tradnl" sz="3200" b="1" dirty="0">
              <a:solidFill>
                <a:srgbClr val="FFFFFF"/>
              </a:solidFill>
              <a:effectLst>
                <a:glow rad="139700">
                  <a:schemeClr val="accent4">
                    <a:satMod val="175000"/>
                    <a:alpha val="40000"/>
                  </a:schemeClr>
                </a:glow>
              </a:effectLst>
              <a:latin typeface="Verdana" pitchFamily="34" charset="0"/>
              <a:ea typeface="Verdana" pitchFamily="34" charset="0"/>
              <a:cs typeface="Verdana" pitchFamily="34" charset="0"/>
            </a:endParaRPr>
          </a:p>
        </p:txBody>
      </p:sp>
      <p:sp>
        <p:nvSpPr>
          <p:cNvPr id="13316" name="Text Box 4"/>
          <p:cNvSpPr txBox="1">
            <a:spLocks noChangeArrowheads="1"/>
          </p:cNvSpPr>
          <p:nvPr/>
        </p:nvSpPr>
        <p:spPr bwMode="auto">
          <a:xfrm>
            <a:off x="542408" y="428146"/>
            <a:ext cx="8250610" cy="138499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s-ES" sz="2800" b="1" dirty="0">
                <a:solidFill>
                  <a:schemeClr val="tx2">
                    <a:lumMod val="10000"/>
                    <a:lumOff val="90000"/>
                  </a:schemeClr>
                </a:solidFill>
                <a:effectLst>
                  <a:outerShdw blurRad="38100" dist="38100" dir="2700000" algn="tl">
                    <a:srgbClr val="000000">
                      <a:alpha val="43137"/>
                    </a:srgbClr>
                  </a:outerShdw>
                </a:effectLst>
                <a:latin typeface="Verdana" pitchFamily="34" charset="0"/>
                <a:cs typeface="Times New Roman" pitchFamily="18" charset="0"/>
              </a:rPr>
              <a:t>Que se me pegue la lengua al paladar, si no me acuerdo de ti, si no </a:t>
            </a:r>
            <a:r>
              <a:rPr lang="es-ES" sz="2800" b="1" dirty="0" smtClean="0">
                <a:solidFill>
                  <a:schemeClr val="tx2">
                    <a:lumMod val="10000"/>
                    <a:lumOff val="90000"/>
                  </a:schemeClr>
                </a:solidFill>
                <a:effectLst>
                  <a:outerShdw blurRad="38100" dist="38100" dir="2700000" algn="tl">
                    <a:srgbClr val="000000">
                      <a:alpha val="43137"/>
                    </a:srgbClr>
                  </a:outerShdw>
                </a:effectLst>
                <a:latin typeface="Verdana" pitchFamily="34" charset="0"/>
                <a:cs typeface="Times New Roman" pitchFamily="18" charset="0"/>
              </a:rPr>
              <a:t>pongo a </a:t>
            </a:r>
            <a:r>
              <a:rPr lang="es-ES" sz="2800" b="1" dirty="0">
                <a:solidFill>
                  <a:schemeClr val="tx2">
                    <a:lumMod val="10000"/>
                    <a:lumOff val="90000"/>
                  </a:schemeClr>
                </a:solidFill>
                <a:effectLst>
                  <a:outerShdw blurRad="38100" dist="38100" dir="2700000" algn="tl">
                    <a:srgbClr val="000000">
                      <a:alpha val="43137"/>
                    </a:srgbClr>
                  </a:outerShdw>
                </a:effectLst>
                <a:latin typeface="Verdana" pitchFamily="34" charset="0"/>
                <a:cs typeface="Times New Roman" pitchFamily="18" charset="0"/>
              </a:rPr>
              <a:t>Jerusalén, en la cumbre de </a:t>
            </a:r>
            <a:r>
              <a:rPr lang="es-ES" sz="2800" b="1" dirty="0" smtClean="0">
                <a:solidFill>
                  <a:schemeClr val="tx2">
                    <a:lumMod val="10000"/>
                    <a:lumOff val="90000"/>
                  </a:schemeClr>
                </a:solidFill>
                <a:effectLst>
                  <a:outerShdw blurRad="38100" dist="38100" dir="2700000" algn="tl">
                    <a:srgbClr val="000000">
                      <a:alpha val="43137"/>
                    </a:srgbClr>
                  </a:outerShdw>
                </a:effectLst>
                <a:latin typeface="Verdana" pitchFamily="34" charset="0"/>
                <a:cs typeface="Times New Roman" pitchFamily="18" charset="0"/>
              </a:rPr>
              <a:t>mis alegrías</a:t>
            </a:r>
            <a:r>
              <a:rPr lang="es-ES_tradnl" sz="2800" b="1" dirty="0" smtClean="0">
                <a:solidFill>
                  <a:schemeClr val="tx2">
                    <a:lumMod val="10000"/>
                    <a:lumOff val="90000"/>
                  </a:schemeClr>
                </a:solidFill>
                <a:effectLst>
                  <a:outerShdw blurRad="38100" dist="38100" dir="2700000" algn="tl">
                    <a:srgbClr val="000000">
                      <a:alpha val="43137"/>
                    </a:srgbClr>
                  </a:outerShdw>
                </a:effectLst>
              </a:rPr>
              <a:t>.</a:t>
            </a:r>
            <a:endParaRPr lang="es-ES_tradnl" sz="2800" b="1" dirty="0">
              <a:solidFill>
                <a:schemeClr val="tx2">
                  <a:lumMod val="10000"/>
                  <a:lumOff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74134"/>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80">
                                          <p:stCondLst>
                                            <p:cond delay="0"/>
                                          </p:stCondLst>
                                        </p:cTn>
                                        <p:tgtEl>
                                          <p:spTgt spid="13316"/>
                                        </p:tgtEl>
                                      </p:cBhvr>
                                    </p:animEffect>
                                    <p:anim calcmode="lin" valueType="num">
                                      <p:cBhvr>
                                        <p:cTn id="8" dur="1822" tmFilter="0,0; 0.14,0.36; 0.43,0.73; 0.71,0.91; 1.0,1.0">
                                          <p:stCondLst>
                                            <p:cond delay="0"/>
                                          </p:stCondLst>
                                        </p:cTn>
                                        <p:tgtEl>
                                          <p:spTgt spid="133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6"/>
                                        </p:tgtEl>
                                      </p:cBhvr>
                                      <p:to x="100000" y="60000"/>
                                    </p:animScale>
                                    <p:animScale>
                                      <p:cBhvr>
                                        <p:cTn id="14" dur="166" decel="50000">
                                          <p:stCondLst>
                                            <p:cond delay="676"/>
                                          </p:stCondLst>
                                        </p:cTn>
                                        <p:tgtEl>
                                          <p:spTgt spid="13316"/>
                                        </p:tgtEl>
                                      </p:cBhvr>
                                      <p:to x="100000" y="100000"/>
                                    </p:animScale>
                                    <p:animScale>
                                      <p:cBhvr>
                                        <p:cTn id="15" dur="26">
                                          <p:stCondLst>
                                            <p:cond delay="1312"/>
                                          </p:stCondLst>
                                        </p:cTn>
                                        <p:tgtEl>
                                          <p:spTgt spid="13316"/>
                                        </p:tgtEl>
                                      </p:cBhvr>
                                      <p:to x="100000" y="80000"/>
                                    </p:animScale>
                                    <p:animScale>
                                      <p:cBhvr>
                                        <p:cTn id="16" dur="166" decel="50000">
                                          <p:stCondLst>
                                            <p:cond delay="1338"/>
                                          </p:stCondLst>
                                        </p:cTn>
                                        <p:tgtEl>
                                          <p:spTgt spid="13316"/>
                                        </p:tgtEl>
                                      </p:cBhvr>
                                      <p:to x="100000" y="100000"/>
                                    </p:animScale>
                                    <p:animScale>
                                      <p:cBhvr>
                                        <p:cTn id="17" dur="26">
                                          <p:stCondLst>
                                            <p:cond delay="1642"/>
                                          </p:stCondLst>
                                        </p:cTn>
                                        <p:tgtEl>
                                          <p:spTgt spid="13316"/>
                                        </p:tgtEl>
                                      </p:cBhvr>
                                      <p:to x="100000" y="90000"/>
                                    </p:animScale>
                                    <p:animScale>
                                      <p:cBhvr>
                                        <p:cTn id="18" dur="166" decel="50000">
                                          <p:stCondLst>
                                            <p:cond delay="1668"/>
                                          </p:stCondLst>
                                        </p:cTn>
                                        <p:tgtEl>
                                          <p:spTgt spid="13316"/>
                                        </p:tgtEl>
                                      </p:cBhvr>
                                      <p:to x="100000" y="100000"/>
                                    </p:animScale>
                                    <p:animScale>
                                      <p:cBhvr>
                                        <p:cTn id="19" dur="26">
                                          <p:stCondLst>
                                            <p:cond delay="1808"/>
                                          </p:stCondLst>
                                        </p:cTn>
                                        <p:tgtEl>
                                          <p:spTgt spid="13316"/>
                                        </p:tgtEl>
                                      </p:cBhvr>
                                      <p:to x="100000" y="95000"/>
                                    </p:animScale>
                                    <p:animScale>
                                      <p:cBhvr>
                                        <p:cTn id="20" dur="166" decel="50000">
                                          <p:stCondLst>
                                            <p:cond delay="1834"/>
                                          </p:stCondLst>
                                        </p:cTn>
                                        <p:tgtEl>
                                          <p:spTgt spid="13316"/>
                                        </p:tgtEl>
                                      </p:cBhvr>
                                      <p:to x="100000" y="100000"/>
                                    </p:animScale>
                                  </p:childTnLst>
                                </p:cTn>
                              </p:par>
                            </p:childTnLst>
                          </p:cTn>
                        </p:par>
                        <p:par>
                          <p:cTn id="21" fill="hold">
                            <p:stCondLst>
                              <p:cond delay="2000"/>
                            </p:stCondLst>
                            <p:childTnLst>
                              <p:par>
                                <p:cTn id="22" presetID="4" presetClass="entr" presetSubtype="32" fill="hold" grpId="0" nodeType="afterEffect">
                                  <p:stCondLst>
                                    <p:cond delay="0"/>
                                  </p:stCondLst>
                                  <p:childTnLst>
                                    <p:set>
                                      <p:cBhvr>
                                        <p:cTn id="23" dur="1" fill="hold">
                                          <p:stCondLst>
                                            <p:cond delay="0"/>
                                          </p:stCondLst>
                                        </p:cTn>
                                        <p:tgtEl>
                                          <p:spTgt spid="13315"/>
                                        </p:tgtEl>
                                        <p:attrNameLst>
                                          <p:attrName>style.visibility</p:attrName>
                                        </p:attrNameLst>
                                      </p:cBhvr>
                                      <p:to>
                                        <p:strVal val="visible"/>
                                      </p:to>
                                    </p:set>
                                    <p:animEffect transition="in" filter="box(out)">
                                      <p:cBhvr>
                                        <p:cTn id="24"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aa/0c/a1/aa0ca1a2974247230e29e052f853f5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26" y="458462"/>
            <a:ext cx="8034247" cy="593310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p:cNvGrpSpPr>
            <a:grpSpLocks/>
          </p:cNvGrpSpPr>
          <p:nvPr/>
        </p:nvGrpSpPr>
        <p:grpSpPr bwMode="auto">
          <a:xfrm>
            <a:off x="656878" y="458463"/>
            <a:ext cx="5906537" cy="432594"/>
            <a:chOff x="1796" y="594"/>
            <a:chExt cx="5465" cy="540"/>
          </a:xfrm>
        </p:grpSpPr>
        <p:sp>
          <p:nvSpPr>
            <p:cNvPr id="5" name="Text Box 6"/>
            <p:cNvSpPr txBox="1">
              <a:spLocks noChangeArrowheads="1"/>
            </p:cNvSpPr>
            <p:nvPr/>
          </p:nvSpPr>
          <p:spPr bwMode="auto">
            <a:xfrm>
              <a:off x="1796" y="594"/>
              <a:ext cx="1999" cy="540"/>
            </a:xfrm>
            <a:prstGeom prst="rect">
              <a:avLst/>
            </a:prstGeom>
            <a:solidFill>
              <a:srgbClr val="90147E"/>
            </a:solidFill>
            <a:ln w="9525">
              <a:solidFill>
                <a:srgbClr val="969696"/>
              </a:solidFill>
              <a:miter lim="800000"/>
              <a:headEnd/>
              <a:tailEnd/>
            </a:ln>
            <a:scene3d>
              <a:camera prst="orthographicFront"/>
              <a:lightRig rig="threePt" dir="t"/>
            </a:scene3d>
            <a:sp3d>
              <a:bevelT w="152400" h="50800" prst="softRound"/>
            </a:sp3d>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400" b="1" dirty="0">
                  <a:solidFill>
                    <a:srgbClr val="FFFFFF"/>
                  </a:solidFill>
                  <a:latin typeface="Verdana" pitchFamily="34" charset="0"/>
                </a:rPr>
                <a:t>IV. CONTEMPLATIO</a:t>
              </a:r>
              <a:endParaRPr lang="es-ES" sz="1400" b="1" dirty="0">
                <a:solidFill>
                  <a:srgbClr val="000000"/>
                </a:solidFill>
              </a:endParaRPr>
            </a:p>
          </p:txBody>
        </p:sp>
        <p:sp>
          <p:nvSpPr>
            <p:cNvPr id="6" name="Text Box 7"/>
            <p:cNvSpPr txBox="1">
              <a:spLocks noChangeArrowheads="1"/>
            </p:cNvSpPr>
            <p:nvPr/>
          </p:nvSpPr>
          <p:spPr bwMode="auto">
            <a:xfrm>
              <a:off x="3795" y="594"/>
              <a:ext cx="3466" cy="540"/>
            </a:xfrm>
            <a:prstGeom prst="rect">
              <a:avLst/>
            </a:prstGeom>
            <a:solidFill>
              <a:srgbClr val="FFFFFF"/>
            </a:solidFill>
            <a:ln w="9525">
              <a:solidFill>
                <a:srgbClr val="000000"/>
              </a:solidFill>
              <a:miter lim="800000"/>
              <a:headEnd/>
              <a:tailEnd/>
            </a:ln>
            <a:scene3d>
              <a:camera prst="orthographicFront"/>
              <a:lightRig rig="threePt" dir="t"/>
            </a:scene3d>
            <a:sp3d>
              <a:bevelT w="165100" prst="coolSlant"/>
            </a:sp3d>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1800" b="1" dirty="0">
                  <a:solidFill>
                    <a:srgbClr val="000000"/>
                  </a:solidFill>
                  <a:latin typeface="Arial" charset="0"/>
                </a:rPr>
                <a:t>¿Qué me lleva a hacer el texto?</a:t>
              </a:r>
            </a:p>
            <a:p>
              <a:pPr eaLnBrk="1" hangingPunct="1"/>
              <a:endParaRPr lang="es-ES" sz="1800" b="1" dirty="0">
                <a:solidFill>
                  <a:srgbClr val="000000"/>
                </a:solidFill>
              </a:endParaRPr>
            </a:p>
          </p:txBody>
        </p:sp>
      </p:grpSp>
      <p:sp>
        <p:nvSpPr>
          <p:cNvPr id="11" name="Rectangle 8"/>
          <p:cNvSpPr>
            <a:spLocks noChangeArrowheads="1"/>
          </p:cNvSpPr>
          <p:nvPr/>
        </p:nvSpPr>
        <p:spPr bwMode="auto">
          <a:xfrm>
            <a:off x="1166294" y="5949280"/>
            <a:ext cx="7150122" cy="864096"/>
          </a:xfrm>
          <a:prstGeom prst="rect">
            <a:avLst/>
          </a:prstGeom>
          <a:noFill/>
          <a:ln>
            <a:noFill/>
          </a:ln>
          <a:effectLst/>
          <a:scene3d>
            <a:camera prst="orthographicFront"/>
            <a:lightRig rig="threePt" dir="t"/>
          </a:scene3d>
          <a:sp3d>
            <a:bevelT w="152400" h="50800" prst="softRound"/>
          </a:sp3d>
          <a:extLst/>
        </p:spPr>
        <p:txBody>
          <a:bodyPr/>
          <a:lstStyle/>
          <a:p>
            <a:pPr>
              <a:lnSpc>
                <a:spcPct val="90000"/>
              </a:lnSpc>
              <a:spcBef>
                <a:spcPct val="20000"/>
              </a:spcBef>
            </a:pPr>
            <a:endParaRPr lang="es-ES_tradnl" sz="2400" i="1" dirty="0">
              <a:solidFill>
                <a:srgbClr val="FFFF00"/>
              </a:solidFill>
              <a:effectLst>
                <a:glow rad="101600">
                  <a:srgbClr val="000000">
                    <a:alpha val="60000"/>
                  </a:srgbClr>
                </a:glow>
                <a:outerShdw blurRad="50800" dist="38100" dir="10800000" algn="r" rotWithShape="0">
                  <a:prstClr val="black"/>
                </a:outerShdw>
              </a:effectLst>
              <a:latin typeface="Lucida Sans" pitchFamily="34" charset="0"/>
            </a:endParaRPr>
          </a:p>
        </p:txBody>
      </p:sp>
      <p:sp>
        <p:nvSpPr>
          <p:cNvPr id="12" name="Rectangle 8"/>
          <p:cNvSpPr>
            <a:spLocks noChangeArrowheads="1"/>
          </p:cNvSpPr>
          <p:nvPr/>
        </p:nvSpPr>
        <p:spPr bwMode="auto">
          <a:xfrm>
            <a:off x="677903" y="967264"/>
            <a:ext cx="8126904" cy="1175573"/>
          </a:xfrm>
          <a:prstGeom prst="rect">
            <a:avLst/>
          </a:prstGeom>
          <a:noFill/>
          <a:ln>
            <a:noFill/>
          </a:ln>
          <a:effectLst/>
          <a:scene3d>
            <a:camera prst="orthographicFront"/>
            <a:lightRig rig="threePt" dir="t"/>
          </a:scene3d>
          <a:sp3d>
            <a:bevelT w="152400" h="50800" prst="softRound"/>
          </a:sp3d>
          <a:extLst/>
        </p:spPr>
        <p:txBody>
          <a:bodyPr/>
          <a:lstStyle/>
          <a:p>
            <a:r>
              <a:rPr lang="es-PE" sz="2400" b="1" i="1" dirty="0" smtClean="0">
                <a:solidFill>
                  <a:srgbClr val="FFFF00"/>
                </a:solidFill>
                <a:effectLst>
                  <a:glow rad="63500">
                    <a:schemeClr val="accent4">
                      <a:satMod val="175000"/>
                      <a:alpha val="40000"/>
                    </a:schemeClr>
                  </a:glow>
                  <a:outerShdw blurRad="50800" dist="63500" algn="l" rotWithShape="0">
                    <a:prstClr val="black"/>
                  </a:outerShdw>
                </a:effectLst>
                <a:latin typeface="Lucida Sans" pitchFamily="34" charset="0"/>
              </a:rPr>
              <a:t>Motivación:</a:t>
            </a:r>
          </a:p>
          <a:p>
            <a:r>
              <a:rPr lang="es-PE" sz="2400" b="1" i="1" dirty="0" smtClean="0">
                <a:solidFill>
                  <a:srgbClr val="FFFF00"/>
                </a:solidFill>
                <a:effectLst>
                  <a:glow rad="63500">
                    <a:schemeClr val="accent4">
                      <a:satMod val="175000"/>
                      <a:alpha val="40000"/>
                    </a:schemeClr>
                  </a:glow>
                  <a:outerShdw blurRad="50800" dist="63500" algn="l" rotWithShape="0">
                    <a:prstClr val="black"/>
                  </a:outerShdw>
                </a:effectLst>
                <a:latin typeface="Lucida Sans" pitchFamily="34" charset="0"/>
              </a:rPr>
              <a:t> </a:t>
            </a:r>
            <a:r>
              <a:rPr lang="es-MX" sz="2000" b="1" i="1" dirty="0" smtClean="0">
                <a:solidFill>
                  <a:srgbClr val="FFFFCC"/>
                </a:solidFill>
                <a:effectLst>
                  <a:glow rad="63500">
                    <a:schemeClr val="accent4">
                      <a:satMod val="175000"/>
                      <a:alpha val="40000"/>
                    </a:schemeClr>
                  </a:glow>
                  <a:outerShdw blurRad="50800" dist="63500" algn="l" rotWithShape="0">
                    <a:prstClr val="black"/>
                  </a:outerShdw>
                </a:effectLst>
                <a:latin typeface="Lucida Sans" pitchFamily="34" charset="0"/>
              </a:rPr>
              <a:t>Contemplemos </a:t>
            </a:r>
            <a:r>
              <a:rPr lang="es-MX" sz="2000" b="1" i="1" dirty="0">
                <a:solidFill>
                  <a:srgbClr val="FFFFCC"/>
                </a:solidFill>
                <a:effectLst>
                  <a:glow rad="63500">
                    <a:schemeClr val="accent4">
                      <a:satMod val="175000"/>
                      <a:alpha val="40000"/>
                    </a:schemeClr>
                  </a:glow>
                  <a:outerShdw blurRad="50800" dist="63500" algn="l" rotWithShape="0">
                    <a:prstClr val="black"/>
                  </a:outerShdw>
                </a:effectLst>
                <a:latin typeface="Lucida Sans" pitchFamily="34" charset="0"/>
              </a:rPr>
              <a:t>a Cristo en la cruz, hagamos nuestros los sentimientos de Santa Luisa de </a:t>
            </a:r>
            <a:r>
              <a:rPr lang="es-MX" sz="2000" b="1" i="1" dirty="0" err="1">
                <a:solidFill>
                  <a:srgbClr val="FFFFCC"/>
                </a:solidFill>
                <a:effectLst>
                  <a:glow rad="63500">
                    <a:schemeClr val="accent4">
                      <a:satMod val="175000"/>
                      <a:alpha val="40000"/>
                    </a:schemeClr>
                  </a:glow>
                  <a:outerShdw blurRad="50800" dist="63500" algn="l" rotWithShape="0">
                    <a:prstClr val="black"/>
                  </a:outerShdw>
                </a:effectLst>
                <a:latin typeface="Lucida Sans" pitchFamily="34" charset="0"/>
              </a:rPr>
              <a:t>Marillac</a:t>
            </a:r>
            <a:r>
              <a:rPr lang="es-PE" sz="2000" b="1" i="1" dirty="0" smtClean="0">
                <a:solidFill>
                  <a:srgbClr val="FFFFCC"/>
                </a:solidFill>
                <a:effectLst>
                  <a:glow rad="63500">
                    <a:schemeClr val="accent4">
                      <a:satMod val="175000"/>
                      <a:alpha val="40000"/>
                    </a:schemeClr>
                  </a:glow>
                  <a:outerShdw blurRad="50800" dist="63500" algn="l" rotWithShape="0">
                    <a:prstClr val="black"/>
                  </a:outerShdw>
                </a:effectLst>
                <a:latin typeface="Lucida Sans" pitchFamily="34" charset="0"/>
              </a:rPr>
              <a:t>:</a:t>
            </a:r>
            <a:endParaRPr lang="es-ES_tradnl" sz="2000" i="1" dirty="0">
              <a:solidFill>
                <a:srgbClr val="FFFFCC"/>
              </a:solidFill>
              <a:effectLst>
                <a:glow rad="63500">
                  <a:schemeClr val="accent4">
                    <a:satMod val="175000"/>
                    <a:alpha val="40000"/>
                  </a:schemeClr>
                </a:glow>
                <a:outerShdw blurRad="50800" dist="63500" algn="l" rotWithShape="0">
                  <a:prstClr val="black"/>
                </a:outerShdw>
              </a:effectLst>
              <a:latin typeface="Lucida Sans" pitchFamily="34" charset="0"/>
            </a:endParaRPr>
          </a:p>
        </p:txBody>
      </p:sp>
      <p:sp>
        <p:nvSpPr>
          <p:cNvPr id="13" name="Rectangle 8"/>
          <p:cNvSpPr>
            <a:spLocks noChangeArrowheads="1"/>
          </p:cNvSpPr>
          <p:nvPr/>
        </p:nvSpPr>
        <p:spPr bwMode="auto">
          <a:xfrm>
            <a:off x="677903" y="1752990"/>
            <a:ext cx="6378679" cy="4324853"/>
          </a:xfrm>
          <a:prstGeom prst="rect">
            <a:avLst/>
          </a:prstGeom>
          <a:noFill/>
          <a:ln>
            <a:noFill/>
          </a:ln>
          <a:effectLst/>
          <a:scene3d>
            <a:camera prst="orthographicFront"/>
            <a:lightRig rig="threePt" dir="t"/>
          </a:scene3d>
          <a:sp3d>
            <a:bevelT w="152400" h="50800" prst="softRound"/>
          </a:sp3d>
          <a:extLst/>
        </p:spPr>
        <p:txBody>
          <a:bodyPr/>
          <a:lstStyle/>
          <a:p>
            <a:endParaRPr lang="es-MX" sz="2000" i="1" dirty="0" smtClean="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endParaRPr>
          </a:p>
          <a:p>
            <a:r>
              <a:rPr lang="es-MX" sz="2000" b="1" i="1" dirty="0" smtClean="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rPr>
              <a:t>Estamos</a:t>
            </a:r>
            <a:r>
              <a:rPr lang="es-MX" sz="2000" b="1" i="1" dirty="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rPr>
              <a:t>, </a:t>
            </a:r>
            <a:r>
              <a:rPr lang="es-MX" sz="2000" b="1" i="1" dirty="0" smtClean="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rPr>
              <a:t>pues</a:t>
            </a:r>
            <a:r>
              <a:rPr lang="es-MX" sz="2000" b="1" i="1" dirty="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rPr>
              <a:t>, llamados a honrar la Santa Cruz, entendida en el sentido de toda clase de sufrimientos, tanto los relacionados con la misma Cruz en la que Nuestro Señor fue clavado, como las demás penas y dolores que padeció durante su santa vida humana, como El mismo nos lo enseña en diversos lugares de los santos evangelios. Pero principalmente las almas escogidas por Dios están de manera muy particular destinadas al sufrimiento, que es para ellas tan dulce y agradable que antes preferirían morir que no tener que sufrir, puesto que para ellas amar y sufrir es una misma cosa…</a:t>
            </a:r>
          </a:p>
          <a:p>
            <a:r>
              <a:rPr lang="es-MX" sz="2000" b="1" i="1" dirty="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rPr>
              <a:t>	</a:t>
            </a:r>
            <a:endParaRPr lang="es-ES_tradnl" sz="2000" b="1" i="1" dirty="0">
              <a:solidFill>
                <a:srgbClr val="FFFFCC"/>
              </a:solidFill>
              <a:effectLst>
                <a:glow rad="139700">
                  <a:schemeClr val="accent4">
                    <a:satMod val="175000"/>
                    <a:alpha val="40000"/>
                  </a:schemeClr>
                </a:glow>
                <a:outerShdw blurRad="50800" dist="63500" algn="l" rotWithShape="0">
                  <a:prstClr val="black"/>
                </a:outerShdw>
              </a:effectLst>
              <a:latin typeface="Lucida Sans" pitchFamily="34" charset="0"/>
            </a:endParaRPr>
          </a:p>
        </p:txBody>
      </p:sp>
      <p:pic>
        <p:nvPicPr>
          <p:cNvPr id="4100" name="Picture 4" descr="https://i.pinimg.com/564x/7f/7c/d9/7f7cd9e6edc2f5cc136d5a30e85a95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452" y="2142837"/>
            <a:ext cx="1895016" cy="424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82552"/>
      </p:ext>
    </p:extLst>
  </p:cSld>
  <p:clrMapOvr>
    <a:masterClrMapping/>
  </p:clrMapOvr>
  <mc:AlternateContent xmlns:mc="http://schemas.openxmlformats.org/markup-compatibility/2006">
    <mc:Choice xmlns:p14="http://schemas.microsoft.com/office/powerpoint/2010/main" Requires="p14">
      <p:transition spd="slow" p14:dur="1300" advClick="0">
        <p14:pan dir="u"/>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ruz Imágenes, Fotos y Fondos de pantalla para Descarga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26" y="499588"/>
            <a:ext cx="8034247" cy="589197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1166294" y="5949280"/>
            <a:ext cx="7150122" cy="864096"/>
          </a:xfrm>
          <a:prstGeom prst="rect">
            <a:avLst/>
          </a:prstGeom>
          <a:noFill/>
          <a:ln>
            <a:noFill/>
          </a:ln>
          <a:effectLst/>
          <a:scene3d>
            <a:camera prst="orthographicFront"/>
            <a:lightRig rig="threePt" dir="t"/>
          </a:scene3d>
          <a:sp3d>
            <a:bevelT w="152400" h="50800" prst="softRound"/>
          </a:sp3d>
          <a:extLst/>
        </p:spPr>
        <p:txBody>
          <a:bodyPr/>
          <a:lstStyle/>
          <a:p>
            <a:pPr>
              <a:lnSpc>
                <a:spcPct val="90000"/>
              </a:lnSpc>
              <a:spcBef>
                <a:spcPct val="20000"/>
              </a:spcBef>
            </a:pPr>
            <a:endParaRPr lang="es-ES_tradnl" sz="2400" i="1" dirty="0">
              <a:solidFill>
                <a:srgbClr val="FFFF00"/>
              </a:solidFill>
              <a:effectLst>
                <a:glow rad="101600">
                  <a:srgbClr val="000000">
                    <a:alpha val="60000"/>
                  </a:srgbClr>
                </a:glow>
                <a:outerShdw blurRad="50800" dist="38100" dir="10800000" algn="r" rotWithShape="0">
                  <a:prstClr val="black"/>
                </a:outerShdw>
              </a:effectLst>
              <a:latin typeface="Lucida Sans" pitchFamily="34" charset="0"/>
            </a:endParaRPr>
          </a:p>
        </p:txBody>
      </p:sp>
      <p:sp>
        <p:nvSpPr>
          <p:cNvPr id="13" name="Rectangle 8"/>
          <p:cNvSpPr>
            <a:spLocks noChangeArrowheads="1"/>
          </p:cNvSpPr>
          <p:nvPr/>
        </p:nvSpPr>
        <p:spPr bwMode="auto">
          <a:xfrm>
            <a:off x="448658" y="2907223"/>
            <a:ext cx="8377382" cy="3484341"/>
          </a:xfrm>
          <a:prstGeom prst="rect">
            <a:avLst/>
          </a:prstGeom>
          <a:noFill/>
          <a:ln>
            <a:noFill/>
          </a:ln>
          <a:effectLst/>
          <a:scene3d>
            <a:camera prst="orthographicFront"/>
            <a:lightRig rig="threePt" dir="t"/>
          </a:scene3d>
          <a:sp3d>
            <a:bevelT w="152400" h="50800" prst="softRound"/>
          </a:sp3d>
          <a:extLst/>
        </p:spPr>
        <p:txBody>
          <a:bodyPr/>
          <a:lstStyle/>
          <a:p>
            <a:pPr algn="ctr"/>
            <a:r>
              <a:rPr lang="es-MX" sz="2400" b="1" i="1" dirty="0">
                <a:solidFill>
                  <a:srgbClr val="FFFFCC"/>
                </a:solidFill>
                <a:effectLst>
                  <a:glow rad="228600">
                    <a:schemeClr val="accent4">
                      <a:satMod val="175000"/>
                      <a:alpha val="40000"/>
                    </a:schemeClr>
                  </a:glow>
                  <a:outerShdw blurRad="50800" dist="63500" algn="l" rotWithShape="0">
                    <a:prstClr val="black"/>
                  </a:outerShdw>
                </a:effectLst>
                <a:latin typeface="Lucida Sans" pitchFamily="34" charset="0"/>
              </a:rPr>
              <a:t>	Y ¿qué hace Dios en el cielo? Da eternamente cumplimiento a la muerte y padecimientos de su Hijo, haciendo bienaventuradas a las almas redimidas con esos padecimientos. ¡Oh Cruz! ¡oh sufrimientos! ¡qué amables son puesto que el amor de Dios les ha cedido el puesto, en su Hijo, para adquirir por medio suyo el poder de otorgar su paraíso a los que las delicias habían arrojado de él! (SLM, E.57)</a:t>
            </a:r>
          </a:p>
          <a:p>
            <a:pPr algn="ctr"/>
            <a:endParaRPr lang="es-ES_tradnl" sz="2400" b="1" i="1" dirty="0">
              <a:solidFill>
                <a:srgbClr val="FFFFCC"/>
              </a:solidFill>
              <a:effectLst>
                <a:glow rad="228600">
                  <a:schemeClr val="accent4">
                    <a:satMod val="175000"/>
                    <a:alpha val="40000"/>
                  </a:schemeClr>
                </a:glow>
                <a:outerShdw blurRad="50800" dist="63500" algn="l" rotWithShape="0">
                  <a:prstClr val="black"/>
                </a:outerShdw>
              </a:effectLst>
              <a:latin typeface="Lucida Sans" pitchFamily="34" charset="0"/>
            </a:endParaRPr>
          </a:p>
        </p:txBody>
      </p:sp>
    </p:spTree>
    <p:extLst>
      <p:ext uri="{BB962C8B-B14F-4D97-AF65-F5344CB8AC3E}">
        <p14:creationId xmlns:p14="http://schemas.microsoft.com/office/powerpoint/2010/main" val="675802883"/>
      </p:ext>
    </p:extLst>
  </p:cSld>
  <p:clrMapOvr>
    <a:masterClrMapping/>
  </p:clrMapOvr>
  <mc:AlternateContent xmlns:mc="http://schemas.openxmlformats.org/markup-compatibility/2006">
    <mc:Choice xmlns:p14="http://schemas.microsoft.com/office/powerpoint/2010/main" Requires="p14">
      <p:transition spd="slow" p14:dur="1300" advClick="0">
        <p14:pan dir="u"/>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48+ imagen cruz fondo de pantalla - Thptnganamst.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49" y="455035"/>
            <a:ext cx="8166387" cy="5955001"/>
          </a:xfrm>
          <a:prstGeom prst="rect">
            <a:avLst/>
          </a:prstGeom>
          <a:noFill/>
          <a:extLst>
            <a:ext uri="{909E8E84-426E-40DD-AFC4-6F175D3DCCD1}">
              <a14:hiddenFill xmlns:a14="http://schemas.microsoft.com/office/drawing/2010/main">
                <a:solidFill>
                  <a:srgbClr val="FFFFFF"/>
                </a:solidFill>
              </a14:hiddenFill>
            </a:ext>
          </a:extLst>
        </p:spPr>
      </p:pic>
      <p:sp>
        <p:nvSpPr>
          <p:cNvPr id="136197" name="Rectangle 5"/>
          <p:cNvSpPr>
            <a:spLocks noChangeArrowheads="1"/>
          </p:cNvSpPr>
          <p:nvPr/>
        </p:nvSpPr>
        <p:spPr bwMode="auto">
          <a:xfrm>
            <a:off x="1976582" y="4334561"/>
            <a:ext cx="635221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s-MX" sz="3200" b="1" dirty="0" smtClean="0">
                <a:solidFill>
                  <a:schemeClr val="tx2">
                    <a:lumMod val="10000"/>
                    <a:lumOff val="90000"/>
                  </a:schemeClr>
                </a:solidFill>
                <a:effectLst>
                  <a:glow rad="139700">
                    <a:srgbClr val="000000">
                      <a:satMod val="175000"/>
                      <a:alpha val="40000"/>
                    </a:srgbClr>
                  </a:glow>
                  <a:outerShdw blurRad="50800" dist="50800" algn="l" rotWithShape="0">
                    <a:srgbClr val="C00000"/>
                  </a:outerShdw>
                </a:effectLst>
                <a:latin typeface="Script MT Bold" pitchFamily="66" charset="0"/>
                <a:cs typeface="Times New Roman" pitchFamily="18" charset="0"/>
              </a:rPr>
              <a:t>Contemplar </a:t>
            </a:r>
            <a:r>
              <a:rPr lang="es-MX" sz="3200" b="1" dirty="0">
                <a:solidFill>
                  <a:schemeClr val="tx2">
                    <a:lumMod val="10000"/>
                    <a:lumOff val="90000"/>
                  </a:schemeClr>
                </a:solidFill>
                <a:effectLst>
                  <a:glow rad="139700">
                    <a:srgbClr val="000000">
                      <a:satMod val="175000"/>
                      <a:alpha val="40000"/>
                    </a:srgbClr>
                  </a:glow>
                  <a:outerShdw blurRad="50800" dist="50800" algn="l" rotWithShape="0">
                    <a:srgbClr val="C00000"/>
                  </a:outerShdw>
                </a:effectLst>
                <a:latin typeface="Script MT Bold" pitchFamily="66" charset="0"/>
                <a:cs typeface="Times New Roman" pitchFamily="18" charset="0"/>
              </a:rPr>
              <a:t>durante la semana algún crucifijo y tomar la decisión de caminar hacia la luz que brilla en Cristo Crucificado..</a:t>
            </a:r>
            <a:endParaRPr lang="es-PE" sz="3200" b="1" dirty="0" smtClean="0">
              <a:solidFill>
                <a:schemeClr val="tx2">
                  <a:lumMod val="10000"/>
                  <a:lumOff val="90000"/>
                </a:schemeClr>
              </a:solidFill>
              <a:effectLst>
                <a:glow rad="139700">
                  <a:srgbClr val="000000">
                    <a:satMod val="175000"/>
                    <a:alpha val="40000"/>
                  </a:srgbClr>
                </a:glow>
                <a:outerShdw blurRad="50800" dist="50800" algn="l" rotWithShape="0">
                  <a:srgbClr val="C00000"/>
                </a:outerShdw>
              </a:effectLst>
              <a:latin typeface="Script MT Bold" pitchFamily="66" charset="0"/>
              <a:cs typeface="Times New Roman" pitchFamily="18" charset="0"/>
            </a:endParaRPr>
          </a:p>
          <a:p>
            <a:pPr algn="ctr">
              <a:spcBef>
                <a:spcPct val="20000"/>
              </a:spcBef>
            </a:pPr>
            <a:endParaRPr lang="es-MX" sz="3200" b="1" dirty="0">
              <a:solidFill>
                <a:schemeClr val="tx2">
                  <a:lumMod val="10000"/>
                  <a:lumOff val="90000"/>
                </a:schemeClr>
              </a:solidFill>
              <a:effectLst>
                <a:glow rad="139700">
                  <a:srgbClr val="000000">
                    <a:satMod val="175000"/>
                    <a:alpha val="40000"/>
                  </a:srgbClr>
                </a:glow>
                <a:outerShdw blurRad="50800" dist="50800" algn="l" rotWithShape="0">
                  <a:srgbClr val="C00000"/>
                </a:outerShdw>
              </a:effectLst>
              <a:latin typeface="Script MT Bold" pitchFamily="66" charset="0"/>
              <a:cs typeface="Times New Roman" pitchFamily="18" charset="0"/>
            </a:endParaRPr>
          </a:p>
          <a:p>
            <a:pPr algn="ctr">
              <a:spcBef>
                <a:spcPct val="20000"/>
              </a:spcBef>
            </a:pPr>
            <a:endParaRPr lang="es-PE" sz="3200" b="1" dirty="0">
              <a:solidFill>
                <a:schemeClr val="tx2">
                  <a:lumMod val="10000"/>
                  <a:lumOff val="90000"/>
                </a:schemeClr>
              </a:solidFill>
              <a:effectLst>
                <a:glow rad="139700">
                  <a:srgbClr val="000000">
                    <a:satMod val="175000"/>
                    <a:alpha val="40000"/>
                  </a:srgbClr>
                </a:glow>
                <a:outerShdw blurRad="50800" dist="50800" algn="l" rotWithShape="0">
                  <a:srgbClr val="C00000"/>
                </a:outerShdw>
              </a:effectLst>
              <a:latin typeface="Script MT Bold" pitchFamily="66" charset="0"/>
              <a:cs typeface="Times New Roman" pitchFamily="18" charset="0"/>
            </a:endParaRPr>
          </a:p>
        </p:txBody>
      </p:sp>
      <p:sp>
        <p:nvSpPr>
          <p:cNvPr id="4" name="3 Rectángulo"/>
          <p:cNvSpPr/>
          <p:nvPr/>
        </p:nvSpPr>
        <p:spPr>
          <a:xfrm>
            <a:off x="467544" y="611808"/>
            <a:ext cx="8196992" cy="830997"/>
          </a:xfrm>
          <a:prstGeom prst="rect">
            <a:avLst/>
          </a:prstGeom>
        </p:spPr>
        <p:txBody>
          <a:bodyPr wrap="square">
            <a:spAutoFit/>
          </a:bodyPr>
          <a:lstStyle/>
          <a:p>
            <a:r>
              <a:rPr lang="es-PE" sz="4800" b="1" dirty="0">
                <a:solidFill>
                  <a:srgbClr val="FFFF00"/>
                </a:solidFill>
                <a:effectLst>
                  <a:glow rad="139700">
                    <a:schemeClr val="accent4">
                      <a:satMod val="175000"/>
                      <a:alpha val="40000"/>
                    </a:schemeClr>
                  </a:glow>
                  <a:outerShdw blurRad="50800" dist="38100" dir="10800000" algn="r" rotWithShape="0">
                    <a:srgbClr val="C00000"/>
                  </a:outerShdw>
                </a:effectLst>
                <a:latin typeface="Script MT Bold" pitchFamily="66" charset="0"/>
                <a:cs typeface="Times New Roman" pitchFamily="18" charset="0"/>
              </a:rPr>
              <a:t>	</a:t>
            </a:r>
            <a:r>
              <a:rPr lang="es-PE" sz="4800" b="1" dirty="0">
                <a:solidFill>
                  <a:srgbClr val="FFFFFF"/>
                </a:solidFill>
                <a:effectLst>
                  <a:glow rad="139700">
                    <a:schemeClr val="accent4">
                      <a:satMod val="175000"/>
                      <a:alpha val="40000"/>
                    </a:schemeClr>
                  </a:glow>
                  <a:outerShdw blurRad="50800" dist="38100" dir="10800000" algn="r" rotWithShape="0">
                    <a:srgbClr val="C00000"/>
                  </a:outerShdw>
                </a:effectLst>
                <a:latin typeface="Script MT Bold" pitchFamily="66" charset="0"/>
                <a:cs typeface="Times New Roman" pitchFamily="18" charset="0"/>
              </a:rPr>
              <a:t>Compromiso de la semana: </a:t>
            </a:r>
            <a:endParaRPr lang="es-PE" sz="2800" dirty="0">
              <a:solidFill>
                <a:srgbClr val="FFFFFF"/>
              </a:solidFill>
              <a:effectLst>
                <a:glow rad="139700">
                  <a:schemeClr val="accent4">
                    <a:satMod val="175000"/>
                    <a:alpha val="40000"/>
                  </a:schemeClr>
                </a:glow>
                <a:outerShdw blurRad="50800" dist="38100" dir="10800000" algn="r" rotWithShape="0">
                  <a:srgbClr val="C00000"/>
                </a:outerShdw>
              </a:effectLst>
            </a:endParaRPr>
          </a:p>
        </p:txBody>
      </p:sp>
    </p:spTree>
    <p:extLst>
      <p:ext uri="{BB962C8B-B14F-4D97-AF65-F5344CB8AC3E}">
        <p14:creationId xmlns:p14="http://schemas.microsoft.com/office/powerpoint/2010/main" val="1929077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prestig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6197"/>
                                        </p:tgtEl>
                                        <p:attrNameLst>
                                          <p:attrName>style.visibility</p:attrName>
                                        </p:attrNameLst>
                                      </p:cBhvr>
                                      <p:to>
                                        <p:strVal val="visible"/>
                                      </p:to>
                                    </p:set>
                                    <p:anim calcmode="lin" valueType="num">
                                      <p:cBhvr>
                                        <p:cTn id="7" dur="500" fill="hold"/>
                                        <p:tgtEl>
                                          <p:spTgt spid="13619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6197"/>
                                        </p:tgtEl>
                                        <p:attrNameLst>
                                          <p:attrName>ppt_y</p:attrName>
                                        </p:attrNameLst>
                                      </p:cBhvr>
                                      <p:tavLst>
                                        <p:tav tm="0">
                                          <p:val>
                                            <p:strVal val="#ppt_y"/>
                                          </p:val>
                                        </p:tav>
                                        <p:tav tm="100000">
                                          <p:val>
                                            <p:strVal val="#ppt_y"/>
                                          </p:val>
                                        </p:tav>
                                      </p:tavLst>
                                    </p:anim>
                                    <p:anim calcmode="lin" valueType="num">
                                      <p:cBhvr>
                                        <p:cTn id="9" dur="500" fill="hold"/>
                                        <p:tgtEl>
                                          <p:spTgt spid="13619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619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ruz cristiana bizantina sobre el fondo de satén púrpura violeta en bucle  Video Libre de Derechos 1287899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17" y="492128"/>
            <a:ext cx="8155710" cy="5899436"/>
          </a:xfrm>
          <a:prstGeom prst="rect">
            <a:avLst/>
          </a:prstGeom>
          <a:noFill/>
          <a:extLst>
            <a:ext uri="{909E8E84-426E-40DD-AFC4-6F175D3DCCD1}">
              <a14:hiddenFill xmlns:a14="http://schemas.microsoft.com/office/drawing/2010/main">
                <a:solidFill>
                  <a:srgbClr val="FFFFFF"/>
                </a:solidFill>
              </a14:hiddenFill>
            </a:ext>
          </a:extLst>
        </p:spPr>
      </p:pic>
      <p:sp>
        <p:nvSpPr>
          <p:cNvPr id="133125" name="Rectangle 5"/>
          <p:cNvSpPr>
            <a:spLocks noChangeArrowheads="1"/>
          </p:cNvSpPr>
          <p:nvPr/>
        </p:nvSpPr>
        <p:spPr bwMode="auto">
          <a:xfrm>
            <a:off x="1302306" y="779589"/>
            <a:ext cx="7370618" cy="543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_tradnl"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Señor, que tu bondad descienda sobre nosotros, </a:t>
            </a:r>
            <a:r>
              <a:rPr lang="es-ES_tradnl" sz="2400" dirty="0" smtClean="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                                   caminantes </a:t>
            </a:r>
            <a:r>
              <a:rPr lang="es-ES_tradnl"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en la esperanza de tu encuentro</a:t>
            </a:r>
            <a:r>
              <a:rPr lang="es-ES_tradnl" sz="2400" dirty="0" smtClean="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a:t>
            </a:r>
          </a:p>
          <a:p>
            <a:pPr algn="ctr"/>
            <a:r>
              <a:rPr lang="es-MX" sz="2400" dirty="0" smtClean="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En </a:t>
            </a: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ti solo reposa nuestra esperanza,</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haznos cercanos a todo aquel que espera</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en medio de la injusticia y de la muerte,</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el amanecer de tu Reino en el mundo.</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Que tus elegidos puedan experimentar</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la salvación que viene de Ti,</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escudo y protector nuestro. </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Contempla hoy, Padre,</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el rostro de tu ungido en la Cruz,</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para que nosotros vivamos y no muramos,</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y podamos cantar tus obras desde ya</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movidos por la esperanza en la Pascua</a:t>
            </a:r>
          </a:p>
          <a:p>
            <a:pPr algn="ctr"/>
            <a:r>
              <a:rPr lang="es-MX"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rPr>
              <a:t>que vibra hoy en nuestro corazón.</a:t>
            </a:r>
          </a:p>
          <a:p>
            <a:pPr algn="ctr"/>
            <a:endParaRPr lang="es-ES_tradnl" sz="2400" dirty="0">
              <a:solidFill>
                <a:srgbClr val="FFFFFF"/>
              </a:solidFill>
              <a:effectLst>
                <a:glow rad="228600">
                  <a:schemeClr val="accent4">
                    <a:satMod val="175000"/>
                    <a:alpha val="40000"/>
                  </a:schemeClr>
                </a:glow>
                <a:outerShdw blurRad="50800" dist="63500" algn="l" rotWithShape="0">
                  <a:prstClr val="black"/>
                </a:outerShdw>
              </a:effectLst>
              <a:latin typeface="Berlin Sans FB" panose="020E0602020502020306" pitchFamily="34" charset="0"/>
              <a:ea typeface="Times New Roman" panose="02020603050405020304" pitchFamily="18" charset="0"/>
            </a:endParaRPr>
          </a:p>
        </p:txBody>
      </p:sp>
      <p:sp>
        <p:nvSpPr>
          <p:cNvPr id="133126" name="WordArt 6"/>
          <p:cNvSpPr>
            <a:spLocks noChangeArrowheads="1" noChangeShapeType="1" noTextEdit="1"/>
          </p:cNvSpPr>
          <p:nvPr/>
        </p:nvSpPr>
        <p:spPr bwMode="auto">
          <a:xfrm>
            <a:off x="646541" y="535711"/>
            <a:ext cx="2410692" cy="24387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E" sz="2000" kern="10" dirty="0">
                <a:ln w="9525">
                  <a:solidFill>
                    <a:srgbClr val="0066FF"/>
                  </a:solidFill>
                  <a:round/>
                  <a:headEnd/>
                  <a:tailEnd/>
                </a:ln>
                <a:solidFill>
                  <a:srgbClr val="FFFF00"/>
                </a:solidFill>
                <a:latin typeface="Arial Black"/>
              </a:rPr>
              <a:t>Oración final </a:t>
            </a:r>
          </a:p>
        </p:txBody>
      </p:sp>
    </p:spTree>
    <p:extLst>
      <p:ext uri="{BB962C8B-B14F-4D97-AF65-F5344CB8AC3E}">
        <p14:creationId xmlns:p14="http://schemas.microsoft.com/office/powerpoint/2010/main" val="2722456706"/>
      </p:ext>
    </p:extLst>
  </p:cSld>
  <p:clrMapOvr>
    <a:masterClrMapping/>
  </p:clrMapOvr>
  <mc:AlternateContent xmlns:mc="http://schemas.openxmlformats.org/markup-compatibility/2006">
    <mc:Choice xmlns:p14="http://schemas.microsoft.com/office/powerpoint/2010/main" Requires="p14">
      <p:transition spd="slow" p14:dur="1200" advClick="0">
        <p:dissolve/>
      </p:transition>
    </mc:Choice>
    <mc:Fallback>
      <p:transition spd="slow" advClick="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25">
                                            <p:txEl>
                                              <p:pRg st="0" end="0"/>
                                            </p:txEl>
                                          </p:spTgt>
                                        </p:tgtEl>
                                        <p:attrNameLst>
                                          <p:attrName>style.visibility</p:attrName>
                                        </p:attrNameLst>
                                      </p:cBhvr>
                                      <p:to>
                                        <p:strVal val="visible"/>
                                      </p:to>
                                    </p:set>
                                    <p:anim calcmode="lin" valueType="num">
                                      <p:cBhvr>
                                        <p:cTn id="7" dur="500" fill="hold"/>
                                        <p:tgtEl>
                                          <p:spTgt spid="1331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31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33125">
                                            <p:txEl>
                                              <p:pRg st="1" end="1"/>
                                            </p:txEl>
                                          </p:spTgt>
                                        </p:tgtEl>
                                        <p:attrNameLst>
                                          <p:attrName>style.visibility</p:attrName>
                                        </p:attrNameLst>
                                      </p:cBhvr>
                                      <p:to>
                                        <p:strVal val="visible"/>
                                      </p:to>
                                    </p:set>
                                    <p:anim calcmode="lin" valueType="num">
                                      <p:cBhvr>
                                        <p:cTn id="16" dur="500" fill="hold"/>
                                        <p:tgtEl>
                                          <p:spTgt spid="13312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312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3312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312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31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33125">
                                            <p:txEl>
                                              <p:pRg st="2" end="2"/>
                                            </p:txEl>
                                          </p:spTgt>
                                        </p:tgtEl>
                                        <p:attrNameLst>
                                          <p:attrName>style.visibility</p:attrName>
                                        </p:attrNameLst>
                                      </p:cBhvr>
                                      <p:to>
                                        <p:strVal val="visible"/>
                                      </p:to>
                                    </p:set>
                                    <p:anim calcmode="lin" valueType="num">
                                      <p:cBhvr>
                                        <p:cTn id="25" dur="500" fill="hold"/>
                                        <p:tgtEl>
                                          <p:spTgt spid="13312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3312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3312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3312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3312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33125">
                                            <p:txEl>
                                              <p:pRg st="3" end="3"/>
                                            </p:txEl>
                                          </p:spTgt>
                                        </p:tgtEl>
                                        <p:attrNameLst>
                                          <p:attrName>style.visibility</p:attrName>
                                        </p:attrNameLst>
                                      </p:cBhvr>
                                      <p:to>
                                        <p:strVal val="visible"/>
                                      </p:to>
                                    </p:set>
                                    <p:anim calcmode="lin" valueType="num">
                                      <p:cBhvr>
                                        <p:cTn id="34" dur="500" fill="hold"/>
                                        <p:tgtEl>
                                          <p:spTgt spid="13312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312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3312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312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3312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33125">
                                            <p:txEl>
                                              <p:pRg st="4" end="4"/>
                                            </p:txEl>
                                          </p:spTgt>
                                        </p:tgtEl>
                                        <p:attrNameLst>
                                          <p:attrName>style.visibility</p:attrName>
                                        </p:attrNameLst>
                                      </p:cBhvr>
                                      <p:to>
                                        <p:strVal val="visible"/>
                                      </p:to>
                                    </p:set>
                                    <p:anim calcmode="lin" valueType="num">
                                      <p:cBhvr>
                                        <p:cTn id="43" dur="500" fill="hold"/>
                                        <p:tgtEl>
                                          <p:spTgt spid="13312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33125">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3312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3312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3312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33125">
                                            <p:txEl>
                                              <p:pRg st="5" end="5"/>
                                            </p:txEl>
                                          </p:spTgt>
                                        </p:tgtEl>
                                        <p:attrNameLst>
                                          <p:attrName>style.visibility</p:attrName>
                                        </p:attrNameLst>
                                      </p:cBhvr>
                                      <p:to>
                                        <p:strVal val="visible"/>
                                      </p:to>
                                    </p:set>
                                    <p:anim calcmode="lin" valueType="num">
                                      <p:cBhvr>
                                        <p:cTn id="52" dur="500" fill="hold"/>
                                        <p:tgtEl>
                                          <p:spTgt spid="13312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33125">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3312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3312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3312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33125">
                                            <p:txEl>
                                              <p:pRg st="6" end="6"/>
                                            </p:txEl>
                                          </p:spTgt>
                                        </p:tgtEl>
                                        <p:attrNameLst>
                                          <p:attrName>style.visibility</p:attrName>
                                        </p:attrNameLst>
                                      </p:cBhvr>
                                      <p:to>
                                        <p:strVal val="visible"/>
                                      </p:to>
                                    </p:set>
                                    <p:anim calcmode="lin" valueType="num">
                                      <p:cBhvr>
                                        <p:cTn id="61" dur="500" fill="hold"/>
                                        <p:tgtEl>
                                          <p:spTgt spid="13312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33125">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13312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3312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3312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33125">
                                            <p:txEl>
                                              <p:pRg st="7" end="7"/>
                                            </p:txEl>
                                          </p:spTgt>
                                        </p:tgtEl>
                                        <p:attrNameLst>
                                          <p:attrName>style.visibility</p:attrName>
                                        </p:attrNameLst>
                                      </p:cBhvr>
                                      <p:to>
                                        <p:strVal val="visible"/>
                                      </p:to>
                                    </p:set>
                                    <p:anim calcmode="lin" valueType="num">
                                      <p:cBhvr>
                                        <p:cTn id="70" dur="500" fill="hold"/>
                                        <p:tgtEl>
                                          <p:spTgt spid="13312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3125">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13312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312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312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33125">
                                            <p:txEl>
                                              <p:pRg st="8" end="8"/>
                                            </p:txEl>
                                          </p:spTgt>
                                        </p:tgtEl>
                                        <p:attrNameLst>
                                          <p:attrName>style.visibility</p:attrName>
                                        </p:attrNameLst>
                                      </p:cBhvr>
                                      <p:to>
                                        <p:strVal val="visible"/>
                                      </p:to>
                                    </p:set>
                                    <p:anim calcmode="lin" valueType="num">
                                      <p:cBhvr>
                                        <p:cTn id="79" dur="500" fill="hold"/>
                                        <p:tgtEl>
                                          <p:spTgt spid="13312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33125">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13312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3312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3312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133125">
                                            <p:txEl>
                                              <p:pRg st="9" end="9"/>
                                            </p:txEl>
                                          </p:spTgt>
                                        </p:tgtEl>
                                        <p:attrNameLst>
                                          <p:attrName>style.visibility</p:attrName>
                                        </p:attrNameLst>
                                      </p:cBhvr>
                                      <p:to>
                                        <p:strVal val="visible"/>
                                      </p:to>
                                    </p:set>
                                    <p:anim calcmode="lin" valueType="num">
                                      <p:cBhvr>
                                        <p:cTn id="88" dur="500" fill="hold"/>
                                        <p:tgtEl>
                                          <p:spTgt spid="13312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33125">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133125">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33125">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33125">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133125">
                                            <p:txEl>
                                              <p:pRg st="10" end="10"/>
                                            </p:txEl>
                                          </p:spTgt>
                                        </p:tgtEl>
                                        <p:attrNameLst>
                                          <p:attrName>style.visibility</p:attrName>
                                        </p:attrNameLst>
                                      </p:cBhvr>
                                      <p:to>
                                        <p:strVal val="visible"/>
                                      </p:to>
                                    </p:set>
                                    <p:anim calcmode="lin" valueType="num">
                                      <p:cBhvr>
                                        <p:cTn id="97" dur="500" fill="hold"/>
                                        <p:tgtEl>
                                          <p:spTgt spid="13312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3125">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133125">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3125">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3125">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133125">
                                            <p:txEl>
                                              <p:pRg st="11" end="11"/>
                                            </p:txEl>
                                          </p:spTgt>
                                        </p:tgtEl>
                                        <p:attrNameLst>
                                          <p:attrName>style.visibility</p:attrName>
                                        </p:attrNameLst>
                                      </p:cBhvr>
                                      <p:to>
                                        <p:strVal val="visible"/>
                                      </p:to>
                                    </p:set>
                                    <p:anim calcmode="lin" valueType="num">
                                      <p:cBhvr>
                                        <p:cTn id="106" dur="500" fill="hold"/>
                                        <p:tgtEl>
                                          <p:spTgt spid="133125">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133125">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133125">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133125">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133125">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133125">
                                            <p:txEl>
                                              <p:pRg st="12" end="12"/>
                                            </p:txEl>
                                          </p:spTgt>
                                        </p:tgtEl>
                                        <p:attrNameLst>
                                          <p:attrName>style.visibility</p:attrName>
                                        </p:attrNameLst>
                                      </p:cBhvr>
                                      <p:to>
                                        <p:strVal val="visible"/>
                                      </p:to>
                                    </p:set>
                                    <p:anim calcmode="lin" valueType="num">
                                      <p:cBhvr>
                                        <p:cTn id="115" dur="500" fill="hold"/>
                                        <p:tgtEl>
                                          <p:spTgt spid="133125">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133125">
                                            <p:txEl>
                                              <p:pRg st="12" end="12"/>
                                            </p:txEl>
                                          </p:spTgt>
                                        </p:tgtEl>
                                        <p:attrNameLst>
                                          <p:attrName>ppt_y</p:attrName>
                                        </p:attrNameLst>
                                      </p:cBhvr>
                                      <p:tavLst>
                                        <p:tav tm="0">
                                          <p:val>
                                            <p:strVal val="#ppt_y"/>
                                          </p:val>
                                        </p:tav>
                                        <p:tav tm="100000">
                                          <p:val>
                                            <p:strVal val="#ppt_y"/>
                                          </p:val>
                                        </p:tav>
                                      </p:tavLst>
                                    </p:anim>
                                    <p:anim calcmode="lin" valueType="num">
                                      <p:cBhvr>
                                        <p:cTn id="117" dur="500" fill="hold"/>
                                        <p:tgtEl>
                                          <p:spTgt spid="133125">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133125">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133125">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133125">
                                            <p:txEl>
                                              <p:pRg st="13" end="13"/>
                                            </p:txEl>
                                          </p:spTgt>
                                        </p:tgtEl>
                                        <p:attrNameLst>
                                          <p:attrName>style.visibility</p:attrName>
                                        </p:attrNameLst>
                                      </p:cBhvr>
                                      <p:to>
                                        <p:strVal val="visible"/>
                                      </p:to>
                                    </p:set>
                                    <p:anim calcmode="lin" valueType="num">
                                      <p:cBhvr>
                                        <p:cTn id="124" dur="500" fill="hold"/>
                                        <p:tgtEl>
                                          <p:spTgt spid="133125">
                                            <p:txEl>
                                              <p:pRg st="13" end="1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133125">
                                            <p:txEl>
                                              <p:pRg st="13" end="13"/>
                                            </p:txEl>
                                          </p:spTgt>
                                        </p:tgtEl>
                                        <p:attrNameLst>
                                          <p:attrName>ppt_y</p:attrName>
                                        </p:attrNameLst>
                                      </p:cBhvr>
                                      <p:tavLst>
                                        <p:tav tm="0">
                                          <p:val>
                                            <p:strVal val="#ppt_y"/>
                                          </p:val>
                                        </p:tav>
                                        <p:tav tm="100000">
                                          <p:val>
                                            <p:strVal val="#ppt_y"/>
                                          </p:val>
                                        </p:tav>
                                      </p:tavLst>
                                    </p:anim>
                                    <p:anim calcmode="lin" valueType="num">
                                      <p:cBhvr>
                                        <p:cTn id="126" dur="500" fill="hold"/>
                                        <p:tgtEl>
                                          <p:spTgt spid="133125">
                                            <p:txEl>
                                              <p:pRg st="13" end="1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133125">
                                            <p:txEl>
                                              <p:pRg st="13" end="1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13312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4229" r="19441"/>
          <a:stretch/>
        </p:blipFill>
        <p:spPr>
          <a:xfrm>
            <a:off x="547771" y="450081"/>
            <a:ext cx="8124889" cy="5941292"/>
          </a:xfrm>
          <a:prstGeom prst="rect">
            <a:avLst/>
          </a:prstGeom>
        </p:spPr>
      </p:pic>
      <p:sp>
        <p:nvSpPr>
          <p:cNvPr id="8" name="WordArt 89"/>
          <p:cNvSpPr>
            <a:spLocks noChangeArrowheads="1" noChangeShapeType="1" noTextEdit="1"/>
          </p:cNvSpPr>
          <p:nvPr/>
        </p:nvSpPr>
        <p:spPr bwMode="auto">
          <a:xfrm>
            <a:off x="2444016" y="575390"/>
            <a:ext cx="4400155" cy="5733045"/>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latin typeface="Times New Roman" pitchFamily="18" charset="0"/>
                <a:ea typeface="+mn-lt"/>
              </a:rPr>
              <a:t>Oh María sin pecado concebida ruega por nosotros que recurrimos a ti</a:t>
            </a:r>
          </a:p>
        </p:txBody>
      </p:sp>
      <p:sp>
        <p:nvSpPr>
          <p:cNvPr id="11" name="Text Box 7"/>
          <p:cNvSpPr txBox="1">
            <a:spLocks noChangeArrowheads="1"/>
          </p:cNvSpPr>
          <p:nvPr/>
        </p:nvSpPr>
        <p:spPr bwMode="auto">
          <a:xfrm>
            <a:off x="2203364" y="6283999"/>
            <a:ext cx="5086077" cy="553998"/>
          </a:xfrm>
          <a:prstGeom prst="rect">
            <a:avLst/>
          </a:prstGeom>
          <a:solidFill>
            <a:srgbClr val="66006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dirty="0">
                <a:solidFill>
                  <a:srgbClr val="CC99FF"/>
                </a:solidFill>
                <a:effectLst>
                  <a:outerShdw blurRad="38100" dist="38100" dir="2700000" algn="tl">
                    <a:srgbClr val="000000">
                      <a:alpha val="43137"/>
                    </a:srgbClr>
                  </a:outerShdw>
                </a:effectLst>
                <a:latin typeface="Poor Richard" pitchFamily="18" charset="0"/>
              </a:rPr>
              <a:t>Texto de </a:t>
            </a:r>
            <a:r>
              <a:rPr lang="es-PE" sz="1000" dirty="0" err="1">
                <a:solidFill>
                  <a:srgbClr val="CC99FF"/>
                </a:solidFill>
                <a:effectLst>
                  <a:outerShdw blurRad="38100" dist="38100" dir="2700000" algn="tl">
                    <a:srgbClr val="000000">
                      <a:alpha val="43137"/>
                    </a:srgbClr>
                  </a:outerShdw>
                </a:effectLst>
                <a:latin typeface="Poor Richard" pitchFamily="18" charset="0"/>
              </a:rPr>
              <a:t>Lectio</a:t>
            </a:r>
            <a:r>
              <a:rPr lang="es-PE" sz="1000" dirty="0">
                <a:solidFill>
                  <a:srgbClr val="CC99FF"/>
                </a:solidFill>
                <a:effectLst>
                  <a:outerShdw blurRad="38100" dist="38100" dir="2700000" algn="tl">
                    <a:srgbClr val="000000">
                      <a:alpha val="43137"/>
                    </a:srgbClr>
                  </a:outerShdw>
                </a:effectLst>
                <a:latin typeface="Poor Richard" pitchFamily="18" charset="0"/>
              </a:rPr>
              <a:t> Divina:    Padre César Chávez  Alva (Chuno) </a:t>
            </a:r>
            <a:r>
              <a:rPr lang="es-PE" sz="1000" dirty="0" err="1">
                <a:solidFill>
                  <a:srgbClr val="CC99FF"/>
                </a:solidFill>
                <a:effectLst>
                  <a:outerShdw blurRad="38100" dist="38100" dir="2700000" algn="tl">
                    <a:srgbClr val="000000">
                      <a:alpha val="43137"/>
                    </a:srgbClr>
                  </a:outerShdw>
                </a:effectLst>
                <a:latin typeface="Poor Richard" pitchFamily="18" charset="0"/>
              </a:rPr>
              <a:t>C.ongregación</a:t>
            </a:r>
            <a:r>
              <a:rPr lang="es-PE" sz="1000" dirty="0">
                <a:solidFill>
                  <a:srgbClr val="CC99FF"/>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000" dirty="0">
                <a:solidFill>
                  <a:srgbClr val="CC99FF"/>
                </a:solidFill>
                <a:effectLst>
                  <a:outerShdw blurRad="38100" dist="38100" dir="2700000" algn="tl">
                    <a:srgbClr val="000000">
                      <a:alpha val="43137"/>
                    </a:srgbClr>
                  </a:outerShdw>
                </a:effectLst>
                <a:latin typeface="Poor Richard" pitchFamily="18" charset="0"/>
              </a:rPr>
              <a:t> </a:t>
            </a:r>
            <a:r>
              <a:rPr lang="es-PE" sz="1000" dirty="0" err="1">
                <a:solidFill>
                  <a:srgbClr val="CC99FF"/>
                </a:solidFill>
                <a:effectLst>
                  <a:outerShdw blurRad="38100" dist="38100" dir="2700000" algn="tl">
                    <a:srgbClr val="000000">
                      <a:alpha val="43137"/>
                    </a:srgbClr>
                  </a:outerShdw>
                </a:effectLst>
                <a:latin typeface="Poor Richard" pitchFamily="18" charset="0"/>
              </a:rPr>
              <a:t>Power</a:t>
            </a:r>
            <a:r>
              <a:rPr lang="es-PE" sz="1000" dirty="0">
                <a:solidFill>
                  <a:srgbClr val="CC99FF"/>
                </a:solidFill>
                <a:effectLst>
                  <a:outerShdw blurRad="38100" dist="38100" dir="2700000" algn="tl">
                    <a:srgbClr val="000000">
                      <a:alpha val="43137"/>
                    </a:srgbClr>
                  </a:outerShdw>
                </a:effectLst>
                <a:latin typeface="Poor Richard" pitchFamily="18" charset="0"/>
              </a:rPr>
              <a:t> Point :  Sor Pilar </a:t>
            </a:r>
            <a:r>
              <a:rPr lang="es-PE" sz="1000" dirty="0" err="1">
                <a:solidFill>
                  <a:srgbClr val="CC99FF"/>
                </a:solidFill>
                <a:effectLst>
                  <a:outerShdw blurRad="38100" dist="38100" dir="2700000" algn="tl">
                    <a:srgbClr val="000000">
                      <a:alpha val="43137"/>
                    </a:srgbClr>
                  </a:outerShdw>
                </a:effectLst>
                <a:latin typeface="Poor Richard" pitchFamily="18" charset="0"/>
              </a:rPr>
              <a:t>Caycho</a:t>
            </a:r>
            <a:r>
              <a:rPr lang="es-PE" sz="1000" dirty="0">
                <a:solidFill>
                  <a:srgbClr val="CC99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Bef>
                <a:spcPct val="0"/>
              </a:spcBef>
              <a:spcAft>
                <a:spcPct val="0"/>
              </a:spcAft>
              <a:defRPr/>
            </a:pPr>
            <a:r>
              <a:rPr lang="es-PE" sz="1000" dirty="0">
                <a:solidFill>
                  <a:srgbClr val="CC99FF"/>
                </a:solidFill>
                <a:effectLst>
                  <a:outerShdw blurRad="38100" dist="38100" dir="2700000" algn="tl">
                    <a:srgbClr val="000000">
                      <a:alpha val="43137"/>
                    </a:srgbClr>
                  </a:outerShdw>
                </a:effectLst>
                <a:latin typeface="Poor Richard" pitchFamily="18" charset="0"/>
              </a:rPr>
              <a:t>www.hijasdelacaridadperu.org             www.cm.peru.com.pe</a:t>
            </a:r>
          </a:p>
        </p:txBody>
      </p:sp>
    </p:spTree>
    <p:extLst>
      <p:ext uri="{BB962C8B-B14F-4D97-AF65-F5344CB8AC3E}">
        <p14:creationId xmlns:p14="http://schemas.microsoft.com/office/powerpoint/2010/main" val="3191052082"/>
      </p:ext>
    </p:extLst>
  </p:cSld>
  <p:clrMapOvr>
    <a:masterClrMapping/>
  </p:clrMapOvr>
  <mc:AlternateContent xmlns:mc="http://schemas.openxmlformats.org/markup-compatibility/2006">
    <mc:Choice xmlns:p14="http://schemas.microsoft.com/office/powerpoint/2010/main" Requires="p14">
      <p:transition spd="slow" p14:dur="4000" advClick="0">
        <p14:vortex/>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3000" fill="hold"/>
                                        <p:tgtEl>
                                          <p:spTgt spid="8"/>
                                        </p:tgtEl>
                                        <p:attrNameLst>
                                          <p:attrName>ppt_w</p:attrName>
                                        </p:attrNameLst>
                                      </p:cBhvr>
                                      <p:tavLst>
                                        <p:tav tm="0">
                                          <p:val>
                                            <p:fltVal val="0"/>
                                          </p:val>
                                        </p:tav>
                                        <p:tav tm="100000">
                                          <p:val>
                                            <p:strVal val="#ppt_w"/>
                                          </p:val>
                                        </p:tav>
                                      </p:tavLst>
                                    </p:anim>
                                    <p:anim calcmode="lin" valueType="num">
                                      <p:cBhvr>
                                        <p:cTn id="17" dur="3000" fill="hold"/>
                                        <p:tgtEl>
                                          <p:spTgt spid="8"/>
                                        </p:tgtEl>
                                        <p:attrNameLst>
                                          <p:attrName>ppt_h</p:attrName>
                                        </p:attrNameLst>
                                      </p:cBhvr>
                                      <p:tavLst>
                                        <p:tav tm="0">
                                          <p:val>
                                            <p:fltVal val="0"/>
                                          </p:val>
                                        </p:tav>
                                        <p:tav tm="100000">
                                          <p:val>
                                            <p:strVal val="#ppt_h"/>
                                          </p:val>
                                        </p:tav>
                                      </p:tavLst>
                                    </p:anim>
                                    <p:animEffect transition="in" filter="fade">
                                      <p:cBhvr>
                                        <p:cTn id="1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imagen y semej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73" y="468723"/>
            <a:ext cx="8100942" cy="5917237"/>
          </a:xfrm>
          <a:prstGeom prst="rect">
            <a:avLst/>
          </a:prstGeom>
          <a:noFill/>
          <a:extLst>
            <a:ext uri="{909E8E84-426E-40DD-AFC4-6F175D3DCCD1}">
              <a14:hiddenFill xmlns:a14="http://schemas.microsoft.com/office/drawing/2010/main">
                <a:solidFill>
                  <a:srgbClr val="FFFFFF"/>
                </a:solidFill>
              </a14:hiddenFill>
            </a:ext>
          </a:extLst>
        </p:spPr>
      </p:pic>
      <p:sp>
        <p:nvSpPr>
          <p:cNvPr id="138245" name="Rectangle 5"/>
          <p:cNvSpPr>
            <a:spLocks noChangeArrowheads="1"/>
          </p:cNvSpPr>
          <p:nvPr/>
        </p:nvSpPr>
        <p:spPr bwMode="auto">
          <a:xfrm>
            <a:off x="517237" y="868249"/>
            <a:ext cx="8273825" cy="9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Dios crea al ser humano por amor. Por amor perdona al pueblo su infidelidad. </a:t>
            </a:r>
          </a:p>
        </p:txBody>
      </p:sp>
      <p:sp>
        <p:nvSpPr>
          <p:cNvPr id="3" name="2 Rectángulo"/>
          <p:cNvSpPr/>
          <p:nvPr/>
        </p:nvSpPr>
        <p:spPr>
          <a:xfrm>
            <a:off x="618185" y="463493"/>
            <a:ext cx="3211135" cy="461665"/>
          </a:xfrm>
          <a:prstGeom prst="rect">
            <a:avLst/>
          </a:prstGeom>
        </p:spPr>
        <p:txBody>
          <a:bodyPr wrap="none">
            <a:spAutoFit/>
          </a:bodyPr>
          <a:lstStyle/>
          <a:p>
            <a:pPr>
              <a:defRPr/>
            </a:pPr>
            <a:r>
              <a:rPr lang="es-PE" sz="2400" b="1" dirty="0">
                <a:solidFill>
                  <a:srgbClr val="FFFF00"/>
                </a:solidFill>
                <a:effectLst>
                  <a:glow rad="63500">
                    <a:srgbClr val="000000">
                      <a:satMod val="175000"/>
                      <a:alpha val="40000"/>
                    </a:srgbClr>
                  </a:glow>
                  <a:outerShdw blurRad="50800" dist="38100" dir="10800000" algn="r" rotWithShape="0">
                    <a:prstClr val="black"/>
                  </a:outerShdw>
                </a:effectLst>
                <a:latin typeface="Segoe Script" pitchFamily="34" charset="0"/>
                <a:cs typeface="Aharoni" pitchFamily="2" charset="-79"/>
              </a:rPr>
              <a:t>AMBIENTACIÓN:  </a:t>
            </a:r>
          </a:p>
        </p:txBody>
      </p:sp>
      <p:sp>
        <p:nvSpPr>
          <p:cNvPr id="4" name="3 Rectángulo"/>
          <p:cNvSpPr/>
          <p:nvPr/>
        </p:nvSpPr>
        <p:spPr>
          <a:xfrm>
            <a:off x="2382982" y="1625196"/>
            <a:ext cx="6408080" cy="1338828"/>
          </a:xfrm>
          <a:prstGeom prst="rect">
            <a:avLst/>
          </a:prstGeom>
        </p:spPr>
        <p:txBody>
          <a:bodyPr wrap="square">
            <a:spAutoFit/>
          </a:bodyPr>
          <a:lstStyle/>
          <a:p>
            <a:pPr algn="ctr"/>
            <a:r>
              <a:rPr lang="es-PE" sz="2700" b="1" dirty="0">
                <a:solidFill>
                  <a:schemeClr val="tx2">
                    <a:lumMod val="10000"/>
                    <a:lumOff val="90000"/>
                  </a:schemeClr>
                </a:solidFill>
                <a:effectLst>
                  <a:glow rad="1397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Por amor, cuando estábamos muertos por el pecado, él nos devolvió la vida con la resurrección de Jesús.          </a:t>
            </a:r>
          </a:p>
        </p:txBody>
      </p:sp>
      <p:sp>
        <p:nvSpPr>
          <p:cNvPr id="8" name="Rectangle 5"/>
          <p:cNvSpPr>
            <a:spLocks noChangeArrowheads="1"/>
          </p:cNvSpPr>
          <p:nvPr/>
        </p:nvSpPr>
        <p:spPr bwMode="auto">
          <a:xfrm>
            <a:off x="532688" y="5120419"/>
            <a:ext cx="8182113" cy="978494"/>
          </a:xfrm>
          <a:prstGeom prst="rect">
            <a:avLst/>
          </a:prstGeom>
          <a:noFill/>
          <a:ln>
            <a:noFill/>
          </a:ln>
          <a:effectLst/>
          <a:extLst/>
        </p:spPr>
        <p:txBody>
          <a:bodyPr/>
          <a:lstStyle/>
          <a:p>
            <a:pPr algn="ctr">
              <a:defRPr/>
            </a:pP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BT" panose="020B0504020202020204" pitchFamily="34" charset="0"/>
                <a:cs typeface="Aharoni" pitchFamily="2" charset="-79"/>
              </a:rPr>
              <a:t>En nuestro camino cuaresmal, la Palabra de Dios es invitación a creer en Jesús y a vivir en el amor del Padre.</a:t>
            </a:r>
          </a:p>
          <a:p>
            <a:pPr algn="ctr">
              <a:defRPr/>
            </a:pPr>
            <a:endParaRPr lang="es-PE" sz="2700" b="1" dirty="0">
              <a:solidFill>
                <a:schemeClr val="tx2">
                  <a:lumMod val="10000"/>
                  <a:lumOff val="90000"/>
                </a:schemeClr>
              </a:solidFill>
              <a:effectLst>
                <a:glow rad="63500">
                  <a:srgbClr val="000000">
                    <a:satMod val="175000"/>
                    <a:alpha val="40000"/>
                  </a:srgbClr>
                </a:glow>
                <a:outerShdw blurRad="50800" dist="38100" dir="10800000" algn="r" rotWithShape="0">
                  <a:prstClr val="black"/>
                </a:outerShdw>
              </a:effectLst>
              <a:latin typeface="Swis721 BT" panose="020B0504020202020204" pitchFamily="34" charset="0"/>
              <a:cs typeface="Aharoni" pitchFamily="2" charset="-79"/>
            </a:endParaRPr>
          </a:p>
        </p:txBody>
      </p:sp>
      <p:sp>
        <p:nvSpPr>
          <p:cNvPr id="9" name="3 Rectángulo"/>
          <p:cNvSpPr/>
          <p:nvPr/>
        </p:nvSpPr>
        <p:spPr>
          <a:xfrm>
            <a:off x="652756" y="3427342"/>
            <a:ext cx="5146087" cy="1754326"/>
          </a:xfrm>
          <a:prstGeom prst="rect">
            <a:avLst/>
          </a:prstGeom>
        </p:spPr>
        <p:txBody>
          <a:bodyPr wrap="square">
            <a:spAutoFit/>
          </a:bodyPr>
          <a:lstStyle/>
          <a:p>
            <a:pPr>
              <a:defRPr/>
            </a:pPr>
            <a:r>
              <a:rPr lang="es-PE" sz="27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Y </a:t>
            </a: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tanto amó Dios al </a:t>
            </a:r>
            <a:r>
              <a:rPr lang="es-PE" sz="27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                          mundo </a:t>
            </a: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que entregó a la muerte </a:t>
            </a:r>
            <a:r>
              <a:rPr lang="es-PE" sz="27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                      a su </a:t>
            </a: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Hijo para que creyendo en </a:t>
            </a:r>
            <a:r>
              <a:rPr lang="es-PE" sz="27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                     él </a:t>
            </a:r>
            <a:r>
              <a:rPr lang="es-PE" sz="27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Swis721 Cn BT" panose="020B0506020202030204" pitchFamily="34" charset="0"/>
                <a:cs typeface="Aharoni" pitchFamily="2" charset="-79"/>
              </a:rPr>
              <a:t>tengamos vida eterna.</a:t>
            </a:r>
          </a:p>
        </p:txBody>
      </p:sp>
    </p:spTree>
    <p:extLst>
      <p:ext uri="{BB962C8B-B14F-4D97-AF65-F5344CB8AC3E}">
        <p14:creationId xmlns:p14="http://schemas.microsoft.com/office/powerpoint/2010/main" val="2892800530"/>
      </p:ext>
    </p:extLst>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8245"/>
                                        </p:tgtEl>
                                        <p:attrNameLst>
                                          <p:attrName>style.visibility</p:attrName>
                                        </p:attrNameLst>
                                      </p:cBhvr>
                                      <p:to>
                                        <p:strVal val="visible"/>
                                      </p:to>
                                    </p:set>
                                    <p:anim calcmode="discrete" valueType="clr">
                                      <p:cBhvr override="childStyle">
                                        <p:cTn id="7" dur="80"/>
                                        <p:tgtEl>
                                          <p:spTgt spid="1382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8245"/>
                                        </p:tgtEl>
                                        <p:attrNameLst>
                                          <p:attrName>fillcolor</p:attrName>
                                        </p:attrNameLst>
                                      </p:cBhvr>
                                      <p:tavLst>
                                        <p:tav tm="0">
                                          <p:val>
                                            <p:clrVal>
                                              <a:schemeClr val="accent2"/>
                                            </p:clrVal>
                                          </p:val>
                                        </p:tav>
                                        <p:tav tm="50000">
                                          <p:val>
                                            <p:clrVal>
                                              <a:schemeClr val="hlink"/>
                                            </p:clrVal>
                                          </p:val>
                                        </p:tav>
                                      </p:tavLst>
                                    </p:anim>
                                    <p:set>
                                      <p:cBhvr>
                                        <p:cTn id="9" dur="80"/>
                                        <p:tgtEl>
                                          <p:spTgt spid="138245"/>
                                        </p:tgtEl>
                                        <p:attrNameLst>
                                          <p:attrName>fill.type</p:attrName>
                                        </p:attrNameLst>
                                      </p:cBhvr>
                                      <p:to>
                                        <p:strVal val="solid"/>
                                      </p:to>
                                    </p:set>
                                  </p:childTnLst>
                                </p:cTn>
                              </p:par>
                            </p:childTnLst>
                          </p:cTn>
                        </p:par>
                        <p:par>
                          <p:cTn id="10" fill="hold">
                            <p:stCondLst>
                              <p:cond delay="2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par>
                          <p:cTn id="16" fill="hold">
                            <p:stCondLst>
                              <p:cond delay="60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par>
                          <p:cTn id="22" fill="hold">
                            <p:stCondLst>
                              <p:cond delay="94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
                                        </p:tgtEl>
                                        <p:attrNameLst>
                                          <p:attrName>style.visibility</p:attrName>
                                        </p:attrNameLst>
                                      </p:cBhvr>
                                      <p:to>
                                        <p:strVal val="visible"/>
                                      </p:to>
                                    </p:set>
                                    <p:anim calcmode="discrete" valueType="clr">
                                      <p:cBhvr override="childStyle">
                                        <p:cTn id="2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
                                        </p:tgtEl>
                                        <p:attrNameLst>
                                          <p:attrName>fillcolor</p:attrName>
                                        </p:attrNameLst>
                                      </p:cBhvr>
                                      <p:tavLst>
                                        <p:tav tm="0">
                                          <p:val>
                                            <p:clrVal>
                                              <a:schemeClr val="accent2"/>
                                            </p:clrVal>
                                          </p:val>
                                        </p:tav>
                                        <p:tav tm="50000">
                                          <p:val>
                                            <p:clrVal>
                                              <a:schemeClr val="hlink"/>
                                            </p:clrVal>
                                          </p:val>
                                        </p:tav>
                                      </p:tavLst>
                                    </p:anim>
                                    <p:set>
                                      <p:cBhvr>
                                        <p:cTn id="27"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34/a4/ef/34a4efd01b5d9316f87319eb1185727f.jpg"/>
          <p:cNvPicPr>
            <a:picLocks noChangeAspect="1" noChangeArrowheads="1"/>
          </p:cNvPicPr>
          <p:nvPr/>
        </p:nvPicPr>
        <p:blipFill rotWithShape="1">
          <a:blip r:embed="rId2">
            <a:extLst>
              <a:ext uri="{28A0092B-C50C-407E-A947-70E740481C1C}">
                <a14:useLocalDpi xmlns:a14="http://schemas.microsoft.com/office/drawing/2010/main" val="0"/>
              </a:ext>
            </a:extLst>
          </a:blip>
          <a:srcRect b="12524"/>
          <a:stretch/>
        </p:blipFill>
        <p:spPr bwMode="auto">
          <a:xfrm>
            <a:off x="581891" y="436128"/>
            <a:ext cx="8118764" cy="594619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WordArt 6" descr="Bolsa de papel"/>
          <p:cNvSpPr>
            <a:spLocks noChangeArrowheads="1" noChangeShapeType="1" noTextEdit="1"/>
          </p:cNvSpPr>
          <p:nvPr/>
        </p:nvSpPr>
        <p:spPr bwMode="auto">
          <a:xfrm>
            <a:off x="742041" y="609600"/>
            <a:ext cx="2998686" cy="443345"/>
          </a:xfrm>
          <a:prstGeom prst="rect">
            <a:avLst/>
          </a:prstGeom>
        </p:spPr>
        <p:txBody>
          <a:bodyPr wrap="none" fromWordArt="1">
            <a:prstTxWarp prst="textPlain">
              <a:avLst>
                <a:gd name="adj" fmla="val 50000"/>
              </a:avLst>
            </a:prstTxWarp>
            <a:scene3d>
              <a:camera prst="orthographicFront"/>
              <a:lightRig rig="soft" dir="t">
                <a:rot lat="0" lon="0" rev="10800000"/>
              </a:lightRig>
            </a:scene3d>
            <a:sp3d>
              <a:bevelT w="27940" h="12700"/>
              <a:contourClr>
                <a:srgbClr val="DDDDDD"/>
              </a:contourClr>
            </a:sp3d>
          </a:bodyPr>
          <a:lstStyle/>
          <a:p>
            <a:r>
              <a:rPr lang="es-PE" sz="2400" b="1" kern="10" spc="150" dirty="0">
                <a:ln w="11430"/>
                <a:solidFill>
                  <a:schemeClr val="tx2">
                    <a:lumMod val="10000"/>
                    <a:lumOff val="90000"/>
                  </a:schemeClr>
                </a:solidFill>
                <a:effectLst>
                  <a:glow rad="139700">
                    <a:schemeClr val="accent4">
                      <a:satMod val="175000"/>
                      <a:alpha val="40000"/>
                    </a:schemeClr>
                  </a:glow>
                  <a:outerShdw blurRad="25400" algn="tl" rotWithShape="0">
                    <a:srgbClr val="000000">
                      <a:alpha val="43000"/>
                    </a:srgbClr>
                  </a:outerShdw>
                </a:effectLst>
                <a:latin typeface="Times New Roman"/>
                <a:cs typeface="Times New Roman"/>
              </a:rPr>
              <a:t>Oración inicial</a:t>
            </a:r>
          </a:p>
        </p:txBody>
      </p:sp>
      <p:sp>
        <p:nvSpPr>
          <p:cNvPr id="5" name="Text Box 5"/>
          <p:cNvSpPr txBox="1">
            <a:spLocks noChangeArrowheads="1"/>
          </p:cNvSpPr>
          <p:nvPr/>
        </p:nvSpPr>
        <p:spPr bwMode="auto">
          <a:xfrm>
            <a:off x="3577606" y="548594"/>
            <a:ext cx="4975266"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Señor </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Jesús seguimos preparándonos para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recordar y </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celebrar tu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hecho redentor y salvador</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 tu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pasión, </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                muerte y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resurrección</a:t>
            </a:r>
            <a:r>
              <a:rPr lang="es-PE" sz="2800"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a:t>
            </a:r>
            <a:endParaRPr lang="es-PE" sz="2800"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endParaRPr>
          </a:p>
        </p:txBody>
      </p:sp>
      <p:sp>
        <p:nvSpPr>
          <p:cNvPr id="6" name="Text Box 5"/>
          <p:cNvSpPr txBox="1">
            <a:spLocks noChangeArrowheads="1"/>
          </p:cNvSpPr>
          <p:nvPr/>
        </p:nvSpPr>
        <p:spPr bwMode="auto">
          <a:xfrm>
            <a:off x="5092369" y="2842897"/>
            <a:ext cx="360828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Señor, te pedimos que sigas iluminándonos</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 que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sigas mostrándonos cómo estamos</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 que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nos ayudes a conocernos interiormente, </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que </a:t>
            </a:r>
            <a:r>
              <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iluminados por tu palabra</a:t>
            </a:r>
            <a:r>
              <a:rPr lang="es-PE" b="1" dirty="0" smtClean="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rPr>
              <a:t>,</a:t>
            </a:r>
            <a:endParaRPr lang="es-PE" b="1" dirty="0">
              <a:solidFill>
                <a:srgbClr val="1C1C1C">
                  <a:lumMod val="10000"/>
                  <a:lumOff val="90000"/>
                </a:srgbClr>
              </a:solidFill>
              <a:effectLst>
                <a:glow rad="101600">
                  <a:schemeClr val="accent4">
                    <a:satMod val="175000"/>
                    <a:alpha val="40000"/>
                  </a:schemeClr>
                </a:glow>
                <a:outerShdw blurRad="50800" dist="38100" dir="10800000" algn="r" rotWithShape="0">
                  <a:prstClr val="black"/>
                </a:outerShdw>
              </a:effectLst>
              <a:latin typeface="Tekton Pro" pitchFamily="34" charset="0"/>
            </a:endParaRPr>
          </a:p>
        </p:txBody>
      </p:sp>
    </p:spTree>
    <p:extLst>
      <p:ext uri="{BB962C8B-B14F-4D97-AF65-F5344CB8AC3E}">
        <p14:creationId xmlns:p14="http://schemas.microsoft.com/office/powerpoint/2010/main" val="1890381836"/>
      </p:ext>
    </p:extLst>
  </p:cSld>
  <p:clrMapOvr>
    <a:masterClrMapping/>
  </p:clrMapOvr>
  <p:transition spd="slow" advClick="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4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6"/>
                                        </p:tgtEl>
                                        <p:attrNameLst>
                                          <p:attrName>fillcolor</p:attrName>
                                        </p:attrNameLst>
                                      </p:cBhvr>
                                      <p:tavLst>
                                        <p:tav tm="0">
                                          <p:val>
                                            <p:clrVal>
                                              <a:schemeClr val="accent2"/>
                                            </p:clrVal>
                                          </p:val>
                                        </p:tav>
                                        <p:tav tm="50000">
                                          <p:val>
                                            <p:clrVal>
                                              <a:schemeClr val="hlink"/>
                                            </p:clrVal>
                                          </p:val>
                                        </p:tav>
                                      </p:tavLst>
                                    </p:anim>
                                    <p:set>
                                      <p:cBhvr>
                                        <p:cTn id="15" dur="25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15830" y="952158"/>
            <a:ext cx="831573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nos dejemos cuestionar por ella</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                                 para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ver nuestras faltas</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                                                         nuestros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pecados,</a:t>
            </a:r>
          </a:p>
          <a:p>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nuestras carencias, </a:t>
            </a:r>
            <a:endPar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endParaRPr>
          </a:p>
          <a:p>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nuestras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limitaciones</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 </a:t>
            </a:r>
          </a:p>
          <a:p>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y </a:t>
            </a:r>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así ser transformados y renovados</a:t>
            </a:r>
          </a:p>
          <a:p>
            <a:r>
              <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por la acción de tu Espíritu Santo</a:t>
            </a:r>
            <a:r>
              <a:rPr lang="es-PE"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a:t>
            </a:r>
          </a:p>
          <a:p>
            <a:r>
              <a:rPr lang="es-MX"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Señor danos la gracia de vivir</a:t>
            </a:r>
          </a:p>
          <a:p>
            <a:r>
              <a:rPr lang="es-MX"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tu voluntad y tu proyecto.</a:t>
            </a:r>
          </a:p>
          <a:p>
            <a:r>
              <a:rPr lang="es-MX"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Haz Señor que seamos renovados interiormente</a:t>
            </a:r>
          </a:p>
          <a:p>
            <a:r>
              <a:rPr lang="es-MX"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viviendo cada vez más unidos a ti.</a:t>
            </a:r>
          </a:p>
          <a:p>
            <a:r>
              <a:rPr lang="es-MX"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Que así sea</a:t>
            </a:r>
            <a:r>
              <a:rPr lang="es-MX" sz="2600" b="1" dirty="0" smtClean="0">
                <a:ln w="6600">
                  <a:solidFill>
                    <a:schemeClr val="accent2"/>
                  </a:solidFill>
                  <a:prstDash val="solid"/>
                </a:ln>
                <a:solidFill>
                  <a:srgbClr val="FFFFFF"/>
                </a:solidFill>
                <a:effectLst>
                  <a:outerShdw dist="38100" dir="2700000" algn="tl" rotWithShape="0">
                    <a:schemeClr val="accent2"/>
                  </a:outerShdw>
                </a:effectLst>
                <a:latin typeface="Tekton Pro" pitchFamily="34" charset="0"/>
              </a:rPr>
              <a:t>.</a:t>
            </a:r>
            <a:endParaRPr lang="es-PE" sz="2600" b="1" dirty="0">
              <a:ln w="6600">
                <a:solidFill>
                  <a:schemeClr val="accent2"/>
                </a:solidFill>
                <a:prstDash val="solid"/>
              </a:ln>
              <a:solidFill>
                <a:srgbClr val="FFFFFF"/>
              </a:solidFill>
              <a:effectLst>
                <a:outerShdw dist="38100" dir="2700000" algn="tl" rotWithShape="0">
                  <a:schemeClr val="accent2"/>
                </a:outerShdw>
              </a:effectLst>
              <a:latin typeface="Tekton Pro"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29" y="227965"/>
            <a:ext cx="5332251" cy="3171017"/>
          </a:xfrm>
          <a:prstGeom prst="rect">
            <a:avLst/>
          </a:prstGeom>
        </p:spPr>
      </p:pic>
    </p:spTree>
    <p:extLst>
      <p:ext uri="{BB962C8B-B14F-4D97-AF65-F5344CB8AC3E}">
        <p14:creationId xmlns:p14="http://schemas.microsoft.com/office/powerpoint/2010/main" val="127748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p15:prstTrans prst="drap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64" y="489264"/>
            <a:ext cx="8081818" cy="5925323"/>
          </a:xfrm>
          <a:prstGeom prst="rect">
            <a:avLst/>
          </a:prstGeom>
        </p:spPr>
      </p:pic>
      <p:grpSp>
        <p:nvGrpSpPr>
          <p:cNvPr id="24579" name="Group 8"/>
          <p:cNvGrpSpPr>
            <a:grpSpLocks/>
          </p:cNvGrpSpPr>
          <p:nvPr/>
        </p:nvGrpSpPr>
        <p:grpSpPr bwMode="auto">
          <a:xfrm>
            <a:off x="508623" y="475474"/>
            <a:ext cx="4220027" cy="604855"/>
            <a:chOff x="1292" y="798"/>
            <a:chExt cx="3002" cy="508"/>
          </a:xfrm>
        </p:grpSpPr>
        <p:sp>
          <p:nvSpPr>
            <p:cNvPr id="26630" name="Text Box 9"/>
            <p:cNvSpPr txBox="1">
              <a:spLocks noChangeArrowheads="1"/>
            </p:cNvSpPr>
            <p:nvPr/>
          </p:nvSpPr>
          <p:spPr bwMode="auto">
            <a:xfrm>
              <a:off x="1292" y="845"/>
              <a:ext cx="1230" cy="461"/>
            </a:xfrm>
            <a:prstGeom prst="rect">
              <a:avLst/>
            </a:prstGeom>
            <a:solidFill>
              <a:srgbClr val="002060"/>
            </a:solidFill>
            <a:ln w="28575">
              <a:solidFill>
                <a:srgbClr val="969696"/>
              </a:solidFill>
              <a:miter lim="800000"/>
              <a:headEnd/>
              <a:tailEnd/>
            </a:ln>
            <a:scene3d>
              <a:camera prst="orthographicFront"/>
              <a:lightRig rig="threePt" dir="t"/>
            </a:scene3d>
            <a:sp3d>
              <a:bevelT w="152400" h="50800" prst="softRound"/>
            </a:sp3d>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s-ES" sz="1600" b="1" dirty="0" smtClean="0">
                  <a:solidFill>
                    <a:srgbClr val="FFFFFF"/>
                  </a:solidFill>
                  <a:latin typeface="Verdana" pitchFamily="34" charset="0"/>
                </a:rPr>
                <a:t>I. LECTIO</a:t>
              </a:r>
              <a:endParaRPr lang="es-ES" sz="1600" dirty="0" smtClean="0">
                <a:solidFill>
                  <a:srgbClr val="000000"/>
                </a:solidFill>
              </a:endParaRPr>
            </a:p>
          </p:txBody>
        </p:sp>
        <p:sp>
          <p:nvSpPr>
            <p:cNvPr id="26631" name="Text Box 10"/>
            <p:cNvSpPr txBox="1">
              <a:spLocks noChangeArrowheads="1"/>
            </p:cNvSpPr>
            <p:nvPr/>
          </p:nvSpPr>
          <p:spPr bwMode="auto">
            <a:xfrm>
              <a:off x="2541" y="798"/>
              <a:ext cx="1753" cy="508"/>
            </a:xfrm>
            <a:prstGeom prst="rect">
              <a:avLst/>
            </a:prstGeom>
            <a:solidFill>
              <a:srgbClr val="FFFFFF"/>
            </a:solidFill>
            <a:ln w="28575">
              <a:solidFill>
                <a:srgbClr val="000000"/>
              </a:solidFill>
              <a:miter lim="800000"/>
              <a:headEnd/>
              <a:tailEnd/>
            </a:ln>
            <a:scene3d>
              <a:camera prst="orthographicFront"/>
              <a:lightRig rig="threePt" dir="t"/>
            </a:scene3d>
            <a:sp3d>
              <a:bevelT/>
            </a:sp3d>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s-ES" sz="1800" b="1" dirty="0">
                  <a:solidFill>
                    <a:srgbClr val="000000"/>
                  </a:solidFill>
                  <a:latin typeface="Arial" charset="0"/>
                </a:rPr>
                <a:t>¿Qué dice el texto?  </a:t>
              </a:r>
              <a:r>
                <a:rPr lang="es-ES" sz="1800" b="1" dirty="0" smtClean="0">
                  <a:solidFill>
                    <a:srgbClr val="000000"/>
                  </a:solidFill>
                  <a:latin typeface="Arial" charset="0"/>
                </a:rPr>
                <a:t>  Juan 3,14-21  </a:t>
              </a:r>
              <a:endParaRPr lang="es-ES" sz="1800" b="1" dirty="0">
                <a:solidFill>
                  <a:srgbClr val="000000"/>
                </a:solidFill>
                <a:latin typeface="Arial" charset="0"/>
              </a:endParaRPr>
            </a:p>
            <a:p>
              <a:pPr eaLnBrk="1" hangingPunct="1">
                <a:defRPr/>
              </a:pPr>
              <a:endParaRPr lang="es-ES" sz="1800" dirty="0" smtClean="0">
                <a:solidFill>
                  <a:srgbClr val="000000"/>
                </a:solidFill>
              </a:endParaRPr>
            </a:p>
          </p:txBody>
        </p:sp>
      </p:grpSp>
      <p:sp>
        <p:nvSpPr>
          <p:cNvPr id="143372" name="Rectangle 12"/>
          <p:cNvSpPr>
            <a:spLocks noGrp="1" noChangeArrowheads="1"/>
          </p:cNvSpPr>
          <p:nvPr>
            <p:ph idx="1"/>
          </p:nvPr>
        </p:nvSpPr>
        <p:spPr>
          <a:xfrm>
            <a:off x="555992" y="2415245"/>
            <a:ext cx="5410724" cy="1661743"/>
          </a:xfrm>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lnSpc>
                <a:spcPct val="20000"/>
              </a:lnSpc>
              <a:buFontTx/>
              <a:buNone/>
              <a:defRPr/>
            </a:pPr>
            <a:endParaRPr lang="es-ES_tradnl" sz="2800" b="1" dirty="0" smtClean="0">
              <a:solidFill>
                <a:srgbClr val="FFFFCC"/>
              </a:solidFill>
              <a:effectLst>
                <a:glow rad="101600">
                  <a:schemeClr val="accent4">
                    <a:satMod val="175000"/>
                    <a:alpha val="40000"/>
                  </a:schemeClr>
                </a:glow>
                <a:outerShdw blurRad="50800" dist="88900" algn="l" rotWithShape="0">
                  <a:prstClr val="black"/>
                </a:outerShdw>
              </a:effectLst>
              <a:latin typeface="Tekton Pro" panose="020F0603020208020904" pitchFamily="34" charset="0"/>
              <a:cs typeface="Times New Roman" pitchFamily="18" charset="0"/>
            </a:endParaRPr>
          </a:p>
          <a:p>
            <a:pPr algn="ctr">
              <a:lnSpc>
                <a:spcPct val="90000"/>
              </a:lnSpc>
              <a:buNone/>
              <a:defRPr/>
            </a:pPr>
            <a:r>
              <a:rPr lang="es-ES_tradnl" sz="2800" b="1" dirty="0" smtClean="0">
                <a:solidFill>
                  <a:srgbClr val="FFFFCC"/>
                </a:solidFill>
                <a:effectLst>
                  <a:glow rad="101600">
                    <a:schemeClr val="accent4">
                      <a:satMod val="175000"/>
                      <a:alpha val="40000"/>
                    </a:schemeClr>
                  </a:glow>
                  <a:outerShdw blurRad="50800" dist="88900" algn="l" rotWithShape="0">
                    <a:prstClr val="black"/>
                  </a:outerShdw>
                </a:effectLst>
                <a:latin typeface="Tekton Pro" panose="020F0603020208020904" pitchFamily="34" charset="0"/>
                <a:cs typeface="Times New Roman" pitchFamily="18" charset="0"/>
              </a:rPr>
              <a:t>   </a:t>
            </a:r>
            <a:r>
              <a:rPr lang="es-PE" sz="2800" b="1" dirty="0">
                <a:solidFill>
                  <a:srgbClr val="FFFFCC"/>
                </a:solidFill>
                <a:effectLst>
                  <a:glow rad="101600">
                    <a:schemeClr val="accent4">
                      <a:satMod val="175000"/>
                      <a:alpha val="40000"/>
                    </a:schemeClr>
                  </a:glow>
                  <a:outerShdw blurRad="50800" dist="88900" algn="l" rotWithShape="0">
                    <a:prstClr val="black"/>
                  </a:outerShdw>
                </a:effectLst>
                <a:latin typeface="Tekton Pro" panose="020F0603020208020904" pitchFamily="34" charset="0"/>
                <a:cs typeface="Times New Roman" pitchFamily="18" charset="0"/>
              </a:rPr>
              <a:t>Dios nos ama a todos y cada uno, de manera personal e incondicional, es decir, sin restricción y para siempre. </a:t>
            </a:r>
            <a:endParaRPr lang="es-ES_tradnl" sz="2800" b="1" dirty="0" smtClean="0">
              <a:solidFill>
                <a:srgbClr val="FFFFCC"/>
              </a:solidFill>
              <a:effectLst>
                <a:glow rad="101600">
                  <a:schemeClr val="accent4">
                    <a:satMod val="175000"/>
                    <a:alpha val="40000"/>
                  </a:schemeClr>
                </a:glow>
                <a:outerShdw blurRad="50800" dist="88900" algn="l" rotWithShape="0">
                  <a:prstClr val="black"/>
                </a:outerShdw>
              </a:effectLst>
              <a:latin typeface="Tekton Pro" panose="020F0603020208020904" pitchFamily="34" charset="0"/>
              <a:cs typeface="Times New Roman" pitchFamily="18" charset="0"/>
            </a:endParaRPr>
          </a:p>
        </p:txBody>
      </p:sp>
      <p:sp>
        <p:nvSpPr>
          <p:cNvPr id="2" name="1 Rectángulo"/>
          <p:cNvSpPr/>
          <p:nvPr/>
        </p:nvSpPr>
        <p:spPr>
          <a:xfrm>
            <a:off x="3728374" y="1355484"/>
            <a:ext cx="2282997" cy="480131"/>
          </a:xfrm>
          <a:prstGeom prst="rect">
            <a:avLst/>
          </a:prstGeom>
        </p:spPr>
        <p:txBody>
          <a:bodyPr wrap="none">
            <a:spAutoFit/>
          </a:bodyPr>
          <a:lstStyle/>
          <a:p>
            <a:pPr>
              <a:lnSpc>
                <a:spcPct val="90000"/>
              </a:lnSpc>
              <a:defRPr/>
            </a:pPr>
            <a:r>
              <a:rPr lang="es-ES_tradnl" sz="2800" b="1" dirty="0">
                <a:solidFill>
                  <a:schemeClr val="tx2">
                    <a:lumMod val="10000"/>
                    <a:lumOff val="90000"/>
                  </a:schemeClr>
                </a:solidFill>
                <a:effectLst>
                  <a:outerShdw blurRad="50800" dist="38100" dir="10800000" algn="r" rotWithShape="0">
                    <a:prstClr val="black"/>
                  </a:outerShdw>
                </a:effectLst>
              </a:rPr>
              <a:t>Motivación:</a:t>
            </a:r>
            <a:r>
              <a:rPr lang="es-ES_tradnl" sz="2800" b="1" i="1" dirty="0">
                <a:solidFill>
                  <a:schemeClr val="tx2">
                    <a:lumMod val="10000"/>
                    <a:lumOff val="90000"/>
                  </a:schemeClr>
                </a:solidFill>
                <a:effectLst>
                  <a:outerShdw blurRad="50800" dist="38100" dir="10800000" algn="r" rotWithShape="0">
                    <a:prstClr val="black"/>
                  </a:outerShdw>
                </a:effectLst>
              </a:rPr>
              <a:t> </a:t>
            </a:r>
          </a:p>
        </p:txBody>
      </p:sp>
      <p:sp>
        <p:nvSpPr>
          <p:cNvPr id="9" name="Rectangle 12"/>
          <p:cNvSpPr txBox="1">
            <a:spLocks noChangeArrowheads="1"/>
          </p:cNvSpPr>
          <p:nvPr/>
        </p:nvSpPr>
        <p:spPr bwMode="auto">
          <a:xfrm>
            <a:off x="454404" y="4397986"/>
            <a:ext cx="8227778" cy="1975092"/>
          </a:xfrm>
          <a:prstGeom prst="rect">
            <a:avLst/>
          </a:prstGeom>
          <a:noFill/>
          <a:ln>
            <a:noFill/>
          </a:ln>
          <a:effectLs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spcBef>
                <a:spcPct val="20000"/>
              </a:spcBef>
            </a:pPr>
            <a:r>
              <a:rPr lang="es-PE" sz="2800" b="1" dirty="0">
                <a:solidFill>
                  <a:srgbClr val="FFFFCC"/>
                </a:solidFill>
                <a:effectLst>
                  <a:glow rad="228600">
                    <a:schemeClr val="accent4">
                      <a:satMod val="175000"/>
                      <a:alpha val="40000"/>
                    </a:schemeClr>
                  </a:glow>
                  <a:outerShdw blurRad="50800" dist="38100" dir="10800000" algn="r" rotWithShape="0">
                    <a:srgbClr val="C00000"/>
                  </a:outerShdw>
                </a:effectLst>
                <a:latin typeface="Tekton Pro" panose="020F0603020208020904" pitchFamily="34" charset="0"/>
                <a:cs typeface="Times New Roman" pitchFamily="18" charset="0"/>
              </a:rPr>
              <a:t>Jamás falla ni puede fallar; nosotros, cansados a veces de su caminar, somos incapaces de ver esto; por eso necesitamos volver nuestra mirada a la cruz: allí podemos aprender a amar como El nos ama. Escuchemos:</a:t>
            </a:r>
            <a:endParaRPr lang="es-ES" sz="2800" b="1" dirty="0">
              <a:solidFill>
                <a:srgbClr val="FFFFCC"/>
              </a:solidFill>
              <a:effectLst>
                <a:glow rad="228600">
                  <a:schemeClr val="accent4">
                    <a:satMod val="175000"/>
                    <a:alpha val="40000"/>
                  </a:schemeClr>
                </a:glow>
                <a:outerShdw blurRad="50800" dist="38100" dir="10800000" algn="r" rotWithShape="0">
                  <a:srgbClr val="C00000"/>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2983139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p14:dur="10" advClick="0">
        <p15:prstTrans prst="curtains"/>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2">
                                            <p:txEl>
                                              <p:pRg st="1" end="1"/>
                                            </p:txEl>
                                          </p:spTgt>
                                        </p:tgtEl>
                                        <p:attrNameLst>
                                          <p:attrName>style.visibility</p:attrName>
                                        </p:attrNameLst>
                                      </p:cBhvr>
                                      <p:to>
                                        <p:strVal val="visible"/>
                                      </p:to>
                                    </p:set>
                                    <p:anim calcmode="discrete" valueType="clr">
                                      <p:cBhvr override="childStyle">
                                        <p:cTn id="7" dur="80"/>
                                        <p:tgtEl>
                                          <p:spTgt spid="14337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43372">
                                            <p:txEl>
                                              <p:pRg st="1" end="1"/>
                                            </p:txEl>
                                          </p:spTgt>
                                        </p:tgtEl>
                                        <p:attrNameLst>
                                          <p:attrName>fill.type</p:attrName>
                                        </p:attrNameLst>
                                      </p:cBhvr>
                                      <p:to>
                                        <p:strVal val="solid"/>
                                      </p:to>
                                    </p:set>
                                  </p:childTnLst>
                                </p:cTn>
                              </p:par>
                            </p:childTnLst>
                          </p:cTn>
                        </p:par>
                        <p:par>
                          <p:cTn id="10" fill="hold">
                            <p:stCondLst>
                              <p:cond delay="3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503411"/>
            <a:ext cx="8109527" cy="5878916"/>
          </a:xfrm>
          <a:prstGeom prst="rect">
            <a:avLst/>
          </a:prstGeom>
          <a:ln>
            <a:noFill/>
          </a:ln>
          <a:effectLst>
            <a:outerShdw blurRad="292100" dist="139700" dir="2700000" algn="tl" rotWithShape="0">
              <a:srgbClr val="333333">
                <a:alpha val="65000"/>
              </a:srgbClr>
            </a:outerShdw>
          </a:effectLst>
        </p:spPr>
      </p:pic>
      <p:sp>
        <p:nvSpPr>
          <p:cNvPr id="9218" name="Rectangle 2"/>
          <p:cNvSpPr>
            <a:spLocks noChangeArrowheads="1"/>
          </p:cNvSpPr>
          <p:nvPr/>
        </p:nvSpPr>
        <p:spPr bwMode="auto">
          <a:xfrm>
            <a:off x="794327" y="1791607"/>
            <a:ext cx="42949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sz="2800" b="1" dirty="0">
                <a:solidFill>
                  <a:schemeClr val="tx2">
                    <a:lumMod val="10000"/>
                    <a:lumOff val="90000"/>
                  </a:schemeClr>
                </a:solidFill>
                <a:effectLst>
                  <a:glow rad="139700">
                    <a:schemeClr val="accent4">
                      <a:satMod val="175000"/>
                      <a:alpha val="40000"/>
                    </a:schemeClr>
                  </a:glow>
                  <a:outerShdw blurRad="38100" dist="38100" dir="2700000" algn="tl">
                    <a:srgbClr val="C0C0C0"/>
                  </a:outerShdw>
                </a:effectLst>
                <a:latin typeface="Franklin Gothic Book" panose="020B0503020102020204" pitchFamily="34" charset="0"/>
              </a:rPr>
              <a:t>En aquel tiempo, dijo Jesús a Nicodemo:</a:t>
            </a:r>
          </a:p>
        </p:txBody>
      </p:sp>
      <p:sp>
        <p:nvSpPr>
          <p:cNvPr id="4" name="Rectangle 3"/>
          <p:cNvSpPr>
            <a:spLocks noChangeArrowheads="1"/>
          </p:cNvSpPr>
          <p:nvPr/>
        </p:nvSpPr>
        <p:spPr bwMode="auto">
          <a:xfrm>
            <a:off x="870125" y="503411"/>
            <a:ext cx="4496201" cy="523220"/>
          </a:xfrm>
          <a:prstGeom prst="rect">
            <a:avLst/>
          </a:prstGeom>
          <a:noFill/>
          <a:ln>
            <a:noFill/>
          </a:ln>
          <a:effectLst/>
          <a:extLst>
            <a:ext uri="{909E8E84-426E-40DD-AFC4-6F175D3DCCD1}">
              <a14:hiddenFill xmlns:a14="http://schemas.microsoft.com/office/drawing/2010/main">
                <a:solidFill>
                  <a:srgbClr val="FFCC99">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sz="2800" b="1" dirty="0" smtClean="0">
                <a:solidFill>
                  <a:srgbClr val="FFFF00"/>
                </a:solidFill>
                <a:effectLst>
                  <a:outerShdw blurRad="50800" dist="38100" dir="10800000" algn="r" rotWithShape="0">
                    <a:prstClr val="black"/>
                  </a:outerShdw>
                </a:effectLst>
                <a:latin typeface="Arial Rounded MT Bold" panose="020F0704030504030204" pitchFamily="34" charset="0"/>
                <a:ea typeface="Arial Unicode MS" pitchFamily="34" charset="-128"/>
                <a:cs typeface="Arial Unicode MS" pitchFamily="34" charset="-128"/>
              </a:rPr>
              <a:t>Evangelio  </a:t>
            </a:r>
            <a:r>
              <a:rPr lang="es-ES" sz="2800" b="1" dirty="0">
                <a:solidFill>
                  <a:srgbClr val="FFFF00"/>
                </a:solidFill>
                <a:effectLst>
                  <a:outerShdw blurRad="50800" dist="38100" dir="10800000" algn="r" rotWithShape="0">
                    <a:prstClr val="black"/>
                  </a:outerShdw>
                </a:effectLst>
                <a:latin typeface="Arial Rounded MT Bold" panose="020F0704030504030204" pitchFamily="34" charset="0"/>
                <a:ea typeface="Arial Unicode MS" pitchFamily="34" charset="-128"/>
                <a:cs typeface="Arial Unicode MS" pitchFamily="34" charset="-128"/>
              </a:rPr>
              <a:t>Juan 3,14-21</a:t>
            </a:r>
            <a:endParaRPr lang="es-ES" sz="1200" dirty="0">
              <a:solidFill>
                <a:srgbClr val="FFFF00"/>
              </a:solidFill>
              <a:effectLst>
                <a:outerShdw blurRad="50800" dist="38100" dir="10800000" algn="r" rotWithShape="0">
                  <a:prstClr val="black"/>
                </a:outerShdw>
              </a:effectLst>
              <a:latin typeface="Arial Rounded MT Bold" panose="020F0704030504030204" pitchFamily="34" charset="0"/>
            </a:endParaRPr>
          </a:p>
        </p:txBody>
      </p:sp>
    </p:spTree>
    <p:extLst>
      <p:ext uri="{BB962C8B-B14F-4D97-AF65-F5344CB8AC3E}">
        <p14:creationId xmlns:p14="http://schemas.microsoft.com/office/powerpoint/2010/main" val="1042457639"/>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750" fill="hold"/>
                                        <p:tgtEl>
                                          <p:spTgt spid="9218"/>
                                        </p:tgtEl>
                                        <p:attrNameLst>
                                          <p:attrName>ppt_w</p:attrName>
                                        </p:attrNameLst>
                                      </p:cBhvr>
                                      <p:tavLst>
                                        <p:tav tm="0">
                                          <p:val>
                                            <p:fltVal val="0"/>
                                          </p:val>
                                        </p:tav>
                                        <p:tav tm="100000">
                                          <p:val>
                                            <p:strVal val="#ppt_w"/>
                                          </p:val>
                                        </p:tav>
                                      </p:tavLst>
                                    </p:anim>
                                    <p:anim calcmode="lin" valueType="num">
                                      <p:cBhvr>
                                        <p:cTn id="8" dur="750" fill="hold"/>
                                        <p:tgtEl>
                                          <p:spTgt spid="9218"/>
                                        </p:tgtEl>
                                        <p:attrNameLst>
                                          <p:attrName>ppt_h</p:attrName>
                                        </p:attrNameLst>
                                      </p:cBhvr>
                                      <p:tavLst>
                                        <p:tav tm="0">
                                          <p:val>
                                            <p:fltVal val="0"/>
                                          </p:val>
                                        </p:tav>
                                        <p:tav tm="100000">
                                          <p:val>
                                            <p:strVal val="#ppt_h"/>
                                          </p:val>
                                        </p:tav>
                                      </p:tavLst>
                                    </p:anim>
                                    <p:animEffect transition="in" filter="fade">
                                      <p:cBhvr>
                                        <p:cTn id="9" dur="7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5726" y="416837"/>
            <a:ext cx="8298129" cy="1384995"/>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defRPr/>
            </a:pPr>
            <a:r>
              <a:rPr lang="es-ES" sz="28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Franklin Gothic Book" panose="020B0503020102020204" pitchFamily="34" charset="0"/>
              </a:rPr>
              <a:t>“Lo </a:t>
            </a:r>
            <a:r>
              <a:rPr lang="es-ES" sz="28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Franklin Gothic Book" panose="020B0503020102020204" pitchFamily="34" charset="0"/>
              </a:rPr>
              <a:t>mismo que Moisés  elevó la serpiente en el desierto, así tiene que ser elevado el Hijo del hombre, </a:t>
            </a:r>
            <a:r>
              <a:rPr lang="es-ES" sz="2800" b="1" dirty="0" smtClean="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Franklin Gothic Book" panose="020B0503020102020204" pitchFamily="34" charset="0"/>
              </a:rPr>
              <a:t>para </a:t>
            </a:r>
            <a:r>
              <a:rPr lang="es-ES" sz="2800" b="1" dirty="0">
                <a:solidFill>
                  <a:schemeClr val="tx2">
                    <a:lumMod val="10000"/>
                    <a:lumOff val="90000"/>
                  </a:schemeClr>
                </a:solidFill>
                <a:effectLst>
                  <a:glow rad="228600">
                    <a:schemeClr val="accent4">
                      <a:satMod val="175000"/>
                      <a:alpha val="40000"/>
                    </a:schemeClr>
                  </a:glow>
                  <a:outerShdw blurRad="50800" dist="38100" dir="10800000" algn="r" rotWithShape="0">
                    <a:prstClr val="black"/>
                  </a:outerShdw>
                </a:effectLst>
                <a:latin typeface="Franklin Gothic Book" panose="020B0503020102020204" pitchFamily="34" charset="0"/>
              </a:rPr>
              <a:t>que todo el que cree en él tenga vida eterna. </a:t>
            </a:r>
          </a:p>
        </p:txBody>
      </p:sp>
      <p:pic>
        <p:nvPicPr>
          <p:cNvPr id="3074" name="Picture 2" descr="La serpiente salvadora – Laicos Misioneros Combonia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27" y="1801832"/>
            <a:ext cx="8057982" cy="458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64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themeOverride>
</file>

<file path=docProps/app.xml><?xml version="1.0" encoding="utf-8"?>
<Properties xmlns="http://schemas.openxmlformats.org/officeDocument/2006/extended-properties" xmlns:vt="http://schemas.openxmlformats.org/officeDocument/2006/docPropsVTypes">
  <Template/>
  <TotalTime>651</TotalTime>
  <Words>1340</Words>
  <Application>Microsoft Office PowerPoint</Application>
  <PresentationFormat>Presentación en pantalla (4:3)</PresentationFormat>
  <Paragraphs>115</Paragraphs>
  <Slides>38</Slides>
  <Notes>1</Notes>
  <HiddenSlides>0</HiddenSlides>
  <MMClips>0</MMClips>
  <ScaleCrop>false</ScaleCrop>
  <HeadingPairs>
    <vt:vector size="6" baseType="variant">
      <vt:variant>
        <vt:lpstr>Fuentes usadas</vt:lpstr>
      </vt:variant>
      <vt:variant>
        <vt:i4>27</vt:i4>
      </vt:variant>
      <vt:variant>
        <vt:lpstr>Tema</vt:lpstr>
      </vt:variant>
      <vt:variant>
        <vt:i4>1</vt:i4>
      </vt:variant>
      <vt:variant>
        <vt:lpstr>Títulos de diapositiva</vt:lpstr>
      </vt:variant>
      <vt:variant>
        <vt:i4>38</vt:i4>
      </vt:variant>
    </vt:vector>
  </HeadingPairs>
  <TitlesOfParts>
    <vt:vector size="66" baseType="lpstr">
      <vt:lpstr>Adobe Garamond Pro Bold</vt:lpstr>
      <vt:lpstr>Adobe Gothic Std B</vt:lpstr>
      <vt:lpstr>Aharoni</vt:lpstr>
      <vt:lpstr>Arial</vt:lpstr>
      <vt:lpstr>Arial Black</vt:lpstr>
      <vt:lpstr>Arial Narrow</vt:lpstr>
      <vt:lpstr>Arial Rounded MT Bold</vt:lpstr>
      <vt:lpstr>Arial Unicode MS</vt:lpstr>
      <vt:lpstr>Berlin Sans FB</vt:lpstr>
      <vt:lpstr>Calibri</vt:lpstr>
      <vt:lpstr>Comic Sans MS</vt:lpstr>
      <vt:lpstr>Franklin Gothic Book</vt:lpstr>
      <vt:lpstr>Franklin Gothic Demi Cond</vt:lpstr>
      <vt:lpstr>Georgia</vt:lpstr>
      <vt:lpstr>Lucida Sans</vt:lpstr>
      <vt:lpstr>Poor Richard</vt:lpstr>
      <vt:lpstr>Script MT Bold</vt:lpstr>
      <vt:lpstr>Segoe Script</vt:lpstr>
      <vt:lpstr>Swis721 BT</vt:lpstr>
      <vt:lpstr>Swis721 Cn BT</vt:lpstr>
      <vt:lpstr>Tahoma</vt:lpstr>
      <vt:lpstr>Tekton Pro</vt:lpstr>
      <vt:lpstr>Times New Roman</vt:lpstr>
      <vt:lpstr>Verdana</vt:lpstr>
      <vt:lpstr>Verdana Ref</vt:lpstr>
      <vt:lpstr>Vinque</vt:lpstr>
      <vt:lpstr>Wingdings</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88</cp:revision>
  <dcterms:created xsi:type="dcterms:W3CDTF">2015-03-10T17:26:18Z</dcterms:created>
  <dcterms:modified xsi:type="dcterms:W3CDTF">2024-03-04T21:07:52Z</dcterms:modified>
</cp:coreProperties>
</file>