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8" r:id="rId4"/>
    <p:sldMasterId id="2147483720" r:id="rId5"/>
  </p:sldMasterIdLst>
  <p:notesMasterIdLst>
    <p:notesMasterId r:id="rId40"/>
  </p:notesMasterIdLst>
  <p:sldIdLst>
    <p:sldId id="256" r:id="rId6"/>
    <p:sldId id="443" r:id="rId7"/>
    <p:sldId id="322" r:id="rId8"/>
    <p:sldId id="273" r:id="rId9"/>
    <p:sldId id="274" r:id="rId10"/>
    <p:sldId id="275" r:id="rId11"/>
    <p:sldId id="277" r:id="rId12"/>
    <p:sldId id="278" r:id="rId13"/>
    <p:sldId id="421" r:id="rId14"/>
    <p:sldId id="424" r:id="rId15"/>
    <p:sldId id="426" r:id="rId16"/>
    <p:sldId id="436" r:id="rId17"/>
    <p:sldId id="427" r:id="rId18"/>
    <p:sldId id="437" r:id="rId19"/>
    <p:sldId id="336" r:id="rId20"/>
    <p:sldId id="297" r:id="rId21"/>
    <p:sldId id="325" r:id="rId22"/>
    <p:sldId id="299" r:id="rId23"/>
    <p:sldId id="303" r:id="rId24"/>
    <p:sldId id="305" r:id="rId25"/>
    <p:sldId id="304" r:id="rId26"/>
    <p:sldId id="306" r:id="rId27"/>
    <p:sldId id="309" r:id="rId28"/>
    <p:sldId id="433" r:id="rId29"/>
    <p:sldId id="338" r:id="rId30"/>
    <p:sldId id="339" r:id="rId31"/>
    <p:sldId id="340" r:id="rId32"/>
    <p:sldId id="341" r:id="rId33"/>
    <p:sldId id="316" r:id="rId34"/>
    <p:sldId id="441" r:id="rId35"/>
    <p:sldId id="317" r:id="rId36"/>
    <p:sldId id="438" r:id="rId37"/>
    <p:sldId id="319" r:id="rId38"/>
    <p:sldId id="434"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A76"/>
    <a:srgbClr val="462300"/>
    <a:srgbClr val="E6E6E6"/>
    <a:srgbClr val="582A41"/>
    <a:srgbClr val="800080"/>
    <a:srgbClr val="0A0008"/>
    <a:srgbClr val="380070"/>
    <a:srgbClr val="3E1F00"/>
    <a:srgbClr val="AC7F00"/>
    <a:srgbClr val="1E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4776" autoAdjust="0"/>
  </p:normalViewPr>
  <p:slideViewPr>
    <p:cSldViewPr>
      <p:cViewPr varScale="1">
        <p:scale>
          <a:sx n="79" d="100"/>
          <a:sy n="79" d="100"/>
        </p:scale>
        <p:origin x="941" y="62"/>
      </p:cViewPr>
      <p:guideLst>
        <p:guide orient="horz" pos="2160"/>
        <p:guide pos="2880"/>
      </p:guideLst>
    </p:cSldViewPr>
  </p:slideViewPr>
  <p:notesTextViewPr>
    <p:cViewPr>
      <p:scale>
        <a:sx n="300" d="100"/>
        <a:sy n="3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4513E-3272-49C5-AD7B-3027786CD990}" type="datetimeFigureOut">
              <a:rPr lang="es-PE" smtClean="0"/>
              <a:pPr/>
              <a:t>18/03/2024</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25BCC-67F2-4C8C-87AD-398437B01289}" type="slidenum">
              <a:rPr lang="es-PE" smtClean="0"/>
              <a:pPr/>
              <a:t>‹Nº›</a:t>
            </a:fld>
            <a:endParaRPr lang="es-PE"/>
          </a:p>
        </p:txBody>
      </p:sp>
    </p:spTree>
    <p:extLst>
      <p:ext uri="{BB962C8B-B14F-4D97-AF65-F5344CB8AC3E}">
        <p14:creationId xmlns:p14="http://schemas.microsoft.com/office/powerpoint/2010/main" val="3491223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7625BCC-67F2-4C8C-87AD-398437B01289}" type="slidenum">
              <a:rPr lang="es-PE" smtClean="0"/>
              <a:pPr/>
              <a:t>3</a:t>
            </a:fld>
            <a:endParaRPr lang="es-PE"/>
          </a:p>
        </p:txBody>
      </p:sp>
    </p:spTree>
    <p:extLst>
      <p:ext uri="{BB962C8B-B14F-4D97-AF65-F5344CB8AC3E}">
        <p14:creationId xmlns:p14="http://schemas.microsoft.com/office/powerpoint/2010/main" val="142937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7625BCC-67F2-4C8C-87AD-398437B01289}" type="slidenum">
              <a:rPr lang="es-PE" smtClean="0"/>
              <a:pPr/>
              <a:t>6</a:t>
            </a:fld>
            <a:endParaRPr lang="es-PE"/>
          </a:p>
        </p:txBody>
      </p:sp>
    </p:spTree>
    <p:extLst>
      <p:ext uri="{BB962C8B-B14F-4D97-AF65-F5344CB8AC3E}">
        <p14:creationId xmlns:p14="http://schemas.microsoft.com/office/powerpoint/2010/main" val="295267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C7625BCC-67F2-4C8C-87AD-398437B01289}" type="slidenum">
              <a:rPr lang="es-PE" smtClean="0"/>
              <a:pPr/>
              <a:t>7</a:t>
            </a:fld>
            <a:endParaRPr lang="es-PE"/>
          </a:p>
        </p:txBody>
      </p:sp>
    </p:spTree>
    <p:extLst>
      <p:ext uri="{BB962C8B-B14F-4D97-AF65-F5344CB8AC3E}">
        <p14:creationId xmlns:p14="http://schemas.microsoft.com/office/powerpoint/2010/main" val="42959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7625BCC-67F2-4C8C-87AD-398437B01289}" type="slidenum">
              <a:rPr lang="es-PE" smtClean="0"/>
              <a:pPr/>
              <a:t>10</a:t>
            </a:fld>
            <a:endParaRPr lang="es-PE"/>
          </a:p>
        </p:txBody>
      </p:sp>
    </p:spTree>
    <p:extLst>
      <p:ext uri="{BB962C8B-B14F-4D97-AF65-F5344CB8AC3E}">
        <p14:creationId xmlns:p14="http://schemas.microsoft.com/office/powerpoint/2010/main" val="397790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7625BCC-67F2-4C8C-87AD-398437B01289}" type="slidenum">
              <a:rPr lang="es-PE" smtClean="0"/>
              <a:pPr/>
              <a:t>11</a:t>
            </a:fld>
            <a:endParaRPr lang="es-PE"/>
          </a:p>
        </p:txBody>
      </p:sp>
    </p:spTree>
    <p:extLst>
      <p:ext uri="{BB962C8B-B14F-4D97-AF65-F5344CB8AC3E}">
        <p14:creationId xmlns:p14="http://schemas.microsoft.com/office/powerpoint/2010/main" val="1571199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7625BCC-67F2-4C8C-87AD-398437B01289}" type="slidenum">
              <a:rPr lang="es-PE" smtClean="0"/>
              <a:pPr/>
              <a:t>22</a:t>
            </a:fld>
            <a:endParaRPr lang="es-PE"/>
          </a:p>
        </p:txBody>
      </p:sp>
    </p:spTree>
    <p:extLst>
      <p:ext uri="{BB962C8B-B14F-4D97-AF65-F5344CB8AC3E}">
        <p14:creationId xmlns:p14="http://schemas.microsoft.com/office/powerpoint/2010/main" val="101433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C7625BCC-67F2-4C8C-87AD-398437B01289}" type="slidenum">
              <a:rPr lang="es-PE" smtClean="0"/>
              <a:pPr/>
              <a:t>23</a:t>
            </a:fld>
            <a:endParaRPr lang="es-PE"/>
          </a:p>
        </p:txBody>
      </p:sp>
    </p:spTree>
    <p:extLst>
      <p:ext uri="{BB962C8B-B14F-4D97-AF65-F5344CB8AC3E}">
        <p14:creationId xmlns:p14="http://schemas.microsoft.com/office/powerpoint/2010/main" val="592225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7A18AF8-8FD4-4E92-9D2C-2B9357F8CF88}"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EA20867-5E45-40F9-AD4F-86A8643FA18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B364FD0-40CE-4C6A-807B-9E4468BEFEC3}"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A8CEDEE-3F07-473D-8333-2696D2BC3D8D}" type="slidenum">
              <a:rPr lang="ca-ES"/>
              <a:pPr>
                <a:defRPr/>
              </a:pPr>
              <a:t>‹Nº›</a:t>
            </a:fld>
            <a:endParaRPr lang="ca-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556CA2C3-51F1-4E21-958E-3E6F83C26B32}" type="slidenum">
              <a:rPr lang="ca-ES"/>
              <a:pPr>
                <a:defRPr/>
              </a:pPr>
              <a:t>‹Nº›</a:t>
            </a:fld>
            <a:endParaRPr lang="ca-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A162ABF-8BB7-413A-A76D-0C46299A860A}" type="slidenum">
              <a:rPr lang="ca-ES"/>
              <a:pPr>
                <a:defRPr/>
              </a:pPr>
              <a:t>‹Nº›</a:t>
            </a:fld>
            <a:endParaRPr lang="ca-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B750C36B-DBD9-4D2C-8366-CE5838B529D3}" type="slidenum">
              <a:rPr lang="ca-ES"/>
              <a:pPr>
                <a:defRPr/>
              </a:pPr>
              <a:t>‹Nº›</a:t>
            </a:fld>
            <a:endParaRPr lang="ca-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FB09CE41-5A8F-45AB-B26A-C295A3BE2381}" type="slidenum">
              <a:rPr lang="ca-ES"/>
              <a:pPr>
                <a:defRPr/>
              </a:pPr>
              <a:t>‹Nº›</a:t>
            </a:fld>
            <a:endParaRPr lang="ca-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14932D34-5F52-4EB9-B2D3-D6CF88888C78}" type="slidenum">
              <a:rPr lang="ca-ES"/>
              <a:pPr>
                <a:defRPr/>
              </a:pPr>
              <a:t>‹Nº›</a:t>
            </a:fld>
            <a:endParaRPr lang="ca-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9CF38965-2C10-44BD-A390-10FF48E0C195}" type="slidenum">
              <a:rPr lang="ca-ES"/>
              <a:pPr>
                <a:defRPr/>
              </a:pPr>
              <a:t>‹Nº›</a:t>
            </a:fld>
            <a:endParaRPr lang="ca-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141E52F-B6D4-469A-A4E8-376CCCFD4216}" type="slidenum">
              <a:rPr lang="ca-ES"/>
              <a:pPr>
                <a:defRPr/>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1D6C598-94A4-4A41-8861-CC0ABCAB1498}"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0AD6CAB7-7B91-4A44-933D-B63278F301F2}" type="slidenum">
              <a:rPr lang="ca-ES"/>
              <a:pPr>
                <a:defRPr/>
              </a:pPr>
              <a:t>‹Nº›</a:t>
            </a:fld>
            <a:endParaRPr lang="ca-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3A99D9E-F2CE-4049-8B33-A6DCA12CB2AF}" type="slidenum">
              <a:rPr lang="ca-ES"/>
              <a:pPr>
                <a:defRPr/>
              </a:pPr>
              <a:t>‹Nº›</a:t>
            </a:fld>
            <a:endParaRPr lang="ca-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507CB82-9713-4523-B5FE-7CF7A8B37345}" type="slidenum">
              <a:rPr lang="ca-ES"/>
              <a:pPr>
                <a:defRPr/>
              </a:pPr>
              <a:t>‹Nº›</a:t>
            </a:fld>
            <a:endParaRPr lang="ca-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A87034F-71C7-4006-8B94-AC0F1DC8AA84}" type="slidenum">
              <a:rPr lang="es-ES"/>
              <a:pPr>
                <a:defRPr/>
              </a:pPr>
              <a:t>‹Nº›</a:t>
            </a:fld>
            <a:endParaRPr lang="es-ES"/>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A772849-A3B5-4A73-B9A7-EB79D9CF97D9}" type="slidenum">
              <a:rPr lang="es-ES"/>
              <a:pPr>
                <a:defRPr/>
              </a:pPr>
              <a:t>‹Nº›</a:t>
            </a:fld>
            <a:endParaRPr lang="es-ES"/>
          </a:p>
        </p:txBody>
      </p:sp>
    </p:spTree>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3E262B1-74B2-431F-ABB3-ED50EF07D1F9}" type="slidenum">
              <a:rPr lang="es-ES"/>
              <a:pPr>
                <a:defRPr/>
              </a:pPr>
              <a:t>‹Nº›</a:t>
            </a:fld>
            <a:endParaRPr lang="es-ES"/>
          </a:p>
        </p:txBody>
      </p:sp>
    </p:spTree>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91C235E-F8D6-4D2D-B2D1-06C5381E43D8}" type="slidenum">
              <a:rPr lang="es-ES"/>
              <a:pPr>
                <a:defRPr/>
              </a:pPr>
              <a:t>‹Nº›</a:t>
            </a:fld>
            <a:endParaRPr lang="es-ES"/>
          </a:p>
        </p:txBody>
      </p:sp>
    </p:spTree>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EF1177F-611F-45C7-8DE8-A674A63BA29F}" type="slidenum">
              <a:rPr lang="es-ES"/>
              <a:pPr>
                <a:defRPr/>
              </a:pPr>
              <a:t>‹Nº›</a:t>
            </a:fld>
            <a:endParaRPr lang="es-ES"/>
          </a:p>
        </p:txBody>
      </p:sp>
    </p:spTree>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02431C0-BA73-4B0A-81C2-D9EECD7B35D7}" type="slidenum">
              <a:rPr lang="es-ES"/>
              <a:pPr>
                <a:defRPr/>
              </a:pPr>
              <a:t>‹Nº›</a:t>
            </a:fld>
            <a:endParaRPr lang="es-ES"/>
          </a:p>
        </p:txBody>
      </p:sp>
    </p:spTree>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6A940F7-2896-44F9-A4AD-4F2E01CBAD0A}" type="slidenum">
              <a:rPr lang="es-ES"/>
              <a:pPr>
                <a:defRPr/>
              </a:pPr>
              <a:t>‹Nº›</a:t>
            </a:fld>
            <a:endParaRPr lang="es-E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B429CE5-CB6D-482B-9A01-D2D24D875868}"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D12F4E6-75E1-4643-8984-68F191C5DE2E}" type="slidenum">
              <a:rPr lang="es-ES"/>
              <a:pPr>
                <a:defRPr/>
              </a:pPr>
              <a:t>‹Nº›</a:t>
            </a:fld>
            <a:endParaRPr lang="es-ES"/>
          </a:p>
        </p:txBody>
      </p:sp>
    </p:spTree>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74A37BD-9187-4246-BDC6-D89BB11939AB}" type="slidenum">
              <a:rPr lang="es-ES"/>
              <a:pPr>
                <a:defRPr/>
              </a:pPr>
              <a:t>‹Nº›</a:t>
            </a:fld>
            <a:endParaRPr lang="es-ES"/>
          </a:p>
        </p:txBody>
      </p:sp>
    </p:spTree>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B003745-5903-4ECE-8E1C-B40841732D12}" type="slidenum">
              <a:rPr lang="es-ES"/>
              <a:pPr>
                <a:defRPr/>
              </a:pPr>
              <a:t>‹Nº›</a:t>
            </a:fld>
            <a:endParaRPr lang="es-ES"/>
          </a:p>
        </p:txBody>
      </p:sp>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81ABDF4-7132-4591-A59F-AE83B2F50377}" type="slidenum">
              <a:rPr lang="es-ES"/>
              <a:pPr>
                <a:defRPr/>
              </a:pPr>
              <a:t>‹Nº›</a:t>
            </a:fld>
            <a:endParaRPr lang="es-ES"/>
          </a:p>
        </p:txBody>
      </p:sp>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4C6D036-1DF7-4E6A-9D78-6FD5CB818135}" type="slidenum">
              <a:rPr lang="hu-HU"/>
              <a:pPr>
                <a:defRPr/>
              </a:pPr>
              <a:t>‹Nº›</a:t>
            </a:fld>
            <a:endParaRPr lang="hu-HU"/>
          </a:p>
        </p:txBody>
      </p:sp>
    </p:spTree>
  </p:cSld>
  <p:clrMapOvr>
    <a:masterClrMapping/>
  </p:clrMapOvr>
  <p:transition spd="slow">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F86A7FA-397F-455F-ABC6-333ADBDC149B}" type="slidenum">
              <a:rPr lang="hu-HU"/>
              <a:pPr>
                <a:defRPr/>
              </a:pPr>
              <a:t>‹Nº›</a:t>
            </a:fld>
            <a:endParaRPr lang="hu-HU"/>
          </a:p>
        </p:txBody>
      </p:sp>
    </p:spTree>
  </p:cSld>
  <p:clrMapOvr>
    <a:masterClrMapping/>
  </p:clrMapOvr>
  <p:transition spd="slow">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44C580CB-1681-495A-8DD0-EE47AFC384CC}" type="slidenum">
              <a:rPr lang="hu-HU"/>
              <a:pPr>
                <a:defRPr/>
              </a:pPr>
              <a:t>‹Nº›</a:t>
            </a:fld>
            <a:endParaRPr lang="hu-HU"/>
          </a:p>
        </p:txBody>
      </p:sp>
    </p:spTree>
  </p:cSld>
  <p:clrMapOvr>
    <a:masterClrMapping/>
  </p:clrMapOvr>
  <p:transition spd="slow">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6B75E2E5-1C40-47AB-B7D8-AA5B4B84F9C8}" type="slidenum">
              <a:rPr lang="hu-HU"/>
              <a:pPr>
                <a:defRPr/>
              </a:pPr>
              <a:t>‹Nº›</a:t>
            </a:fld>
            <a:endParaRPr lang="hu-HU"/>
          </a:p>
        </p:txBody>
      </p:sp>
    </p:spTree>
  </p:cSld>
  <p:clrMapOvr>
    <a:masterClrMapping/>
  </p:clrMapOvr>
  <p:transition spd="slow">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E7ACE317-55D8-41F3-B5B1-C7A5554F785D}" type="slidenum">
              <a:rPr lang="hu-HU"/>
              <a:pPr>
                <a:defRPr/>
              </a:pPr>
              <a:t>‹Nº›</a:t>
            </a:fld>
            <a:endParaRPr lang="hu-HU"/>
          </a:p>
        </p:txBody>
      </p:sp>
    </p:spTree>
  </p:cSld>
  <p:clrMapOvr>
    <a:masterClrMapping/>
  </p:clrMapOvr>
  <p:transition spd="slow">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49DF534E-9FE4-4E25-ADA6-579EA931E75F}" type="slidenum">
              <a:rPr lang="hu-HU"/>
              <a:pPr>
                <a:defRPr/>
              </a:pPr>
              <a:t>‹Nº›</a:t>
            </a:fld>
            <a:endParaRPr lang="hu-HU"/>
          </a:p>
        </p:txBody>
      </p:sp>
    </p:spTree>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583A996-3697-4262-9FD4-D8E99DCD3649}"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ED622552-AA78-42CC-8415-B072537CAE30}" type="slidenum">
              <a:rPr lang="hu-HU"/>
              <a:pPr>
                <a:defRPr/>
              </a:pPr>
              <a:t>‹Nº›</a:t>
            </a:fld>
            <a:endParaRPr lang="hu-HU"/>
          </a:p>
        </p:txBody>
      </p:sp>
    </p:spTree>
  </p:cSld>
  <p:clrMapOvr>
    <a:masterClrMapping/>
  </p:clrMapOvr>
  <p:transition spd="slow">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6C3D6847-CE1D-40E5-A9C5-9A5FE2B594D6}" type="slidenum">
              <a:rPr lang="hu-HU"/>
              <a:pPr>
                <a:defRPr/>
              </a:pPr>
              <a:t>‹Nº›</a:t>
            </a:fld>
            <a:endParaRPr lang="hu-HU"/>
          </a:p>
        </p:txBody>
      </p:sp>
    </p:spTree>
  </p:cSld>
  <p:clrMapOvr>
    <a:masterClrMapping/>
  </p:clrMapOvr>
  <p:transition spd="slow">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53E6FBE-DA2A-4044-92B1-C9349494A7DC}" type="slidenum">
              <a:rPr lang="hu-HU"/>
              <a:pPr>
                <a:defRPr/>
              </a:pPr>
              <a:t>‹Nº›</a:t>
            </a:fld>
            <a:endParaRPr lang="hu-HU"/>
          </a:p>
        </p:txBody>
      </p:sp>
    </p:spTree>
  </p:cSld>
  <p:clrMapOvr>
    <a:masterClrMapping/>
  </p:clrMapOvr>
  <p:transition spd="slow">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49A2A85-1E1C-4658-8E23-2371CDF4A214}" type="slidenum">
              <a:rPr lang="hu-HU"/>
              <a:pPr>
                <a:defRPr/>
              </a:pPr>
              <a:t>‹Nº›</a:t>
            </a:fld>
            <a:endParaRPr lang="hu-HU"/>
          </a:p>
        </p:txBody>
      </p:sp>
    </p:spTree>
  </p:cSld>
  <p:clrMapOvr>
    <a:masterClrMapping/>
  </p:clrMapOvr>
  <p:transition spd="slow">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283BAAF-5396-44B3-B857-314DFA70C829}" type="slidenum">
              <a:rPr lang="hu-HU"/>
              <a:pPr>
                <a:defRPr/>
              </a:pPr>
              <a:t>‹Nº›</a:t>
            </a:fld>
            <a:endParaRPr lang="hu-HU"/>
          </a:p>
        </p:txBody>
      </p:sp>
    </p:spTree>
  </p:cSld>
  <p:clrMapOvr>
    <a:masterClrMapping/>
  </p:clrMapOvr>
  <p:transition spd="slow">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B5759D23-13AE-46B7-8E61-099B8FD81879}" type="slidenum">
              <a:rPr lang="es-ES"/>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59E2DB80-EAFC-4075-922B-B957B40064FC}" type="slidenum">
              <a:rPr lang="es-ES"/>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5F29A2D-DA8F-4847-932E-7A521871269E}" type="slidenum">
              <a:rPr lang="es-ES"/>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5DC6698-9C1C-4B6F-AD48-DC3D6D021479}" type="slidenum">
              <a:rPr lang="es-ES"/>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9C7B5BAE-907F-4BB2-9636-3BCF11D435A3}"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82C1A43B-C227-4E44-BBD9-525214A66EA5}" type="slidenum">
              <a:rPr lang="es-ES"/>
              <a:pPr>
                <a:defRPr/>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62420E9D-52E6-4DA3-9BDD-98DCB7CA677A}" type="slidenum">
              <a:rPr lang="es-ES"/>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68743C10-7D1C-4869-AF1E-5E3D472DE8C2}" type="slidenum">
              <a:rPr lang="es-ES"/>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091E087-9C6E-4A08-9416-AC89B8FB2953}" type="slidenum">
              <a:rPr lang="es-ES"/>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BDD097A5-2A83-4D36-9F88-DA3DC8E9FA5F}" type="slidenum">
              <a:rPr lang="es-ES"/>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9E3CB012-864C-4FCB-B247-A58CAF2A01E5}" type="slidenum">
              <a:rPr lang="es-ES"/>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52DDB53-4114-474E-A20E-8F01EAA6D3A1}"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C2762DE-D909-4D44-9E1E-FAF50E15E61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89B8423-D3FE-420F-B8EF-1985755F57BA}"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931C5E3-C56B-44E1-9FCC-C93AC7276606}"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CD98BFB-B7E0-4322-A5FE-D659ACD984C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8C5227EB-DF2F-4D50-8DDC-54F93FC7D70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mn-lt"/>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mn-lt"/>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mn-lt"/>
              </a:defRPr>
            </a:lvl1pPr>
          </a:lstStyle>
          <a:p>
            <a:pPr>
              <a:defRPr/>
            </a:pPr>
            <a:fld id="{E6CAB208-3A99-4F4C-9C12-6952DA59DD64}" type="slidenum">
              <a:rPr lang="ca-ES"/>
              <a:pPr>
                <a:defRPr/>
              </a:pPr>
              <a:t>‹Nº›</a:t>
            </a:fld>
            <a:endParaRPr lang="ca-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AEA9D461-226C-4526-A8DD-A2BF84EF9A4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78BC5B7-529B-4395-AC51-7D3AF7D5B6AA}" type="slidenum">
              <a:rPr lang="hu-HU"/>
              <a:pPr>
                <a:defRPr/>
              </a:pPr>
              <a:t>‹Nº›</a:t>
            </a:fld>
            <a:endParaRPr lang="hu-H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randomBar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 b="-1000"/>
          </a:stretch>
        </a:blip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47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47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Times New Roman" pitchFamily="18" charset="0"/>
              </a:defRPr>
            </a:lvl1pPr>
          </a:lstStyle>
          <a:p>
            <a:endParaRPr lang="es-ES"/>
          </a:p>
        </p:txBody>
      </p:sp>
      <p:sp>
        <p:nvSpPr>
          <p:cNvPr id="147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Times New Roman" pitchFamily="18" charset="0"/>
              </a:defRPr>
            </a:lvl1pPr>
          </a:lstStyle>
          <a:p>
            <a:endParaRPr lang="es-ES"/>
          </a:p>
        </p:txBody>
      </p:sp>
      <p:sp>
        <p:nvSpPr>
          <p:cNvPr id="147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Times New Roman" pitchFamily="18" charset="0"/>
              </a:defRPr>
            </a:lvl1pPr>
          </a:lstStyle>
          <a:p>
            <a:fld id="{1FEBCD34-4070-45AC-9823-3C413140E655}"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pe/url?sa=i&amp;rct=j&amp;q=borriquito+atado&amp;source=images&amp;cd=&amp;cad=rja&amp;docid=WS1CJ6VlRLv71M&amp;tbnid=sLH2yGxwBycsLM:&amp;ved=0CAUQjRw&amp;url=http://www.flickr.com/photos/lamanigua/2143400159/&amp;ei=t3VIUa6tKIb-9QSJ9YHADw&amp;bvm=bv.43828540,d.dmg&amp;psig=AFQjCNGf7a3eaUW2fuRxumksBYYakutT5Q&amp;ust=136378958823718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pe/url?sa=i&amp;rct=j&amp;q=Jesus+monta+el+burrito&amp;source=images&amp;cd=&amp;cad=rja&amp;docid=-_IEmeV9tCWvMM&amp;tbnid=_JeFtfGBStDDcM:&amp;ved=0CAUQjRw&amp;url=http://www.turismocastillalamancha.com/arte-cultura/fiestas/tobarra/semana-santa-de-tobarra/&amp;ei=E3hIUcarEIqu8QT0-4GoCA&amp;psig=AFQjCNE9LPYbZYMIoEiExYTRpVF2q1JNlA&amp;ust=1363790148187540" TargetMode="External"/><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pe/url?sa=i&amp;rct=j&amp;q=Jesus+monta+el+burrito&amp;source=images&amp;cd=&amp;cad=rja&amp;docid=h-yj64PGf03ZjM&amp;tbnid=-gv-FwcmeYh7sM:&amp;ved=0CAUQjRw&amp;url=http://webcatolicodejavier.org/burrito.html&amp;ei=rXpIUbjFIIz89gSs9YCACw&amp;psig=AFQjCNE9LPYbZYMIoEiExYTRpVF2q1JNlA&amp;ust=136379014818754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pe/url?sa=i&amp;rct=j&amp;q=Padre+Dios&amp;source=images&amp;cd=&amp;cad=rja&amp;docid=Ojfahsq7ScliwM&amp;tbnid=Kbttd6JKR5mgHM:&amp;ved=0CAUQjRw&amp;url=http://rebanopr.com/pastores/declaracion-de-fe/&amp;ei=UZpIUcPNLoup0AHDtIHYAQ&amp;bvm=bv.43828540,d.dmQ&amp;psig=AFQjCNEZTS-F0YjyqnBcPbexuc6wIR1lOw&amp;ust=1363798961368872" TargetMode="Externa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www.google.com.pe/url?sa=i&amp;rct=j&amp;q=Padre+Dios&amp;source=images&amp;cd=&amp;cad=rja&amp;docid=NTgc83k47Je9ZM&amp;tbnid=YlZlg4UfCsaJDM:&amp;ved=0CAUQjRw&amp;url=http://periodicoguama.org/loultimo/editorial-guamananga-%C2%B7-si-dios-baja/attachment/dios-padre/&amp;ei=kJpIUeb9CInQ8QSkmoHgBA&amp;bvm=bv.43828540,d.dmQ&amp;psig=AFQjCNEZTS-F0YjyqnBcPbexuc6wIR1lOw&amp;ust=136379896136887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oogle.com.pe/url?sa=i&amp;rct=j&amp;q=se+repartieron+la+ropa+de+Jesucristo&amp;source=images&amp;cd=&amp;cad=rja&amp;docid=BnSJofmDCwN8VM&amp;tbnid=CoX6TdgG4hLL3M:&amp;ved=0CAUQjRw&amp;url=http://estudiobiblicodenico.wordpress.com/tag/mateo/&amp;ei=yNhIUb-YAui10AHyloHQCw&amp;bvm=bv.43828540,d.dmQ&amp;psig=AFQjCNEwx2kX1RtpLkVocRPU6KUFNmd4ZA&amp;ust=1363814972682958" TargetMode="Externa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pe/url?sa=i&amp;rct=j&amp;q=Padre+Dios&amp;source=images&amp;cd=&amp;cad=rja&amp;docid=UHUwI7zSI8X-QM&amp;tbnid=n2FZaGN4sfQVhM:&amp;ved=0CAUQjRw&amp;url=http://www.parlando.cl/2012/04/cuando-dios-duda-de-dios/&amp;ei=jpxIUejUI8Xo0gGchoDIBA&amp;bvm=bv.43828540,d.dmQ&amp;psig=AFQjCNEZTS-F0YjyqnBcPbexuc6wIR1lOw&amp;ust=1363798961368872" TargetMode="Externa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pe/url?sa=i&amp;rct=j&amp;q=Jesus+carga+con+su+cruz&amp;source=images&amp;cd=&amp;cad=rja&amp;docid=3UeF92GNKl4SYM&amp;tbnid=tEWCOthnfUOSWM:&amp;ved=0CAUQjRw&amp;url=http://semillitademostaza.wordpress.com/semana-santa-2/semana-santa/&amp;ei=pp9HUYXDJOnM0AGP0IFQ&amp;bvm=bv.43828540,d.dmQ&amp;psig=AFQjCNGb6zSaCqx60-ajJd2MhLGFX2X-Eg&amp;ust=136373475647250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pe/url?sa=i&amp;rct=j&amp;q=borrico+atado&amp;source=images&amp;cd=&amp;cad=rja&amp;docid=CFay5WQvl_5IYM&amp;tbnid=byzGZ-dEMuJ97M:&amp;ved=0CAUQjRw&amp;url=http://pensarporlibre.blogspot.com/2010_11_01_archive.html&amp;ei=AHVIUc24KpSM9ATirIG4DA&amp;bvm=bv.43828540,d.dmg&amp;psig=AFQjCNHZDFNpLKjHr5QPl6je9dsCSoY_MQ&amp;ust=1363789286408337" TargetMode="Externa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3"/>
          <a:srcRect l="962" t="22222" r="962" b="12820"/>
          <a:stretch/>
        </p:blipFill>
        <p:spPr>
          <a:xfrm>
            <a:off x="467544" y="332656"/>
            <a:ext cx="8280920" cy="6192688"/>
          </a:xfrm>
          <a:prstGeom prst="rect">
            <a:avLst/>
          </a:prstGeom>
          <a:scene3d>
            <a:camera prst="orthographicFront"/>
            <a:lightRig rig="threePt" dir="t"/>
          </a:scene3d>
          <a:sp3d>
            <a:bevelT w="139700" prst="cross"/>
          </a:sp3d>
        </p:spPr>
      </p:pic>
      <p:sp>
        <p:nvSpPr>
          <p:cNvPr id="8" name="CuadroTexto 7"/>
          <p:cNvSpPr txBox="1"/>
          <p:nvPr/>
        </p:nvSpPr>
        <p:spPr>
          <a:xfrm>
            <a:off x="539552" y="6237312"/>
            <a:ext cx="4896544" cy="276999"/>
          </a:xfrm>
          <a:prstGeom prst="rect">
            <a:avLst/>
          </a:prstGeom>
          <a:noFill/>
        </p:spPr>
        <p:txBody>
          <a:bodyPr wrap="square" rtlCol="0">
            <a:spAutoFit/>
          </a:bodyPr>
          <a:lstStyle/>
          <a:p>
            <a:r>
              <a:rPr lang="es-MX" sz="1200" dirty="0" smtClean="0"/>
              <a:t>Imagen de </a:t>
            </a:r>
            <a:r>
              <a:rPr lang="es-MX" sz="1200" b="1" dirty="0" smtClean="0"/>
              <a:t>Portada</a:t>
            </a:r>
            <a:r>
              <a:rPr lang="es-MX" sz="1200" dirty="0" smtClean="0"/>
              <a:t>: Padre Erick </a:t>
            </a:r>
            <a:r>
              <a:rPr lang="es-MX" sz="1200" dirty="0" err="1" smtClean="0"/>
              <a:t>Felix</a:t>
            </a:r>
            <a:r>
              <a:rPr lang="es-MX" sz="1200" dirty="0" smtClean="0"/>
              <a:t> CM.</a:t>
            </a:r>
            <a:endParaRPr lang="es-PE" sz="12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loop="1">
            <p:snd r:embed="rId2" name="06 - Il Balcone Di Giulietta.wav"/>
          </p:stSnd>
        </p:sndAc>
      </p:transition>
    </mc:Choice>
    <mc:Fallback>
      <p:transition spd="slow">
        <p:fade/>
        <p:sndAc>
          <p:stSnd loop="1">
            <p:snd r:embed="rId2" name="06 - Il Balcone Di Giulietta.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Iefb.jpg"/>
          <p:cNvPicPr>
            <a:picLocks noChangeAspect="1"/>
          </p:cNvPicPr>
          <p:nvPr/>
        </p:nvPicPr>
        <p:blipFill>
          <a:blip r:embed="rId3"/>
          <a:srcRect l="12500" t="2544" r="11718" b="7539"/>
          <a:stretch>
            <a:fillRect/>
          </a:stretch>
        </p:blipFill>
        <p:spPr>
          <a:xfrm>
            <a:off x="467544" y="332656"/>
            <a:ext cx="8208912" cy="619268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relaxedInset"/>
          </a:sp3d>
        </p:spPr>
      </p:pic>
      <p:sp>
        <p:nvSpPr>
          <p:cNvPr id="6" name="5 Rectángulo"/>
          <p:cNvSpPr/>
          <p:nvPr/>
        </p:nvSpPr>
        <p:spPr>
          <a:xfrm>
            <a:off x="611560" y="4725144"/>
            <a:ext cx="8064896" cy="1569660"/>
          </a:xfrm>
          <a:prstGeom prst="rect">
            <a:avLst/>
          </a:prstGeom>
        </p:spPr>
        <p:txBody>
          <a:bodyPr wrap="square">
            <a:spAutoFit/>
          </a:bodyPr>
          <a:lstStyle/>
          <a:p>
            <a:pPr algn="ctr">
              <a:tabLst>
                <a:tab pos="5019675" algn="l"/>
              </a:tabLst>
            </a:pPr>
            <a:r>
              <a:rPr lang="es-ES" sz="3200" b="1" dirty="0" smtClean="0">
                <a:solidFill>
                  <a:schemeClr val="bg1"/>
                </a:solidFill>
                <a:effectLst>
                  <a:glow rad="139700">
                    <a:schemeClr val="accent4">
                      <a:satMod val="175000"/>
                      <a:alpha val="40000"/>
                    </a:schemeClr>
                  </a:glow>
                  <a:outerShdw blurRad="50800" dist="38100" dir="10800000" algn="r" rotWithShape="0">
                    <a:prstClr val="black"/>
                  </a:outerShdw>
                </a:effectLst>
                <a:latin typeface="Arial Unicode MS" pitchFamily="34" charset="-128"/>
                <a:ea typeface="Arial Unicode MS" pitchFamily="34" charset="-128"/>
                <a:cs typeface="Arial Unicode MS" pitchFamily="34" charset="-128"/>
              </a:rPr>
              <a:t>Y si alguien les pregunta:  </a:t>
            </a:r>
          </a:p>
          <a:p>
            <a:pPr algn="ctr">
              <a:tabLst>
                <a:tab pos="5019675" algn="l"/>
              </a:tabLst>
            </a:pPr>
            <a:r>
              <a:rPr lang="es-ES" sz="3200" b="1" dirty="0" smtClean="0">
                <a:solidFill>
                  <a:schemeClr val="bg1"/>
                </a:solidFill>
                <a:effectLst>
                  <a:glow rad="139700">
                    <a:schemeClr val="accent4">
                      <a:satMod val="175000"/>
                      <a:alpha val="40000"/>
                    </a:schemeClr>
                  </a:glow>
                  <a:outerShdw blurRad="50800" dist="38100" dir="10800000" algn="r" rotWithShape="0">
                    <a:prstClr val="black"/>
                  </a:outerShdw>
                </a:effectLst>
                <a:latin typeface="Arial Unicode MS" pitchFamily="34" charset="-128"/>
                <a:ea typeface="Arial Unicode MS" pitchFamily="34" charset="-128"/>
                <a:cs typeface="Arial Unicode MS" pitchFamily="34" charset="-128"/>
              </a:rPr>
              <a:t>Porqué </a:t>
            </a:r>
            <a:r>
              <a:rPr lang="es-ES" sz="3200" b="1" dirty="0" smtClean="0">
                <a:solidFill>
                  <a:schemeClr val="bg1"/>
                </a:solidFill>
                <a:effectLst>
                  <a:glow rad="139700">
                    <a:schemeClr val="accent4">
                      <a:satMod val="175000"/>
                      <a:alpha val="40000"/>
                    </a:schemeClr>
                  </a:glow>
                  <a:outerShdw blurRad="50800" dist="38100" dir="10800000" algn="r" rotWithShape="0">
                    <a:prstClr val="black"/>
                  </a:outerShdw>
                </a:effectLst>
                <a:latin typeface="Arial Unicode MS" pitchFamily="34" charset="-128"/>
                <a:ea typeface="Arial Unicode MS" pitchFamily="34" charset="-128"/>
                <a:cs typeface="Arial Unicode MS" pitchFamily="34" charset="-128"/>
              </a:rPr>
              <a:t>lo hacen  contéstenle:  “El Señor lo necesita y lo devolverá pronto”</a:t>
            </a:r>
            <a:endParaRPr lang="es-PE" sz="3200" dirty="0">
              <a:solidFill>
                <a:schemeClr val="bg1"/>
              </a:solidFill>
              <a:effectLst>
                <a:glow rad="139700">
                  <a:schemeClr val="accent4">
                    <a:satMod val="175000"/>
                    <a:alpha val="40000"/>
                  </a:schemeClr>
                </a:glow>
                <a:outerShdw blurRad="50800" dist="38100" dir="10800000" algn="r" rotWithShape="0">
                  <a:prstClr val="black"/>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arm3.staticflickr.com/2326/2143400159_912f66774f_z.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79" t="5014" r="3194" b="3631"/>
          <a:stretch/>
        </p:blipFill>
        <p:spPr bwMode="auto">
          <a:xfrm>
            <a:off x="538570" y="375464"/>
            <a:ext cx="8209893" cy="6221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4 Rectángulo"/>
          <p:cNvSpPr/>
          <p:nvPr/>
        </p:nvSpPr>
        <p:spPr>
          <a:xfrm>
            <a:off x="827584" y="332656"/>
            <a:ext cx="7479012" cy="1569660"/>
          </a:xfrm>
          <a:prstGeom prst="rect">
            <a:avLst/>
          </a:prstGeom>
        </p:spPr>
        <p:txBody>
          <a:bodyPr wrap="square">
            <a:spAutoFit/>
          </a:bodyPr>
          <a:lstStyle/>
          <a:p>
            <a:pPr algn="ctr"/>
            <a:r>
              <a:rPr lang="es-ES" sz="3200" b="1" dirty="0" smtClean="0">
                <a:solidFill>
                  <a:schemeClr val="bg1"/>
                </a:solidFill>
                <a:effectLst>
                  <a:glow rad="228600">
                    <a:schemeClr val="accent4">
                      <a:satMod val="175000"/>
                      <a:alpha val="40000"/>
                    </a:schemeClr>
                  </a:glow>
                  <a:outerShdw blurRad="50800" dist="38100" dir="10800000" algn="r" rotWithShape="0">
                    <a:srgbClr val="462300"/>
                  </a:outerShdw>
                </a:effectLst>
                <a:latin typeface="Arial Unicode MS" pitchFamily="34" charset="-128"/>
                <a:ea typeface="Arial Unicode MS" pitchFamily="34" charset="-128"/>
                <a:cs typeface="Arial Unicode MS" pitchFamily="34" charset="-128"/>
              </a:rPr>
              <a:t>Fueron y </a:t>
            </a:r>
            <a:r>
              <a:rPr lang="es-ES" sz="3200" b="1" dirty="0" err="1" smtClean="0">
                <a:solidFill>
                  <a:schemeClr val="bg1"/>
                </a:solidFill>
                <a:effectLst>
                  <a:glow rad="228600">
                    <a:schemeClr val="accent4">
                      <a:satMod val="175000"/>
                      <a:alpha val="40000"/>
                    </a:schemeClr>
                  </a:glow>
                  <a:outerShdw blurRad="50800" dist="38100" dir="10800000" algn="r" rotWithShape="0">
                    <a:srgbClr val="462300"/>
                  </a:outerShdw>
                </a:effectLst>
                <a:latin typeface="Arial Unicode MS" pitchFamily="34" charset="-128"/>
                <a:ea typeface="Arial Unicode MS" pitchFamily="34" charset="-128"/>
                <a:cs typeface="Arial Unicode MS" pitchFamily="34" charset="-128"/>
              </a:rPr>
              <a:t>encotraron</a:t>
            </a:r>
            <a:r>
              <a:rPr lang="es-ES" sz="3200" b="1" dirty="0" smtClean="0">
                <a:solidFill>
                  <a:schemeClr val="bg1"/>
                </a:solidFill>
                <a:effectLst>
                  <a:glow rad="228600">
                    <a:schemeClr val="accent4">
                      <a:satMod val="175000"/>
                      <a:alpha val="40000"/>
                    </a:schemeClr>
                  </a:glow>
                  <a:outerShdw blurRad="50800" dist="38100" dir="10800000" algn="r" rotWithShape="0">
                    <a:srgbClr val="462300"/>
                  </a:outerShdw>
                </a:effectLst>
                <a:latin typeface="Arial Unicode MS" pitchFamily="34" charset="-128"/>
                <a:ea typeface="Arial Unicode MS" pitchFamily="34" charset="-128"/>
                <a:cs typeface="Arial Unicode MS" pitchFamily="34" charset="-128"/>
              </a:rPr>
              <a:t> el burrito en la calle, atado a una puerta, y lo soltaron. Algunos de  los presentes les preguntaron: </a:t>
            </a:r>
            <a:endParaRPr lang="es-PE" sz="3200" b="1" dirty="0">
              <a:solidFill>
                <a:schemeClr val="bg1"/>
              </a:solidFill>
              <a:effectLst>
                <a:glow rad="228600">
                  <a:schemeClr val="accent4">
                    <a:satMod val="175000"/>
                    <a:alpha val="40000"/>
                  </a:schemeClr>
                </a:glow>
                <a:outerShdw blurRad="50800" dist="38100" dir="10800000" algn="r" rotWithShape="0">
                  <a:srgbClr val="462300"/>
                </a:outerShdw>
              </a:effectLst>
            </a:endParaRPr>
          </a:p>
        </p:txBody>
      </p:sp>
      <p:sp>
        <p:nvSpPr>
          <p:cNvPr id="4" name="3 Rectángulo"/>
          <p:cNvSpPr/>
          <p:nvPr/>
        </p:nvSpPr>
        <p:spPr>
          <a:xfrm>
            <a:off x="4607023" y="4205406"/>
            <a:ext cx="3523636" cy="1569660"/>
          </a:xfrm>
          <a:prstGeom prst="rect">
            <a:avLst/>
          </a:prstGeom>
        </p:spPr>
        <p:txBody>
          <a:bodyPr wrap="square">
            <a:spAutoFit/>
          </a:bodyPr>
          <a:lstStyle/>
          <a:p>
            <a:pPr algn="r"/>
            <a:r>
              <a:rPr lang="es-ES" sz="3200" b="1" dirty="0" smtClean="0">
                <a:solidFill>
                  <a:schemeClr val="bg1"/>
                </a:solidFill>
                <a:effectLst>
                  <a:glow rad="228600">
                    <a:schemeClr val="accent4">
                      <a:satMod val="175000"/>
                      <a:alpha val="40000"/>
                    </a:schemeClr>
                  </a:glow>
                  <a:outerShdw blurRad="50800" dist="38100" dir="10800000" algn="r" rotWithShape="0">
                    <a:srgbClr val="462300"/>
                  </a:outerShdw>
                </a:effectLst>
                <a:latin typeface="Arial Unicode MS" pitchFamily="34" charset="-128"/>
                <a:ea typeface="Arial Unicode MS" pitchFamily="34" charset="-128"/>
                <a:cs typeface="Arial Unicode MS" pitchFamily="34" charset="-128"/>
              </a:rPr>
              <a:t>“¿Por que tienen que desatar el burrito?”</a:t>
            </a:r>
            <a:endParaRPr lang="es-PE" sz="3200" b="1" dirty="0">
              <a:solidFill>
                <a:schemeClr val="bg1"/>
              </a:solidFill>
              <a:effectLst>
                <a:glow rad="228600">
                  <a:schemeClr val="accent4">
                    <a:satMod val="175000"/>
                    <a:alpha val="40000"/>
                  </a:schemeClr>
                </a:glow>
                <a:outerShdw blurRad="50800" dist="38100" dir="10800000" algn="r" rotWithShape="0">
                  <a:srgbClr val="462300"/>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9552"/>
            <a:ext cx="8208912" cy="6115792"/>
          </a:xfrm>
          <a:prstGeom prst="rect">
            <a:avLst/>
          </a:prstGeom>
        </p:spPr>
      </p:pic>
      <p:sp>
        <p:nvSpPr>
          <p:cNvPr id="8" name="7 Rectángulo"/>
          <p:cNvSpPr/>
          <p:nvPr/>
        </p:nvSpPr>
        <p:spPr>
          <a:xfrm>
            <a:off x="561287" y="409552"/>
            <a:ext cx="7200800" cy="1077218"/>
          </a:xfrm>
          <a:prstGeom prst="rect">
            <a:avLst/>
          </a:prstGeom>
        </p:spPr>
        <p:txBody>
          <a:bodyPr wrap="square">
            <a:spAutoFit/>
          </a:bodyPr>
          <a:lstStyle/>
          <a:p>
            <a:pPr algn="ctr"/>
            <a:r>
              <a:rPr lang="es-ES" sz="3200" b="1" dirty="0" smtClean="0">
                <a:solidFill>
                  <a:schemeClr val="bg1"/>
                </a:solidFill>
                <a:effectLst>
                  <a:glow rad="101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Ellos les contestaron como había dicho Jesús; y se lo permitieron.</a:t>
            </a:r>
            <a:endParaRPr lang="es-PE" sz="3200" b="1" dirty="0">
              <a:solidFill>
                <a:schemeClr val="bg1"/>
              </a:solidFill>
              <a:effectLst>
                <a:glow rad="101600">
                  <a:schemeClr val="accent4">
                    <a:satMod val="175000"/>
                    <a:alpha val="40000"/>
                  </a:schemeClr>
                </a:glow>
                <a:outerShdw blurRad="38100" dist="38100" dir="2700000" algn="tl">
                  <a:srgbClr val="808080"/>
                </a:outerShdw>
              </a:effectLst>
            </a:endParaRPr>
          </a:p>
        </p:txBody>
      </p:sp>
    </p:spTree>
    <p:extLst>
      <p:ext uri="{BB962C8B-B14F-4D97-AF65-F5344CB8AC3E}">
        <p14:creationId xmlns:p14="http://schemas.microsoft.com/office/powerpoint/2010/main" val="710587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2" descr="http://archivos.turismocastillalamancha.com/meetings-incentives-congresses--events/55720/49/fe43/la-entrada-de-jesus-en-jerusalen-en-tobarra-albacet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2656"/>
            <a:ext cx="8136904" cy="6120680"/>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2 Rectángulo"/>
          <p:cNvSpPr/>
          <p:nvPr/>
        </p:nvSpPr>
        <p:spPr>
          <a:xfrm>
            <a:off x="1648140" y="4883676"/>
            <a:ext cx="6740284" cy="1569660"/>
          </a:xfrm>
          <a:prstGeom prst="rect">
            <a:avLst/>
          </a:prstGeom>
        </p:spPr>
        <p:txBody>
          <a:bodyPr wrap="square">
            <a:spAutoFit/>
          </a:bodyPr>
          <a:lstStyle/>
          <a:p>
            <a:pPr algn="ctr"/>
            <a:r>
              <a:rPr lang="es-ES" sz="3200" b="1" dirty="0">
                <a:solidFill>
                  <a:schemeClr val="bg1"/>
                </a:solidFill>
                <a:effectLst>
                  <a:glow rad="139700">
                    <a:schemeClr val="accent4">
                      <a:satMod val="175000"/>
                      <a:alpha val="40000"/>
                    </a:schemeClr>
                  </a:glow>
                  <a:innerShdw blurRad="63500" dist="50800" dir="18900000">
                    <a:prstClr val="black"/>
                  </a:innerShdw>
                </a:effectLst>
                <a:latin typeface="Arial Rounded MT Bold" panose="020F0704030504030204" pitchFamily="34" charset="0"/>
                <a:ea typeface="Arial Unicode MS" pitchFamily="34" charset="-128"/>
                <a:cs typeface="Arial Unicode MS" pitchFamily="34" charset="-128"/>
              </a:rPr>
              <a:t>Llevaron </a:t>
            </a:r>
            <a:r>
              <a:rPr lang="es-ES" sz="3200" b="1" dirty="0" smtClean="0">
                <a:solidFill>
                  <a:schemeClr val="bg1"/>
                </a:solidFill>
                <a:effectLst>
                  <a:glow rad="139700">
                    <a:schemeClr val="accent4">
                      <a:satMod val="175000"/>
                      <a:alpha val="40000"/>
                    </a:schemeClr>
                  </a:glow>
                  <a:innerShdw blurRad="63500" dist="50800" dir="18900000">
                    <a:prstClr val="black"/>
                  </a:innerShdw>
                </a:effectLst>
                <a:latin typeface="Arial Rounded MT Bold" panose="020F0704030504030204" pitchFamily="34" charset="0"/>
                <a:ea typeface="Arial Unicode MS" pitchFamily="34" charset="-128"/>
                <a:cs typeface="Arial Unicode MS" pitchFamily="34" charset="-128"/>
              </a:rPr>
              <a:t>el burrito, le echaron encima sus mantos, y Jesús monto en él.</a:t>
            </a:r>
            <a:endParaRPr lang="es-PE" sz="3200" dirty="0">
              <a:solidFill>
                <a:schemeClr val="bg1"/>
              </a:solidFill>
              <a:effectLst>
                <a:glow rad="139700">
                  <a:schemeClr val="accent4">
                    <a:satMod val="175000"/>
                    <a:alpha val="40000"/>
                  </a:schemeClr>
                </a:glow>
                <a:innerShdw blurRad="63500" dist="50800" dir="18900000">
                  <a:prstClr val="black"/>
                </a:inn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s.qumran2.net/disegni/archivio/2119.jpg"/>
          <p:cNvPicPr>
            <a:picLocks noChangeAspect="1" noChangeArrowheads="1"/>
          </p:cNvPicPr>
          <p:nvPr/>
        </p:nvPicPr>
        <p:blipFill>
          <a:blip r:embed="rId2"/>
          <a:srcRect/>
          <a:stretch>
            <a:fillRect/>
          </a:stretch>
        </p:blipFill>
        <p:spPr bwMode="auto">
          <a:xfrm>
            <a:off x="467544" y="260648"/>
            <a:ext cx="8280920" cy="626469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convex"/>
          </a:sp3d>
        </p:spPr>
      </p:pic>
      <p:sp>
        <p:nvSpPr>
          <p:cNvPr id="4" name="3 Rectángulo"/>
          <p:cNvSpPr/>
          <p:nvPr/>
        </p:nvSpPr>
        <p:spPr>
          <a:xfrm>
            <a:off x="321724" y="332656"/>
            <a:ext cx="8354732" cy="1077218"/>
          </a:xfrm>
          <a:prstGeom prst="rect">
            <a:avLst/>
          </a:prstGeom>
        </p:spPr>
        <p:txBody>
          <a:bodyPr wrap="square">
            <a:spAutoFit/>
          </a:bodyPr>
          <a:lstStyle/>
          <a:p>
            <a:pPr algn="ctr"/>
            <a:r>
              <a:rPr lang="es-ES" sz="3200" b="1" dirty="0" smtClean="0">
                <a:solidFill>
                  <a:schemeClr val="bg1"/>
                </a:solidFill>
                <a:effectLst>
                  <a:glow rad="228600">
                    <a:schemeClr val="accent4">
                      <a:satMod val="175000"/>
                      <a:alpha val="40000"/>
                    </a:schemeClr>
                  </a:glow>
                  <a:outerShdw blurRad="38100" dist="38100" dir="2700000" algn="tl">
                    <a:srgbClr val="808080"/>
                  </a:outerShdw>
                </a:effectLst>
                <a:latin typeface="Arial Unicode MS" pitchFamily="34" charset="-128"/>
                <a:ea typeface="Arial Unicode MS" pitchFamily="34" charset="-128"/>
                <a:cs typeface="Arial Unicode MS" pitchFamily="34" charset="-128"/>
              </a:rPr>
              <a:t>Muchos alfombraron el camino con sus mantos, otros con ramas cortadas en el campo.</a:t>
            </a:r>
            <a:endParaRPr lang="es-PE" sz="3200" dirty="0">
              <a:solidFill>
                <a:schemeClr val="bg1"/>
              </a:solidFill>
              <a:effectLst>
                <a:glow rad="228600">
                  <a:schemeClr val="accent4">
                    <a:satMod val="175000"/>
                    <a:alpha val="40000"/>
                  </a:schemeClr>
                </a:glow>
                <a:outerShdw blurRad="38100" dist="38100" dir="2700000" algn="tl">
                  <a:srgbClr val="808080"/>
                </a:outerShdw>
              </a:effectLst>
            </a:endParaRPr>
          </a:p>
        </p:txBody>
      </p:sp>
    </p:spTree>
    <p:extLst>
      <p:ext uri="{BB962C8B-B14F-4D97-AF65-F5344CB8AC3E}">
        <p14:creationId xmlns:p14="http://schemas.microsoft.com/office/powerpoint/2010/main" val="28401173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es.qumran2.net/disegni/archivio/2122.jpg"/>
          <p:cNvPicPr>
            <a:picLocks noChangeAspect="1" noChangeArrowheads="1"/>
          </p:cNvPicPr>
          <p:nvPr/>
        </p:nvPicPr>
        <p:blipFill>
          <a:blip r:embed="rId2"/>
          <a:srcRect/>
          <a:stretch>
            <a:fillRect/>
          </a:stretch>
        </p:blipFill>
        <p:spPr bwMode="auto">
          <a:xfrm>
            <a:off x="539552" y="332656"/>
            <a:ext cx="8208912" cy="626469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hardEdge"/>
          </a:sp3d>
        </p:spPr>
      </p:pic>
      <p:sp>
        <p:nvSpPr>
          <p:cNvPr id="6" name="5 Rectángulo"/>
          <p:cNvSpPr/>
          <p:nvPr/>
        </p:nvSpPr>
        <p:spPr>
          <a:xfrm>
            <a:off x="1045631" y="5301208"/>
            <a:ext cx="7198777" cy="1077218"/>
          </a:xfrm>
          <a:prstGeom prst="rect">
            <a:avLst/>
          </a:prstGeom>
        </p:spPr>
        <p:txBody>
          <a:bodyPr wrap="square">
            <a:spAutoFit/>
          </a:bodyPr>
          <a:lstStyle/>
          <a:p>
            <a:pPr algn="ctr"/>
            <a:r>
              <a:rPr lang="es-MX" sz="3200" b="1" dirty="0" smtClean="0">
                <a:solidFill>
                  <a:schemeClr val="bg1"/>
                </a:solidFill>
                <a:effectLst>
                  <a:glow rad="139700">
                    <a:schemeClr val="accent4">
                      <a:satMod val="175000"/>
                      <a:alpha val="40000"/>
                    </a:schemeClr>
                  </a:glow>
                  <a:innerShdw blurRad="63500" dist="50800" dir="10800000">
                    <a:srgbClr val="462300"/>
                  </a:innerShdw>
                </a:effectLst>
              </a:rPr>
              <a:t>Los que iban delante y detrás gritaban: “Hosanna en el cielo!”</a:t>
            </a:r>
            <a:endParaRPr lang="es-PE" sz="3200" b="1" dirty="0">
              <a:solidFill>
                <a:schemeClr val="bg1"/>
              </a:solidFill>
              <a:effectLst>
                <a:glow rad="139700">
                  <a:schemeClr val="accent4">
                    <a:satMod val="175000"/>
                    <a:alpha val="40000"/>
                  </a:schemeClr>
                </a:glow>
                <a:innerShdw blurRad="63500" dist="50800" dir="10800000">
                  <a:srgbClr val="462300"/>
                </a:inn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ebcatolicodejavier.org/burrit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534346"/>
            <a:ext cx="8208912" cy="5904656"/>
          </a:xfrm>
          <a:prstGeom prst="rect">
            <a:avLst/>
          </a:prstGeom>
          <a:noFill/>
          <a:ln w="76200">
            <a:solidFill>
              <a:srgbClr val="FFC000"/>
            </a:solidFill>
          </a:ln>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6327" name="Rectangle 7"/>
          <p:cNvSpPr>
            <a:spLocks noChangeArrowheads="1"/>
          </p:cNvSpPr>
          <p:nvPr/>
        </p:nvSpPr>
        <p:spPr bwMode="auto">
          <a:xfrm>
            <a:off x="827584" y="548680"/>
            <a:ext cx="4714908" cy="642942"/>
          </a:xfrm>
          <a:prstGeom prst="rect">
            <a:avLst/>
          </a:prstGeom>
          <a:solidFill>
            <a:srgbClr val="FFCC00"/>
          </a:solidFill>
          <a:ln w="9525">
            <a:noFill/>
            <a:miter lim="800000"/>
            <a:headEnd/>
            <a:tailEnd/>
          </a:ln>
          <a:effectLst/>
          <a:scene3d>
            <a:camera prst="orthographicFront"/>
            <a:lightRig rig="threePt" dir="t"/>
          </a:scene3d>
          <a:sp3d>
            <a:bevelT prst="relaxedInset"/>
          </a:sp3d>
        </p:spPr>
        <p:txBody>
          <a:bodyPr/>
          <a:lstStyle/>
          <a:p>
            <a:pPr marL="342900" indent="-342900">
              <a:spcBef>
                <a:spcPct val="20000"/>
              </a:spcBef>
            </a:pPr>
            <a:r>
              <a:rPr lang="es-ES_tradnl" sz="3200" b="1" dirty="0" smtClean="0">
                <a:solidFill>
                  <a:schemeClr val="bg1"/>
                </a:solidFill>
                <a:effectLst>
                  <a:glow rad="101600">
                    <a:srgbClr val="221100">
                      <a:alpha val="60000"/>
                    </a:srgbClr>
                  </a:glow>
                </a:effectLst>
                <a:latin typeface="Times New Roman" pitchFamily="18" charset="0"/>
              </a:rPr>
              <a:t>Peguntas para la lectura</a:t>
            </a:r>
            <a:endParaRPr lang="es-ES_tradnl" sz="3200" b="1" dirty="0">
              <a:solidFill>
                <a:schemeClr val="bg1"/>
              </a:solidFill>
              <a:effectLst>
                <a:glow rad="101600">
                  <a:srgbClr val="221100">
                    <a:alpha val="60000"/>
                  </a:srgbClr>
                </a:glow>
              </a:effectLst>
              <a:latin typeface="Times New Roman" pitchFamily="18" charset="0"/>
            </a:endParaRPr>
          </a:p>
        </p:txBody>
      </p:sp>
      <p:sp>
        <p:nvSpPr>
          <p:cNvPr id="5" name="Rectangle 7"/>
          <p:cNvSpPr>
            <a:spLocks noChangeArrowheads="1"/>
          </p:cNvSpPr>
          <p:nvPr/>
        </p:nvSpPr>
        <p:spPr bwMode="auto">
          <a:xfrm>
            <a:off x="4932040" y="2852936"/>
            <a:ext cx="3528392" cy="2160240"/>
          </a:xfrm>
          <a:prstGeom prst="rect">
            <a:avLst/>
          </a:prstGeom>
          <a:noFill/>
          <a:ln w="9525">
            <a:noFill/>
            <a:miter lim="800000"/>
            <a:headEnd/>
            <a:tailEnd/>
          </a:ln>
          <a:effectLst/>
        </p:spPr>
        <p:txBody>
          <a:bodyPr/>
          <a:lstStyle/>
          <a:p>
            <a:pPr algn="r">
              <a:spcBef>
                <a:spcPct val="20000"/>
              </a:spcBef>
            </a:pPr>
            <a:r>
              <a:rPr lang="es-MX" sz="3600" b="1" dirty="0" smtClean="0">
                <a:solidFill>
                  <a:srgbClr val="FFFF00"/>
                </a:solidFill>
                <a:effectLst>
                  <a:glow rad="101600">
                    <a:schemeClr val="accent6">
                      <a:lumMod val="50000"/>
                      <a:alpha val="60000"/>
                    </a:schemeClr>
                  </a:glow>
                </a:effectLst>
                <a:latin typeface="Times New Roman" pitchFamily="18" charset="0"/>
              </a:rPr>
              <a:t>•</a:t>
            </a:r>
            <a:r>
              <a:rPr lang="es-MX" sz="3600" b="1" dirty="0">
                <a:solidFill>
                  <a:srgbClr val="FFFF00"/>
                </a:solidFill>
                <a:effectLst>
                  <a:glow rad="101600">
                    <a:schemeClr val="accent6">
                      <a:lumMod val="50000"/>
                      <a:alpha val="60000"/>
                    </a:schemeClr>
                  </a:glow>
                </a:effectLst>
                <a:latin typeface="Times New Roman" pitchFamily="18" charset="0"/>
              </a:rPr>
              <a:t> </a:t>
            </a:r>
            <a:r>
              <a:rPr lang="es-MX" sz="3600" b="1" dirty="0" smtClean="0">
                <a:solidFill>
                  <a:srgbClr val="FFFF00"/>
                </a:solidFill>
                <a:effectLst>
                  <a:glow rad="101600">
                    <a:schemeClr val="accent6">
                      <a:lumMod val="50000"/>
                      <a:alpha val="60000"/>
                    </a:schemeClr>
                  </a:glow>
                </a:effectLst>
                <a:latin typeface="Times New Roman" pitchFamily="18" charset="0"/>
              </a:rPr>
              <a:t>vv</a:t>
            </a:r>
            <a:r>
              <a:rPr lang="es-MX" sz="3600" b="1" dirty="0" smtClean="0">
                <a:solidFill>
                  <a:srgbClr val="FFFF00"/>
                </a:solidFill>
                <a:effectLst>
                  <a:glow rad="101600">
                    <a:schemeClr val="accent6">
                      <a:lumMod val="50000"/>
                      <a:alpha val="60000"/>
                    </a:schemeClr>
                  </a:glow>
                </a:effectLst>
                <a:latin typeface="Times New Roman" pitchFamily="18" charset="0"/>
              </a:rPr>
              <a:t>. 1-7: Los preparativos de la entrada. </a:t>
            </a:r>
            <a:r>
              <a:rPr lang="es-MX" sz="3600" b="1" dirty="0" smtClean="0">
                <a:solidFill>
                  <a:srgbClr val="FFFF00"/>
                </a:solidFill>
                <a:effectLst>
                  <a:glow rad="101600">
                    <a:schemeClr val="accent6">
                      <a:lumMod val="50000"/>
                      <a:alpha val="60000"/>
                    </a:schemeClr>
                  </a:glow>
                </a:effectLst>
                <a:latin typeface="Times New Roman" pitchFamily="18" charset="0"/>
              </a:rPr>
              <a:t>                        ¿</a:t>
            </a:r>
            <a:r>
              <a:rPr lang="es-MX" sz="3600" b="1" dirty="0" smtClean="0">
                <a:solidFill>
                  <a:srgbClr val="FFFF00"/>
                </a:solidFill>
                <a:effectLst>
                  <a:glow rad="101600">
                    <a:schemeClr val="accent6">
                      <a:lumMod val="50000"/>
                      <a:alpha val="60000"/>
                    </a:schemeClr>
                  </a:glow>
                </a:effectLst>
                <a:latin typeface="Times New Roman" pitchFamily="18" charset="0"/>
              </a:rPr>
              <a:t>Qué manda hacer Jesús a sus discípulos? </a:t>
            </a:r>
            <a:r>
              <a:rPr lang="es-PE" sz="3600" b="1" dirty="0" smtClean="0">
                <a:solidFill>
                  <a:srgbClr val="FFFF00"/>
                </a:solidFill>
                <a:effectLst>
                  <a:glow rad="101600">
                    <a:schemeClr val="accent6">
                      <a:lumMod val="50000"/>
                      <a:alpha val="60000"/>
                    </a:schemeClr>
                  </a:glow>
                </a:effectLst>
                <a:latin typeface="Times New Roman" pitchFamily="18" charset="0"/>
              </a:rPr>
              <a:t> </a:t>
            </a:r>
            <a:endParaRPr lang="es-ES_tradnl" sz="3600" b="1" dirty="0">
              <a:solidFill>
                <a:srgbClr val="FFFF00"/>
              </a:solidFill>
              <a:effectLst>
                <a:glow rad="101600">
                  <a:schemeClr val="accent6">
                    <a:lumMod val="50000"/>
                    <a:alpha val="60000"/>
                  </a:schemeClr>
                </a:glow>
              </a:effectLst>
              <a:latin typeface="Times New Roman"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wedge">
                                      <p:cBhvr>
                                        <p:cTn id="7" dur="2000"/>
                                        <p:tgtEl>
                                          <p:spTgt spid="56327"/>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edge">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3551" t="1177" r="587" b="3529"/>
          <a:stretch/>
        </p:blipFill>
        <p:spPr>
          <a:xfrm>
            <a:off x="539552" y="404664"/>
            <a:ext cx="8208912" cy="6120680"/>
          </a:xfrm>
          <a:prstGeom prst="rect">
            <a:avLst/>
          </a:prstGeom>
        </p:spPr>
      </p:pic>
      <p:sp>
        <p:nvSpPr>
          <p:cNvPr id="4" name="Rectangle 7"/>
          <p:cNvSpPr>
            <a:spLocks noChangeArrowheads="1"/>
          </p:cNvSpPr>
          <p:nvPr/>
        </p:nvSpPr>
        <p:spPr bwMode="auto">
          <a:xfrm>
            <a:off x="3491880" y="528041"/>
            <a:ext cx="5076564" cy="1820839"/>
          </a:xfrm>
          <a:prstGeom prst="rect">
            <a:avLst/>
          </a:prstGeom>
          <a:noFill/>
          <a:ln w="9525">
            <a:noFill/>
            <a:miter lim="800000"/>
            <a:headEnd/>
            <a:tailEnd/>
          </a:ln>
          <a:effectLst/>
          <a:scene3d>
            <a:camera prst="orthographicFront"/>
            <a:lightRig rig="threePt" dir="t"/>
          </a:scene3d>
          <a:sp3d>
            <a:bevelT prst="slope"/>
          </a:sp3d>
        </p:spPr>
        <p:txBody>
          <a:bodyPr/>
          <a:lstStyle/>
          <a:p>
            <a:pPr marL="342900" lvl="0" indent="-342900" algn="r">
              <a:spcBef>
                <a:spcPct val="20000"/>
              </a:spcBef>
            </a:pPr>
            <a:r>
              <a:rPr lang="es-PE" sz="3200" b="1" dirty="0">
                <a:solidFill>
                  <a:schemeClr val="bg1"/>
                </a:solidFill>
                <a:effectLst>
                  <a:glow rad="101600">
                    <a:srgbClr val="000000"/>
                  </a:glow>
                </a:effectLst>
              </a:rPr>
              <a:t>   	</a:t>
            </a:r>
            <a:r>
              <a:rPr lang="es-MX" sz="3200" b="1" dirty="0" smtClean="0">
                <a:solidFill>
                  <a:schemeClr val="bg1"/>
                </a:solidFill>
                <a:effectLst>
                  <a:glow rad="101600">
                    <a:srgbClr val="000000"/>
                  </a:glow>
                </a:effectLst>
              </a:rPr>
              <a:t>•	Lee </a:t>
            </a:r>
            <a:r>
              <a:rPr lang="es-MX" sz="3200" b="1" dirty="0">
                <a:solidFill>
                  <a:schemeClr val="bg1"/>
                </a:solidFill>
                <a:effectLst>
                  <a:glow rad="101600">
                    <a:srgbClr val="000000"/>
                  </a:glow>
                </a:effectLst>
              </a:rPr>
              <a:t>Zacarías 9,9-10: cumplimiento de las promesas del Antiguo Testamento. </a:t>
            </a:r>
            <a:endParaRPr lang="es-ES" sz="3200" b="1" dirty="0">
              <a:solidFill>
                <a:schemeClr val="bg1"/>
              </a:solidFill>
              <a:effectLst>
                <a:glow rad="101600">
                  <a:srgbClr val="000000"/>
                </a:glow>
              </a:effectLst>
              <a:latin typeface="Times New Roman" pitchFamily="18" charset="0"/>
            </a:endParaRPr>
          </a:p>
        </p:txBody>
      </p:sp>
      <p:sp>
        <p:nvSpPr>
          <p:cNvPr id="8" name="Rectangle 7"/>
          <p:cNvSpPr>
            <a:spLocks noChangeArrowheads="1"/>
          </p:cNvSpPr>
          <p:nvPr/>
        </p:nvSpPr>
        <p:spPr bwMode="auto">
          <a:xfrm>
            <a:off x="539552" y="4824757"/>
            <a:ext cx="6663801" cy="1628579"/>
          </a:xfrm>
          <a:prstGeom prst="rect">
            <a:avLst/>
          </a:prstGeom>
          <a:noFill/>
          <a:ln w="9525">
            <a:noFill/>
            <a:miter lim="800000"/>
            <a:headEnd/>
            <a:tailEnd/>
          </a:ln>
          <a:effectLst/>
          <a:scene3d>
            <a:camera prst="orthographicFront"/>
            <a:lightRig rig="threePt" dir="t"/>
          </a:scene3d>
          <a:sp3d>
            <a:bevelT prst="slope"/>
          </a:sp3d>
        </p:spPr>
        <p:txBody>
          <a:bodyPr/>
          <a:lstStyle/>
          <a:p>
            <a:pPr marL="342900" lvl="0" indent="-342900">
              <a:spcBef>
                <a:spcPct val="20000"/>
              </a:spcBef>
            </a:pPr>
            <a:r>
              <a:rPr lang="es-MX" sz="3200" b="1" dirty="0" smtClean="0">
                <a:solidFill>
                  <a:schemeClr val="bg1"/>
                </a:solidFill>
                <a:effectLst>
                  <a:glow rad="228600">
                    <a:schemeClr val="accent4">
                      <a:satMod val="175000"/>
                      <a:alpha val="40000"/>
                    </a:schemeClr>
                  </a:glow>
                </a:effectLst>
              </a:rPr>
              <a:t>¿</a:t>
            </a:r>
            <a:r>
              <a:rPr lang="es-MX" sz="3200" b="1" dirty="0">
                <a:solidFill>
                  <a:schemeClr val="bg1"/>
                </a:solidFill>
                <a:effectLst>
                  <a:glow rad="228600">
                    <a:schemeClr val="accent4">
                      <a:satMod val="175000"/>
                      <a:alpha val="40000"/>
                    </a:schemeClr>
                  </a:glow>
                </a:effectLst>
              </a:rPr>
              <a:t>Qué significado tiene este modo de entrar en Jerusalén</a:t>
            </a:r>
            <a:r>
              <a:rPr lang="es-MX" sz="3200" b="1" dirty="0" smtClean="0">
                <a:solidFill>
                  <a:schemeClr val="bg1"/>
                </a:solidFill>
                <a:effectLst>
                  <a:glow rad="228600">
                    <a:schemeClr val="accent4">
                      <a:satMod val="175000"/>
                      <a:alpha val="40000"/>
                    </a:schemeClr>
                  </a:glow>
                </a:effectLst>
              </a:rPr>
              <a:t>?</a:t>
            </a:r>
          </a:p>
          <a:p>
            <a:pPr marL="342900" lvl="0" indent="-342900">
              <a:spcBef>
                <a:spcPct val="20000"/>
              </a:spcBef>
            </a:pPr>
            <a:r>
              <a:rPr lang="es-MX" sz="3200" b="1" dirty="0" smtClean="0">
                <a:solidFill>
                  <a:schemeClr val="bg1"/>
                </a:solidFill>
                <a:effectLst>
                  <a:glow rad="228600">
                    <a:schemeClr val="accent4">
                      <a:satMod val="175000"/>
                      <a:alpha val="40000"/>
                    </a:schemeClr>
                  </a:glow>
                </a:effectLst>
              </a:rPr>
              <a:t> </a:t>
            </a:r>
            <a:r>
              <a:rPr lang="es-MX" sz="3200" b="1" dirty="0">
                <a:solidFill>
                  <a:schemeClr val="bg1"/>
                </a:solidFill>
                <a:effectLst>
                  <a:glow rad="228600">
                    <a:schemeClr val="accent4">
                      <a:satMod val="175000"/>
                      <a:alpha val="40000"/>
                    </a:schemeClr>
                  </a:glow>
                </a:effectLst>
              </a:rPr>
              <a:t>¿Qué indica acerca de Jesús</a:t>
            </a:r>
            <a:r>
              <a:rPr lang="es-MX" sz="3200" b="1" dirty="0" smtClean="0">
                <a:solidFill>
                  <a:schemeClr val="bg1"/>
                </a:solidFill>
                <a:effectLst>
                  <a:glow rad="228600">
                    <a:schemeClr val="accent4">
                      <a:satMod val="175000"/>
                      <a:alpha val="40000"/>
                    </a:schemeClr>
                  </a:glow>
                </a:effectLst>
              </a:rPr>
              <a:t>?</a:t>
            </a:r>
            <a:endParaRPr lang="es-ES" sz="3200" b="1" dirty="0">
              <a:solidFill>
                <a:schemeClr val="bg1"/>
              </a:solidFill>
              <a:effectLst>
                <a:glow rad="228600">
                  <a:schemeClr val="accent4">
                    <a:satMod val="175000"/>
                    <a:alpha val="40000"/>
                  </a:schemeClr>
                </a:glow>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992" t="2638" r="1420" b="3724"/>
          <a:stretch/>
        </p:blipFill>
        <p:spPr>
          <a:xfrm>
            <a:off x="455496" y="332656"/>
            <a:ext cx="8292968" cy="6192688"/>
          </a:xfrm>
          <a:prstGeom prst="rect">
            <a:avLst/>
          </a:prstGeom>
        </p:spPr>
      </p:pic>
      <p:sp>
        <p:nvSpPr>
          <p:cNvPr id="8" name="Rectangle 7"/>
          <p:cNvSpPr>
            <a:spLocks noChangeArrowheads="1"/>
          </p:cNvSpPr>
          <p:nvPr/>
        </p:nvSpPr>
        <p:spPr bwMode="auto">
          <a:xfrm>
            <a:off x="251520" y="350695"/>
            <a:ext cx="8433068" cy="1857388"/>
          </a:xfrm>
          <a:prstGeom prst="rect">
            <a:avLst/>
          </a:prstGeom>
          <a:noFill/>
          <a:ln w="9525">
            <a:noFill/>
            <a:miter lim="800000"/>
            <a:headEnd/>
            <a:tailEnd/>
          </a:ln>
          <a:effectLst/>
          <a:scene3d>
            <a:camera prst="orthographicFront"/>
            <a:lightRig rig="threePt" dir="t"/>
          </a:scene3d>
          <a:sp3d>
            <a:bevelT prst="slope"/>
          </a:sp3d>
        </p:spPr>
        <p:txBody>
          <a:bodyPr/>
          <a:lstStyle/>
          <a:p>
            <a:pPr marL="342900" indent="-342900" algn="ctr">
              <a:spcBef>
                <a:spcPct val="20000"/>
              </a:spcBef>
            </a:pPr>
            <a:r>
              <a:rPr lang="es-PE" sz="3600" dirty="0" smtClean="0">
                <a:solidFill>
                  <a:schemeClr val="bg1"/>
                </a:solidFill>
                <a:effectLst>
                  <a:glow rad="63500">
                    <a:schemeClr val="accent4">
                      <a:satMod val="175000"/>
                      <a:alpha val="40000"/>
                    </a:schemeClr>
                  </a:glow>
                  <a:outerShdw blurRad="50800" dist="38100" dir="10800000" algn="r" rotWithShape="0">
                    <a:srgbClr val="FF0000"/>
                  </a:outerShdw>
                </a:effectLst>
              </a:rPr>
              <a:t> </a:t>
            </a:r>
            <a:r>
              <a:rPr lang="es-MX" sz="3600" dirty="0" smtClean="0">
                <a:solidFill>
                  <a:schemeClr val="bg1"/>
                </a:solidFill>
                <a:effectLst>
                  <a:glow rad="228600">
                    <a:schemeClr val="accent4">
                      <a:satMod val="175000"/>
                      <a:alpha val="40000"/>
                    </a:schemeClr>
                  </a:glow>
                  <a:outerShdw blurRad="50800" dist="38100" dir="10800000" algn="r" rotWithShape="0">
                    <a:srgbClr val="FF0000"/>
                  </a:outerShdw>
                </a:effectLst>
              </a:rPr>
              <a:t>•</a:t>
            </a:r>
            <a:r>
              <a:rPr lang="es-MX" sz="3600" dirty="0">
                <a:solidFill>
                  <a:schemeClr val="bg1"/>
                </a:solidFill>
                <a:effectLst>
                  <a:glow rad="228600">
                    <a:schemeClr val="accent4">
                      <a:satMod val="175000"/>
                      <a:alpha val="40000"/>
                    </a:schemeClr>
                  </a:glow>
                  <a:outerShdw blurRad="50800" dist="38100" dir="10800000" algn="r" rotWithShape="0">
                    <a:srgbClr val="FF0000"/>
                  </a:outerShdw>
                </a:effectLst>
              </a:rPr>
              <a:t>	Según Marcos, ¿cómo reaccionan los discípulos y la gente en este pasaje? ¿cuáles son sus expectativas?</a:t>
            </a:r>
            <a:endParaRPr lang="es-ES" sz="3600" dirty="0">
              <a:solidFill>
                <a:schemeClr val="bg1"/>
              </a:solidFill>
              <a:effectLst>
                <a:glow rad="228600">
                  <a:schemeClr val="accent4">
                    <a:satMod val="175000"/>
                    <a:alpha val="40000"/>
                  </a:schemeClr>
                </a:glow>
                <a:outerShdw blurRad="50800" dist="38100" dir="10800000" algn="r" rotWithShape="0">
                  <a:srgbClr val="FF0000"/>
                </a:outerShdw>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flipH="1">
            <a:off x="472891" y="455858"/>
            <a:ext cx="8236548" cy="6050673"/>
          </a:xfrm>
          <a:prstGeom prst="rect">
            <a:avLst/>
          </a:prstGeom>
        </p:spPr>
      </p:pic>
      <p:sp>
        <p:nvSpPr>
          <p:cNvPr id="58375" name="Text Box 7"/>
          <p:cNvSpPr txBox="1">
            <a:spLocks noChangeArrowheads="1"/>
          </p:cNvSpPr>
          <p:nvPr/>
        </p:nvSpPr>
        <p:spPr bwMode="auto">
          <a:xfrm>
            <a:off x="472891" y="536286"/>
            <a:ext cx="2808312" cy="956918"/>
          </a:xfrm>
          <a:prstGeom prst="rect">
            <a:avLst/>
          </a:prstGeom>
          <a:solidFill>
            <a:srgbClr val="582A41"/>
          </a:solidFill>
          <a:ln w="28575">
            <a:solidFill>
              <a:srgbClr val="FFFF00"/>
            </a:solidFill>
            <a:miter lim="800000"/>
            <a:headEnd/>
            <a:tailEnd/>
          </a:ln>
          <a:scene3d>
            <a:camera prst="orthographicFront"/>
            <a:lightRig rig="threePt" dir="t"/>
          </a:scene3d>
          <a:sp3d>
            <a:bevelT w="152400" h="50800" prst="softRound"/>
          </a:sp3d>
        </p:spPr>
        <p:txBody>
          <a:bodyPr/>
          <a:lstStyle/>
          <a:p>
            <a:pPr algn="ctr"/>
            <a:r>
              <a:rPr lang="es-ES" sz="2000" b="1" dirty="0">
                <a:solidFill>
                  <a:srgbClr val="FFFFFF"/>
                </a:solidFill>
                <a:latin typeface="Verdana" pitchFamily="34" charset="0"/>
              </a:rPr>
              <a:t>II. </a:t>
            </a:r>
            <a:r>
              <a:rPr lang="es-ES" sz="2000" b="1" dirty="0" smtClean="0">
                <a:solidFill>
                  <a:srgbClr val="FFFFFF"/>
                </a:solidFill>
                <a:latin typeface="Verdana" pitchFamily="34" charset="0"/>
              </a:rPr>
              <a:t>MEDITATIO</a:t>
            </a:r>
          </a:p>
          <a:p>
            <a:pPr algn="ctr"/>
            <a:r>
              <a:rPr lang="es-ES" sz="2000" b="1" dirty="0" smtClean="0">
                <a:solidFill>
                  <a:srgbClr val="FFFFFF"/>
                </a:solidFill>
                <a:latin typeface="Verdana" pitchFamily="34" charset="0"/>
              </a:rPr>
              <a:t>¿Qué ME dice el texto?</a:t>
            </a:r>
          </a:p>
          <a:p>
            <a:pPr algn="ctr"/>
            <a:endParaRPr lang="es-ES" sz="2000" dirty="0"/>
          </a:p>
        </p:txBody>
      </p:sp>
      <p:sp>
        <p:nvSpPr>
          <p:cNvPr id="58377" name="Rectangle 9"/>
          <p:cNvSpPr>
            <a:spLocks noChangeArrowheads="1"/>
          </p:cNvSpPr>
          <p:nvPr/>
        </p:nvSpPr>
        <p:spPr bwMode="auto">
          <a:xfrm>
            <a:off x="5724128" y="810290"/>
            <a:ext cx="2985311" cy="4168854"/>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r"/>
            <a:r>
              <a:rPr lang="es-MX" sz="2800" dirty="0" smtClean="0">
                <a:ln w="19050">
                  <a:solidFill>
                    <a:schemeClr val="tx2">
                      <a:tint val="1000"/>
                    </a:schemeClr>
                  </a:solidFill>
                  <a:prstDash val="solid"/>
                </a:ln>
                <a:solidFill>
                  <a:schemeClr val="accent3"/>
                </a:solidFill>
                <a:effectLst>
                  <a:glow rad="228600">
                    <a:schemeClr val="accent4">
                      <a:satMod val="175000"/>
                      <a:alpha val="40000"/>
                    </a:schemeClr>
                  </a:glow>
                </a:effectLst>
                <a:latin typeface="+mn-lt"/>
              </a:rPr>
              <a:t>Entusiasmarse </a:t>
            </a:r>
            <a:r>
              <a:rPr lang="es-MX" sz="2800" dirty="0">
                <a:ln w="19050">
                  <a:solidFill>
                    <a:schemeClr val="tx2">
                      <a:tint val="1000"/>
                    </a:schemeClr>
                  </a:solidFill>
                  <a:prstDash val="solid"/>
                </a:ln>
                <a:solidFill>
                  <a:schemeClr val="accent3"/>
                </a:solidFill>
                <a:effectLst>
                  <a:glow rad="228600">
                    <a:schemeClr val="accent4">
                      <a:satMod val="175000"/>
                      <a:alpha val="40000"/>
                    </a:schemeClr>
                  </a:glow>
                </a:effectLst>
                <a:latin typeface="+mn-lt"/>
              </a:rPr>
              <a:t>con Jesús es fácil, pues su figura no deja indiferente, pero ir detrás de él pase lo que pase y mantener la fidelidad cuesta más. Meditemos sobre la calidad de nuestro seguimiento.</a:t>
            </a:r>
            <a:endParaRPr lang="es-ES" sz="2800" dirty="0">
              <a:ln w="19050">
                <a:solidFill>
                  <a:schemeClr val="tx2">
                    <a:tint val="1000"/>
                  </a:schemeClr>
                </a:solidFill>
                <a:prstDash val="solid"/>
              </a:ln>
              <a:solidFill>
                <a:schemeClr val="accent3"/>
              </a:solidFill>
              <a:effectLst>
                <a:glow rad="228600">
                  <a:schemeClr val="accent4">
                    <a:satMod val="175000"/>
                    <a:alpha val="40000"/>
                  </a:schemeClr>
                </a:glow>
              </a:effectLst>
              <a:latin typeface="+mn-lt"/>
            </a:endParaRPr>
          </a:p>
        </p:txBody>
      </p:sp>
      <p:sp>
        <p:nvSpPr>
          <p:cNvPr id="8" name="7 Rectángulo"/>
          <p:cNvSpPr/>
          <p:nvPr/>
        </p:nvSpPr>
        <p:spPr>
          <a:xfrm>
            <a:off x="827584" y="1988840"/>
            <a:ext cx="2346624" cy="523220"/>
          </a:xfrm>
          <a:prstGeom prst="rect">
            <a:avLst/>
          </a:prstGeom>
        </p:spPr>
        <p:txBody>
          <a:bodyPr wrap="square">
            <a:spAutoFit/>
          </a:bodyPr>
          <a:lstStyle/>
          <a:p>
            <a:r>
              <a:rPr lang="es-ES_tradnl" sz="2800" b="1" i="1" dirty="0" smtClean="0">
                <a:solidFill>
                  <a:schemeClr val="bg1"/>
                </a:solidFill>
                <a:effectLst>
                  <a:glow rad="139700">
                    <a:schemeClr val="accent4">
                      <a:satMod val="175000"/>
                      <a:alpha val="40000"/>
                    </a:schemeClr>
                  </a:glow>
                  <a:outerShdw blurRad="38100" dist="38100" dir="2700000" algn="tl">
                    <a:srgbClr val="000000">
                      <a:alpha val="43137"/>
                    </a:srgbClr>
                  </a:outerShdw>
                </a:effectLst>
              </a:rPr>
              <a:t>Motivación:</a:t>
            </a:r>
            <a:endParaRPr lang="es-PE" sz="2800" dirty="0">
              <a:solidFill>
                <a:schemeClr val="bg1"/>
              </a:solidFill>
              <a:effectLst>
                <a:glow rad="139700">
                  <a:schemeClr val="accent4">
                    <a:satMod val="175000"/>
                    <a:alpha val="40000"/>
                  </a:schemeClr>
                </a:glow>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8377"/>
                                        </p:tgtEl>
                                        <p:attrNameLst>
                                          <p:attrName>style.visibility</p:attrName>
                                        </p:attrNameLst>
                                      </p:cBhvr>
                                      <p:to>
                                        <p:strVal val="visible"/>
                                      </p:to>
                                    </p:set>
                                    <p:anim calcmode="lin" valueType="num">
                                      <p:cBhvr>
                                        <p:cTn id="7" dur="1000" fill="hold"/>
                                        <p:tgtEl>
                                          <p:spTgt spid="58377"/>
                                        </p:tgtEl>
                                        <p:attrNameLst>
                                          <p:attrName>ppt_w</p:attrName>
                                        </p:attrNameLst>
                                      </p:cBhvr>
                                      <p:tavLst>
                                        <p:tav tm="0">
                                          <p:val>
                                            <p:fltVal val="0"/>
                                          </p:val>
                                        </p:tav>
                                        <p:tav tm="100000">
                                          <p:val>
                                            <p:strVal val="#ppt_w"/>
                                          </p:val>
                                        </p:tav>
                                      </p:tavLst>
                                    </p:anim>
                                    <p:anim calcmode="lin" valueType="num">
                                      <p:cBhvr>
                                        <p:cTn id="8" dur="1000" fill="hold"/>
                                        <p:tgtEl>
                                          <p:spTgt spid="5837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8" fill="hold" grpId="1" nodeType="clickEffect">
                                  <p:stCondLst>
                                    <p:cond delay="0"/>
                                  </p:stCondLst>
                                  <p:childTnLst>
                                    <p:anim calcmode="lin" valueType="num">
                                      <p:cBhvr additive="base">
                                        <p:cTn id="12" dur="5000"/>
                                        <p:tgtEl>
                                          <p:spTgt spid="58377"/>
                                        </p:tgtEl>
                                        <p:attrNameLst>
                                          <p:attrName>ppt_x</p:attrName>
                                        </p:attrNameLst>
                                      </p:cBhvr>
                                      <p:tavLst>
                                        <p:tav tm="0">
                                          <p:val>
                                            <p:strVal val="ppt_x"/>
                                          </p:val>
                                        </p:tav>
                                        <p:tav tm="100000">
                                          <p:val>
                                            <p:strVal val="0-ppt_w/2"/>
                                          </p:val>
                                        </p:tav>
                                      </p:tavLst>
                                    </p:anim>
                                    <p:anim calcmode="lin" valueType="num">
                                      <p:cBhvr additive="base">
                                        <p:cTn id="13" dur="5000"/>
                                        <p:tgtEl>
                                          <p:spTgt spid="58377"/>
                                        </p:tgtEl>
                                        <p:attrNameLst>
                                          <p:attrName>ppt_y</p:attrName>
                                        </p:attrNameLst>
                                      </p:cBhvr>
                                      <p:tavLst>
                                        <p:tav tm="0">
                                          <p:val>
                                            <p:strVal val="ppt_y"/>
                                          </p:val>
                                        </p:tav>
                                        <p:tav tm="100000">
                                          <p:val>
                                            <p:strVal val="ppt_y"/>
                                          </p:val>
                                        </p:tav>
                                      </p:tavLst>
                                    </p:anim>
                                    <p:set>
                                      <p:cBhvr>
                                        <p:cTn id="14" dur="1" fill="hold">
                                          <p:stCondLst>
                                            <p:cond delay="4999"/>
                                          </p:stCondLst>
                                        </p:cTn>
                                        <p:tgtEl>
                                          <p:spTgt spid="583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5837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omingo de ra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10" y="416395"/>
            <a:ext cx="8260854" cy="6071954"/>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251520" y="397073"/>
            <a:ext cx="4032448" cy="523220"/>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ES_tradnl" sz="2000" b="1" dirty="0" smtClean="0">
                <a:effectLst>
                  <a:glow rad="139700">
                    <a:schemeClr val="accent4">
                      <a:satMod val="175000"/>
                      <a:alpha val="40000"/>
                    </a:schemeClr>
                  </a:glow>
                </a:effectLst>
              </a:rPr>
              <a:t>M1</a:t>
            </a:r>
            <a:r>
              <a:rPr lang="es-ES_tradnl" sz="2800"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rPr>
              <a:t>Marcos 14,1-15,47</a:t>
            </a:r>
            <a:r>
              <a:rPr lang="es-ES_tradnl" sz="2000" dirty="0" smtClean="0">
                <a:effectLst>
                  <a:glow rad="139700">
                    <a:schemeClr val="accent4">
                      <a:satMod val="175000"/>
                      <a:alpha val="40000"/>
                    </a:schemeClr>
                  </a:glow>
                </a:effectLst>
              </a:rPr>
              <a:t>s</a:t>
            </a:r>
            <a:endParaRPr lang="es-ES" sz="2800" b="1" cap="all" dirty="0" smtClean="0">
              <a:ln w="0"/>
              <a:solidFill>
                <a:schemeClr val="bg1"/>
              </a:solidFill>
              <a:effectLst>
                <a:glow rad="139700">
                  <a:schemeClr val="accent4">
                    <a:satMod val="175000"/>
                    <a:alpha val="40000"/>
                  </a:schemeClr>
                </a:glow>
              </a:effectLst>
            </a:endParaRPr>
          </a:p>
        </p:txBody>
      </p:sp>
      <p:sp>
        <p:nvSpPr>
          <p:cNvPr id="4" name="WordArt 4"/>
          <p:cNvSpPr>
            <a:spLocks noChangeArrowheads="1" noChangeShapeType="1" noTextEdit="1"/>
          </p:cNvSpPr>
          <p:nvPr/>
        </p:nvSpPr>
        <p:spPr bwMode="auto">
          <a:xfrm>
            <a:off x="1115616" y="4509120"/>
            <a:ext cx="6912768" cy="716090"/>
          </a:xfrm>
          <a:prstGeom prst="rect">
            <a:avLst/>
          </a:prstGeom>
        </p:spPr>
        <p:txBody>
          <a:bodyPr wrap="none" fromWordArt="1">
            <a:prstTxWarp prst="textWave1">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PE" sz="4000" b="1" kern="10" cap="all" dirty="0" smtClean="0">
                <a:ln w="0"/>
                <a:solidFill>
                  <a:schemeClr val="bg1"/>
                </a:solidFill>
                <a:effectLst>
                  <a:glow rad="101600">
                    <a:srgbClr val="C00000">
                      <a:alpha val="60000"/>
                    </a:srgbClr>
                  </a:glow>
                  <a:reflection blurRad="12700" stA="50000" endPos="50000" dist="5000" dir="5400000" sy="-100000" rotWithShape="0"/>
                </a:effectLst>
                <a:latin typeface="Arial Black"/>
              </a:rPr>
              <a:t>Por que se Humillo, dios lo exaltó </a:t>
            </a:r>
          </a:p>
        </p:txBody>
      </p:sp>
      <p:sp>
        <p:nvSpPr>
          <p:cNvPr id="5" name="Text Box 19"/>
          <p:cNvSpPr txBox="1">
            <a:spLocks noChangeArrowheads="1"/>
          </p:cNvSpPr>
          <p:nvPr/>
        </p:nvSpPr>
        <p:spPr bwMode="auto">
          <a:xfrm>
            <a:off x="428596" y="6165304"/>
            <a:ext cx="4903907" cy="369332"/>
          </a:xfrm>
          <a:prstGeom prst="rect">
            <a:avLst/>
          </a:prstGeom>
          <a:noFill/>
          <a:ln w="9525">
            <a:noFill/>
            <a:miter lim="800000"/>
            <a:headEnd/>
            <a:tailEnd/>
          </a:ln>
        </p:spPr>
        <p:txBody>
          <a:bodyPr wrap="none">
            <a:spAutoFit/>
          </a:bodyPr>
          <a:lstStyle/>
          <a:p>
            <a:r>
              <a:rPr lang="es-ES" b="1" dirty="0" smtClean="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 Domingo de Ramos  Tiempo Cuaresma .C.</a:t>
            </a:r>
            <a:endParaRPr lang="es-ES" b="1" dirty="0">
              <a:solidFill>
                <a:schemeClr val="bg1"/>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endParaRPr>
          </a:p>
        </p:txBody>
      </p:sp>
      <p:sp>
        <p:nvSpPr>
          <p:cNvPr id="6" name="Text Box 6"/>
          <p:cNvSpPr txBox="1">
            <a:spLocks noChangeArrowheads="1"/>
          </p:cNvSpPr>
          <p:nvPr/>
        </p:nvSpPr>
        <p:spPr bwMode="auto">
          <a:xfrm>
            <a:off x="5694257" y="6165304"/>
            <a:ext cx="2947990" cy="369332"/>
          </a:xfrm>
          <a:prstGeom prst="rect">
            <a:avLst/>
          </a:prstGeom>
          <a:noFill/>
          <a:ln w="9525">
            <a:noFill/>
            <a:miter lim="800000"/>
            <a:headEnd/>
            <a:tailEnd/>
          </a:ln>
          <a:effec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s-ES" b="1" cap="all" dirty="0" smtClean="0">
                <a:ln w="0"/>
                <a:solidFill>
                  <a:schemeClr val="bg1"/>
                </a:solidFill>
                <a:effectLst>
                  <a:glow rad="228600">
                    <a:schemeClr val="accent4">
                      <a:satMod val="175000"/>
                      <a:alpha val="40000"/>
                    </a:schemeClr>
                  </a:glow>
                  <a:outerShdw blurRad="38100" dist="38100" dir="2700000" algn="tl">
                    <a:srgbClr val="000000">
                      <a:alpha val="43137"/>
                    </a:srgbClr>
                  </a:outerShdw>
                  <a:reflection blurRad="12700" stA="50000" endPos="50000" dist="5000" dir="5400000" sy="-100000" rotWithShape="0"/>
                </a:effectLst>
              </a:rPr>
              <a:t>24 marzo 2024</a:t>
            </a:r>
            <a:endParaRPr lang="es-ES" b="1" cap="all" dirty="0">
              <a:ln w="0"/>
              <a:solidFill>
                <a:schemeClr val="bg1"/>
              </a:solidFill>
              <a:effectLst>
                <a:glow rad="228600">
                  <a:schemeClr val="accent4">
                    <a:satMod val="175000"/>
                    <a:alpha val="40000"/>
                  </a:schemeClr>
                </a:glow>
                <a:outerShdw blurRad="38100" dist="38100" dir="2700000" algn="tl">
                  <a:srgbClr val="000000">
                    <a:alpha val="43137"/>
                  </a:srgbClr>
                </a:outerShdw>
                <a:reflection blurRad="12700" stA="50000" endPos="50000" dist="5000" dir="5400000" sy="-100000" rotWithShape="0"/>
              </a:effectLst>
            </a:endParaRPr>
          </a:p>
        </p:txBody>
      </p:sp>
    </p:spTree>
    <p:extLst>
      <p:ext uri="{BB962C8B-B14F-4D97-AF65-F5344CB8AC3E}">
        <p14:creationId xmlns:p14="http://schemas.microsoft.com/office/powerpoint/2010/main" val="8581213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7"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000" fill="hold"/>
                                        <p:tgtEl>
                                          <p:spTgt spid="4"/>
                                        </p:tgtEl>
                                        <p:attrNameLst>
                                          <p:attrName>ppt_x</p:attrName>
                                        </p:attrNameLst>
                                      </p:cBhvr>
                                      <p:tavLst>
                                        <p:tav tm="0">
                                          <p:val>
                                            <p:strVal val="#ppt_x"/>
                                          </p:val>
                                        </p:tav>
                                        <p:tav tm="100000">
                                          <p:val>
                                            <p:strVal val="#ppt_x"/>
                                          </p:val>
                                        </p:tav>
                                      </p:tavLst>
                                    </p:anim>
                                    <p:anim calcmode="lin" valueType="num">
                                      <p:cBhvr additive="base">
                                        <p:cTn id="14" dur="20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499"/>
                                          </p:stCondLst>
                                        </p:cTn>
                                        <p:tgtEl>
                                          <p:spTgt spid="5"/>
                                        </p:tgtEl>
                                        <p:attrNameLst>
                                          <p:attrName>style.visibility</p:attrName>
                                        </p:attrNameLst>
                                      </p:cBhvr>
                                      <p:to>
                                        <p:strVal val="visible"/>
                                      </p:to>
                                    </p:set>
                                  </p:childTnLst>
                                </p:cTn>
                              </p:par>
                            </p:childTnLst>
                          </p:cTn>
                        </p:par>
                        <p:par>
                          <p:cTn id="18" fill="hold">
                            <p:stCondLst>
                              <p:cond delay="3500"/>
                            </p:stCondLst>
                            <p:childTnLst>
                              <p:par>
                                <p:cTn id="19" presetID="29"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utoUpdateAnimBg="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73,421 en la categoría «Biblia abierta» de imágenes, fotos de stock e  ilustraciones libres de regalía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18080"/>
            <a:ext cx="8280920" cy="610726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32134" y="449613"/>
            <a:ext cx="7872314" cy="6001643"/>
          </a:xfrm>
          <a:prstGeom prst="rect">
            <a:avLst/>
          </a:prstGeom>
          <a:noFill/>
          <a:ln w="9525">
            <a:noFill/>
            <a:miter lim="800000"/>
            <a:headEnd/>
            <a:tailEnd/>
          </a:ln>
          <a:effectLst/>
        </p:spPr>
        <p:txBody>
          <a:bodyPr wrap="square">
            <a:spAutoFit/>
          </a:bodyPr>
          <a:lstStyle/>
          <a:p>
            <a:pPr algn="ctr">
              <a:defRPr/>
            </a:pPr>
            <a:r>
              <a:rPr lang="es-MX" sz="3200" b="1" dirty="0">
                <a:solidFill>
                  <a:schemeClr val="bg1"/>
                </a:solidFill>
                <a:effectLst>
                  <a:glow rad="101600">
                    <a:schemeClr val="accent4">
                      <a:satMod val="175000"/>
                      <a:alpha val="40000"/>
                    </a:schemeClr>
                  </a:glow>
                  <a:innerShdw blurRad="63500" dist="50800" dir="13500000">
                    <a:prstClr val="black"/>
                  </a:innerShdw>
                </a:effectLst>
              </a:rPr>
              <a:t>•	Israel esperaba un Mesías poderoso, que lo liberase y lo colocara a la cabeza de las naciones… </a:t>
            </a:r>
            <a:endParaRPr lang="es-MX" sz="3200" b="1" dirty="0" smtClean="0">
              <a:solidFill>
                <a:schemeClr val="bg1"/>
              </a:solidFill>
              <a:effectLst>
                <a:glow rad="101600">
                  <a:schemeClr val="accent4">
                    <a:satMod val="175000"/>
                    <a:alpha val="40000"/>
                  </a:schemeClr>
                </a:glow>
                <a:innerShdw blurRad="63500" dist="50800" dir="13500000">
                  <a:prstClr val="black"/>
                </a:innerShdw>
              </a:effectLst>
            </a:endParaRPr>
          </a:p>
          <a:p>
            <a:pPr algn="ctr">
              <a:defRPr/>
            </a:pPr>
            <a:endParaRPr lang="es-MX" sz="3200" b="1" dirty="0">
              <a:solidFill>
                <a:schemeClr val="bg1"/>
              </a:solidFill>
              <a:effectLst>
                <a:glow rad="101600">
                  <a:schemeClr val="accent4">
                    <a:satMod val="175000"/>
                    <a:alpha val="40000"/>
                  </a:schemeClr>
                </a:glow>
                <a:innerShdw blurRad="63500" dist="50800" dir="13500000">
                  <a:prstClr val="black"/>
                </a:innerShdw>
              </a:effectLst>
            </a:endParaRPr>
          </a:p>
          <a:p>
            <a:pPr algn="ctr">
              <a:defRPr/>
            </a:pPr>
            <a:endParaRPr lang="es-MX" sz="3200" b="1" dirty="0" smtClean="0">
              <a:solidFill>
                <a:schemeClr val="bg1"/>
              </a:solidFill>
              <a:effectLst>
                <a:glow rad="101600">
                  <a:schemeClr val="accent4">
                    <a:satMod val="175000"/>
                    <a:alpha val="40000"/>
                  </a:schemeClr>
                </a:glow>
                <a:innerShdw blurRad="63500" dist="50800" dir="13500000">
                  <a:prstClr val="black"/>
                </a:innerShdw>
              </a:effectLst>
            </a:endParaRPr>
          </a:p>
          <a:p>
            <a:pPr algn="ctr">
              <a:defRPr/>
            </a:pPr>
            <a:endParaRPr lang="es-MX" sz="3200" b="1" dirty="0">
              <a:solidFill>
                <a:schemeClr val="bg1"/>
              </a:solidFill>
              <a:effectLst>
                <a:glow rad="101600">
                  <a:schemeClr val="accent4">
                    <a:satMod val="175000"/>
                    <a:alpha val="40000"/>
                  </a:schemeClr>
                </a:glow>
                <a:innerShdw blurRad="63500" dist="50800" dir="13500000">
                  <a:prstClr val="black"/>
                </a:innerShdw>
              </a:effectLst>
            </a:endParaRPr>
          </a:p>
          <a:p>
            <a:pPr algn="ctr">
              <a:defRPr/>
            </a:pPr>
            <a:endParaRPr lang="es-MX" sz="3200" b="1" dirty="0" smtClean="0">
              <a:solidFill>
                <a:schemeClr val="bg1"/>
              </a:solidFill>
              <a:effectLst>
                <a:glow rad="101600">
                  <a:schemeClr val="accent4">
                    <a:satMod val="175000"/>
                    <a:alpha val="40000"/>
                  </a:schemeClr>
                </a:glow>
                <a:innerShdw blurRad="63500" dist="50800" dir="13500000">
                  <a:prstClr val="black"/>
                </a:innerShdw>
              </a:effectLst>
            </a:endParaRPr>
          </a:p>
          <a:p>
            <a:pPr algn="ctr">
              <a:defRPr/>
            </a:pPr>
            <a:endParaRPr lang="es-MX" sz="3200" b="1" dirty="0">
              <a:solidFill>
                <a:schemeClr val="bg1"/>
              </a:solidFill>
              <a:effectLst>
                <a:glow rad="101600">
                  <a:schemeClr val="accent4">
                    <a:satMod val="175000"/>
                    <a:alpha val="40000"/>
                  </a:schemeClr>
                </a:glow>
                <a:innerShdw blurRad="63500" dist="50800" dir="13500000">
                  <a:prstClr val="black"/>
                </a:innerShdw>
              </a:effectLst>
            </a:endParaRPr>
          </a:p>
          <a:p>
            <a:pPr algn="ctr">
              <a:defRPr/>
            </a:pPr>
            <a:r>
              <a:rPr lang="es-MX" sz="3200" b="1" dirty="0" smtClean="0">
                <a:solidFill>
                  <a:schemeClr val="bg1"/>
                </a:solidFill>
                <a:effectLst>
                  <a:glow rad="101600">
                    <a:schemeClr val="accent4">
                      <a:satMod val="175000"/>
                      <a:alpha val="40000"/>
                    </a:schemeClr>
                  </a:glow>
                  <a:innerShdw blurRad="63500" dist="50800" dir="13500000">
                    <a:prstClr val="black"/>
                  </a:innerShdw>
                </a:effectLst>
              </a:rPr>
              <a:t>¿</a:t>
            </a:r>
            <a:r>
              <a:rPr lang="es-MX" sz="3200" b="1" dirty="0">
                <a:solidFill>
                  <a:schemeClr val="bg1"/>
                </a:solidFill>
                <a:effectLst>
                  <a:glow rad="101600">
                    <a:schemeClr val="accent4">
                      <a:satMod val="175000"/>
                      <a:alpha val="40000"/>
                    </a:schemeClr>
                  </a:glow>
                  <a:innerShdw blurRad="63500" dist="50800" dir="13500000">
                    <a:prstClr val="black"/>
                  </a:innerShdw>
                </a:effectLst>
              </a:rPr>
              <a:t>Cuál es la imagen de Dios y de su Enviado que manifiesta el texto leído? ¿Cómo es el Reino de Dios que espero?</a:t>
            </a:r>
            <a:endParaRPr lang="es-ES" sz="3200" b="1" dirty="0">
              <a:solidFill>
                <a:schemeClr val="bg1"/>
              </a:solidFill>
              <a:effectLst>
                <a:glow rad="101600">
                  <a:schemeClr val="accent4">
                    <a:satMod val="175000"/>
                    <a:alpha val="40000"/>
                  </a:schemeClr>
                </a:glow>
                <a:innerShdw blurRad="63500" dist="50800" dir="13500000">
                  <a:prstClr val="black"/>
                </a:inn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esucristo, Rey de misericordia | Noticias de Cali, el Valle y Colomb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08912" cy="6048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539552" y="447489"/>
            <a:ext cx="3096344" cy="4832092"/>
          </a:xfrm>
          <a:prstGeom prst="rect">
            <a:avLst/>
          </a:prstGeom>
          <a:noFill/>
          <a:ln w="9525">
            <a:noFill/>
            <a:miter lim="800000"/>
            <a:headEnd/>
            <a:tailEnd/>
          </a:ln>
          <a:effectLst/>
        </p:spPr>
        <p:txBody>
          <a:bodyPr wrap="square">
            <a:spAutoFit/>
          </a:bodyPr>
          <a:lstStyle/>
          <a:p>
            <a:pPr>
              <a:defRPr/>
            </a:pPr>
            <a:r>
              <a:rPr lang="es-MX" sz="2400" dirty="0" smtClean="0">
                <a:solidFill>
                  <a:schemeClr val="bg1"/>
                </a:solidFill>
                <a:effectLst>
                  <a:glow rad="228600">
                    <a:schemeClr val="accent4">
                      <a:satMod val="175000"/>
                      <a:alpha val="40000"/>
                    </a:schemeClr>
                  </a:glow>
                  <a:outerShdw blurRad="38100" dist="38100" dir="2700000" algn="tl">
                    <a:srgbClr val="000000"/>
                  </a:outerShdw>
                </a:effectLst>
                <a:latin typeface="+mn-lt"/>
              </a:rPr>
              <a:t>•</a:t>
            </a:r>
            <a:r>
              <a:rPr lang="es-MX" sz="2400" dirty="0">
                <a:solidFill>
                  <a:schemeClr val="bg1"/>
                </a:solidFill>
                <a:effectLst>
                  <a:glow rad="228600">
                    <a:schemeClr val="accent4">
                      <a:satMod val="175000"/>
                      <a:alpha val="40000"/>
                    </a:schemeClr>
                  </a:glow>
                  <a:outerShdw blurRad="38100" dist="38100" dir="2700000" algn="tl">
                    <a:srgbClr val="000000"/>
                  </a:outerShdw>
                </a:effectLst>
                <a:latin typeface="+mn-lt"/>
              </a:rPr>
              <a:t> </a:t>
            </a:r>
            <a:r>
              <a:rPr lang="es-MX" sz="2800" b="1" dirty="0" smtClean="0">
                <a:solidFill>
                  <a:schemeClr val="bg1"/>
                </a:solidFill>
                <a:effectLst>
                  <a:glow rad="228600">
                    <a:schemeClr val="accent4">
                      <a:satMod val="175000"/>
                      <a:alpha val="40000"/>
                    </a:schemeClr>
                  </a:glow>
                </a:effectLst>
                <a:latin typeface="+mn-lt"/>
              </a:rPr>
              <a:t>Tu </a:t>
            </a:r>
            <a:r>
              <a:rPr lang="es-MX" sz="2800" b="1" dirty="0">
                <a:solidFill>
                  <a:schemeClr val="bg1"/>
                </a:solidFill>
                <a:effectLst>
                  <a:glow rad="228600">
                    <a:schemeClr val="accent4">
                      <a:satMod val="175000"/>
                      <a:alpha val="40000"/>
                    </a:schemeClr>
                  </a:glow>
                </a:effectLst>
                <a:latin typeface="+mn-lt"/>
              </a:rPr>
              <a:t>Rey viene a ti humilde y sentado </a:t>
            </a:r>
            <a:r>
              <a:rPr lang="es-MX" sz="2800" b="1" dirty="0" smtClean="0">
                <a:solidFill>
                  <a:schemeClr val="bg1"/>
                </a:solidFill>
                <a:effectLst>
                  <a:glow rad="228600">
                    <a:schemeClr val="accent4">
                      <a:satMod val="175000"/>
                      <a:alpha val="40000"/>
                    </a:schemeClr>
                  </a:glow>
                </a:effectLst>
                <a:latin typeface="+mn-lt"/>
              </a:rPr>
              <a:t>en </a:t>
            </a:r>
            <a:r>
              <a:rPr lang="es-MX" sz="2800" b="1" dirty="0">
                <a:solidFill>
                  <a:schemeClr val="bg1"/>
                </a:solidFill>
                <a:effectLst>
                  <a:glow rad="228600">
                    <a:schemeClr val="accent4">
                      <a:satMod val="175000"/>
                      <a:alpha val="40000"/>
                    </a:schemeClr>
                  </a:glow>
                </a:effectLst>
                <a:latin typeface="+mn-lt"/>
              </a:rPr>
              <a:t>un asno. </a:t>
            </a:r>
            <a:r>
              <a:rPr lang="es-MX" sz="2800" b="1" dirty="0" smtClean="0">
                <a:solidFill>
                  <a:schemeClr val="bg1"/>
                </a:solidFill>
                <a:effectLst>
                  <a:glow rad="228600">
                    <a:schemeClr val="accent4">
                      <a:satMod val="175000"/>
                      <a:alpha val="40000"/>
                    </a:schemeClr>
                  </a:glow>
                </a:effectLst>
                <a:latin typeface="+mn-lt"/>
              </a:rPr>
              <a:t>               ¿Qué </a:t>
            </a:r>
            <a:r>
              <a:rPr lang="es-MX" sz="2800" b="1" dirty="0">
                <a:solidFill>
                  <a:schemeClr val="bg1"/>
                </a:solidFill>
                <a:effectLst>
                  <a:glow rad="228600">
                    <a:schemeClr val="accent4">
                      <a:satMod val="175000"/>
                      <a:alpha val="40000"/>
                    </a:schemeClr>
                  </a:glow>
                </a:effectLst>
                <a:latin typeface="+mn-lt"/>
              </a:rPr>
              <a:t>consecuencias tiene para tu vida seguir a un Mesías humilde y pacífico como Jesús? </a:t>
            </a:r>
            <a:endParaRPr lang="es-PE" sz="2800" b="1" dirty="0" smtClean="0">
              <a:solidFill>
                <a:schemeClr val="bg1"/>
              </a:solidFill>
              <a:effectLst>
                <a:glow rad="228600">
                  <a:schemeClr val="accent4">
                    <a:satMod val="175000"/>
                    <a:alpha val="40000"/>
                  </a:schemeClr>
                </a:glow>
              </a:effectLst>
              <a:latin typeface="+mn-lt"/>
            </a:endParaRPr>
          </a:p>
        </p:txBody>
      </p:sp>
      <p:sp>
        <p:nvSpPr>
          <p:cNvPr id="6" name="Text Box 3"/>
          <p:cNvSpPr txBox="1">
            <a:spLocks noChangeArrowheads="1"/>
          </p:cNvSpPr>
          <p:nvPr/>
        </p:nvSpPr>
        <p:spPr bwMode="auto">
          <a:xfrm>
            <a:off x="5526242" y="836712"/>
            <a:ext cx="3168353" cy="3539430"/>
          </a:xfrm>
          <a:prstGeom prst="rect">
            <a:avLst/>
          </a:prstGeom>
          <a:noFill/>
          <a:ln w="9525">
            <a:noFill/>
            <a:miter lim="800000"/>
            <a:headEnd/>
            <a:tailEnd/>
          </a:ln>
          <a:effectLst/>
        </p:spPr>
        <p:txBody>
          <a:bodyPr wrap="square">
            <a:spAutoFit/>
          </a:bodyPr>
          <a:lstStyle/>
          <a:p>
            <a:pPr algn="r">
              <a:defRPr/>
            </a:pPr>
            <a:r>
              <a:rPr lang="es-MX" sz="2400" dirty="0" smtClean="0">
                <a:solidFill>
                  <a:schemeClr val="bg1"/>
                </a:solidFill>
                <a:effectLst>
                  <a:glow rad="101600">
                    <a:schemeClr val="accent4">
                      <a:satMod val="175000"/>
                      <a:alpha val="40000"/>
                    </a:schemeClr>
                  </a:glow>
                  <a:outerShdw blurRad="38100" dist="38100" dir="2700000" algn="tl">
                    <a:srgbClr val="000000"/>
                  </a:outerShdw>
                </a:effectLst>
                <a:latin typeface="+mn-lt"/>
              </a:rPr>
              <a:t>•</a:t>
            </a:r>
            <a:r>
              <a:rPr lang="es-MX" sz="2400" dirty="0">
                <a:solidFill>
                  <a:schemeClr val="bg1"/>
                </a:solidFill>
                <a:effectLst>
                  <a:glow rad="101600">
                    <a:schemeClr val="accent4">
                      <a:satMod val="175000"/>
                      <a:alpha val="40000"/>
                    </a:schemeClr>
                  </a:glow>
                  <a:outerShdw blurRad="38100" dist="38100" dir="2700000" algn="tl">
                    <a:srgbClr val="000000"/>
                  </a:outerShdw>
                </a:effectLst>
                <a:latin typeface="+mn-lt"/>
              </a:rPr>
              <a:t>	</a:t>
            </a:r>
            <a:r>
              <a:rPr lang="es-MX" sz="2800" b="1" dirty="0" smtClean="0">
                <a:solidFill>
                  <a:schemeClr val="bg1"/>
                </a:solidFill>
                <a:effectLst>
                  <a:glow rad="101600">
                    <a:schemeClr val="accent4">
                      <a:satMod val="175000"/>
                      <a:alpha val="40000"/>
                    </a:schemeClr>
                  </a:glow>
                  <a:outerShdw blurRad="38100" dist="38100" dir="2700000" algn="tl">
                    <a:srgbClr val="000000"/>
                  </a:outerShdw>
                </a:effectLst>
                <a:latin typeface="+mn-lt"/>
              </a:rPr>
              <a:t>¿</a:t>
            </a:r>
            <a:r>
              <a:rPr lang="es-MX" sz="2800" b="1" dirty="0">
                <a:solidFill>
                  <a:schemeClr val="bg1"/>
                </a:solidFill>
                <a:effectLst>
                  <a:glow rad="101600">
                    <a:schemeClr val="accent4">
                      <a:satMod val="175000"/>
                      <a:alpha val="40000"/>
                    </a:schemeClr>
                  </a:glow>
                  <a:outerShdw blurRad="38100" dist="38100" dir="2700000" algn="tl">
                    <a:srgbClr val="000000"/>
                  </a:outerShdw>
                </a:effectLst>
                <a:latin typeface="+mn-lt"/>
              </a:rPr>
              <a:t>La paz y la humildad son valores importantes en tu </a:t>
            </a:r>
            <a:r>
              <a:rPr lang="es-MX" sz="2800" b="1" dirty="0" smtClean="0">
                <a:solidFill>
                  <a:schemeClr val="bg1"/>
                </a:solidFill>
                <a:effectLst>
                  <a:glow rad="101600">
                    <a:schemeClr val="accent4">
                      <a:satMod val="175000"/>
                      <a:alpha val="40000"/>
                    </a:schemeClr>
                  </a:glow>
                  <a:outerShdw blurRad="38100" dist="38100" dir="2700000" algn="tl">
                    <a:srgbClr val="000000"/>
                  </a:outerShdw>
                </a:effectLst>
                <a:latin typeface="+mn-lt"/>
              </a:rPr>
              <a:t>vida</a:t>
            </a:r>
            <a:r>
              <a:rPr lang="es-MX" sz="2800" b="1" dirty="0">
                <a:solidFill>
                  <a:schemeClr val="bg1"/>
                </a:solidFill>
                <a:effectLst>
                  <a:glow rad="101600">
                    <a:schemeClr val="accent4">
                      <a:satMod val="175000"/>
                      <a:alpha val="40000"/>
                    </a:schemeClr>
                  </a:glow>
                  <a:outerShdw blurRad="38100" dist="38100" dir="2700000" algn="tl">
                    <a:srgbClr val="000000"/>
                  </a:outerShdw>
                </a:effectLst>
                <a:latin typeface="+mn-lt"/>
              </a:rPr>
              <a:t>? </a:t>
            </a:r>
            <a:r>
              <a:rPr lang="es-MX" sz="2800" b="1" dirty="0" smtClean="0">
                <a:solidFill>
                  <a:schemeClr val="bg1"/>
                </a:solidFill>
                <a:effectLst>
                  <a:glow rad="101600">
                    <a:schemeClr val="accent4">
                      <a:satMod val="175000"/>
                      <a:alpha val="40000"/>
                    </a:schemeClr>
                  </a:glow>
                  <a:outerShdw blurRad="38100" dist="38100" dir="2700000" algn="tl">
                    <a:srgbClr val="000000"/>
                  </a:outerShdw>
                </a:effectLst>
                <a:latin typeface="+mn-lt"/>
              </a:rPr>
              <a:t>                                     ¿Cómo </a:t>
            </a:r>
            <a:r>
              <a:rPr lang="es-MX" sz="2800" b="1" dirty="0">
                <a:solidFill>
                  <a:schemeClr val="bg1"/>
                </a:solidFill>
                <a:effectLst>
                  <a:glow rad="101600">
                    <a:schemeClr val="accent4">
                      <a:satMod val="175000"/>
                      <a:alpha val="40000"/>
                    </a:schemeClr>
                  </a:glow>
                  <a:outerShdw blurRad="38100" dist="38100" dir="2700000" algn="tl">
                    <a:srgbClr val="000000"/>
                  </a:outerShdw>
                </a:effectLst>
                <a:latin typeface="+mn-lt"/>
              </a:rPr>
              <a:t>puedes favorecerlos en tus ambientes?</a:t>
            </a:r>
            <a:endParaRPr lang="es-PE" sz="2800" b="1" dirty="0" smtClean="0">
              <a:solidFill>
                <a:schemeClr val="bg1"/>
              </a:solidFill>
              <a:effectLst>
                <a:glow rad="101600">
                  <a:schemeClr val="accent4">
                    <a:satMod val="175000"/>
                    <a:alpha val="40000"/>
                  </a:schemeClr>
                </a:glow>
                <a:outerShdw blurRad="38100" dist="38100" dir="2700000" algn="tl">
                  <a:srgbClr val="000000"/>
                </a:outerShdw>
              </a:effectLst>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laciviltacattolica.es/wp-content/uploads/2022/04/The-Chosen-16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40" y="404664"/>
            <a:ext cx="8245424" cy="604867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66915" name="Text Box 3"/>
          <p:cNvSpPr txBox="1">
            <a:spLocks noChangeArrowheads="1"/>
          </p:cNvSpPr>
          <p:nvPr/>
        </p:nvSpPr>
        <p:spPr bwMode="auto">
          <a:xfrm>
            <a:off x="593304" y="3609403"/>
            <a:ext cx="8064896" cy="2862322"/>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algn="ctr">
              <a:defRPr/>
            </a:pPr>
            <a:r>
              <a:rPr lang="es-PE" sz="3600" dirty="0" smtClean="0">
                <a:solidFill>
                  <a:srgbClr val="F7FA76"/>
                </a:solidFill>
                <a:effectLst>
                  <a:glow rad="228600">
                    <a:schemeClr val="accent4">
                      <a:satMod val="175000"/>
                      <a:alpha val="40000"/>
                    </a:schemeClr>
                  </a:glow>
                </a:effectLst>
                <a:latin typeface="Arial Unicode MS" pitchFamily="34" charset="-128"/>
              </a:rPr>
              <a:t>Hosanna</a:t>
            </a:r>
            <a:r>
              <a:rPr lang="es-PE" sz="3600" dirty="0">
                <a:solidFill>
                  <a:srgbClr val="F7FA76"/>
                </a:solidFill>
                <a:effectLst>
                  <a:glow rad="228600">
                    <a:schemeClr val="accent4">
                      <a:satMod val="175000"/>
                      <a:alpha val="40000"/>
                    </a:schemeClr>
                  </a:glow>
                </a:effectLst>
                <a:latin typeface="Arial Unicode MS" pitchFamily="34" charset="-128"/>
              </a:rPr>
              <a:t>. En tu historia de seguimiento, ¿han abundado los entusiasmos pasajeros, temporales, como los de la muchedumbre que aclama a Jesús</a:t>
            </a:r>
            <a:r>
              <a:rPr lang="es-PE" sz="3600" dirty="0" smtClean="0">
                <a:solidFill>
                  <a:srgbClr val="F7FA76"/>
                </a:solidFill>
                <a:effectLst>
                  <a:glow rad="228600">
                    <a:schemeClr val="accent4">
                      <a:satMod val="175000"/>
                      <a:alpha val="40000"/>
                    </a:schemeClr>
                  </a:glow>
                </a:effectLst>
                <a:latin typeface="Arial Unicode MS" pitchFamily="34" charset="-128"/>
              </a:rPr>
              <a:t>?                     ¿</a:t>
            </a:r>
            <a:r>
              <a:rPr lang="es-PE" sz="3600" dirty="0" smtClean="0">
                <a:solidFill>
                  <a:srgbClr val="F7FA76"/>
                </a:solidFill>
                <a:effectLst>
                  <a:glow rad="228600">
                    <a:schemeClr val="accent4">
                      <a:satMod val="175000"/>
                      <a:alpha val="40000"/>
                    </a:schemeClr>
                  </a:glow>
                </a:effectLst>
                <a:latin typeface="Arial Unicode MS" pitchFamily="34" charset="-128"/>
              </a:rPr>
              <a:t>o la fidelidad constante?</a:t>
            </a:r>
            <a:endParaRPr lang="es-ES" sz="3600" dirty="0">
              <a:solidFill>
                <a:srgbClr val="F7FA76"/>
              </a:solidFill>
              <a:effectLst>
                <a:glow rad="228600">
                  <a:schemeClr val="accent4">
                    <a:satMod val="175000"/>
                    <a:alpha val="40000"/>
                  </a:schemeClr>
                </a:glow>
              </a:effectLst>
              <a:latin typeface="Arial Unicode MS" pitchFamily="34"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66915"/>
                                        </p:tgtEl>
                                        <p:attrNameLst>
                                          <p:attrName>style.visibility</p:attrName>
                                        </p:attrNameLst>
                                      </p:cBhvr>
                                      <p:to>
                                        <p:strVal val="visible"/>
                                      </p:to>
                                    </p:set>
                                    <p:anim by="(-#ppt_w*2)" calcmode="lin" valueType="num">
                                      <p:cBhvr rctx="PPT">
                                        <p:cTn id="7" dur="500" autoRev="1" fill="hold">
                                          <p:stCondLst>
                                            <p:cond delay="0"/>
                                          </p:stCondLst>
                                        </p:cTn>
                                        <p:tgtEl>
                                          <p:spTgt spid="166915"/>
                                        </p:tgtEl>
                                        <p:attrNameLst>
                                          <p:attrName>ppt_w</p:attrName>
                                        </p:attrNameLst>
                                      </p:cBhvr>
                                    </p:anim>
                                    <p:anim by="(#ppt_w*0.50)" calcmode="lin" valueType="num">
                                      <p:cBhvr>
                                        <p:cTn id="8" dur="500" decel="50000" autoRev="1" fill="hold">
                                          <p:stCondLst>
                                            <p:cond delay="0"/>
                                          </p:stCondLst>
                                        </p:cTn>
                                        <p:tgtEl>
                                          <p:spTgt spid="166915"/>
                                        </p:tgtEl>
                                        <p:attrNameLst>
                                          <p:attrName>ppt_x</p:attrName>
                                        </p:attrNameLst>
                                      </p:cBhvr>
                                    </p:anim>
                                    <p:anim from="(-#ppt_h/2)" to="(#ppt_y)" calcmode="lin" valueType="num">
                                      <p:cBhvr>
                                        <p:cTn id="9" dur="1000" fill="hold">
                                          <p:stCondLst>
                                            <p:cond delay="0"/>
                                          </p:stCondLst>
                                        </p:cTn>
                                        <p:tgtEl>
                                          <p:spTgt spid="166915"/>
                                        </p:tgtEl>
                                        <p:attrNameLst>
                                          <p:attrName>ppt_y</p:attrName>
                                        </p:attrNameLst>
                                      </p:cBhvr>
                                    </p:anim>
                                    <p:animRot by="21600000">
                                      <p:cBhvr>
                                        <p:cTn id="10" dur="1000" fill="hold">
                                          <p:stCondLst>
                                            <p:cond delay="0"/>
                                          </p:stCondLst>
                                        </p:cTn>
                                        <p:tgtEl>
                                          <p:spTgt spid="1669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Jesús es la autoridad en tu vida? - CVCLAVO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95536" y="404664"/>
            <a:ext cx="8280920" cy="617700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412449" y="3676233"/>
            <a:ext cx="8064896" cy="2664296"/>
          </a:xfrm>
          <a:prstGeom prst="rect">
            <a:avLst/>
          </a:prstGeom>
          <a:noFill/>
          <a:ln w="9525">
            <a:noFill/>
            <a:miter lim="800000"/>
            <a:headEnd/>
            <a:tailEnd/>
          </a:ln>
          <a:effectLst/>
        </p:spPr>
        <p:txBody>
          <a:bodyPr/>
          <a:lstStyle/>
          <a:p>
            <a:pPr marL="342900" indent="-342900" algn="ctr">
              <a:spcBef>
                <a:spcPct val="20000"/>
              </a:spcBef>
            </a:pPr>
            <a:r>
              <a:rPr lang="es-MX" sz="2800" dirty="0" smtClean="0">
                <a:ln w="18415" cmpd="sng">
                  <a:solidFill>
                    <a:srgbClr val="FFFF00"/>
                  </a:solidFill>
                  <a:prstDash val="solid"/>
                </a:ln>
                <a:solidFill>
                  <a:schemeClr val="bg1"/>
                </a:solidFill>
                <a:effectLst>
                  <a:glow rad="101600">
                    <a:schemeClr val="accent4">
                      <a:satMod val="175000"/>
                      <a:alpha val="40000"/>
                    </a:schemeClr>
                  </a:glow>
                </a:effectLst>
              </a:rPr>
              <a:t>No </a:t>
            </a:r>
            <a:r>
              <a:rPr lang="es-MX" sz="2800" dirty="0">
                <a:ln w="18415" cmpd="sng">
                  <a:solidFill>
                    <a:srgbClr val="FFFF00"/>
                  </a:solidFill>
                  <a:prstDash val="solid"/>
                </a:ln>
                <a:solidFill>
                  <a:schemeClr val="bg1"/>
                </a:solidFill>
                <a:effectLst>
                  <a:glow rad="101600">
                    <a:schemeClr val="accent4">
                      <a:satMod val="175000"/>
                      <a:alpha val="40000"/>
                    </a:schemeClr>
                  </a:glow>
                </a:effectLst>
              </a:rPr>
              <a:t>es fácil seguir a un Mesías pacífico, humilde, cuando vivimos en una sociedad que piensa y actúa distinto. Por eso elevemos nuestra voz al Padre, cuya fuerza y poder reside en el amor que nos tiene. Que Él nos configure a imagen de su Hijo.</a:t>
            </a:r>
            <a:endParaRPr lang="es-PE" sz="2800" dirty="0" smtClean="0">
              <a:ln w="18415" cmpd="sng">
                <a:solidFill>
                  <a:srgbClr val="FFFF00"/>
                </a:solidFill>
                <a:prstDash val="solid"/>
              </a:ln>
              <a:solidFill>
                <a:schemeClr val="bg1"/>
              </a:solidFill>
              <a:effectLst>
                <a:glow rad="101600">
                  <a:schemeClr val="accent4">
                    <a:satMod val="175000"/>
                    <a:alpha val="40000"/>
                  </a:schemeClr>
                </a:glow>
              </a:effectLst>
            </a:endParaRP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67544" y="401283"/>
            <a:ext cx="3024336" cy="1252714"/>
          </a:xfrm>
          <a:prstGeom prst="rect">
            <a:avLst/>
          </a:prstGeom>
        </p:spPr>
      </p:pic>
      <p:sp>
        <p:nvSpPr>
          <p:cNvPr id="8" name="8 Rectángulo"/>
          <p:cNvSpPr/>
          <p:nvPr/>
        </p:nvSpPr>
        <p:spPr>
          <a:xfrm>
            <a:off x="1196008" y="2780928"/>
            <a:ext cx="6688360" cy="954107"/>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PE" sz="2800" b="1" i="1" dirty="0" smtClean="0">
                <a:ln w="11430"/>
                <a:solidFill>
                  <a:schemeClr val="bg1"/>
                </a:solidFill>
                <a:effectLst>
                  <a:outerShdw blurRad="50800" dist="39000" dir="5460000" algn="tl">
                    <a:srgbClr val="000000">
                      <a:alpha val="38000"/>
                    </a:srgbClr>
                  </a:outerShdw>
                </a:effectLst>
                <a:latin typeface="Swis721 BT" panose="020B0504020202020204" pitchFamily="34" charset="0"/>
              </a:rPr>
              <a:t>Motivación</a:t>
            </a:r>
            <a:r>
              <a:rPr lang="es-PE" sz="2800" b="1" i="1" dirty="0" smtClean="0">
                <a:ln w="11430"/>
                <a:solidFill>
                  <a:schemeClr val="bg1"/>
                </a:solidFill>
                <a:effectLst>
                  <a:outerShdw blurRad="50800" dist="39000" dir="5460000" algn="tl">
                    <a:srgbClr val="000000">
                      <a:alpha val="38000"/>
                    </a:srgbClr>
                  </a:outerShdw>
                </a:effectLst>
                <a:latin typeface="Swis721 BT" panose="020B0504020202020204" pitchFamily="34" charset="0"/>
              </a:rPr>
              <a:t>:</a:t>
            </a:r>
          </a:p>
          <a:p>
            <a:r>
              <a:rPr lang="es-PE" sz="2800" b="1" i="1" dirty="0" smtClean="0">
                <a:ln w="11430"/>
                <a:solidFill>
                  <a:schemeClr val="bg1"/>
                </a:solidFill>
                <a:effectLst>
                  <a:outerShdw blurRad="50800" dist="39000" dir="5460000" algn="tl">
                    <a:srgbClr val="000000">
                      <a:alpha val="38000"/>
                    </a:srgbClr>
                  </a:outerShdw>
                </a:effectLst>
                <a:latin typeface="Swis721 BT" panose="020B0504020202020204" pitchFamily="34" charset="0"/>
              </a:rPr>
              <a:t> </a:t>
            </a:r>
            <a:endParaRPr lang="es-PE" sz="2800" b="1" dirty="0">
              <a:ln w="11430"/>
              <a:solidFill>
                <a:schemeClr val="bg1"/>
              </a:solidFill>
              <a:effectLst>
                <a:outerShdw blurRad="50800" dist="39000" dir="5460000" algn="tl">
                  <a:srgbClr val="000000">
                    <a:alpha val="38000"/>
                  </a:srgbClr>
                </a:outerShdw>
              </a:effectLst>
              <a:latin typeface="Swis721 BT" panose="020B05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77835"/>
                                        </p:tgtEl>
                                        <p:attrNameLst>
                                          <p:attrName>style.visibility</p:attrName>
                                        </p:attrNameLst>
                                      </p:cBhvr>
                                      <p:to>
                                        <p:strVal val="visible"/>
                                      </p:to>
                                    </p:set>
                                    <p:anim by="(-#ppt_w*2)" calcmode="lin" valueType="num">
                                      <p:cBhvr rctx="PPT">
                                        <p:cTn id="7" dur="500" autoRev="1" fill="hold">
                                          <p:stCondLst>
                                            <p:cond delay="0"/>
                                          </p:stCondLst>
                                        </p:cTn>
                                        <p:tgtEl>
                                          <p:spTgt spid="77835"/>
                                        </p:tgtEl>
                                        <p:attrNameLst>
                                          <p:attrName>ppt_w</p:attrName>
                                        </p:attrNameLst>
                                      </p:cBhvr>
                                    </p:anim>
                                    <p:anim by="(#ppt_w*0.50)" calcmode="lin" valueType="num">
                                      <p:cBhvr>
                                        <p:cTn id="8" dur="500" decel="50000" autoRev="1" fill="hold">
                                          <p:stCondLst>
                                            <p:cond delay="0"/>
                                          </p:stCondLst>
                                        </p:cTn>
                                        <p:tgtEl>
                                          <p:spTgt spid="77835"/>
                                        </p:tgtEl>
                                        <p:attrNameLst>
                                          <p:attrName>ppt_x</p:attrName>
                                        </p:attrNameLst>
                                      </p:cBhvr>
                                    </p:anim>
                                    <p:anim from="(-#ppt_h/2)" to="(#ppt_y)" calcmode="lin" valueType="num">
                                      <p:cBhvr>
                                        <p:cTn id="9" dur="1000" fill="hold">
                                          <p:stCondLst>
                                            <p:cond delay="0"/>
                                          </p:stCondLst>
                                        </p:cTn>
                                        <p:tgtEl>
                                          <p:spTgt spid="77835"/>
                                        </p:tgtEl>
                                        <p:attrNameLst>
                                          <p:attrName>ppt_y</p:attrName>
                                        </p:attrNameLst>
                                      </p:cBhvr>
                                    </p:anim>
                                    <p:animRot by="21600000">
                                      <p:cBhvr>
                                        <p:cTn id="10" dur="1000" fill="hold">
                                          <p:stCondLst>
                                            <p:cond delay="0"/>
                                          </p:stCondLst>
                                        </p:cTn>
                                        <p:tgtEl>
                                          <p:spTgt spid="778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t1.gstatic.com/images?q=tbn:ANd9GcRFDDnVLPVmJ5oAMaIgg2RcRcR9G9VbkGdvrDIjWfNKNvrGkuJw">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76672"/>
            <a:ext cx="8136904" cy="6048672"/>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55576" y="5129897"/>
            <a:ext cx="7632848" cy="1323439"/>
          </a:xfrm>
          <a:prstGeom prst="rect">
            <a:avLst/>
          </a:prstGeom>
          <a:noFill/>
        </p:spPr>
        <p:txBody>
          <a:bodyPr wrap="square" rtlCol="0">
            <a:spAutoFit/>
          </a:bodyPr>
          <a:lstStyle/>
          <a:p>
            <a:pPr algn="ctr"/>
            <a:r>
              <a:rPr lang="es-PE" sz="2000" b="1" dirty="0" smtClean="0">
                <a:solidFill>
                  <a:schemeClr val="bg1"/>
                </a:solidFill>
                <a:effectLst>
                  <a:glow rad="101600">
                    <a:schemeClr val="accent4">
                      <a:satMod val="175000"/>
                      <a:alpha val="40000"/>
                    </a:schemeClr>
                  </a:glow>
                  <a:outerShdw blurRad="38100" dist="38100" dir="2700000" algn="tl">
                    <a:srgbClr val="000000">
                      <a:alpha val="43137"/>
                    </a:srgbClr>
                  </a:outerShdw>
                </a:effectLst>
              </a:rPr>
              <a:t>Luego </a:t>
            </a:r>
            <a:r>
              <a:rPr lang="es-PE" sz="2000" b="1" dirty="0">
                <a:solidFill>
                  <a:schemeClr val="bg1"/>
                </a:solidFill>
                <a:effectLst>
                  <a:glow rad="101600">
                    <a:schemeClr val="accent4">
                      <a:satMod val="175000"/>
                      <a:alpha val="40000"/>
                    </a:schemeClr>
                  </a:glow>
                  <a:outerShdw blurRad="38100" dist="38100" dir="2700000" algn="tl">
                    <a:srgbClr val="000000">
                      <a:alpha val="43137"/>
                    </a:srgbClr>
                  </a:outerShdw>
                </a:effectLst>
              </a:rPr>
              <a:t>de un tiempo de oración personal, podemos </a:t>
            </a:r>
            <a:r>
              <a:rPr lang="es-PE" sz="2000" b="1" dirty="0" smtClean="0">
                <a:solidFill>
                  <a:schemeClr val="bg1"/>
                </a:solidFill>
                <a:effectLst>
                  <a:glow rad="101600">
                    <a:schemeClr val="accent4">
                      <a:satMod val="175000"/>
                      <a:alpha val="40000"/>
                    </a:schemeClr>
                  </a:glow>
                  <a:outerShdw blurRad="38100" dist="38100" dir="2700000" algn="tl">
                    <a:srgbClr val="000000">
                      <a:alpha val="43137"/>
                    </a:srgbClr>
                  </a:outerShdw>
                </a:effectLst>
              </a:rPr>
              <a:t>compartir nuestra oración.</a:t>
            </a:r>
          </a:p>
          <a:p>
            <a:pPr algn="ctr"/>
            <a:r>
              <a:rPr lang="es-MX" sz="2000" b="1" dirty="0" smtClean="0">
                <a:solidFill>
                  <a:schemeClr val="bg1"/>
                </a:solidFill>
                <a:effectLst>
                  <a:glow rad="101600">
                    <a:schemeClr val="accent4">
                      <a:satMod val="175000"/>
                      <a:alpha val="40000"/>
                    </a:schemeClr>
                  </a:glow>
                  <a:outerShdw blurRad="38100" dist="38100" dir="2700000" algn="tl">
                    <a:srgbClr val="000000">
                      <a:alpha val="43137"/>
                    </a:srgbClr>
                  </a:outerShdw>
                </a:effectLst>
              </a:rPr>
              <a:t>Seria muy oportuno recitar o cantar el Salmo 21 que corresponde a este domingo.</a:t>
            </a:r>
            <a:endParaRPr lang="es-PE" sz="2000" b="1" dirty="0">
              <a:solidFill>
                <a:schemeClr val="bg1"/>
              </a:solidFill>
              <a:effectLst>
                <a:glow rad="101600">
                  <a:schemeClr val="accent4">
                    <a:satMod val="175000"/>
                    <a:alpha val="40000"/>
                  </a:schemeClr>
                </a:glow>
                <a:outerShdw blurRad="38100" dist="38100" dir="2700000" algn="tl">
                  <a:srgbClr val="000000">
                    <a:alpha val="43137"/>
                  </a:srgbClr>
                </a:outerShdw>
              </a:effectLst>
            </a:endParaRPr>
          </a:p>
        </p:txBody>
      </p:sp>
      <p:pic>
        <p:nvPicPr>
          <p:cNvPr id="17416" name="Picture 8" descr="http://t1.gstatic.com/images?q=tbn:ANd9GcTveOoFVlT_bfmmLPSKZBDyge7oGWz_thklcdNjUtAaMtHCVHq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2399" y="620688"/>
            <a:ext cx="2676525" cy="374332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162843"/>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p:cTn id="16" dur="500" fill="hold"/>
                                        <p:tgtEl>
                                          <p:spTgt spid="2">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2">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2">
                                            <p:txEl>
                                              <p:pRg st="0" end="0"/>
                                            </p:txEl>
                                          </p:spTgt>
                                        </p:tgtEl>
                                      </p:cBhvr>
                                    </p:animEffect>
                                    <p:set>
                                      <p:cBhvr>
                                        <p:cTn id="25" dur="1" fill="hold">
                                          <p:stCondLst>
                                            <p:cond delay="499"/>
                                          </p:stCondLst>
                                        </p:cTn>
                                        <p:tgtEl>
                                          <p:spTgt spid="2">
                                            <p:txEl>
                                              <p:pRg st="0" end="0"/>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2">
                                            <p:txEl>
                                              <p:pRg st="1" end="1"/>
                                            </p:txEl>
                                          </p:spTgt>
                                        </p:tgtEl>
                                      </p:cBhvr>
                                    </p:animEffect>
                                    <p:set>
                                      <p:cBhvr>
                                        <p:cTn id="30" dur="1" fill="hold">
                                          <p:stCondLst>
                                            <p:cond delay="4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encuentra.com/wp-content/uploads/2022/08/BURLAS.encuentra.com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196064" cy="6048672"/>
          </a:xfrm>
          <a:prstGeom prst="rect">
            <a:avLst/>
          </a:prstGeom>
          <a:noFill/>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3759686" y="188640"/>
            <a:ext cx="1813317" cy="523220"/>
          </a:xfrm>
          <a:prstGeom prst="rect">
            <a:avLst/>
          </a:prstGeom>
          <a:noFill/>
          <a:ln w="9525">
            <a:noFill/>
            <a:miter lim="800000"/>
            <a:headEnd/>
            <a:tailEnd/>
          </a:ln>
          <a:effectLst>
            <a:outerShdw dist="35921" dir="2700000" algn="ctr" rotWithShape="0">
              <a:schemeClr val="tx1"/>
            </a:outerShdw>
          </a:effectLst>
        </p:spPr>
        <p:txBody>
          <a:bodyPr wrap="none">
            <a:spAutoFit/>
          </a:bodyPr>
          <a:lstStyle/>
          <a:p>
            <a:pPr>
              <a:defRPr/>
            </a:pPr>
            <a:r>
              <a:rPr lang="ca-ES" sz="900" b="1" dirty="0">
                <a:solidFill>
                  <a:schemeClr val="bg1"/>
                </a:solidFill>
              </a:rPr>
              <a:t> </a:t>
            </a:r>
            <a:r>
              <a:rPr lang="ca-ES" sz="2400" b="1" dirty="0">
                <a:solidFill>
                  <a:schemeClr val="bg1"/>
                </a:solidFill>
              </a:rPr>
              <a:t>SALMO </a:t>
            </a:r>
            <a:r>
              <a:rPr lang="ca-ES" sz="2800" b="1" dirty="0">
                <a:solidFill>
                  <a:schemeClr val="bg1"/>
                </a:solidFill>
              </a:rPr>
              <a:t>21</a:t>
            </a:r>
            <a:endParaRPr lang="ca-ES" sz="4000" b="1" dirty="0">
              <a:solidFill>
                <a:schemeClr val="bg1"/>
              </a:solidFill>
            </a:endParaRPr>
          </a:p>
        </p:txBody>
      </p:sp>
      <p:sp>
        <p:nvSpPr>
          <p:cNvPr id="7173" name="Rectangle 5"/>
          <p:cNvSpPr>
            <a:spLocks noChangeArrowheads="1"/>
          </p:cNvSpPr>
          <p:nvPr/>
        </p:nvSpPr>
        <p:spPr bwMode="auto">
          <a:xfrm>
            <a:off x="683568" y="3710642"/>
            <a:ext cx="7992888" cy="1446550"/>
          </a:xfrm>
          <a:prstGeom prst="rect">
            <a:avLst/>
          </a:prstGeom>
          <a:noFill/>
          <a:ln w="9525">
            <a:noFill/>
            <a:miter lim="800000"/>
            <a:headEnd/>
            <a:tailEnd/>
          </a:ln>
          <a:effectLst/>
        </p:spPr>
        <p:txBody>
          <a:bodyPr wrap="square">
            <a:spAutoFit/>
          </a:bodyPr>
          <a:lstStyle/>
          <a:p>
            <a:pPr algn="ctr">
              <a:defRPr/>
            </a:pPr>
            <a:r>
              <a:rPr lang="ca-ES" sz="3200" b="1" dirty="0">
                <a:solidFill>
                  <a:schemeClr val="bg1"/>
                </a:solidFill>
                <a:effectLst>
                  <a:glow rad="228600">
                    <a:schemeClr val="tx1">
                      <a:lumMod val="95000"/>
                      <a:lumOff val="5000"/>
                      <a:alpha val="40000"/>
                    </a:schemeClr>
                  </a:glow>
                </a:effectLst>
              </a:rPr>
              <a:t> </a:t>
            </a:r>
            <a:r>
              <a:rPr lang="es-ES" sz="2800" b="1" dirty="0" smtClean="0">
                <a:solidFill>
                  <a:schemeClr val="bg1"/>
                </a:solidFill>
                <a:effectLst>
                  <a:glow rad="228600">
                    <a:schemeClr val="tx1">
                      <a:lumMod val="95000"/>
                      <a:lumOff val="5000"/>
                      <a:alpha val="40000"/>
                    </a:schemeClr>
                  </a:glow>
                </a:effectLst>
                <a:cs typeface="Times New Roman" pitchFamily="18" charset="0"/>
              </a:rPr>
              <a:t>Al verme, se burlan de mí, hacen muecas, menean la cabeza: «Acudió al Señor, que lo ponga a salvo; que lo libre, sí tanto lo quiere»</a:t>
            </a:r>
            <a:endParaRPr lang="ca-ES" sz="2800" b="1" dirty="0">
              <a:solidFill>
                <a:schemeClr val="bg1"/>
              </a:solidFill>
              <a:effectLst>
                <a:glow rad="228600">
                  <a:schemeClr val="tx1">
                    <a:lumMod val="95000"/>
                    <a:lumOff val="5000"/>
                    <a:alpha val="40000"/>
                  </a:schemeClr>
                </a:glow>
              </a:effectLst>
              <a:latin typeface="Verdana" pitchFamily="34" charset="0"/>
              <a:cs typeface="Times New Roman" pitchFamily="18" charset="0"/>
            </a:endParaRPr>
          </a:p>
        </p:txBody>
      </p:sp>
      <p:sp>
        <p:nvSpPr>
          <p:cNvPr id="6" name="Rectangle 4"/>
          <p:cNvSpPr>
            <a:spLocks noChangeArrowheads="1"/>
          </p:cNvSpPr>
          <p:nvPr/>
        </p:nvSpPr>
        <p:spPr bwMode="auto">
          <a:xfrm>
            <a:off x="755576" y="5304110"/>
            <a:ext cx="7200800"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ca-ES" sz="3200" b="1" dirty="0" err="1">
                <a:solidFill>
                  <a:schemeClr val="bg1"/>
                </a:solidFill>
                <a:effectLst>
                  <a:glow rad="228600">
                    <a:schemeClr val="accent4">
                      <a:satMod val="175000"/>
                      <a:alpha val="40000"/>
                    </a:schemeClr>
                  </a:glow>
                </a:effectLst>
              </a:rPr>
              <a:t>Dios</a:t>
            </a:r>
            <a:r>
              <a:rPr lang="ca-ES" sz="3200" b="1" dirty="0">
                <a:solidFill>
                  <a:schemeClr val="bg1"/>
                </a:solidFill>
                <a:effectLst>
                  <a:glow rad="228600">
                    <a:schemeClr val="accent4">
                      <a:satMod val="175000"/>
                      <a:alpha val="40000"/>
                    </a:schemeClr>
                  </a:glow>
                </a:effectLst>
              </a:rPr>
              <a:t> </a:t>
            </a:r>
            <a:r>
              <a:rPr lang="ca-ES" sz="3200" b="1" dirty="0" err="1">
                <a:solidFill>
                  <a:schemeClr val="bg1"/>
                </a:solidFill>
                <a:effectLst>
                  <a:glow rad="228600">
                    <a:schemeClr val="accent4">
                      <a:satMod val="175000"/>
                      <a:alpha val="40000"/>
                    </a:schemeClr>
                  </a:glow>
                </a:effectLst>
              </a:rPr>
              <a:t>mío</a:t>
            </a:r>
            <a:r>
              <a:rPr lang="ca-ES" sz="3200" b="1" dirty="0" smtClean="0">
                <a:solidFill>
                  <a:schemeClr val="bg1"/>
                </a:solidFill>
                <a:effectLst>
                  <a:glow rad="228600">
                    <a:schemeClr val="accent4">
                      <a:satMod val="175000"/>
                      <a:alpha val="40000"/>
                    </a:schemeClr>
                  </a:glow>
                </a:effectLst>
              </a:rPr>
              <a:t>,  </a:t>
            </a:r>
            <a:r>
              <a:rPr lang="ca-ES" sz="3200" b="1" dirty="0" err="1" smtClean="0">
                <a:solidFill>
                  <a:schemeClr val="bg1"/>
                </a:solidFill>
                <a:effectLst>
                  <a:glow rad="228600">
                    <a:schemeClr val="accent4">
                      <a:satMod val="175000"/>
                      <a:alpha val="40000"/>
                    </a:schemeClr>
                  </a:glow>
                </a:effectLst>
              </a:rPr>
              <a:t>Dios</a:t>
            </a:r>
            <a:r>
              <a:rPr lang="ca-ES" sz="3200" b="1" dirty="0" smtClean="0">
                <a:solidFill>
                  <a:schemeClr val="bg1"/>
                </a:solidFill>
                <a:effectLst>
                  <a:glow rad="228600">
                    <a:schemeClr val="accent4">
                      <a:satMod val="175000"/>
                      <a:alpha val="40000"/>
                    </a:schemeClr>
                  </a:glow>
                </a:effectLst>
              </a:rPr>
              <a:t> </a:t>
            </a:r>
            <a:r>
              <a:rPr lang="ca-ES" sz="3200" b="1" dirty="0" err="1" smtClean="0">
                <a:solidFill>
                  <a:schemeClr val="bg1"/>
                </a:solidFill>
                <a:effectLst>
                  <a:glow rad="228600">
                    <a:schemeClr val="accent4">
                      <a:satMod val="175000"/>
                      <a:alpha val="40000"/>
                    </a:schemeClr>
                  </a:glow>
                </a:effectLst>
              </a:rPr>
              <a:t>mío</a:t>
            </a:r>
            <a:r>
              <a:rPr lang="ca-ES" sz="3200" b="1" dirty="0">
                <a:solidFill>
                  <a:schemeClr val="bg1"/>
                </a:solidFill>
                <a:effectLst>
                  <a:glow rad="228600">
                    <a:schemeClr val="accent4">
                      <a:satMod val="175000"/>
                      <a:alpha val="40000"/>
                    </a:schemeClr>
                  </a:glow>
                </a:effectLst>
              </a:rPr>
              <a:t>,</a:t>
            </a:r>
            <a:br>
              <a:rPr lang="ca-ES" sz="3200" b="1" dirty="0">
                <a:solidFill>
                  <a:schemeClr val="bg1"/>
                </a:solidFill>
                <a:effectLst>
                  <a:glow rad="228600">
                    <a:schemeClr val="accent4">
                      <a:satMod val="175000"/>
                      <a:alpha val="40000"/>
                    </a:schemeClr>
                  </a:glow>
                </a:effectLst>
              </a:rPr>
            </a:br>
            <a:r>
              <a:rPr lang="ca-ES" sz="3200" b="1" dirty="0">
                <a:solidFill>
                  <a:schemeClr val="bg1"/>
                </a:solidFill>
                <a:effectLst>
                  <a:glow rad="228600">
                    <a:schemeClr val="accent4">
                      <a:satMod val="175000"/>
                      <a:alpha val="40000"/>
                    </a:schemeClr>
                  </a:glow>
                </a:effectLst>
              </a:rPr>
              <a:t>¿por </a:t>
            </a:r>
            <a:r>
              <a:rPr lang="ca-ES" sz="3200" b="1" dirty="0" err="1" smtClean="0">
                <a:solidFill>
                  <a:schemeClr val="bg1"/>
                </a:solidFill>
                <a:effectLst>
                  <a:glow rad="228600">
                    <a:schemeClr val="accent4">
                      <a:satMod val="175000"/>
                      <a:alpha val="40000"/>
                    </a:schemeClr>
                  </a:glow>
                </a:effectLst>
              </a:rPr>
              <a:t>qué</a:t>
            </a:r>
            <a:r>
              <a:rPr lang="ca-ES" sz="3200" b="1" dirty="0" smtClean="0">
                <a:solidFill>
                  <a:schemeClr val="bg1"/>
                </a:solidFill>
                <a:effectLst>
                  <a:glow rad="228600">
                    <a:schemeClr val="accent4">
                      <a:satMod val="175000"/>
                      <a:alpha val="40000"/>
                    </a:schemeClr>
                  </a:glow>
                </a:effectLst>
              </a:rPr>
              <a:t>  me </a:t>
            </a:r>
            <a:r>
              <a:rPr lang="ca-ES" sz="3200" b="1" dirty="0">
                <a:solidFill>
                  <a:schemeClr val="bg1"/>
                </a:solidFill>
                <a:effectLst>
                  <a:glow rad="228600">
                    <a:schemeClr val="accent4">
                      <a:satMod val="175000"/>
                      <a:alpha val="40000"/>
                    </a:schemeClr>
                  </a:glow>
                </a:effectLst>
              </a:rPr>
              <a:t>has </a:t>
            </a:r>
            <a:r>
              <a:rPr lang="ca-ES" sz="3200" b="1" dirty="0" err="1">
                <a:solidFill>
                  <a:schemeClr val="bg1"/>
                </a:solidFill>
                <a:effectLst>
                  <a:glow rad="228600">
                    <a:schemeClr val="accent4">
                      <a:satMod val="175000"/>
                      <a:alpha val="40000"/>
                    </a:schemeClr>
                  </a:glow>
                </a:effectLst>
              </a:rPr>
              <a:t>abandonado</a:t>
            </a:r>
            <a:r>
              <a:rPr lang="ca-ES" sz="3200" b="1" dirty="0">
                <a:solidFill>
                  <a:schemeClr val="bg1"/>
                </a:solidFill>
                <a:effectLst>
                  <a:glow rad="228600">
                    <a:schemeClr val="accent4">
                      <a:satMod val="175000"/>
                      <a:alpha val="40000"/>
                    </a:schemeClr>
                  </a:glow>
                </a:effectLst>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strips(downRight)">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ómo murió Jesús: el peritaje definitivo de su calvario y el análisis  forense sobre su final en la cruz – El Día de Gualeguaych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409165"/>
            <a:ext cx="8280921" cy="6116179"/>
          </a:xfrm>
          <a:prstGeom prst="rect">
            <a:avLst/>
          </a:prstGeom>
          <a:noFill/>
          <a:extLst>
            <a:ext uri="{909E8E84-426E-40DD-AFC4-6F175D3DCCD1}">
              <a14:hiddenFill xmlns:a14="http://schemas.microsoft.com/office/drawing/2010/main">
                <a:solidFill>
                  <a:srgbClr val="FFFFFF"/>
                </a:solidFill>
              </a14:hiddenFill>
            </a:ext>
          </a:extLst>
        </p:spPr>
      </p:pic>
      <p:sp>
        <p:nvSpPr>
          <p:cNvPr id="12294" name="Rectangle 6"/>
          <p:cNvSpPr>
            <a:spLocks noChangeArrowheads="1"/>
          </p:cNvSpPr>
          <p:nvPr/>
        </p:nvSpPr>
        <p:spPr bwMode="auto">
          <a:xfrm>
            <a:off x="467542" y="378411"/>
            <a:ext cx="3744417" cy="3539430"/>
          </a:xfrm>
          <a:prstGeom prst="rect">
            <a:avLst/>
          </a:prstGeom>
          <a:noFill/>
          <a:ln w="9525">
            <a:noFill/>
            <a:miter lim="800000"/>
            <a:headEnd/>
            <a:tailEnd/>
          </a:ln>
        </p:spPr>
        <p:txBody>
          <a:bodyPr wrap="square">
            <a:spAutoFit/>
          </a:bodyPr>
          <a:lstStyle/>
          <a:p>
            <a:r>
              <a:rPr lang="ca-ES" sz="2800" b="1" dirty="0">
                <a:solidFill>
                  <a:schemeClr val="bg1"/>
                </a:solidFill>
                <a:effectLst>
                  <a:glow rad="228600">
                    <a:schemeClr val="accent4">
                      <a:satMod val="175000"/>
                      <a:alpha val="40000"/>
                    </a:schemeClr>
                  </a:glow>
                </a:effectLst>
              </a:rPr>
              <a:t>  </a:t>
            </a:r>
            <a:r>
              <a:rPr lang="es-ES" sz="2800" b="1" dirty="0">
                <a:solidFill>
                  <a:schemeClr val="bg1"/>
                </a:solidFill>
                <a:effectLst>
                  <a:glow rad="228600">
                    <a:schemeClr val="accent4">
                      <a:satMod val="175000"/>
                      <a:alpha val="40000"/>
                    </a:schemeClr>
                  </a:glow>
                </a:effectLst>
                <a:cs typeface="Times New Roman" pitchFamily="18" charset="0"/>
              </a:rPr>
              <a:t>Me acorralan </a:t>
            </a:r>
            <a:r>
              <a:rPr lang="es-ES" sz="2800" b="1" dirty="0" smtClean="0">
                <a:solidFill>
                  <a:schemeClr val="bg1"/>
                </a:solidFill>
                <a:effectLst>
                  <a:glow rad="228600">
                    <a:schemeClr val="accent4">
                      <a:satMod val="175000"/>
                      <a:alpha val="40000"/>
                    </a:schemeClr>
                  </a:glow>
                </a:effectLst>
                <a:cs typeface="Times New Roman" pitchFamily="18" charset="0"/>
              </a:rPr>
              <a:t>una jauría de mastines, me </a:t>
            </a:r>
            <a:r>
              <a:rPr lang="es-ES" sz="2800" b="1" dirty="0">
                <a:solidFill>
                  <a:schemeClr val="bg1"/>
                </a:solidFill>
                <a:effectLst>
                  <a:glow rad="228600">
                    <a:schemeClr val="accent4">
                      <a:satMod val="175000"/>
                      <a:alpha val="40000"/>
                    </a:schemeClr>
                  </a:glow>
                </a:effectLst>
                <a:cs typeface="Times New Roman" pitchFamily="18" charset="0"/>
              </a:rPr>
              <a:t>cerca una banda de </a:t>
            </a:r>
            <a:r>
              <a:rPr lang="es-ES" sz="2800" b="1" dirty="0" smtClean="0">
                <a:solidFill>
                  <a:schemeClr val="bg1"/>
                </a:solidFill>
                <a:effectLst>
                  <a:glow rad="228600">
                    <a:schemeClr val="accent4">
                      <a:satMod val="175000"/>
                      <a:alpha val="40000"/>
                    </a:schemeClr>
                  </a:glow>
                </a:effectLst>
                <a:cs typeface="Times New Roman" pitchFamily="18" charset="0"/>
              </a:rPr>
              <a:t>malhechores: me taladran las </a:t>
            </a:r>
            <a:r>
              <a:rPr lang="es-ES" sz="2800" b="1" dirty="0">
                <a:solidFill>
                  <a:schemeClr val="bg1"/>
                </a:solidFill>
                <a:effectLst>
                  <a:glow rad="228600">
                    <a:schemeClr val="accent4">
                      <a:satMod val="175000"/>
                      <a:alpha val="40000"/>
                    </a:schemeClr>
                  </a:glow>
                </a:effectLst>
                <a:cs typeface="Times New Roman" pitchFamily="18" charset="0"/>
              </a:rPr>
              <a:t>manos y </a:t>
            </a:r>
            <a:r>
              <a:rPr lang="es-ES" sz="2800" b="1" dirty="0" smtClean="0">
                <a:solidFill>
                  <a:schemeClr val="bg1"/>
                </a:solidFill>
                <a:effectLst>
                  <a:glow rad="228600">
                    <a:schemeClr val="accent4">
                      <a:satMod val="175000"/>
                      <a:alpha val="40000"/>
                    </a:schemeClr>
                  </a:glow>
                </a:effectLst>
                <a:cs typeface="Times New Roman" pitchFamily="18" charset="0"/>
              </a:rPr>
              <a:t>los pies, puedo </a:t>
            </a:r>
            <a:r>
              <a:rPr lang="es-ES" sz="2800" b="1" dirty="0">
                <a:solidFill>
                  <a:schemeClr val="bg1"/>
                </a:solidFill>
                <a:effectLst>
                  <a:glow rad="228600">
                    <a:schemeClr val="accent4">
                      <a:satMod val="175000"/>
                      <a:alpha val="40000"/>
                    </a:schemeClr>
                  </a:glow>
                </a:effectLst>
                <a:cs typeface="Times New Roman" pitchFamily="18" charset="0"/>
              </a:rPr>
              <a:t>contar todos mis huesos</a:t>
            </a:r>
            <a:endParaRPr lang="ca-ES" sz="2800" b="1" dirty="0">
              <a:solidFill>
                <a:schemeClr val="bg1"/>
              </a:solidFill>
              <a:effectLst>
                <a:glow rad="228600">
                  <a:schemeClr val="accent4">
                    <a:satMod val="175000"/>
                    <a:alpha val="40000"/>
                  </a:schemeClr>
                </a:glow>
              </a:effectLst>
              <a:latin typeface="Verdana" pitchFamily="34" charset="0"/>
              <a:cs typeface="Times New Roman" pitchFamily="18" charset="0"/>
            </a:endParaRPr>
          </a:p>
        </p:txBody>
      </p:sp>
      <p:sp>
        <p:nvSpPr>
          <p:cNvPr id="4" name="Rectangle 4"/>
          <p:cNvSpPr>
            <a:spLocks noChangeArrowheads="1"/>
          </p:cNvSpPr>
          <p:nvPr/>
        </p:nvSpPr>
        <p:spPr bwMode="auto">
          <a:xfrm>
            <a:off x="899592" y="5229200"/>
            <a:ext cx="7423852"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ca-ES" sz="3200" b="1" dirty="0" err="1">
                <a:solidFill>
                  <a:srgbClr val="FFFF00"/>
                </a:solidFill>
                <a:effectLst>
                  <a:glow rad="228600">
                    <a:schemeClr val="accent4">
                      <a:satMod val="175000"/>
                      <a:alpha val="40000"/>
                    </a:schemeClr>
                  </a:glow>
                </a:effectLst>
              </a:rPr>
              <a:t>Dios</a:t>
            </a:r>
            <a:r>
              <a:rPr lang="ca-ES" sz="3200" b="1" dirty="0">
                <a:solidFill>
                  <a:srgbClr val="FFFF00"/>
                </a:solidFill>
                <a:effectLst>
                  <a:glow rad="228600">
                    <a:schemeClr val="accent4">
                      <a:satMod val="175000"/>
                      <a:alpha val="40000"/>
                    </a:schemeClr>
                  </a:glow>
                </a:effectLst>
              </a:rPr>
              <a:t> </a:t>
            </a:r>
            <a:r>
              <a:rPr lang="ca-ES" sz="3200" b="1" dirty="0" err="1">
                <a:solidFill>
                  <a:srgbClr val="FFFF00"/>
                </a:solidFill>
                <a:effectLst>
                  <a:glow rad="228600">
                    <a:schemeClr val="accent4">
                      <a:satMod val="175000"/>
                      <a:alpha val="40000"/>
                    </a:schemeClr>
                  </a:glow>
                </a:effectLst>
              </a:rPr>
              <a:t>mío</a:t>
            </a:r>
            <a:r>
              <a:rPr lang="ca-ES" sz="3200" b="1" dirty="0" smtClean="0">
                <a:solidFill>
                  <a:srgbClr val="FFFF00"/>
                </a:solidFill>
                <a:effectLst>
                  <a:glow rad="228600">
                    <a:schemeClr val="accent4">
                      <a:satMod val="175000"/>
                      <a:alpha val="40000"/>
                    </a:schemeClr>
                  </a:glow>
                </a:effectLst>
              </a:rPr>
              <a:t>,  </a:t>
            </a:r>
            <a:r>
              <a:rPr lang="ca-ES" sz="3200" b="1" dirty="0" err="1" smtClean="0">
                <a:solidFill>
                  <a:srgbClr val="FFFF00"/>
                </a:solidFill>
                <a:effectLst>
                  <a:glow rad="228600">
                    <a:schemeClr val="accent4">
                      <a:satMod val="175000"/>
                      <a:alpha val="40000"/>
                    </a:schemeClr>
                  </a:glow>
                </a:effectLst>
              </a:rPr>
              <a:t>Dios</a:t>
            </a:r>
            <a:r>
              <a:rPr lang="ca-ES" sz="3200" b="1" dirty="0" smtClean="0">
                <a:solidFill>
                  <a:srgbClr val="FFFF00"/>
                </a:solidFill>
                <a:effectLst>
                  <a:glow rad="228600">
                    <a:schemeClr val="accent4">
                      <a:satMod val="175000"/>
                      <a:alpha val="40000"/>
                    </a:schemeClr>
                  </a:glow>
                </a:effectLst>
              </a:rPr>
              <a:t> </a:t>
            </a:r>
            <a:r>
              <a:rPr lang="ca-ES" sz="3200" b="1" dirty="0" err="1" smtClean="0">
                <a:solidFill>
                  <a:srgbClr val="FFFF00"/>
                </a:solidFill>
                <a:effectLst>
                  <a:glow rad="228600">
                    <a:schemeClr val="accent4">
                      <a:satMod val="175000"/>
                      <a:alpha val="40000"/>
                    </a:schemeClr>
                  </a:glow>
                </a:effectLst>
              </a:rPr>
              <a:t>mío</a:t>
            </a:r>
            <a:r>
              <a:rPr lang="ca-ES" sz="3200" b="1" dirty="0" smtClean="0">
                <a:solidFill>
                  <a:srgbClr val="FFFF00"/>
                </a:solidFill>
                <a:effectLst>
                  <a:glow rad="228600">
                    <a:schemeClr val="accent4">
                      <a:satMod val="175000"/>
                      <a:alpha val="40000"/>
                    </a:schemeClr>
                  </a:glow>
                </a:effectLst>
              </a:rPr>
              <a:t>,  </a:t>
            </a:r>
            <a:r>
              <a:rPr lang="ca-ES" sz="3200" b="1" dirty="0" smtClean="0">
                <a:solidFill>
                  <a:srgbClr val="FFFF00"/>
                </a:solidFill>
                <a:effectLst>
                  <a:glow rad="228600">
                    <a:schemeClr val="accent4">
                      <a:satMod val="175000"/>
                      <a:alpha val="40000"/>
                    </a:schemeClr>
                  </a:glow>
                </a:effectLst>
              </a:rPr>
              <a:t>                                         ¿</a:t>
            </a:r>
            <a:r>
              <a:rPr lang="ca-ES" sz="3200" b="1" dirty="0">
                <a:solidFill>
                  <a:srgbClr val="FFFF00"/>
                </a:solidFill>
                <a:effectLst>
                  <a:glow rad="228600">
                    <a:schemeClr val="accent4">
                      <a:satMod val="175000"/>
                      <a:alpha val="40000"/>
                    </a:schemeClr>
                  </a:glow>
                </a:effectLst>
              </a:rPr>
              <a:t>por </a:t>
            </a:r>
            <a:r>
              <a:rPr lang="ca-ES" sz="3200" b="1" dirty="0" err="1" smtClean="0">
                <a:solidFill>
                  <a:srgbClr val="FFFF00"/>
                </a:solidFill>
                <a:effectLst>
                  <a:glow rad="228600">
                    <a:schemeClr val="accent4">
                      <a:satMod val="175000"/>
                      <a:alpha val="40000"/>
                    </a:schemeClr>
                  </a:glow>
                </a:effectLst>
              </a:rPr>
              <a:t>qué</a:t>
            </a:r>
            <a:r>
              <a:rPr lang="ca-ES" sz="3200" b="1" dirty="0" smtClean="0">
                <a:solidFill>
                  <a:srgbClr val="FFFF00"/>
                </a:solidFill>
                <a:effectLst>
                  <a:glow rad="228600">
                    <a:schemeClr val="accent4">
                      <a:satMod val="175000"/>
                      <a:alpha val="40000"/>
                    </a:schemeClr>
                  </a:glow>
                </a:effectLst>
              </a:rPr>
              <a:t>  me </a:t>
            </a:r>
            <a:r>
              <a:rPr lang="ca-ES" sz="3200" b="1" dirty="0">
                <a:solidFill>
                  <a:srgbClr val="FFFF00"/>
                </a:solidFill>
                <a:effectLst>
                  <a:glow rad="228600">
                    <a:schemeClr val="accent4">
                      <a:satMod val="175000"/>
                      <a:alpha val="40000"/>
                    </a:schemeClr>
                  </a:glow>
                </a:effectLst>
              </a:rPr>
              <a:t>has </a:t>
            </a:r>
            <a:r>
              <a:rPr lang="ca-ES" sz="3200" b="1" dirty="0" err="1">
                <a:solidFill>
                  <a:srgbClr val="FFFF00"/>
                </a:solidFill>
                <a:effectLst>
                  <a:glow rad="228600">
                    <a:schemeClr val="accent4">
                      <a:satMod val="175000"/>
                      <a:alpha val="40000"/>
                    </a:schemeClr>
                  </a:glow>
                </a:effectLst>
              </a:rPr>
              <a:t>abandonado</a:t>
            </a:r>
            <a:r>
              <a:rPr lang="ca-ES" sz="3200" b="1" dirty="0">
                <a:solidFill>
                  <a:srgbClr val="FFFF00"/>
                </a:solidFill>
                <a:effectLst>
                  <a:glow rad="228600">
                    <a:schemeClr val="accent4">
                      <a:satMod val="175000"/>
                      <a:alpha val="40000"/>
                    </a:schemeClr>
                  </a:glow>
                </a:effectLst>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strips(downRight)">
                                      <p:cBhvr>
                                        <p:cTn id="7" dur="500"/>
                                        <p:tgtEl>
                                          <p:spTgt spid="12294"/>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estudiobiblicodenico.files.wordpress.com/2013/02/mateo-27-35-echan-suertes-y-se-reparten-ropa-de-jesus1.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756" r="21706"/>
          <a:stretch/>
        </p:blipFill>
        <p:spPr bwMode="auto">
          <a:xfrm>
            <a:off x="323528" y="14941"/>
            <a:ext cx="8986374" cy="639982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539552" y="404664"/>
            <a:ext cx="7915449" cy="1384995"/>
          </a:xfrm>
          <a:prstGeom prst="rect">
            <a:avLst/>
          </a:prstGeom>
          <a:noFill/>
          <a:ln w="9525">
            <a:noFill/>
            <a:miter lim="800000"/>
            <a:headEnd/>
            <a:tailEnd/>
          </a:ln>
          <a:effectLst/>
        </p:spPr>
        <p:txBody>
          <a:bodyPr wrap="square">
            <a:spAutoFit/>
          </a:bodyPr>
          <a:lstStyle/>
          <a:p>
            <a:pPr algn="ctr">
              <a:defRPr/>
            </a:pPr>
            <a:r>
              <a:rPr lang="es-ES" sz="2800" b="1" dirty="0">
                <a:solidFill>
                  <a:schemeClr val="bg1"/>
                </a:solidFill>
                <a:effectLst>
                  <a:glow rad="228600">
                    <a:schemeClr val="accent4">
                      <a:satMod val="175000"/>
                      <a:alpha val="40000"/>
                    </a:schemeClr>
                  </a:glow>
                </a:effectLst>
                <a:cs typeface="Times New Roman" pitchFamily="18" charset="0"/>
              </a:rPr>
              <a:t>Se reparten </a:t>
            </a:r>
            <a:r>
              <a:rPr lang="es-ES" sz="2800" b="1" dirty="0" smtClean="0">
                <a:solidFill>
                  <a:schemeClr val="bg1"/>
                </a:solidFill>
                <a:effectLst>
                  <a:glow rad="228600">
                    <a:schemeClr val="accent4">
                      <a:satMod val="175000"/>
                      <a:alpha val="40000"/>
                    </a:schemeClr>
                  </a:glow>
                </a:effectLst>
                <a:cs typeface="Times New Roman" pitchFamily="18" charset="0"/>
              </a:rPr>
              <a:t>mi ropa, echan </a:t>
            </a:r>
            <a:r>
              <a:rPr lang="es-ES" sz="2800" b="1" dirty="0">
                <a:solidFill>
                  <a:schemeClr val="bg1"/>
                </a:solidFill>
                <a:effectLst>
                  <a:glow rad="228600">
                    <a:schemeClr val="accent4">
                      <a:satMod val="175000"/>
                      <a:alpha val="40000"/>
                    </a:schemeClr>
                  </a:glow>
                </a:effectLst>
                <a:cs typeface="Times New Roman" pitchFamily="18" charset="0"/>
              </a:rPr>
              <a:t>a suerte </a:t>
            </a:r>
            <a:r>
              <a:rPr lang="es-ES" sz="2800" b="1" dirty="0" smtClean="0">
                <a:solidFill>
                  <a:schemeClr val="bg1"/>
                </a:solidFill>
                <a:effectLst>
                  <a:glow rad="228600">
                    <a:schemeClr val="accent4">
                      <a:satMod val="175000"/>
                      <a:alpha val="40000"/>
                    </a:schemeClr>
                  </a:glow>
                </a:effectLst>
                <a:cs typeface="Times New Roman" pitchFamily="18" charset="0"/>
              </a:rPr>
              <a:t>mi túnica. Pero </a:t>
            </a:r>
            <a:r>
              <a:rPr lang="es-ES" sz="2800" b="1" dirty="0">
                <a:solidFill>
                  <a:schemeClr val="bg1"/>
                </a:solidFill>
                <a:effectLst>
                  <a:glow rad="228600">
                    <a:schemeClr val="accent4">
                      <a:satMod val="175000"/>
                      <a:alpha val="40000"/>
                    </a:schemeClr>
                  </a:glow>
                </a:effectLst>
                <a:cs typeface="Times New Roman" pitchFamily="18" charset="0"/>
              </a:rPr>
              <a:t>tú, Señor, no te quedes lejos,</a:t>
            </a:r>
            <a:br>
              <a:rPr lang="es-ES" sz="2800" b="1" dirty="0">
                <a:solidFill>
                  <a:schemeClr val="bg1"/>
                </a:solidFill>
                <a:effectLst>
                  <a:glow rad="228600">
                    <a:schemeClr val="accent4">
                      <a:satMod val="175000"/>
                      <a:alpha val="40000"/>
                    </a:schemeClr>
                  </a:glow>
                </a:effectLst>
                <a:cs typeface="Times New Roman" pitchFamily="18" charset="0"/>
              </a:rPr>
            </a:br>
            <a:r>
              <a:rPr lang="es-ES" sz="2800" b="1" dirty="0">
                <a:solidFill>
                  <a:schemeClr val="bg1"/>
                </a:solidFill>
                <a:effectLst>
                  <a:glow rad="228600">
                    <a:schemeClr val="accent4">
                      <a:satMod val="175000"/>
                      <a:alpha val="40000"/>
                    </a:schemeClr>
                  </a:glow>
                </a:effectLst>
                <a:cs typeface="Times New Roman" pitchFamily="18" charset="0"/>
              </a:rPr>
              <a:t>fuerza mía, </a:t>
            </a:r>
            <a:r>
              <a:rPr lang="es-ES" sz="2800" b="1" dirty="0" smtClean="0">
                <a:solidFill>
                  <a:schemeClr val="bg1"/>
                </a:solidFill>
                <a:effectLst>
                  <a:glow rad="228600">
                    <a:schemeClr val="accent4">
                      <a:satMod val="175000"/>
                      <a:alpha val="40000"/>
                    </a:schemeClr>
                  </a:glow>
                </a:effectLst>
                <a:cs typeface="Times New Roman" pitchFamily="18" charset="0"/>
              </a:rPr>
              <a:t>ven corriendo a ayudarme.</a:t>
            </a:r>
            <a:endParaRPr lang="ca-ES" sz="2800" b="1" dirty="0">
              <a:solidFill>
                <a:schemeClr val="bg1"/>
              </a:solidFill>
              <a:effectLst>
                <a:glow rad="228600">
                  <a:schemeClr val="accent4">
                    <a:satMod val="175000"/>
                    <a:alpha val="40000"/>
                  </a:schemeClr>
                </a:glow>
              </a:effectLst>
            </a:endParaRPr>
          </a:p>
        </p:txBody>
      </p:sp>
      <p:sp>
        <p:nvSpPr>
          <p:cNvPr id="5" name="Rectangle 4"/>
          <p:cNvSpPr>
            <a:spLocks noChangeArrowheads="1"/>
          </p:cNvSpPr>
          <p:nvPr/>
        </p:nvSpPr>
        <p:spPr bwMode="auto">
          <a:xfrm>
            <a:off x="899592" y="5229200"/>
            <a:ext cx="7423852"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ca-ES" sz="3200" b="1" dirty="0" err="1">
                <a:solidFill>
                  <a:srgbClr val="FFFF00"/>
                </a:solidFill>
                <a:effectLst>
                  <a:glow rad="228600">
                    <a:schemeClr val="accent4">
                      <a:satMod val="175000"/>
                      <a:alpha val="40000"/>
                    </a:schemeClr>
                  </a:glow>
                </a:effectLst>
              </a:rPr>
              <a:t>Dios</a:t>
            </a:r>
            <a:r>
              <a:rPr lang="ca-ES" sz="3200" b="1" dirty="0">
                <a:solidFill>
                  <a:srgbClr val="FFFF00"/>
                </a:solidFill>
                <a:effectLst>
                  <a:glow rad="228600">
                    <a:schemeClr val="accent4">
                      <a:satMod val="175000"/>
                      <a:alpha val="40000"/>
                    </a:schemeClr>
                  </a:glow>
                </a:effectLst>
              </a:rPr>
              <a:t> </a:t>
            </a:r>
            <a:r>
              <a:rPr lang="ca-ES" sz="3200" b="1" dirty="0" err="1">
                <a:solidFill>
                  <a:srgbClr val="FFFF00"/>
                </a:solidFill>
                <a:effectLst>
                  <a:glow rad="228600">
                    <a:schemeClr val="accent4">
                      <a:satMod val="175000"/>
                      <a:alpha val="40000"/>
                    </a:schemeClr>
                  </a:glow>
                </a:effectLst>
              </a:rPr>
              <a:t>mío</a:t>
            </a:r>
            <a:r>
              <a:rPr lang="ca-ES" sz="3200" b="1" dirty="0" smtClean="0">
                <a:solidFill>
                  <a:srgbClr val="FFFF00"/>
                </a:solidFill>
                <a:effectLst>
                  <a:glow rad="228600">
                    <a:schemeClr val="accent4">
                      <a:satMod val="175000"/>
                      <a:alpha val="40000"/>
                    </a:schemeClr>
                  </a:glow>
                </a:effectLst>
              </a:rPr>
              <a:t>,  </a:t>
            </a:r>
            <a:r>
              <a:rPr lang="ca-ES" sz="3200" b="1" dirty="0" err="1" smtClean="0">
                <a:solidFill>
                  <a:srgbClr val="FFFF00"/>
                </a:solidFill>
                <a:effectLst>
                  <a:glow rad="228600">
                    <a:schemeClr val="accent4">
                      <a:satMod val="175000"/>
                      <a:alpha val="40000"/>
                    </a:schemeClr>
                  </a:glow>
                </a:effectLst>
              </a:rPr>
              <a:t>Dios</a:t>
            </a:r>
            <a:r>
              <a:rPr lang="ca-ES" sz="3200" b="1" dirty="0" smtClean="0">
                <a:solidFill>
                  <a:srgbClr val="FFFF00"/>
                </a:solidFill>
                <a:effectLst>
                  <a:glow rad="228600">
                    <a:schemeClr val="accent4">
                      <a:satMod val="175000"/>
                      <a:alpha val="40000"/>
                    </a:schemeClr>
                  </a:glow>
                </a:effectLst>
              </a:rPr>
              <a:t> </a:t>
            </a:r>
            <a:r>
              <a:rPr lang="ca-ES" sz="3200" b="1" dirty="0" err="1" smtClean="0">
                <a:solidFill>
                  <a:srgbClr val="FFFF00"/>
                </a:solidFill>
                <a:effectLst>
                  <a:glow rad="228600">
                    <a:schemeClr val="accent4">
                      <a:satMod val="175000"/>
                      <a:alpha val="40000"/>
                    </a:schemeClr>
                  </a:glow>
                </a:effectLst>
              </a:rPr>
              <a:t>mío</a:t>
            </a:r>
            <a:r>
              <a:rPr lang="ca-ES" sz="3200" b="1" dirty="0" smtClean="0">
                <a:solidFill>
                  <a:srgbClr val="FFFF00"/>
                </a:solidFill>
                <a:effectLst>
                  <a:glow rad="228600">
                    <a:schemeClr val="accent4">
                      <a:satMod val="175000"/>
                      <a:alpha val="40000"/>
                    </a:schemeClr>
                  </a:glow>
                </a:effectLst>
              </a:rPr>
              <a:t>,  </a:t>
            </a:r>
            <a:r>
              <a:rPr lang="ca-ES" sz="3200" b="1" dirty="0" smtClean="0">
                <a:solidFill>
                  <a:srgbClr val="FFFF00"/>
                </a:solidFill>
                <a:effectLst>
                  <a:glow rad="228600">
                    <a:schemeClr val="accent4">
                      <a:satMod val="175000"/>
                      <a:alpha val="40000"/>
                    </a:schemeClr>
                  </a:glow>
                </a:effectLst>
              </a:rPr>
              <a:t>                                         ¿</a:t>
            </a:r>
            <a:r>
              <a:rPr lang="ca-ES" sz="3200" b="1" dirty="0">
                <a:solidFill>
                  <a:srgbClr val="FFFF00"/>
                </a:solidFill>
                <a:effectLst>
                  <a:glow rad="228600">
                    <a:schemeClr val="accent4">
                      <a:satMod val="175000"/>
                      <a:alpha val="40000"/>
                    </a:schemeClr>
                  </a:glow>
                </a:effectLst>
              </a:rPr>
              <a:t>por </a:t>
            </a:r>
            <a:r>
              <a:rPr lang="ca-ES" sz="3200" b="1" dirty="0" err="1" smtClean="0">
                <a:solidFill>
                  <a:srgbClr val="FFFF00"/>
                </a:solidFill>
                <a:effectLst>
                  <a:glow rad="228600">
                    <a:schemeClr val="accent4">
                      <a:satMod val="175000"/>
                      <a:alpha val="40000"/>
                    </a:schemeClr>
                  </a:glow>
                </a:effectLst>
              </a:rPr>
              <a:t>qué</a:t>
            </a:r>
            <a:r>
              <a:rPr lang="ca-ES" sz="3200" b="1" dirty="0" smtClean="0">
                <a:solidFill>
                  <a:srgbClr val="FFFF00"/>
                </a:solidFill>
                <a:effectLst>
                  <a:glow rad="228600">
                    <a:schemeClr val="accent4">
                      <a:satMod val="175000"/>
                      <a:alpha val="40000"/>
                    </a:schemeClr>
                  </a:glow>
                </a:effectLst>
              </a:rPr>
              <a:t>  me </a:t>
            </a:r>
            <a:r>
              <a:rPr lang="ca-ES" sz="3200" b="1" dirty="0">
                <a:solidFill>
                  <a:srgbClr val="FFFF00"/>
                </a:solidFill>
                <a:effectLst>
                  <a:glow rad="228600">
                    <a:schemeClr val="accent4">
                      <a:satMod val="175000"/>
                      <a:alpha val="40000"/>
                    </a:schemeClr>
                  </a:glow>
                </a:effectLst>
              </a:rPr>
              <a:t>has </a:t>
            </a:r>
            <a:r>
              <a:rPr lang="ca-ES" sz="3200" b="1" dirty="0" err="1">
                <a:solidFill>
                  <a:srgbClr val="FFFF00"/>
                </a:solidFill>
                <a:effectLst>
                  <a:glow rad="228600">
                    <a:schemeClr val="accent4">
                      <a:satMod val="175000"/>
                      <a:alpha val="40000"/>
                    </a:schemeClr>
                  </a:glow>
                </a:effectLst>
              </a:rPr>
              <a:t>abandonado</a:t>
            </a:r>
            <a:r>
              <a:rPr lang="ca-ES" sz="3200" b="1" dirty="0">
                <a:solidFill>
                  <a:srgbClr val="FFFF00"/>
                </a:solidFill>
                <a:effectLst>
                  <a:glow rad="228600">
                    <a:schemeClr val="accent4">
                      <a:satMod val="175000"/>
                      <a:alpha val="40000"/>
                    </a:schemeClr>
                  </a:glow>
                </a:effectLst>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trips(downRight)">
                                      <p:cBhvr>
                                        <p:cTn id="7" dur="500"/>
                                        <p:tgtEl>
                                          <p:spTgt spid="614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down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http://www.parlando.cl/wp-content/uploads/2012/04/Corbis-42-2094989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7"/>
            <a:ext cx="8280919" cy="612068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5365" name="Rectangle 5"/>
          <p:cNvSpPr>
            <a:spLocks noChangeArrowheads="1"/>
          </p:cNvSpPr>
          <p:nvPr/>
        </p:nvSpPr>
        <p:spPr bwMode="auto">
          <a:xfrm>
            <a:off x="251520" y="404664"/>
            <a:ext cx="8352928" cy="1815882"/>
          </a:xfrm>
          <a:prstGeom prst="rect">
            <a:avLst/>
          </a:prstGeom>
          <a:noFill/>
          <a:ln w="9525">
            <a:noFill/>
            <a:miter lim="800000"/>
            <a:headEnd/>
            <a:tailEnd/>
          </a:ln>
        </p:spPr>
        <p:txBody>
          <a:bodyPr wrap="square">
            <a:spAutoFit/>
          </a:bodyPr>
          <a:lstStyle/>
          <a:p>
            <a:pPr algn="ctr"/>
            <a:r>
              <a:rPr lang="ca-ES" sz="1600" b="1" dirty="0" smtClean="0">
                <a:solidFill>
                  <a:schemeClr val="bg1"/>
                </a:solidFill>
                <a:effectLst>
                  <a:glow rad="139700">
                    <a:srgbClr val="1E0F00"/>
                  </a:glow>
                </a:effectLst>
              </a:rPr>
              <a:t> </a:t>
            </a:r>
            <a:r>
              <a:rPr lang="es-ES" sz="2800" b="1" dirty="0" smtClean="0">
                <a:solidFill>
                  <a:schemeClr val="bg1"/>
                </a:solidFill>
                <a:effectLst>
                  <a:glow rad="139700">
                    <a:srgbClr val="1E0F00"/>
                  </a:glow>
                </a:effectLst>
                <a:cs typeface="Times New Roman" pitchFamily="18" charset="0"/>
              </a:rPr>
              <a:t>Contaré tu fama </a:t>
            </a:r>
            <a:r>
              <a:rPr lang="es-ES" sz="2800" b="1" dirty="0">
                <a:solidFill>
                  <a:schemeClr val="bg1"/>
                </a:solidFill>
                <a:effectLst>
                  <a:glow rad="139700">
                    <a:srgbClr val="1E0F00"/>
                  </a:glow>
                </a:effectLst>
                <a:cs typeface="Times New Roman" pitchFamily="18" charset="0"/>
              </a:rPr>
              <a:t>a mis </a:t>
            </a:r>
            <a:r>
              <a:rPr lang="es-ES" sz="2800" b="1" dirty="0" smtClean="0">
                <a:solidFill>
                  <a:schemeClr val="bg1"/>
                </a:solidFill>
                <a:effectLst>
                  <a:glow rad="139700">
                    <a:srgbClr val="1E0F00"/>
                  </a:glow>
                </a:effectLst>
                <a:cs typeface="Times New Roman" pitchFamily="18" charset="0"/>
              </a:rPr>
              <a:t>hermanos,   </a:t>
            </a:r>
            <a:r>
              <a:rPr lang="es-ES" sz="2800" b="1" dirty="0">
                <a:solidFill>
                  <a:schemeClr val="bg1"/>
                </a:solidFill>
                <a:effectLst>
                  <a:glow rad="139700">
                    <a:srgbClr val="1E0F00"/>
                  </a:glow>
                </a:effectLst>
                <a:cs typeface="Times New Roman" pitchFamily="18" charset="0"/>
              </a:rPr>
              <a:t>en medio de la </a:t>
            </a:r>
            <a:r>
              <a:rPr lang="es-ES" sz="2800" b="1" dirty="0" smtClean="0">
                <a:solidFill>
                  <a:schemeClr val="bg1"/>
                </a:solidFill>
                <a:effectLst>
                  <a:glow rad="139700">
                    <a:srgbClr val="1E0F00"/>
                  </a:glow>
                </a:effectLst>
                <a:cs typeface="Times New Roman" pitchFamily="18" charset="0"/>
              </a:rPr>
              <a:t>asamblea te alabaré: Fieles del  </a:t>
            </a:r>
            <a:r>
              <a:rPr lang="es-ES" sz="2800" b="1" dirty="0">
                <a:solidFill>
                  <a:schemeClr val="bg1"/>
                </a:solidFill>
                <a:effectLst>
                  <a:glow rad="139700">
                    <a:srgbClr val="1E0F00"/>
                  </a:glow>
                </a:effectLst>
                <a:cs typeface="Times New Roman" pitchFamily="18" charset="0"/>
              </a:rPr>
              <a:t>Señor, </a:t>
            </a:r>
            <a:r>
              <a:rPr lang="es-ES" sz="2800" b="1" dirty="0" smtClean="0">
                <a:solidFill>
                  <a:schemeClr val="bg1"/>
                </a:solidFill>
                <a:effectLst>
                  <a:glow rad="139700">
                    <a:srgbClr val="1E0F00"/>
                  </a:glow>
                </a:effectLst>
                <a:cs typeface="Times New Roman" pitchFamily="18" charset="0"/>
              </a:rPr>
              <a:t>alábenlo; linaje de Jacob, glorifíquenlo; témanlo, linaje de Israel.</a:t>
            </a:r>
            <a:endParaRPr lang="ca-ES" sz="2800" b="1" dirty="0">
              <a:solidFill>
                <a:schemeClr val="bg1"/>
              </a:solidFill>
              <a:effectLst>
                <a:glow rad="139700">
                  <a:srgbClr val="1E0F00"/>
                </a:glow>
              </a:effectLst>
            </a:endParaRPr>
          </a:p>
        </p:txBody>
      </p:sp>
      <p:sp>
        <p:nvSpPr>
          <p:cNvPr id="7" name="Rectangle 4"/>
          <p:cNvSpPr>
            <a:spLocks noChangeArrowheads="1"/>
          </p:cNvSpPr>
          <p:nvPr/>
        </p:nvSpPr>
        <p:spPr bwMode="auto">
          <a:xfrm>
            <a:off x="899592" y="5376118"/>
            <a:ext cx="7423852" cy="1077218"/>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a:defRPr/>
            </a:pPr>
            <a:r>
              <a:rPr lang="ca-ES" sz="3200" b="1" dirty="0" err="1">
                <a:solidFill>
                  <a:schemeClr val="bg1"/>
                </a:solidFill>
                <a:effectLst>
                  <a:glow rad="139700">
                    <a:schemeClr val="accent4">
                      <a:satMod val="175000"/>
                      <a:alpha val="40000"/>
                    </a:schemeClr>
                  </a:glow>
                </a:effectLst>
              </a:rPr>
              <a:t>Dios</a:t>
            </a:r>
            <a:r>
              <a:rPr lang="ca-ES" sz="3200" b="1" dirty="0">
                <a:solidFill>
                  <a:schemeClr val="bg1"/>
                </a:solidFill>
                <a:effectLst>
                  <a:glow rad="139700">
                    <a:schemeClr val="accent4">
                      <a:satMod val="175000"/>
                      <a:alpha val="40000"/>
                    </a:schemeClr>
                  </a:glow>
                </a:effectLst>
              </a:rPr>
              <a:t> </a:t>
            </a:r>
            <a:r>
              <a:rPr lang="ca-ES" sz="3200" b="1" dirty="0" err="1">
                <a:solidFill>
                  <a:schemeClr val="bg1"/>
                </a:solidFill>
                <a:effectLst>
                  <a:glow rad="139700">
                    <a:schemeClr val="accent4">
                      <a:satMod val="175000"/>
                      <a:alpha val="40000"/>
                    </a:schemeClr>
                  </a:glow>
                </a:effectLst>
              </a:rPr>
              <a:t>mío</a:t>
            </a:r>
            <a:r>
              <a:rPr lang="ca-ES" sz="3200" b="1" dirty="0" smtClean="0">
                <a:solidFill>
                  <a:schemeClr val="bg1"/>
                </a:solidFill>
                <a:effectLst>
                  <a:glow rad="139700">
                    <a:schemeClr val="accent4">
                      <a:satMod val="175000"/>
                      <a:alpha val="40000"/>
                    </a:schemeClr>
                  </a:glow>
                </a:effectLst>
              </a:rPr>
              <a:t>,  </a:t>
            </a:r>
            <a:r>
              <a:rPr lang="ca-ES" sz="3200" b="1" dirty="0" err="1" smtClean="0">
                <a:solidFill>
                  <a:schemeClr val="bg1"/>
                </a:solidFill>
                <a:effectLst>
                  <a:glow rad="139700">
                    <a:schemeClr val="accent4">
                      <a:satMod val="175000"/>
                      <a:alpha val="40000"/>
                    </a:schemeClr>
                  </a:glow>
                </a:effectLst>
              </a:rPr>
              <a:t>Dios</a:t>
            </a:r>
            <a:r>
              <a:rPr lang="ca-ES" sz="3200" b="1" dirty="0" smtClean="0">
                <a:solidFill>
                  <a:schemeClr val="bg1"/>
                </a:solidFill>
                <a:effectLst>
                  <a:glow rad="139700">
                    <a:schemeClr val="accent4">
                      <a:satMod val="175000"/>
                      <a:alpha val="40000"/>
                    </a:schemeClr>
                  </a:glow>
                </a:effectLst>
              </a:rPr>
              <a:t> </a:t>
            </a:r>
            <a:r>
              <a:rPr lang="ca-ES" sz="3200" b="1" dirty="0" err="1" smtClean="0">
                <a:solidFill>
                  <a:schemeClr val="bg1"/>
                </a:solidFill>
                <a:effectLst>
                  <a:glow rad="139700">
                    <a:schemeClr val="accent4">
                      <a:satMod val="175000"/>
                      <a:alpha val="40000"/>
                    </a:schemeClr>
                  </a:glow>
                </a:effectLst>
              </a:rPr>
              <a:t>mío</a:t>
            </a:r>
            <a:r>
              <a:rPr lang="ca-ES" sz="3200" b="1" dirty="0" smtClean="0">
                <a:solidFill>
                  <a:schemeClr val="bg1"/>
                </a:solidFill>
                <a:effectLst>
                  <a:glow rad="139700">
                    <a:schemeClr val="accent4">
                      <a:satMod val="175000"/>
                      <a:alpha val="40000"/>
                    </a:schemeClr>
                  </a:glow>
                </a:effectLst>
              </a:rPr>
              <a:t>,  ¿</a:t>
            </a:r>
            <a:r>
              <a:rPr lang="ca-ES" sz="3200" b="1" dirty="0">
                <a:solidFill>
                  <a:schemeClr val="bg1"/>
                </a:solidFill>
                <a:effectLst>
                  <a:glow rad="139700">
                    <a:schemeClr val="accent4">
                      <a:satMod val="175000"/>
                      <a:alpha val="40000"/>
                    </a:schemeClr>
                  </a:glow>
                </a:effectLst>
              </a:rPr>
              <a:t>por </a:t>
            </a:r>
            <a:r>
              <a:rPr lang="ca-ES" sz="3200" b="1" dirty="0" err="1" smtClean="0">
                <a:solidFill>
                  <a:schemeClr val="bg1"/>
                </a:solidFill>
                <a:effectLst>
                  <a:glow rad="139700">
                    <a:schemeClr val="accent4">
                      <a:satMod val="175000"/>
                      <a:alpha val="40000"/>
                    </a:schemeClr>
                  </a:glow>
                </a:effectLst>
              </a:rPr>
              <a:t>qué</a:t>
            </a:r>
            <a:r>
              <a:rPr lang="ca-ES" sz="3200" b="1" dirty="0" smtClean="0">
                <a:solidFill>
                  <a:schemeClr val="bg1"/>
                </a:solidFill>
                <a:effectLst>
                  <a:glow rad="139700">
                    <a:schemeClr val="accent4">
                      <a:satMod val="175000"/>
                      <a:alpha val="40000"/>
                    </a:schemeClr>
                  </a:glow>
                </a:effectLst>
              </a:rPr>
              <a:t>  me </a:t>
            </a:r>
            <a:r>
              <a:rPr lang="ca-ES" sz="3200" b="1" dirty="0">
                <a:solidFill>
                  <a:schemeClr val="bg1"/>
                </a:solidFill>
                <a:effectLst>
                  <a:glow rad="139700">
                    <a:schemeClr val="accent4">
                      <a:satMod val="175000"/>
                      <a:alpha val="40000"/>
                    </a:schemeClr>
                  </a:glow>
                </a:effectLst>
              </a:rPr>
              <a:t>has </a:t>
            </a:r>
            <a:r>
              <a:rPr lang="ca-ES" sz="3200" b="1" dirty="0" err="1">
                <a:solidFill>
                  <a:schemeClr val="bg1"/>
                </a:solidFill>
                <a:effectLst>
                  <a:glow rad="139700">
                    <a:schemeClr val="accent4">
                      <a:satMod val="175000"/>
                      <a:alpha val="40000"/>
                    </a:schemeClr>
                  </a:glow>
                </a:effectLst>
              </a:rPr>
              <a:t>abandonado</a:t>
            </a:r>
            <a:r>
              <a:rPr lang="ca-ES" sz="3200" b="1" dirty="0">
                <a:solidFill>
                  <a:schemeClr val="bg1"/>
                </a:solidFill>
                <a:effectLst>
                  <a:glow rad="139700">
                    <a:schemeClr val="accent4">
                      <a:satMod val="175000"/>
                      <a:alpha val="40000"/>
                    </a:schemeClr>
                  </a:glow>
                </a:effectLst>
              </a:rPr>
              <a:t>?</a:t>
            </a: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strips(downRight)">
                                      <p:cBhvr>
                                        <p:cTn id="7" dur="500"/>
                                        <p:tgtEl>
                                          <p:spTgt spid="1536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899592" y="840713"/>
            <a:ext cx="1978427" cy="461665"/>
          </a:xfrm>
          <a:prstGeom prst="rect">
            <a:avLst/>
          </a:prstGeom>
        </p:spPr>
        <p:txBody>
          <a:bodyPr wrap="none">
            <a:spAutoFit/>
          </a:bodyPr>
          <a:lstStyle/>
          <a:p>
            <a:r>
              <a:rPr lang="es-ES_tradnl" sz="2400" b="1" i="1" dirty="0" smtClean="0">
                <a:solidFill>
                  <a:schemeClr val="bg1"/>
                </a:solidFill>
              </a:rPr>
              <a:t>Motivación: </a:t>
            </a:r>
            <a:endParaRPr lang="es-PE" sz="2400" dirty="0">
              <a:solidFill>
                <a:schemeClr val="bg1"/>
              </a:solidFill>
            </a:endParaRPr>
          </a:p>
        </p:txBody>
      </p:sp>
      <p:sp>
        <p:nvSpPr>
          <p:cNvPr id="10" name="Rectangle 13"/>
          <p:cNvSpPr>
            <a:spLocks noChangeArrowheads="1"/>
          </p:cNvSpPr>
          <p:nvPr/>
        </p:nvSpPr>
        <p:spPr bwMode="auto">
          <a:xfrm>
            <a:off x="3669120" y="654267"/>
            <a:ext cx="2741864" cy="372892"/>
          </a:xfrm>
          <a:prstGeom prst="rect">
            <a:avLst/>
          </a:prstGeom>
          <a:noFill/>
          <a:ln w="9525">
            <a:noFill/>
            <a:miter lim="800000"/>
            <a:headEnd/>
            <a:tailEnd/>
          </a:ln>
          <a:effectLst/>
        </p:spPr>
        <p:txBody>
          <a:bodyPr/>
          <a:lstStyle/>
          <a:p>
            <a:pPr marL="342900" indent="-342900">
              <a:lnSpc>
                <a:spcPct val="80000"/>
              </a:lnSpc>
              <a:spcBef>
                <a:spcPct val="20000"/>
              </a:spcBef>
            </a:pPr>
            <a:r>
              <a:rPr lang="es-PE" sz="2800" dirty="0" smtClean="0">
                <a:solidFill>
                  <a:schemeClr val="bg1"/>
                </a:solidFill>
                <a:effectLst>
                  <a:glow rad="101600">
                    <a:srgbClr val="000000">
                      <a:alpha val="60000"/>
                    </a:srgbClr>
                  </a:glow>
                  <a:outerShdw blurRad="38100" dist="38100" dir="2700000" algn="tl">
                    <a:srgbClr val="000000">
                      <a:alpha val="43137"/>
                    </a:srgbClr>
                  </a:outerShdw>
                </a:effectLst>
                <a:latin typeface="+mn-lt"/>
              </a:rPr>
              <a:t>    Motivación:</a:t>
            </a:r>
          </a:p>
          <a:p>
            <a:pPr marL="342900" indent="-342900">
              <a:lnSpc>
                <a:spcPct val="80000"/>
              </a:lnSpc>
              <a:spcBef>
                <a:spcPct val="20000"/>
              </a:spcBef>
            </a:pPr>
            <a:endParaRPr lang="es-PE" sz="2800" dirty="0" smtClean="0">
              <a:solidFill>
                <a:schemeClr val="bg1"/>
              </a:solidFill>
              <a:effectLst>
                <a:glow rad="101600">
                  <a:srgbClr val="000000">
                    <a:alpha val="60000"/>
                  </a:srgbClr>
                </a:glow>
                <a:outerShdw blurRad="38100" dist="38100" dir="2700000" algn="tl">
                  <a:srgbClr val="000000">
                    <a:alpha val="43137"/>
                  </a:srgbClr>
                </a:outerShdw>
              </a:effectLst>
              <a:latin typeface="+mn-lt"/>
            </a:endParaRPr>
          </a:p>
          <a:p>
            <a:pPr marL="342900" indent="-342900">
              <a:lnSpc>
                <a:spcPct val="80000"/>
              </a:lnSpc>
              <a:spcBef>
                <a:spcPct val="20000"/>
              </a:spcBef>
            </a:pPr>
            <a:endParaRPr lang="es-PE" sz="2800" i="1" dirty="0" smtClean="0">
              <a:ln w="18415" cmpd="sng">
                <a:solidFill>
                  <a:srgbClr val="FFFFFF"/>
                </a:solidFill>
                <a:prstDash val="solid"/>
              </a:ln>
              <a:solidFill>
                <a:schemeClr val="bg1"/>
              </a:solidFill>
              <a:effectLst>
                <a:glow rad="101600">
                  <a:srgbClr val="000000">
                    <a:alpha val="60000"/>
                  </a:srgbClr>
                </a:glow>
              </a:effectLst>
              <a:latin typeface="+mn-lt"/>
            </a:endParaRPr>
          </a:p>
          <a:p>
            <a:pPr marL="342900" indent="-342900">
              <a:lnSpc>
                <a:spcPct val="80000"/>
              </a:lnSpc>
              <a:spcBef>
                <a:spcPct val="20000"/>
              </a:spcBef>
            </a:pPr>
            <a:endParaRPr lang="es-PE" sz="2800" i="1" dirty="0" smtClean="0">
              <a:ln w="18415" cmpd="sng">
                <a:solidFill>
                  <a:srgbClr val="FFFFFF"/>
                </a:solidFill>
                <a:prstDash val="solid"/>
              </a:ln>
              <a:solidFill>
                <a:schemeClr val="bg1"/>
              </a:solidFill>
              <a:effectLst>
                <a:glow rad="101600">
                  <a:srgbClr val="000000">
                    <a:alpha val="60000"/>
                  </a:srgbClr>
                </a:glow>
              </a:effectLst>
              <a:latin typeface="+mn-lt"/>
            </a:endParaRPr>
          </a:p>
          <a:p>
            <a:pPr marL="342900" indent="-342900">
              <a:lnSpc>
                <a:spcPct val="80000"/>
              </a:lnSpc>
              <a:spcBef>
                <a:spcPct val="20000"/>
              </a:spcBef>
            </a:pPr>
            <a:endParaRPr lang="es-ES_tradnl" sz="2800" dirty="0" smtClean="0">
              <a:ln w="18415" cmpd="sng">
                <a:solidFill>
                  <a:srgbClr val="FFFFFF"/>
                </a:solidFill>
                <a:prstDash val="solid"/>
              </a:ln>
              <a:solidFill>
                <a:schemeClr val="bg1"/>
              </a:solidFill>
              <a:effectLst>
                <a:glow rad="101600">
                  <a:srgbClr val="000000">
                    <a:alpha val="60000"/>
                  </a:srgbClr>
                </a:glow>
              </a:effectLst>
              <a:latin typeface="+mn-lt"/>
            </a:endParaRPr>
          </a:p>
          <a:p>
            <a:pPr marL="342900" indent="-342900">
              <a:lnSpc>
                <a:spcPct val="80000"/>
              </a:lnSpc>
              <a:spcBef>
                <a:spcPct val="20000"/>
              </a:spcBef>
            </a:pPr>
            <a:r>
              <a:rPr lang="es-ES_tradnl" sz="2800" dirty="0">
                <a:ln w="18415" cmpd="sng">
                  <a:solidFill>
                    <a:srgbClr val="FFFFFF"/>
                  </a:solidFill>
                  <a:prstDash val="solid"/>
                </a:ln>
                <a:solidFill>
                  <a:schemeClr val="bg1"/>
                </a:solidFill>
                <a:effectLst>
                  <a:glow rad="101600">
                    <a:srgbClr val="000000">
                      <a:alpha val="60000"/>
                    </a:srgbClr>
                  </a:glow>
                </a:effectLst>
                <a:latin typeface="+mn-lt"/>
              </a:rPr>
              <a:t>	</a:t>
            </a:r>
            <a:endParaRPr lang="es-ES" sz="2800" dirty="0">
              <a:ln w="18415" cmpd="sng">
                <a:solidFill>
                  <a:srgbClr val="FFFFFF"/>
                </a:solidFill>
                <a:prstDash val="solid"/>
              </a:ln>
              <a:solidFill>
                <a:schemeClr val="bg1"/>
              </a:solidFill>
              <a:effectLst>
                <a:glow rad="101600">
                  <a:srgbClr val="000000">
                    <a:alpha val="60000"/>
                  </a:srgbClr>
                </a:glow>
              </a:effectLst>
              <a:latin typeface="+mn-lt"/>
            </a:endParaRPr>
          </a:p>
        </p:txBody>
      </p:sp>
      <p:sp>
        <p:nvSpPr>
          <p:cNvPr id="11" name="Rectangle 13"/>
          <p:cNvSpPr>
            <a:spLocks noChangeArrowheads="1"/>
          </p:cNvSpPr>
          <p:nvPr/>
        </p:nvSpPr>
        <p:spPr bwMode="auto">
          <a:xfrm>
            <a:off x="137015" y="3698968"/>
            <a:ext cx="8786842" cy="2786082"/>
          </a:xfrm>
          <a:prstGeom prst="rect">
            <a:avLst/>
          </a:prstGeom>
          <a:noFill/>
          <a:ln w="9525">
            <a:noFill/>
            <a:miter lim="800000"/>
            <a:headEnd/>
            <a:tailEnd/>
          </a:ln>
          <a:effectLst/>
        </p:spPr>
        <p:txBody>
          <a:bodyPr/>
          <a:lstStyle/>
          <a:p>
            <a:pPr marL="342900" indent="-342900">
              <a:lnSpc>
                <a:spcPct val="80000"/>
              </a:lnSpc>
              <a:spcBef>
                <a:spcPct val="20000"/>
              </a:spcBef>
            </a:pPr>
            <a:endParaRPr lang="es-ES" sz="3200" dirty="0">
              <a:solidFill>
                <a:srgbClr val="FFFF00"/>
              </a:solidFill>
              <a:effectLst>
                <a:glow rad="101600">
                  <a:srgbClr val="000000">
                    <a:alpha val="60000"/>
                  </a:srgbClr>
                </a:glow>
              </a:effectLst>
              <a:latin typeface="+mj-lt"/>
            </a:endParaRPr>
          </a:p>
        </p:txBody>
      </p:sp>
      <p:sp>
        <p:nvSpPr>
          <p:cNvPr id="15" name="Text Box 7"/>
          <p:cNvSpPr txBox="1">
            <a:spLocks noChangeArrowheads="1"/>
          </p:cNvSpPr>
          <p:nvPr/>
        </p:nvSpPr>
        <p:spPr bwMode="auto">
          <a:xfrm>
            <a:off x="823769" y="381842"/>
            <a:ext cx="3024336" cy="1047743"/>
          </a:xfrm>
          <a:prstGeom prst="rect">
            <a:avLst/>
          </a:prstGeom>
          <a:solidFill>
            <a:schemeClr val="accent5">
              <a:lumMod val="25000"/>
            </a:schemeClr>
          </a:solidFill>
          <a:ln w="28575">
            <a:solidFill>
              <a:srgbClr val="FFFF00"/>
            </a:solidFill>
            <a:miter lim="800000"/>
            <a:headEnd/>
            <a:tailEnd/>
          </a:ln>
          <a:scene3d>
            <a:camera prst="orthographicFront"/>
            <a:lightRig rig="threePt" dir="t"/>
          </a:scene3d>
          <a:sp3d>
            <a:bevelT w="152400" h="50800" prst="softRound"/>
          </a:sp3d>
        </p:spPr>
        <p:txBody>
          <a:bodyPr/>
          <a:lstStyle/>
          <a:p>
            <a:pPr algn="ctr"/>
            <a:r>
              <a:rPr lang="es-ES" sz="2000" b="1" dirty="0" smtClean="0">
                <a:solidFill>
                  <a:srgbClr val="FFFFFF"/>
                </a:solidFill>
                <a:latin typeface="Verdana" pitchFamily="34" charset="0"/>
              </a:rPr>
              <a:t>IV CONTEMPLATIO</a:t>
            </a:r>
          </a:p>
          <a:p>
            <a:pPr algn="ctr"/>
            <a:r>
              <a:rPr lang="es-ES" sz="2000" b="1" dirty="0" smtClean="0">
                <a:solidFill>
                  <a:srgbClr val="FFFFFF"/>
                </a:solidFill>
                <a:latin typeface="Verdana" pitchFamily="34" charset="0"/>
              </a:rPr>
              <a:t>¿Qué me lleva a hacer el texto?</a:t>
            </a:r>
            <a:endParaRPr lang="es-ES" sz="2000" dirty="0"/>
          </a:p>
        </p:txBody>
      </p:sp>
      <p:pic>
        <p:nvPicPr>
          <p:cNvPr id="5" name="Imagen 4"/>
          <p:cNvPicPr>
            <a:picLocks noChangeAspect="1"/>
          </p:cNvPicPr>
          <p:nvPr/>
        </p:nvPicPr>
        <p:blipFill>
          <a:blip r:embed="rId2"/>
          <a:stretch>
            <a:fillRect/>
          </a:stretch>
        </p:blipFill>
        <p:spPr>
          <a:xfrm flipH="1">
            <a:off x="6200623" y="484783"/>
            <a:ext cx="2512872" cy="31749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6" name="Rectangle 13"/>
          <p:cNvSpPr>
            <a:spLocks noChangeArrowheads="1"/>
          </p:cNvSpPr>
          <p:nvPr/>
        </p:nvSpPr>
        <p:spPr bwMode="auto">
          <a:xfrm>
            <a:off x="522919" y="1556792"/>
            <a:ext cx="5345225" cy="1715196"/>
          </a:xfrm>
          <a:prstGeom prst="rect">
            <a:avLst/>
          </a:prstGeom>
          <a:noFill/>
          <a:ln w="9525">
            <a:noFill/>
            <a:miter lim="800000"/>
            <a:headEnd/>
            <a:tailEnd/>
          </a:ln>
          <a:effectLst/>
        </p:spPr>
        <p:txBody>
          <a:bodyPr/>
          <a:lstStyle/>
          <a:p>
            <a:pPr marL="342900" indent="-342900">
              <a:lnSpc>
                <a:spcPct val="80000"/>
              </a:lnSpc>
              <a:spcBef>
                <a:spcPct val="20000"/>
              </a:spcBef>
            </a:pPr>
            <a:r>
              <a:rPr lang="es-PE" sz="2800" dirty="0" smtClean="0">
                <a:solidFill>
                  <a:schemeClr val="bg1"/>
                </a:solidFill>
                <a:effectLst>
                  <a:glow rad="101600">
                    <a:srgbClr val="000000">
                      <a:alpha val="60000"/>
                    </a:srgbClr>
                  </a:glow>
                  <a:outerShdw blurRad="38100" dist="38100" dir="2700000" algn="tl">
                    <a:srgbClr val="000000">
                      <a:alpha val="43137"/>
                    </a:srgbClr>
                  </a:outerShdw>
                </a:effectLst>
                <a:latin typeface="+mn-lt"/>
              </a:rPr>
              <a:t>San Vicente contempla la humildad de Cristo,  ve la humildad del Señor como algo que envuelve toda la vida de Jesús, quien nos dejó como “monumento” el crucifijo: </a:t>
            </a:r>
          </a:p>
          <a:p>
            <a:pPr marL="342900" indent="-342900">
              <a:lnSpc>
                <a:spcPct val="80000"/>
              </a:lnSpc>
              <a:spcBef>
                <a:spcPct val="20000"/>
              </a:spcBef>
            </a:pPr>
            <a:endParaRPr lang="es-PE" sz="2800" dirty="0" smtClean="0">
              <a:solidFill>
                <a:schemeClr val="bg1"/>
              </a:solidFill>
              <a:effectLst>
                <a:glow rad="101600">
                  <a:srgbClr val="000000">
                    <a:alpha val="60000"/>
                  </a:srgbClr>
                </a:glow>
                <a:outerShdw blurRad="38100" dist="38100" dir="2700000" algn="tl">
                  <a:srgbClr val="000000">
                    <a:alpha val="43137"/>
                  </a:srgbClr>
                </a:outerShdw>
              </a:effectLst>
              <a:latin typeface="+mn-lt"/>
            </a:endParaRPr>
          </a:p>
          <a:p>
            <a:pPr marL="342900" indent="-342900">
              <a:lnSpc>
                <a:spcPct val="80000"/>
              </a:lnSpc>
              <a:spcBef>
                <a:spcPct val="20000"/>
              </a:spcBef>
            </a:pPr>
            <a:endParaRPr lang="es-PE" sz="2800" i="1" dirty="0" smtClean="0">
              <a:ln w="18415" cmpd="sng">
                <a:solidFill>
                  <a:srgbClr val="FFFFFF"/>
                </a:solidFill>
                <a:prstDash val="solid"/>
              </a:ln>
              <a:solidFill>
                <a:schemeClr val="bg1"/>
              </a:solidFill>
              <a:effectLst>
                <a:glow rad="101600">
                  <a:srgbClr val="000000">
                    <a:alpha val="60000"/>
                  </a:srgbClr>
                </a:glow>
              </a:effectLst>
              <a:latin typeface="+mn-lt"/>
            </a:endParaRPr>
          </a:p>
          <a:p>
            <a:pPr marL="342900" indent="-342900">
              <a:lnSpc>
                <a:spcPct val="80000"/>
              </a:lnSpc>
              <a:spcBef>
                <a:spcPct val="20000"/>
              </a:spcBef>
            </a:pPr>
            <a:endParaRPr lang="es-PE" sz="2800" i="1" dirty="0" smtClean="0">
              <a:ln w="18415" cmpd="sng">
                <a:solidFill>
                  <a:srgbClr val="FFFFFF"/>
                </a:solidFill>
                <a:prstDash val="solid"/>
              </a:ln>
              <a:solidFill>
                <a:schemeClr val="bg1"/>
              </a:solidFill>
              <a:effectLst>
                <a:glow rad="101600">
                  <a:srgbClr val="000000">
                    <a:alpha val="60000"/>
                  </a:srgbClr>
                </a:glow>
              </a:effectLst>
              <a:latin typeface="+mn-lt"/>
            </a:endParaRPr>
          </a:p>
          <a:p>
            <a:pPr marL="342900" indent="-342900">
              <a:lnSpc>
                <a:spcPct val="80000"/>
              </a:lnSpc>
              <a:spcBef>
                <a:spcPct val="20000"/>
              </a:spcBef>
            </a:pPr>
            <a:endParaRPr lang="es-ES_tradnl" sz="2800" dirty="0" smtClean="0">
              <a:ln w="18415" cmpd="sng">
                <a:solidFill>
                  <a:srgbClr val="FFFFFF"/>
                </a:solidFill>
                <a:prstDash val="solid"/>
              </a:ln>
              <a:solidFill>
                <a:schemeClr val="bg1"/>
              </a:solidFill>
              <a:effectLst>
                <a:glow rad="101600">
                  <a:srgbClr val="000000">
                    <a:alpha val="60000"/>
                  </a:srgbClr>
                </a:glow>
              </a:effectLst>
              <a:latin typeface="+mn-lt"/>
            </a:endParaRPr>
          </a:p>
          <a:p>
            <a:pPr marL="342900" indent="-342900">
              <a:lnSpc>
                <a:spcPct val="80000"/>
              </a:lnSpc>
              <a:spcBef>
                <a:spcPct val="20000"/>
              </a:spcBef>
            </a:pPr>
            <a:r>
              <a:rPr lang="es-ES_tradnl" sz="2800" dirty="0">
                <a:ln w="18415" cmpd="sng">
                  <a:solidFill>
                    <a:srgbClr val="FFFFFF"/>
                  </a:solidFill>
                  <a:prstDash val="solid"/>
                </a:ln>
                <a:solidFill>
                  <a:schemeClr val="bg1"/>
                </a:solidFill>
                <a:effectLst>
                  <a:glow rad="101600">
                    <a:srgbClr val="000000">
                      <a:alpha val="60000"/>
                    </a:srgbClr>
                  </a:glow>
                </a:effectLst>
                <a:latin typeface="+mn-lt"/>
              </a:rPr>
              <a:t>	</a:t>
            </a:r>
            <a:endParaRPr lang="es-ES" sz="2800" dirty="0">
              <a:ln w="18415" cmpd="sng">
                <a:solidFill>
                  <a:srgbClr val="FFFFFF"/>
                </a:solidFill>
                <a:prstDash val="solid"/>
              </a:ln>
              <a:solidFill>
                <a:schemeClr val="bg1"/>
              </a:solidFill>
              <a:effectLst>
                <a:glow rad="101600">
                  <a:srgbClr val="000000">
                    <a:alpha val="60000"/>
                  </a:srgbClr>
                </a:glow>
              </a:effectLst>
              <a:latin typeface="+mn-lt"/>
            </a:endParaRPr>
          </a:p>
        </p:txBody>
      </p:sp>
      <p:sp>
        <p:nvSpPr>
          <p:cNvPr id="17" name="Rectangle 8"/>
          <p:cNvSpPr txBox="1">
            <a:spLocks noChangeArrowheads="1"/>
          </p:cNvSpPr>
          <p:nvPr/>
        </p:nvSpPr>
        <p:spPr bwMode="auto">
          <a:xfrm>
            <a:off x="257352" y="3777447"/>
            <a:ext cx="8546168" cy="2707603"/>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kumimoji="0" lang="es-PE" sz="2800" i="0" u="none" strike="noStrike" kern="0" cap="none" spc="0" normalizeH="0" baseline="0" noProof="0" dirty="0" smtClean="0">
                <a:ln>
                  <a:noFill/>
                </a:ln>
                <a:solidFill>
                  <a:schemeClr val="bg1"/>
                </a:solidFill>
                <a:effectLst>
                  <a:glow rad="101600">
                    <a:schemeClr val="accent4">
                      <a:satMod val="175000"/>
                      <a:alpha val="40000"/>
                    </a:schemeClr>
                  </a:glow>
                  <a:outerShdw blurRad="38100" dist="38100" dir="2700000" algn="tl">
                    <a:srgbClr val="000000"/>
                  </a:outerShdw>
                </a:effectLst>
                <a:uLnTx/>
                <a:uFillTx/>
                <a:latin typeface="+mn-lt"/>
              </a:rPr>
              <a:t> </a:t>
            </a: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latin typeface="+mn-lt"/>
              </a:rPr>
              <a:t>“</a:t>
            </a:r>
            <a:r>
              <a:rPr lang="es-MX" sz="2800" kern="0" dirty="0">
                <a:solidFill>
                  <a:schemeClr val="bg1"/>
                </a:solidFill>
                <a:effectLst>
                  <a:glow rad="101600">
                    <a:schemeClr val="accent4">
                      <a:satMod val="175000"/>
                      <a:alpha val="40000"/>
                    </a:schemeClr>
                  </a:glow>
                  <a:outerShdw blurRad="38100" dist="38100" dir="2700000" algn="tl">
                    <a:srgbClr val="000000"/>
                  </a:outerShdw>
                </a:effectLst>
                <a:latin typeface="+mn-lt"/>
              </a:rPr>
              <a:t>Padres, ¿qué otra cosa es su vida (la de Jesús) sino una serie de ejercicios de humildad? Es una humillación continua, activa, pasiva; él la amó tanto que no se apartó de ella en la tierra; y no sólo la amó mientras vivía, sino incluso después de su preciosa </a:t>
            </a: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latin typeface="+mn-lt"/>
              </a:rPr>
              <a:t>muerte.</a:t>
            </a:r>
            <a:endParaRPr kumimoji="0" lang="es-ES" sz="2800" i="0" u="none" strike="noStrike" kern="0" cap="none" spc="0" normalizeH="0" baseline="0" noProof="0" dirty="0">
              <a:ln>
                <a:noFill/>
              </a:ln>
              <a:solidFill>
                <a:schemeClr val="bg1"/>
              </a:solidFill>
              <a:effectLst>
                <a:glow rad="101600">
                  <a:schemeClr val="accent4">
                    <a:satMod val="175000"/>
                    <a:alpha val="40000"/>
                  </a:schemeClr>
                </a:glow>
              </a:effectLst>
              <a:uLnTx/>
              <a:uFillTx/>
              <a:latin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par>
                          <p:cTn id="13" fill="hold">
                            <p:stCondLst>
                              <p:cond delay="1000"/>
                            </p:stCondLst>
                            <p:childTnLst>
                              <p:par>
                                <p:cTn id="14" presetID="18" presetClass="entr" presetSubtype="6"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trips(downRight)">
                                      <p:cBhvr>
                                        <p:cTn id="16" dur="500"/>
                                        <p:tgtEl>
                                          <p:spTgt spid="16"/>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strips(downRigh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441999"/>
            <a:ext cx="8136904" cy="6054036"/>
          </a:xfrm>
          <a:prstGeom prst="rect">
            <a:avLst/>
          </a:prstGeom>
        </p:spPr>
      </p:pic>
      <p:sp>
        <p:nvSpPr>
          <p:cNvPr id="4" name="2 Marcador de contenido"/>
          <p:cNvSpPr txBox="1">
            <a:spLocks/>
          </p:cNvSpPr>
          <p:nvPr/>
        </p:nvSpPr>
        <p:spPr>
          <a:xfrm>
            <a:off x="539552" y="455981"/>
            <a:ext cx="8064896" cy="864096"/>
          </a:xfrm>
          <a:prstGeom prst="rect">
            <a:avLst/>
          </a:prstGeom>
          <a:noFill/>
          <a:ln w="38100">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fontAlgn="auto">
              <a:spcBef>
                <a:spcPts val="0"/>
              </a:spcBef>
              <a:spcAft>
                <a:spcPts val="0"/>
              </a:spcAft>
              <a:defRPr/>
            </a:pPr>
            <a:r>
              <a:rPr kumimoji="0" lang="es-ES_tradnl" sz="2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Times New Roman"/>
                <a:ea typeface="+mn-ea"/>
                <a:cs typeface="+mn-cs"/>
              </a:rPr>
              <a:t> Ambientación: </a:t>
            </a:r>
            <a:r>
              <a:rPr lang="es-MX" sz="2400" b="1" kern="0" dirty="0">
                <a:solidFill>
                  <a:schemeClr val="bg1"/>
                </a:solidFill>
                <a:effectLst>
                  <a:outerShdw blurRad="38100" dist="38100" dir="2700000" algn="tl">
                    <a:srgbClr val="000000">
                      <a:alpha val="43137"/>
                    </a:srgbClr>
                  </a:outerShdw>
                </a:effectLst>
                <a:latin typeface="Times New Roman"/>
                <a:ea typeface="+mn-ea"/>
                <a:cs typeface="+mn-cs"/>
              </a:rPr>
              <a:t>Una cruz desnuda, adornada con palmas o ramos de olivo, y sobre ella un cartel: “¡Hosanna</a:t>
            </a:r>
            <a:r>
              <a:rPr lang="es-MX" sz="2400" b="1" kern="0" dirty="0" smtClean="0">
                <a:solidFill>
                  <a:schemeClr val="bg1"/>
                </a:solidFill>
                <a:effectLst>
                  <a:outerShdw blurRad="38100" dist="38100" dir="2700000" algn="tl">
                    <a:srgbClr val="000000">
                      <a:alpha val="43137"/>
                    </a:srgbClr>
                  </a:outerShdw>
                </a:effectLst>
                <a:latin typeface="Times New Roman"/>
                <a:ea typeface="+mn-ea"/>
                <a:cs typeface="+mn-cs"/>
              </a:rPr>
              <a:t>!”</a:t>
            </a:r>
          </a:p>
          <a:p>
            <a:pPr algn="ctr" fontAlgn="auto">
              <a:spcBef>
                <a:spcPts val="0"/>
              </a:spcBef>
              <a:spcAft>
                <a:spcPts val="0"/>
              </a:spcAft>
              <a:defRPr/>
            </a:pPr>
            <a:endParaRPr kumimoji="0" lang="es-PE" sz="2400" b="0"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a:ea typeface="+mn-ea"/>
              <a:cs typeface="+mn-cs"/>
            </a:endParaRPr>
          </a:p>
        </p:txBody>
      </p:sp>
      <p:sp>
        <p:nvSpPr>
          <p:cNvPr id="6" name="5 CuadroTexto"/>
          <p:cNvSpPr txBox="1"/>
          <p:nvPr/>
        </p:nvSpPr>
        <p:spPr>
          <a:xfrm>
            <a:off x="539552" y="6049759"/>
            <a:ext cx="8064896" cy="446276"/>
          </a:xfrm>
          <a:prstGeom prst="rect">
            <a:avLst/>
          </a:prstGeom>
          <a:solidFill>
            <a:srgbClr val="0A0008"/>
          </a:solidFill>
          <a:scene3d>
            <a:camera prst="orthographicFront"/>
            <a:lightRig rig="threePt" dir="t"/>
          </a:scene3d>
          <a:sp3d>
            <a:bevelT prst="angle"/>
          </a:sp3d>
        </p:spPr>
        <p:txBody>
          <a:bodyPr wrap="square" rtlCol="0">
            <a:spAutoFit/>
          </a:bodyPr>
          <a:lstStyle/>
          <a:p>
            <a:r>
              <a:rPr lang="es-ES_tradnl" sz="2300" dirty="0">
                <a:solidFill>
                  <a:schemeClr val="bg1"/>
                </a:solidFill>
              </a:rPr>
              <a:t>Cantos </a:t>
            </a:r>
            <a:r>
              <a:rPr lang="es-ES_tradnl" sz="2300" dirty="0" smtClean="0">
                <a:solidFill>
                  <a:schemeClr val="bg1"/>
                </a:solidFill>
              </a:rPr>
              <a:t>sugeridos: </a:t>
            </a:r>
            <a:r>
              <a:rPr lang="es-ES_tradnl" sz="2300" dirty="0">
                <a:solidFill>
                  <a:schemeClr val="bg1"/>
                </a:solidFill>
              </a:rPr>
              <a:t>Hosanna al rey de los cielos; Tú </a:t>
            </a:r>
            <a:r>
              <a:rPr lang="es-ES_tradnl" sz="2300" dirty="0" smtClean="0">
                <a:solidFill>
                  <a:schemeClr val="bg1"/>
                </a:solidFill>
              </a:rPr>
              <a:t>reinarás.</a:t>
            </a:r>
          </a:p>
        </p:txBody>
      </p:sp>
      <p:sp>
        <p:nvSpPr>
          <p:cNvPr id="5" name="4 Rectángulo"/>
          <p:cNvSpPr/>
          <p:nvPr/>
        </p:nvSpPr>
        <p:spPr>
          <a:xfrm>
            <a:off x="2896203" y="4365104"/>
            <a:ext cx="3279586" cy="830997"/>
          </a:xfrm>
          <a:prstGeom prst="rect">
            <a:avLst/>
          </a:prstGeom>
          <a:solidFill>
            <a:srgbClr val="FF0000"/>
          </a:solidFill>
          <a:ln w="57150">
            <a:solidFill>
              <a:schemeClr val="bg1">
                <a:lumMod val="95000"/>
              </a:schemeClr>
            </a:solidFill>
          </a:ln>
        </p:spPr>
        <p:txBody>
          <a:bodyPr wrap="square">
            <a:spAutoFit/>
            <a:scene3d>
              <a:camera prst="isometricOffAxis1Right"/>
              <a:lightRig rig="flat" dir="tl">
                <a:rot lat="0" lon="0" rev="6600000"/>
              </a:lightRig>
            </a:scene3d>
            <a:sp3d extrusionH="25400" contourW="8890">
              <a:bevelT w="38100" h="31750"/>
              <a:contourClr>
                <a:schemeClr val="accent2">
                  <a:shade val="75000"/>
                </a:schemeClr>
              </a:contourClr>
            </a:sp3d>
          </a:bodyPr>
          <a:lstStyle/>
          <a:p>
            <a:r>
              <a:rPr lang="es-PE" sz="4800" b="1" kern="0" dirty="0" smtClean="0">
                <a:ln>
                  <a:solidFill>
                    <a:srgbClr val="E6E6E6"/>
                  </a:solidFill>
                </a:ln>
                <a:solidFill>
                  <a:srgbClr val="FFFF00"/>
                </a:solidFill>
                <a:effectLst>
                  <a:glow rad="139700">
                    <a:schemeClr val="accent4">
                      <a:satMod val="175000"/>
                      <a:alpha val="40000"/>
                    </a:schemeClr>
                  </a:glow>
                </a:effectLst>
                <a:latin typeface="Times New Roman"/>
              </a:rPr>
              <a:t>“¡Hosanna!</a:t>
            </a:r>
            <a:endParaRPr lang="es-PE" sz="4800" b="1" dirty="0">
              <a:ln>
                <a:solidFill>
                  <a:srgbClr val="E6E6E6"/>
                </a:solidFill>
              </a:ln>
              <a:solidFill>
                <a:srgbClr val="FFFF00"/>
              </a:solidFill>
              <a:effectLst>
                <a:glow rad="139700">
                  <a:schemeClr val="accent4">
                    <a:satMod val="175000"/>
                    <a:alpha val="40000"/>
                  </a:schemeClr>
                </a:glow>
              </a:effectLs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5"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i.pinimg.com/564x/dc/61/41/dc6141cb1b246b54308dfeeb6f19900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208912" cy="608038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3"/>
          <p:cNvSpPr>
            <a:spLocks noChangeArrowheads="1"/>
          </p:cNvSpPr>
          <p:nvPr/>
        </p:nvSpPr>
        <p:spPr bwMode="auto">
          <a:xfrm>
            <a:off x="137015" y="3698968"/>
            <a:ext cx="8786842" cy="2786082"/>
          </a:xfrm>
          <a:prstGeom prst="rect">
            <a:avLst/>
          </a:prstGeom>
          <a:noFill/>
          <a:ln w="9525">
            <a:noFill/>
            <a:miter lim="800000"/>
            <a:headEnd/>
            <a:tailEnd/>
          </a:ln>
          <a:effectLst/>
        </p:spPr>
        <p:txBody>
          <a:bodyPr/>
          <a:lstStyle/>
          <a:p>
            <a:pPr marL="342900" indent="-342900">
              <a:lnSpc>
                <a:spcPct val="80000"/>
              </a:lnSpc>
              <a:spcBef>
                <a:spcPct val="20000"/>
              </a:spcBef>
            </a:pPr>
            <a:endParaRPr lang="es-ES" sz="3200" dirty="0">
              <a:solidFill>
                <a:srgbClr val="FFFF00"/>
              </a:solidFill>
              <a:effectLst>
                <a:glow rad="101600">
                  <a:srgbClr val="000000">
                    <a:alpha val="60000"/>
                  </a:srgbClr>
                </a:glow>
              </a:effectLst>
              <a:latin typeface="+mj-lt"/>
            </a:endParaRPr>
          </a:p>
        </p:txBody>
      </p:sp>
      <p:sp>
        <p:nvSpPr>
          <p:cNvPr id="17" name="Rectangle 8"/>
          <p:cNvSpPr txBox="1">
            <a:spLocks noChangeArrowheads="1"/>
          </p:cNvSpPr>
          <p:nvPr/>
        </p:nvSpPr>
        <p:spPr bwMode="auto">
          <a:xfrm>
            <a:off x="0" y="314592"/>
            <a:ext cx="8869120" cy="3384376"/>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s-MX" sz="2800" kern="0" dirty="0">
                <a:solidFill>
                  <a:schemeClr val="bg1"/>
                </a:solidFill>
                <a:effectLst>
                  <a:glow rad="101600">
                    <a:schemeClr val="accent4">
                      <a:satMod val="175000"/>
                      <a:alpha val="40000"/>
                    </a:schemeClr>
                  </a:glow>
                  <a:outerShdw blurRad="38100" dist="38100" dir="2700000" algn="tl">
                    <a:srgbClr val="000000"/>
                  </a:outerShdw>
                </a:effectLst>
                <a:latin typeface="+mn-lt"/>
              </a:rPr>
              <a:t>Y</a:t>
            </a: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latin typeface="+mn-lt"/>
              </a:rPr>
              <a:t>a que nos dejó como un monumento inmortal de                      las humillaciones de su persona divina, un Crucifijo, para que lo recordáramos como criminal y ajusticiado, y quiso que la Iglesia nos lo presentara ante los ojos en ese estado de ignominia, muerto así por nosotros…” (XI, 485)</a:t>
            </a:r>
          </a:p>
          <a:p>
            <a:pPr marL="342900" indent="-342900" algn="ctr">
              <a:spcBef>
                <a:spcPct val="20000"/>
              </a:spcBef>
              <a:defRPr/>
            </a:pPr>
            <a:r>
              <a:rPr lang="es-MX" sz="2800" kern="0" dirty="0">
                <a:solidFill>
                  <a:schemeClr val="bg1"/>
                </a:solidFill>
                <a:effectLst>
                  <a:glow rad="101600">
                    <a:schemeClr val="accent4">
                      <a:satMod val="175000"/>
                      <a:alpha val="40000"/>
                    </a:schemeClr>
                  </a:glow>
                  <a:outerShdw blurRad="38100" dist="38100" dir="2700000" algn="tl">
                    <a:srgbClr val="000000"/>
                  </a:outerShdw>
                </a:effectLst>
              </a:rPr>
              <a:t>Jesús abandonado nos pide que tengamos ojos y corazón para los abandonados. Para nosotros, discípulos del Abandonado, nadie puede ser marginado; nadie puede ser abandonado a su suerte. Porque, recordémoslo, las personas rechazadas y excluidas son iconos vivos de Cristo. Nos recuerdan la locura de su amor, su abandono que nos salva de toda soledad y desolación. </a:t>
            </a:r>
            <a:endParaRPr lang="es-ES" sz="2800" kern="0" dirty="0">
              <a:solidFill>
                <a:schemeClr val="bg1"/>
              </a:solidFill>
              <a:effectLst>
                <a:glow rad="101600">
                  <a:schemeClr val="accent4">
                    <a:satMod val="175000"/>
                    <a:alpha val="40000"/>
                  </a:schemeClr>
                </a:glow>
              </a:effectLst>
            </a:endParaRPr>
          </a:p>
          <a:p>
            <a:pPr marL="342900" indent="-342900" algn="ctr">
              <a:spcBef>
                <a:spcPct val="20000"/>
              </a:spcBef>
              <a:defRPr/>
            </a:pPr>
            <a:r>
              <a:rPr lang="es-PE" sz="2800" kern="0" dirty="0" smtClean="0">
                <a:solidFill>
                  <a:schemeClr val="bg1"/>
                </a:solidFill>
                <a:effectLst>
                  <a:glow rad="101600">
                    <a:schemeClr val="accent4">
                      <a:satMod val="175000"/>
                      <a:alpha val="40000"/>
                    </a:schemeClr>
                  </a:glow>
                  <a:outerShdw blurRad="38100" dist="38100" dir="2700000" algn="tl">
                    <a:srgbClr val="000000"/>
                  </a:outerShdw>
                </a:effectLst>
                <a:latin typeface="+mn-lt"/>
              </a:rPr>
              <a:t>                  </a:t>
            </a:r>
            <a:endParaRPr kumimoji="0" lang="es-ES" sz="2800" i="0" u="none" strike="noStrike" kern="0" cap="none" spc="0" normalizeH="0" baseline="0" noProof="0" dirty="0">
              <a:ln>
                <a:noFill/>
              </a:ln>
              <a:solidFill>
                <a:schemeClr val="bg1"/>
              </a:solidFill>
              <a:effectLst>
                <a:glow rad="101600">
                  <a:schemeClr val="accent4">
                    <a:satMod val="175000"/>
                    <a:alpha val="40000"/>
                  </a:schemeClr>
                </a:glow>
              </a:effectLst>
              <a:uLnTx/>
              <a:uFillTx/>
              <a:latin typeface="+mn-lt"/>
            </a:endParaRPr>
          </a:p>
        </p:txBody>
      </p:sp>
    </p:spTree>
    <p:extLst>
      <p:ext uri="{BB962C8B-B14F-4D97-AF65-F5344CB8AC3E}">
        <p14:creationId xmlns:p14="http://schemas.microsoft.com/office/powerpoint/2010/main" val="386534098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nodePh="1">
                                  <p:stCondLst>
                                    <p:cond delay="0"/>
                                  </p:stCondLst>
                                  <p:endCondLst>
                                    <p:cond evt="begin" delay="0">
                                      <p:tn val="5"/>
                                    </p:cond>
                                  </p:end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8" presetClass="entr" presetSubtype="6"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rave llamado del papa Francisco a parar la guerra en Oriente Medio en su  discurso de Navidad: &quot;Suplico que cesen las operaciones militare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0536" y="4581128"/>
            <a:ext cx="1547664" cy="191581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txBox="1">
            <a:spLocks noChangeArrowheads="1"/>
          </p:cNvSpPr>
          <p:nvPr/>
        </p:nvSpPr>
        <p:spPr bwMode="auto">
          <a:xfrm>
            <a:off x="377280" y="369370"/>
            <a:ext cx="8280920" cy="6120680"/>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indent="-342900">
              <a:spcBef>
                <a:spcPct val="20000"/>
              </a:spcBef>
              <a:defRPr/>
            </a:pP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latin typeface="+mn-lt"/>
              </a:rPr>
              <a:t>Hermanos </a:t>
            </a:r>
            <a:r>
              <a:rPr lang="es-MX" sz="2800" kern="0" dirty="0">
                <a:solidFill>
                  <a:schemeClr val="bg1"/>
                </a:solidFill>
                <a:effectLst>
                  <a:glow rad="101600">
                    <a:schemeClr val="accent4">
                      <a:satMod val="175000"/>
                      <a:alpha val="40000"/>
                    </a:schemeClr>
                  </a:glow>
                  <a:outerShdw blurRad="38100" dist="38100" dir="2700000" algn="tl">
                    <a:srgbClr val="000000"/>
                  </a:outerShdw>
                </a:effectLst>
                <a:latin typeface="+mn-lt"/>
              </a:rPr>
              <a:t>y hermanas, pidamos hoy la gracia de saber amar a Jesús abandonado y saber amar a Jesús en cada persona abandonada. Pidamos la gracia de saber ver, de saber reconocer al Señor que sigue gritando en ellos. No dejemos que su voz se pierda en el silencio ensordecedor de la indiferencia</a:t>
            </a: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latin typeface="+mn-lt"/>
              </a:rPr>
              <a:t>.</a:t>
            </a:r>
            <a:r>
              <a:rPr lang="es-MX" sz="2800" kern="0" dirty="0">
                <a:solidFill>
                  <a:schemeClr val="bg1"/>
                </a:solidFill>
                <a:effectLst>
                  <a:glow rad="101600">
                    <a:schemeClr val="accent4">
                      <a:satMod val="175000"/>
                      <a:alpha val="40000"/>
                    </a:schemeClr>
                  </a:glow>
                  <a:outerShdw blurRad="38100" dist="38100" dir="2700000" algn="tl">
                    <a:srgbClr val="000000"/>
                  </a:outerShdw>
                </a:effectLst>
              </a:rPr>
              <a:t> Dios no nos ha dejado solos; cuidemos de aquellos que han sido dejados solos. Entonces, sólo entonces, haremos nuestros los deseos y los sentimientos de Aquel que por nosotros «se anonadó a sí mismo» </a:t>
            </a: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rPr>
              <a:t>                          (</a:t>
            </a:r>
            <a:r>
              <a:rPr lang="es-MX" sz="2800" kern="0" dirty="0" err="1">
                <a:solidFill>
                  <a:schemeClr val="bg1"/>
                </a:solidFill>
                <a:effectLst>
                  <a:glow rad="101600">
                    <a:schemeClr val="accent4">
                      <a:satMod val="175000"/>
                      <a:alpha val="40000"/>
                    </a:schemeClr>
                  </a:glow>
                  <a:outerShdw blurRad="38100" dist="38100" dir="2700000" algn="tl">
                    <a:srgbClr val="000000"/>
                  </a:outerShdw>
                </a:effectLst>
              </a:rPr>
              <a:t>Flp</a:t>
            </a:r>
            <a:r>
              <a:rPr lang="es-MX" sz="2800" kern="0" dirty="0">
                <a:solidFill>
                  <a:schemeClr val="bg1"/>
                </a:solidFill>
                <a:effectLst>
                  <a:glow rad="101600">
                    <a:schemeClr val="accent4">
                      <a:satMod val="175000"/>
                      <a:alpha val="40000"/>
                    </a:schemeClr>
                  </a:glow>
                  <a:outerShdw blurRad="38100" dist="38100" dir="2700000" algn="tl">
                    <a:srgbClr val="000000"/>
                  </a:outerShdw>
                </a:effectLst>
              </a:rPr>
              <a:t> 2,7). Se anonadó totalmente </a:t>
            </a: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rPr>
              <a:t>                               por </a:t>
            </a:r>
            <a:r>
              <a:rPr lang="es-MX" sz="2800" kern="0" dirty="0">
                <a:solidFill>
                  <a:schemeClr val="bg1"/>
                </a:solidFill>
                <a:effectLst>
                  <a:glow rad="101600">
                    <a:schemeClr val="accent4">
                      <a:satMod val="175000"/>
                      <a:alpha val="40000"/>
                    </a:schemeClr>
                  </a:glow>
                  <a:outerShdw blurRad="38100" dist="38100" dir="2700000" algn="tl">
                    <a:srgbClr val="000000"/>
                  </a:outerShdw>
                </a:effectLst>
              </a:rPr>
              <a:t>nosotros.” </a:t>
            </a: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rPr>
              <a:t>                                                                             </a:t>
            </a:r>
            <a:r>
              <a:rPr lang="es-MX" sz="2400" kern="0" dirty="0" smtClean="0">
                <a:solidFill>
                  <a:schemeClr val="bg1"/>
                </a:solidFill>
                <a:effectLst>
                  <a:glow rad="101600">
                    <a:schemeClr val="accent4">
                      <a:satMod val="175000"/>
                      <a:alpha val="40000"/>
                    </a:schemeClr>
                  </a:glow>
                  <a:outerShdw blurRad="38100" dist="38100" dir="2700000" algn="tl">
                    <a:srgbClr val="000000"/>
                  </a:outerShdw>
                </a:effectLst>
              </a:rPr>
              <a:t>(</a:t>
            </a:r>
            <a:r>
              <a:rPr lang="es-MX" sz="2400" kern="0" dirty="0">
                <a:solidFill>
                  <a:schemeClr val="bg1"/>
                </a:solidFill>
                <a:effectLst>
                  <a:glow rad="101600">
                    <a:schemeClr val="accent4">
                      <a:satMod val="175000"/>
                      <a:alpha val="40000"/>
                    </a:schemeClr>
                  </a:glow>
                  <a:outerShdw blurRad="38100" dist="38100" dir="2700000" algn="tl">
                    <a:srgbClr val="000000"/>
                  </a:outerShdw>
                </a:effectLst>
              </a:rPr>
              <a:t>Papa </a:t>
            </a:r>
            <a:r>
              <a:rPr lang="es-MX" sz="2400" kern="0" dirty="0" err="1" smtClean="0">
                <a:solidFill>
                  <a:schemeClr val="bg1"/>
                </a:solidFill>
                <a:effectLst>
                  <a:glow rad="101600">
                    <a:schemeClr val="accent4">
                      <a:satMod val="175000"/>
                      <a:alpha val="40000"/>
                    </a:schemeClr>
                  </a:glow>
                  <a:outerShdw blurRad="38100" dist="38100" dir="2700000" algn="tl">
                    <a:srgbClr val="000000"/>
                  </a:outerShdw>
                </a:effectLst>
              </a:rPr>
              <a:t>Francisco,Domingo</a:t>
            </a:r>
            <a:r>
              <a:rPr lang="es-MX" sz="2400" kern="0" dirty="0" smtClean="0">
                <a:solidFill>
                  <a:schemeClr val="bg1"/>
                </a:solidFill>
                <a:effectLst>
                  <a:glow rad="101600">
                    <a:schemeClr val="accent4">
                      <a:satMod val="175000"/>
                      <a:alpha val="40000"/>
                    </a:schemeClr>
                  </a:glow>
                  <a:outerShdw blurRad="38100" dist="38100" dir="2700000" algn="tl">
                    <a:srgbClr val="000000"/>
                  </a:outerShdw>
                </a:effectLst>
              </a:rPr>
              <a:t> </a:t>
            </a:r>
            <a:r>
              <a:rPr lang="es-MX" sz="2400" kern="0" dirty="0">
                <a:solidFill>
                  <a:schemeClr val="bg1"/>
                </a:solidFill>
                <a:effectLst>
                  <a:glow rad="101600">
                    <a:schemeClr val="accent4">
                      <a:satMod val="175000"/>
                      <a:alpha val="40000"/>
                    </a:schemeClr>
                  </a:glow>
                  <a:outerShdw blurRad="38100" dist="38100" dir="2700000" algn="tl">
                    <a:srgbClr val="000000"/>
                  </a:outerShdw>
                </a:effectLst>
              </a:rPr>
              <a:t>de Ramos 2023)</a:t>
            </a:r>
            <a:endParaRPr lang="es-ES" sz="2400" kern="0" dirty="0">
              <a:solidFill>
                <a:schemeClr val="bg1"/>
              </a:solidFill>
              <a:effectLst>
                <a:glow rad="101600">
                  <a:schemeClr val="accent4">
                    <a:satMod val="175000"/>
                    <a:alpha val="40000"/>
                  </a:schemeClr>
                </a:glow>
              </a:effectLst>
            </a:endParaRPr>
          </a:p>
          <a:p>
            <a:pPr marL="342900" indent="-342900">
              <a:spcBef>
                <a:spcPct val="20000"/>
              </a:spcBef>
              <a:defRPr/>
            </a:pPr>
            <a:r>
              <a:rPr lang="es-MX" sz="2800" kern="0" dirty="0" smtClean="0">
                <a:solidFill>
                  <a:schemeClr val="bg1"/>
                </a:solidFill>
                <a:effectLst>
                  <a:glow rad="101600">
                    <a:schemeClr val="accent4">
                      <a:satMod val="175000"/>
                      <a:alpha val="40000"/>
                    </a:schemeClr>
                  </a:glow>
                  <a:outerShdw blurRad="38100" dist="38100" dir="2700000" algn="tl">
                    <a:srgbClr val="000000"/>
                  </a:outerShdw>
                </a:effectLst>
                <a:latin typeface="+mn-lt"/>
              </a:rPr>
              <a:t> </a:t>
            </a:r>
            <a:endParaRPr kumimoji="0" lang="es-ES" sz="2800" i="0" u="none" strike="noStrike" kern="0" cap="none" spc="0" normalizeH="0" baseline="0" noProof="0" dirty="0">
              <a:ln>
                <a:noFill/>
              </a:ln>
              <a:solidFill>
                <a:schemeClr val="bg1"/>
              </a:solidFill>
              <a:effectLst>
                <a:glow rad="101600">
                  <a:schemeClr val="accent4">
                    <a:satMod val="175000"/>
                    <a:alpha val="40000"/>
                  </a:schemeClr>
                </a:glow>
              </a:effectLst>
              <a:uLnTx/>
              <a:uFillTx/>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edge">
                                      <p:cBhvr>
                                        <p:cTn id="7" dur="2000"/>
                                        <p:tgtEl>
                                          <p:spTgt spid="2">
                                            <p:txEl>
                                              <p:pRg st="0" end="0"/>
                                            </p:txEl>
                                          </p:spTgt>
                                        </p:tgtEl>
                                      </p:cBhvr>
                                    </p:animEffect>
                                  </p:childTnLst>
                                </p:cTn>
                              </p:par>
                            </p:childTnLst>
                          </p:cTn>
                        </p:par>
                        <p:par>
                          <p:cTn id="8" fill="hold">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edge">
                                      <p:cBhvr>
                                        <p:cTn id="11" dur="20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7" presetClass="exit" presetSubtype="1" fill="hold" grpId="1" nodeType="clickEffect">
                                  <p:stCondLst>
                                    <p:cond delay="0"/>
                                  </p:stCondLst>
                                  <p:childTnLst>
                                    <p:anim calcmode="lin" valueType="num">
                                      <p:cBhvr additive="base">
                                        <p:cTn id="15" dur="5000"/>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0"/>
                                        <p:tgtEl>
                                          <p:spTgt spid="2">
                                            <p:txEl>
                                              <p:pRg st="0" end="0"/>
                                            </p:txEl>
                                          </p:spTgt>
                                        </p:tgtEl>
                                        <p:attrNameLst>
                                          <p:attrName>ppt_y</p:attrName>
                                        </p:attrNameLst>
                                      </p:cBhvr>
                                      <p:tavLst>
                                        <p:tav tm="0">
                                          <p:val>
                                            <p:strVal val="ppt_y"/>
                                          </p:val>
                                        </p:tav>
                                        <p:tav tm="100000">
                                          <p:val>
                                            <p:strVal val="0-ppt_h/2"/>
                                          </p:val>
                                        </p:tav>
                                      </p:tavLst>
                                    </p:anim>
                                    <p:set>
                                      <p:cBhvr>
                                        <p:cTn id="17" dur="1" fill="hold">
                                          <p:stCondLst>
                                            <p:cond delay="4999"/>
                                          </p:stCondLst>
                                        </p:cTn>
                                        <p:tgtEl>
                                          <p:spTgt spid="2">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7" presetClass="exit" presetSubtype="1" fill="hold" grpId="1" nodeType="clickEffect">
                                  <p:stCondLst>
                                    <p:cond delay="0"/>
                                  </p:stCondLst>
                                  <p:childTnLst>
                                    <p:anim calcmode="lin" valueType="num">
                                      <p:cBhvr additive="base">
                                        <p:cTn id="21" dur="5000"/>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0"/>
                                        <p:tgtEl>
                                          <p:spTgt spid="2">
                                            <p:txEl>
                                              <p:pRg st="1" end="1"/>
                                            </p:txEl>
                                          </p:spTgt>
                                        </p:tgtEl>
                                        <p:attrNameLst>
                                          <p:attrName>ppt_y</p:attrName>
                                        </p:attrNameLst>
                                      </p:cBhvr>
                                      <p:tavLst>
                                        <p:tav tm="0">
                                          <p:val>
                                            <p:strVal val="ppt_y"/>
                                          </p:val>
                                        </p:tav>
                                        <p:tav tm="100000">
                                          <p:val>
                                            <p:strVal val="0-ppt_h/2"/>
                                          </p:val>
                                        </p:tav>
                                      </p:tavLst>
                                    </p:anim>
                                    <p:set>
                                      <p:cBhvr>
                                        <p:cTn id="23" dur="1" fill="hold">
                                          <p:stCondLst>
                                            <p:cond delay="4999"/>
                                          </p:stCondLst>
                                        </p:cTn>
                                        <p:tgtEl>
                                          <p:spTgt spid="2">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s://i.pinimg.com/564x/ab/96/e1/ab96e12d081abebbd613360a18261c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136904" cy="604867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8"/>
          <p:cNvSpPr txBox="1">
            <a:spLocks noChangeArrowheads="1"/>
          </p:cNvSpPr>
          <p:nvPr/>
        </p:nvSpPr>
        <p:spPr bwMode="auto">
          <a:xfrm>
            <a:off x="896112" y="288688"/>
            <a:ext cx="6500858" cy="642942"/>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lvl="0" indent="-342900" algn="ctr">
              <a:spcBef>
                <a:spcPct val="20000"/>
              </a:spcBef>
            </a:pPr>
            <a:r>
              <a:rPr lang="es-ES_tradnl" sz="3200" b="1" dirty="0" smtClean="0">
                <a:solidFill>
                  <a:srgbClr val="FFFF00"/>
                </a:solidFill>
                <a:effectLst>
                  <a:glow rad="101600">
                    <a:schemeClr val="accent4">
                      <a:satMod val="175000"/>
                      <a:alpha val="40000"/>
                    </a:schemeClr>
                  </a:glow>
                </a:effectLst>
              </a:rPr>
              <a:t>Compromiso personal:</a:t>
            </a:r>
            <a:r>
              <a:rPr lang="es-ES_tradnl" sz="3200" dirty="0" smtClean="0">
                <a:solidFill>
                  <a:srgbClr val="FFFF00"/>
                </a:solidFill>
                <a:effectLst>
                  <a:glow rad="101600">
                    <a:schemeClr val="accent4">
                      <a:satMod val="175000"/>
                      <a:alpha val="40000"/>
                    </a:schemeClr>
                  </a:glow>
                </a:effectLst>
              </a:rPr>
              <a:t> </a:t>
            </a:r>
          </a:p>
        </p:txBody>
      </p:sp>
      <p:sp>
        <p:nvSpPr>
          <p:cNvPr id="15" name="Rectangle 8"/>
          <p:cNvSpPr txBox="1">
            <a:spLocks noChangeArrowheads="1"/>
          </p:cNvSpPr>
          <p:nvPr/>
        </p:nvSpPr>
        <p:spPr bwMode="auto">
          <a:xfrm>
            <a:off x="3419872" y="2204864"/>
            <a:ext cx="5256584" cy="3528392"/>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lvl="0" indent="-342900" algn="r">
              <a:spcBef>
                <a:spcPct val="20000"/>
              </a:spcBef>
            </a:pPr>
            <a:r>
              <a:rPr lang="es-ES_tradnl" sz="2400" dirty="0" smtClean="0">
                <a:solidFill>
                  <a:schemeClr val="bg1"/>
                </a:solidFill>
                <a:effectLst>
                  <a:glow rad="139700">
                    <a:schemeClr val="accent4">
                      <a:satMod val="175000"/>
                      <a:alpha val="40000"/>
                    </a:schemeClr>
                  </a:glow>
                  <a:outerShdw blurRad="50800" dist="38100" dir="10800000" algn="r" rotWithShape="0">
                    <a:prstClr val="black"/>
                  </a:outerShdw>
                </a:effectLst>
              </a:rPr>
              <a:t>    En el curso de la lectura, no pensemos sólo en Jesús, sino también en los millones y millones de seres humanos </a:t>
            </a:r>
            <a:r>
              <a:rPr lang="es-MX" sz="2400" dirty="0">
                <a:solidFill>
                  <a:schemeClr val="bg1"/>
                </a:solidFill>
                <a:effectLst>
                  <a:glow rad="139700">
                    <a:schemeClr val="accent4">
                      <a:satMod val="175000"/>
                      <a:alpha val="40000"/>
                    </a:schemeClr>
                  </a:glow>
                  <a:outerShdw blurRad="50800" dist="38100" dir="10800000" algn="r" rotWithShape="0">
                    <a:prstClr val="black"/>
                  </a:outerShdw>
                </a:effectLst>
              </a:rPr>
              <a:t>que hoy están en las cárceles, torturados, insultados y asesinados. Asumamos algunas de las actitudes positivas de los personajes de la pasión.</a:t>
            </a:r>
          </a:p>
          <a:p>
            <a:pPr marL="342900" lvl="0" indent="-342900" algn="ctr">
              <a:spcBef>
                <a:spcPct val="20000"/>
              </a:spcBef>
            </a:pPr>
            <a:endParaRPr lang="es-MX" sz="2400" dirty="0">
              <a:solidFill>
                <a:schemeClr val="bg1"/>
              </a:solidFill>
              <a:effectLst>
                <a:glow rad="139700">
                  <a:schemeClr val="accent4">
                    <a:satMod val="175000"/>
                    <a:alpha val="40000"/>
                  </a:schemeClr>
                </a:glow>
                <a:outerShdw blurRad="50800" dist="38100" dir="10800000" algn="r" rotWithShape="0">
                  <a:prstClr val="black"/>
                </a:outerShdw>
              </a:effectLst>
            </a:endParaRPr>
          </a:p>
          <a:p>
            <a:pPr marL="342900" lvl="0" indent="-342900" algn="ctr">
              <a:spcBef>
                <a:spcPct val="20000"/>
              </a:spcBef>
            </a:pPr>
            <a:endParaRPr lang="es-MX" sz="2400" dirty="0">
              <a:solidFill>
                <a:schemeClr val="bg1"/>
              </a:solidFill>
              <a:effectLst>
                <a:glow rad="139700">
                  <a:schemeClr val="accent4">
                    <a:satMod val="175000"/>
                    <a:alpha val="40000"/>
                  </a:schemeClr>
                </a:glow>
                <a:outerShdw blurRad="50800" dist="38100" dir="10800000" algn="r" rotWithShape="0">
                  <a:prstClr val="black"/>
                </a:outerShdw>
              </a:effectLst>
            </a:endParaRPr>
          </a:p>
          <a:p>
            <a:pPr marL="342900" lvl="0" indent="-342900" algn="ctr">
              <a:spcBef>
                <a:spcPct val="20000"/>
              </a:spcBef>
            </a:pPr>
            <a:endParaRPr lang="es-MX" sz="2400" dirty="0">
              <a:solidFill>
                <a:schemeClr val="bg1"/>
              </a:solidFill>
              <a:effectLst>
                <a:glow rad="139700">
                  <a:schemeClr val="accent4">
                    <a:satMod val="175000"/>
                    <a:alpha val="40000"/>
                  </a:schemeClr>
                </a:glow>
                <a:outerShdw blurRad="50800" dist="38100" dir="10800000" algn="r" rotWithShape="0">
                  <a:prstClr val="black"/>
                </a:outerShdw>
              </a:effectLst>
            </a:endParaRPr>
          </a:p>
          <a:p>
            <a:pPr marL="342900" lvl="0" indent="-342900" algn="ctr">
              <a:spcBef>
                <a:spcPct val="20000"/>
              </a:spcBef>
            </a:pPr>
            <a:endParaRPr lang="es-PE" sz="2400" dirty="0" smtClean="0">
              <a:solidFill>
                <a:schemeClr val="bg1"/>
              </a:solidFill>
              <a:effectLst>
                <a:glow rad="139700">
                  <a:schemeClr val="accent4">
                    <a:satMod val="175000"/>
                    <a:alpha val="40000"/>
                  </a:schemeClr>
                </a:glow>
                <a:outerShdw blurRad="50800" dist="38100" dir="10800000" algn="r" rotWithShape="0">
                  <a:prstClr val="black"/>
                </a:outerShdw>
              </a:effectLst>
            </a:endParaRPr>
          </a:p>
          <a:p>
            <a:pPr marL="342900" indent="-342900" algn="ctr">
              <a:spcBef>
                <a:spcPct val="20000"/>
              </a:spcBef>
            </a:pPr>
            <a:endParaRPr kumimoji="0" lang="es-ES" sz="2400" b="1" i="0" u="none" strike="noStrike" kern="0" cap="none" spc="0" normalizeH="0" baseline="0" noProof="0" dirty="0">
              <a:ln>
                <a:noFill/>
              </a:ln>
              <a:solidFill>
                <a:schemeClr val="bg1"/>
              </a:solidFill>
              <a:effectLst>
                <a:glow rad="139700">
                  <a:schemeClr val="accent4">
                    <a:satMod val="175000"/>
                    <a:alpha val="40000"/>
                  </a:schemeClr>
                </a:glow>
                <a:outerShdw blurRad="50800" dist="38100" dir="10800000" algn="r" rotWithShape="0">
                  <a:prstClr val="black"/>
                </a:outerShdw>
              </a:effectLst>
              <a:uLnTx/>
              <a:uFillTx/>
              <a:latin typeface="+mn-lt"/>
              <a:ea typeface="+mn-ea"/>
              <a:cs typeface="+mn-cs"/>
            </a:endParaRPr>
          </a:p>
        </p:txBody>
      </p:sp>
      <p:sp>
        <p:nvSpPr>
          <p:cNvPr id="17" name="Rectangle 8"/>
          <p:cNvSpPr txBox="1">
            <a:spLocks noChangeArrowheads="1"/>
          </p:cNvSpPr>
          <p:nvPr/>
        </p:nvSpPr>
        <p:spPr bwMode="auto">
          <a:xfrm>
            <a:off x="251520" y="980728"/>
            <a:ext cx="8280920" cy="1071570"/>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342900" lvl="0" indent="-342900" algn="ctr">
              <a:spcBef>
                <a:spcPct val="20000"/>
              </a:spcBef>
            </a:pPr>
            <a:r>
              <a:rPr lang="es-ES_tradnl" sz="2400" b="1" dirty="0" smtClean="0">
                <a:solidFill>
                  <a:schemeClr val="bg1"/>
                </a:solidFill>
                <a:effectLst>
                  <a:glow rad="101600">
                    <a:schemeClr val="accent4">
                      <a:satMod val="175000"/>
                      <a:alpha val="40000"/>
                    </a:schemeClr>
                  </a:glow>
                </a:effectLst>
              </a:rPr>
              <a:t>En la Semana Santa, meditar la Pasión de Jesús según san Marcos </a:t>
            </a:r>
            <a:r>
              <a:rPr lang="es-ES_tradnl" sz="2400" b="1" i="1" dirty="0" smtClean="0">
                <a:solidFill>
                  <a:schemeClr val="bg1"/>
                </a:solidFill>
                <a:effectLst>
                  <a:glow rad="101600">
                    <a:schemeClr val="accent4">
                      <a:satMod val="175000"/>
                      <a:alpha val="40000"/>
                    </a:schemeClr>
                  </a:glow>
                </a:effectLst>
              </a:rPr>
              <a:t>(Marcos 14, 1-15,47)</a:t>
            </a:r>
            <a:endParaRPr kumimoji="0" lang="es-ES" sz="2400" b="1" i="0" u="none" strike="noStrike" kern="0" cap="none" spc="0" normalizeH="0" baseline="0" noProof="0" dirty="0">
              <a:ln>
                <a:noFill/>
              </a:ln>
              <a:solidFill>
                <a:schemeClr val="bg1"/>
              </a:solidFill>
              <a:effectLst>
                <a:glow rad="101600">
                  <a:schemeClr val="accent4">
                    <a:satMod val="175000"/>
                    <a:alpha val="40000"/>
                  </a:schemeClr>
                </a:glow>
              </a:effectLst>
              <a:uLnTx/>
              <a:uFillTx/>
              <a:latin typeface="+mn-lt"/>
            </a:endParaRPr>
          </a:p>
        </p:txBody>
      </p:sp>
    </p:spTree>
    <p:extLst>
      <p:ext uri="{BB962C8B-B14F-4D97-AF65-F5344CB8AC3E}">
        <p14:creationId xmlns:p14="http://schemas.microsoft.com/office/powerpoint/2010/main" val="112512770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strVal val="#ppt_w*0.70"/>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Effect transition="in" filter="fade">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564x/9a/7c/86/9a7c8606535ea4f162242a32ca7be8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56" y="476672"/>
            <a:ext cx="8237800" cy="6097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parroquiaicm.files.wordpress.com/2009/06/oracion.jpg"/>
          <p:cNvPicPr>
            <a:picLocks noChangeAspect="1" noChangeArrowheads="1"/>
          </p:cNvPicPr>
          <p:nvPr/>
        </p:nvPicPr>
        <p:blipFill>
          <a:blip r:embed="rId3" cstate="print"/>
          <a:srcRect t="16664" b="16669"/>
          <a:stretch>
            <a:fillRect/>
          </a:stretch>
        </p:blipFill>
        <p:spPr bwMode="auto">
          <a:xfrm>
            <a:off x="3131840" y="403579"/>
            <a:ext cx="2714612" cy="571504"/>
          </a:xfrm>
          <a:prstGeom prst="rect">
            <a:avLst/>
          </a:prstGeom>
          <a:solidFill>
            <a:srgbClr val="FFFFFF">
              <a:shade val="85000"/>
            </a:srgbClr>
          </a:solidFill>
          <a:ln w="88900" cap="sq">
            <a:solidFill>
              <a:srgbClr val="4623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6"/>
          <p:cNvSpPr txBox="1">
            <a:spLocks noChangeArrowheads="1"/>
          </p:cNvSpPr>
          <p:nvPr/>
        </p:nvSpPr>
        <p:spPr bwMode="auto">
          <a:xfrm>
            <a:off x="602235" y="1254160"/>
            <a:ext cx="7910642" cy="5040560"/>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lvl="0" algn="ctr">
              <a:lnSpc>
                <a:spcPct val="80000"/>
              </a:lnSpc>
              <a:spcBef>
                <a:spcPts val="0"/>
              </a:spcBef>
              <a:defRPr/>
            </a:pPr>
            <a:r>
              <a:rPr lang="es-MX" sz="2800" kern="0" dirty="0" smtClean="0">
                <a:solidFill>
                  <a:schemeClr val="bg1"/>
                </a:solidFill>
                <a:effectLst>
                  <a:glow rad="228600">
                    <a:schemeClr val="accent4">
                      <a:satMod val="175000"/>
                      <a:alpha val="40000"/>
                    </a:schemeClr>
                  </a:glow>
                </a:effectLst>
                <a:latin typeface="+mn-lt"/>
              </a:rPr>
              <a:t>Dios </a:t>
            </a:r>
            <a:r>
              <a:rPr lang="es-MX" sz="2800" kern="0" dirty="0">
                <a:solidFill>
                  <a:schemeClr val="bg1"/>
                </a:solidFill>
                <a:effectLst>
                  <a:glow rad="228600">
                    <a:schemeClr val="accent4">
                      <a:satMod val="175000"/>
                      <a:alpha val="40000"/>
                    </a:schemeClr>
                  </a:glow>
                </a:effectLst>
                <a:latin typeface="+mn-lt"/>
              </a:rPr>
              <a:t>todopoderoso y eterno,</a:t>
            </a:r>
          </a:p>
          <a:p>
            <a:pPr lvl="0" algn="ctr">
              <a:lnSpc>
                <a:spcPct val="80000"/>
              </a:lnSpc>
              <a:spcBef>
                <a:spcPts val="0"/>
              </a:spcBef>
              <a:defRPr/>
            </a:pPr>
            <a:r>
              <a:rPr lang="es-MX" sz="2800" kern="0" dirty="0">
                <a:solidFill>
                  <a:schemeClr val="bg1"/>
                </a:solidFill>
                <a:effectLst>
                  <a:glow rad="228600">
                    <a:schemeClr val="accent4">
                      <a:satMod val="175000"/>
                      <a:alpha val="40000"/>
                    </a:schemeClr>
                  </a:glow>
                </a:effectLst>
                <a:latin typeface="+mn-lt"/>
              </a:rPr>
              <a:t>que hiciste que nuestro Salvador se encarnase</a:t>
            </a:r>
          </a:p>
          <a:p>
            <a:pPr lvl="0" algn="ctr">
              <a:lnSpc>
                <a:spcPct val="80000"/>
              </a:lnSpc>
              <a:spcBef>
                <a:spcPts val="0"/>
              </a:spcBef>
              <a:defRPr/>
            </a:pPr>
            <a:r>
              <a:rPr lang="es-MX" sz="2800" kern="0" dirty="0">
                <a:solidFill>
                  <a:schemeClr val="bg1"/>
                </a:solidFill>
                <a:effectLst>
                  <a:glow rad="228600">
                    <a:schemeClr val="accent4">
                      <a:satMod val="175000"/>
                      <a:alpha val="40000"/>
                    </a:schemeClr>
                  </a:glow>
                </a:effectLst>
                <a:latin typeface="+mn-lt"/>
              </a:rPr>
              <a:t>y soportara la cruz</a:t>
            </a:r>
          </a:p>
          <a:p>
            <a:pPr lvl="0" algn="ctr">
              <a:lnSpc>
                <a:spcPct val="80000"/>
              </a:lnSpc>
              <a:spcBef>
                <a:spcPts val="0"/>
              </a:spcBef>
              <a:defRPr/>
            </a:pPr>
            <a:r>
              <a:rPr lang="es-MX" sz="2800" kern="0" dirty="0">
                <a:solidFill>
                  <a:schemeClr val="bg1"/>
                </a:solidFill>
                <a:effectLst>
                  <a:glow rad="228600">
                    <a:schemeClr val="accent4">
                      <a:satMod val="175000"/>
                      <a:alpha val="40000"/>
                    </a:schemeClr>
                  </a:glow>
                </a:effectLst>
                <a:latin typeface="+mn-lt"/>
              </a:rPr>
              <a:t>para que imitemos su ejemplo de humildad,</a:t>
            </a:r>
          </a:p>
          <a:p>
            <a:pPr lvl="0" algn="ctr">
              <a:lnSpc>
                <a:spcPct val="80000"/>
              </a:lnSpc>
              <a:spcBef>
                <a:spcPts val="0"/>
              </a:spcBef>
              <a:defRPr/>
            </a:pPr>
            <a:r>
              <a:rPr lang="es-MX" sz="2800" kern="0" dirty="0">
                <a:solidFill>
                  <a:schemeClr val="bg1"/>
                </a:solidFill>
                <a:effectLst>
                  <a:glow rad="228600">
                    <a:schemeClr val="accent4">
                      <a:satMod val="175000"/>
                      <a:alpha val="40000"/>
                    </a:schemeClr>
                  </a:glow>
                </a:effectLst>
                <a:latin typeface="+mn-lt"/>
              </a:rPr>
              <a:t>concédenos, propicio,</a:t>
            </a:r>
          </a:p>
          <a:p>
            <a:pPr lvl="0" algn="ctr">
              <a:lnSpc>
                <a:spcPct val="80000"/>
              </a:lnSpc>
              <a:spcBef>
                <a:spcPts val="0"/>
              </a:spcBef>
              <a:defRPr/>
            </a:pPr>
            <a:endParaRPr lang="es-MX" sz="2800" kern="0" dirty="0" smtClean="0">
              <a:solidFill>
                <a:schemeClr val="bg1"/>
              </a:solidFill>
              <a:effectLst>
                <a:glow rad="101600">
                  <a:srgbClr val="3E1F00"/>
                </a:glow>
              </a:effectLst>
              <a:latin typeface="+mn-lt"/>
            </a:endParaRPr>
          </a:p>
          <a:p>
            <a:pPr lvl="0" algn="ctr">
              <a:lnSpc>
                <a:spcPct val="80000"/>
              </a:lnSpc>
              <a:spcBef>
                <a:spcPts val="0"/>
              </a:spcBef>
              <a:defRPr/>
            </a:pPr>
            <a:endParaRPr lang="es-MX" sz="2800" kern="0" dirty="0">
              <a:solidFill>
                <a:schemeClr val="bg1"/>
              </a:solidFill>
              <a:effectLst>
                <a:glow rad="101600">
                  <a:srgbClr val="3E1F00"/>
                </a:glow>
              </a:effectLst>
              <a:latin typeface="+mn-lt"/>
            </a:endParaRPr>
          </a:p>
          <a:p>
            <a:pPr lvl="0" algn="ctr">
              <a:lnSpc>
                <a:spcPct val="80000"/>
              </a:lnSpc>
              <a:spcBef>
                <a:spcPts val="0"/>
              </a:spcBef>
              <a:defRPr/>
            </a:pPr>
            <a:endParaRPr lang="es-MX" sz="2800" kern="0" dirty="0" smtClean="0">
              <a:solidFill>
                <a:schemeClr val="bg1"/>
              </a:solidFill>
              <a:effectLst>
                <a:glow rad="101600">
                  <a:srgbClr val="3E1F00"/>
                </a:glow>
              </a:effectLst>
              <a:latin typeface="+mn-lt"/>
            </a:endParaRPr>
          </a:p>
          <a:p>
            <a:pPr lvl="0" algn="ctr">
              <a:lnSpc>
                <a:spcPct val="80000"/>
              </a:lnSpc>
              <a:spcBef>
                <a:spcPts val="0"/>
              </a:spcBef>
              <a:defRPr/>
            </a:pPr>
            <a:endParaRPr lang="es-MX" sz="2800" kern="0" dirty="0">
              <a:solidFill>
                <a:schemeClr val="bg1"/>
              </a:solidFill>
              <a:effectLst>
                <a:glow rad="101600">
                  <a:srgbClr val="3E1F00"/>
                </a:glow>
              </a:effectLst>
              <a:latin typeface="+mn-lt"/>
            </a:endParaRPr>
          </a:p>
          <a:p>
            <a:pPr lvl="0" algn="ctr">
              <a:lnSpc>
                <a:spcPct val="80000"/>
              </a:lnSpc>
              <a:spcBef>
                <a:spcPts val="0"/>
              </a:spcBef>
              <a:defRPr/>
            </a:pPr>
            <a:endParaRPr lang="es-MX" sz="2800" kern="0" dirty="0" smtClean="0">
              <a:solidFill>
                <a:schemeClr val="bg1"/>
              </a:solidFill>
              <a:effectLst>
                <a:glow rad="101600">
                  <a:srgbClr val="3E1F00"/>
                </a:glow>
              </a:effectLst>
              <a:latin typeface="+mn-lt"/>
            </a:endParaRPr>
          </a:p>
          <a:p>
            <a:pPr lvl="0" algn="ctr">
              <a:lnSpc>
                <a:spcPct val="80000"/>
              </a:lnSpc>
              <a:spcBef>
                <a:spcPts val="0"/>
              </a:spcBef>
              <a:defRPr/>
            </a:pPr>
            <a:endParaRPr lang="es-MX" sz="2800" kern="0" dirty="0">
              <a:solidFill>
                <a:schemeClr val="bg1"/>
              </a:solidFill>
              <a:effectLst>
                <a:glow rad="101600">
                  <a:srgbClr val="3E1F00"/>
                </a:glow>
              </a:effectLst>
              <a:latin typeface="+mn-lt"/>
            </a:endParaRPr>
          </a:p>
          <a:p>
            <a:pPr lvl="0" algn="ctr">
              <a:lnSpc>
                <a:spcPct val="80000"/>
              </a:lnSpc>
              <a:spcBef>
                <a:spcPts val="0"/>
              </a:spcBef>
              <a:defRPr/>
            </a:pPr>
            <a:r>
              <a:rPr lang="es-MX" sz="2800" kern="0" dirty="0" smtClean="0">
                <a:solidFill>
                  <a:schemeClr val="bg1"/>
                </a:solidFill>
                <a:effectLst>
                  <a:glow rad="101600">
                    <a:srgbClr val="3E1F00"/>
                  </a:glow>
                </a:effectLst>
                <a:latin typeface="+mn-lt"/>
              </a:rPr>
              <a:t>aprender </a:t>
            </a:r>
            <a:r>
              <a:rPr lang="es-MX" sz="2800" kern="0" dirty="0">
                <a:solidFill>
                  <a:schemeClr val="bg1"/>
                </a:solidFill>
                <a:effectLst>
                  <a:glow rad="101600">
                    <a:srgbClr val="3E1F00"/>
                  </a:glow>
                </a:effectLst>
                <a:latin typeface="+mn-lt"/>
              </a:rPr>
              <a:t>las enseñanzas de la pasión</a:t>
            </a:r>
          </a:p>
          <a:p>
            <a:pPr lvl="0" algn="ctr">
              <a:lnSpc>
                <a:spcPct val="80000"/>
              </a:lnSpc>
              <a:spcBef>
                <a:spcPts val="0"/>
              </a:spcBef>
              <a:defRPr/>
            </a:pPr>
            <a:r>
              <a:rPr lang="es-MX" sz="2800" kern="0" dirty="0">
                <a:solidFill>
                  <a:schemeClr val="bg1"/>
                </a:solidFill>
                <a:effectLst>
                  <a:glow rad="101600">
                    <a:srgbClr val="3E1F00"/>
                  </a:glow>
                </a:effectLst>
                <a:latin typeface="+mn-lt"/>
              </a:rPr>
              <a:t>y participar de la resurrección gloriosa.</a:t>
            </a:r>
          </a:p>
          <a:p>
            <a:pPr lvl="0" algn="ctr">
              <a:lnSpc>
                <a:spcPct val="80000"/>
              </a:lnSpc>
              <a:spcBef>
                <a:spcPts val="0"/>
              </a:spcBef>
              <a:defRPr/>
            </a:pPr>
            <a:r>
              <a:rPr lang="es-MX" sz="2800" kern="0" dirty="0">
                <a:solidFill>
                  <a:schemeClr val="bg1"/>
                </a:solidFill>
                <a:effectLst>
                  <a:glow rad="101600">
                    <a:srgbClr val="3E1F00"/>
                  </a:glow>
                </a:effectLst>
                <a:latin typeface="+mn-lt"/>
              </a:rPr>
              <a:t>Por Jesucristo nuestro Señor. Amén</a:t>
            </a:r>
          </a:p>
          <a:p>
            <a:pPr lvl="0">
              <a:lnSpc>
                <a:spcPct val="80000"/>
              </a:lnSpc>
              <a:spcBef>
                <a:spcPts val="0"/>
              </a:spcBef>
              <a:defRPr/>
            </a:pPr>
            <a:endParaRPr kumimoji="0" lang="es-ES_tradnl" sz="2800" b="0" i="0" u="none" strike="noStrike" kern="0" cap="none" spc="0" normalizeH="0" baseline="0" noProof="0" dirty="0">
              <a:ln>
                <a:noFill/>
              </a:ln>
              <a:solidFill>
                <a:srgbClr val="FFFF00"/>
              </a:solidFill>
              <a:effectLst>
                <a:glow rad="101600">
                  <a:srgbClr val="3E1F00"/>
                </a:glow>
              </a:effectLst>
              <a:uLnTx/>
              <a:uFillTx/>
              <a:latin typeface="+mn-l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20090405_redimensionar"/>
          <p:cNvPicPr/>
          <p:nvPr/>
        </p:nvPicPr>
        <p:blipFill>
          <a:blip r:embed="rId2">
            <a:extLst>
              <a:ext uri="{28A0092B-C50C-407E-A947-70E740481C1C}">
                <a14:useLocalDpi xmlns:a14="http://schemas.microsoft.com/office/drawing/2010/main" val="0"/>
              </a:ext>
            </a:extLst>
          </a:blip>
          <a:srcRect/>
          <a:stretch>
            <a:fillRect/>
          </a:stretch>
        </p:blipFill>
        <p:spPr bwMode="auto">
          <a:xfrm>
            <a:off x="539552" y="476672"/>
            <a:ext cx="8136904" cy="5904656"/>
          </a:xfrm>
          <a:prstGeom prst="rect">
            <a:avLst/>
          </a:prstGeom>
          <a:noFill/>
          <a:ln>
            <a:noFill/>
          </a:ln>
        </p:spPr>
      </p:pic>
      <p:sp>
        <p:nvSpPr>
          <p:cNvPr id="4" name="Text Box 7"/>
          <p:cNvSpPr txBox="1">
            <a:spLocks noChangeArrowheads="1"/>
          </p:cNvSpPr>
          <p:nvPr/>
        </p:nvSpPr>
        <p:spPr bwMode="auto">
          <a:xfrm>
            <a:off x="1771967" y="6180892"/>
            <a:ext cx="5672074" cy="677108"/>
          </a:xfrm>
          <a:prstGeom prst="rect">
            <a:avLst/>
          </a:prstGeom>
          <a:solidFill>
            <a:srgbClr val="380070"/>
          </a:solidFill>
          <a:ln w="9525">
            <a:noFill/>
            <a:miter lim="800000"/>
            <a:headEnd/>
            <a:tailEnd/>
          </a:ln>
          <a:scene3d>
            <a:camera prst="orthographicFront"/>
            <a:lightRig rig="threePt" dir="t"/>
          </a:scene3d>
          <a:sp3d>
            <a:bevelT w="152400" h="50800" prst="softRound"/>
          </a:sp3d>
        </p:spPr>
        <p:txBody>
          <a:bodyPr wrap="square">
            <a:spAutoFit/>
          </a:bodyPr>
          <a:lstStyle/>
          <a:p>
            <a:pPr algn="ctr">
              <a:spcBef>
                <a:spcPts val="0"/>
              </a:spcBef>
              <a:defRPr/>
            </a:pPr>
            <a:r>
              <a:rPr lang="es-PE" sz="1200" dirty="0">
                <a:solidFill>
                  <a:srgbClr val="FFFF00"/>
                </a:solidFill>
                <a:latin typeface="Poor Richard" pitchFamily="18" charset="0"/>
              </a:rPr>
              <a:t>Texto de </a:t>
            </a:r>
            <a:r>
              <a:rPr lang="es-PE" sz="1200" dirty="0" err="1">
                <a:solidFill>
                  <a:srgbClr val="FFFF00"/>
                </a:solidFill>
                <a:latin typeface="Poor Richard" pitchFamily="18" charset="0"/>
              </a:rPr>
              <a:t>Lectio</a:t>
            </a:r>
            <a:r>
              <a:rPr lang="es-PE" sz="1200" dirty="0">
                <a:solidFill>
                  <a:srgbClr val="FFFF00"/>
                </a:solidFill>
                <a:latin typeface="Poor Richard" pitchFamily="18" charset="0"/>
              </a:rPr>
              <a:t> Divina:  Padre César Chávez  </a:t>
            </a:r>
            <a:r>
              <a:rPr lang="es-PE" sz="1200" dirty="0" err="1">
                <a:solidFill>
                  <a:srgbClr val="FFFF00"/>
                </a:solidFill>
                <a:latin typeface="Poor Richard" pitchFamily="18" charset="0"/>
              </a:rPr>
              <a:t>Alva</a:t>
            </a:r>
            <a:r>
              <a:rPr lang="es-PE" sz="1200" dirty="0">
                <a:solidFill>
                  <a:srgbClr val="FFFF00"/>
                </a:solidFill>
                <a:latin typeface="Poor Richard" pitchFamily="18" charset="0"/>
              </a:rPr>
              <a:t> (Chuno) </a:t>
            </a:r>
            <a:r>
              <a:rPr lang="es-PE" sz="1200" dirty="0" err="1">
                <a:solidFill>
                  <a:srgbClr val="FFFF00"/>
                </a:solidFill>
                <a:latin typeface="Poor Richard" pitchFamily="18" charset="0"/>
              </a:rPr>
              <a:t>C.ongregación</a:t>
            </a:r>
            <a:r>
              <a:rPr lang="es-PE" sz="1200" dirty="0">
                <a:solidFill>
                  <a:srgbClr val="FFFF00"/>
                </a:solidFill>
                <a:latin typeface="Poor Richard" pitchFamily="18" charset="0"/>
              </a:rPr>
              <a:t> de la Misión.</a:t>
            </a:r>
          </a:p>
          <a:p>
            <a:pPr algn="ctr">
              <a:spcBef>
                <a:spcPts val="0"/>
              </a:spcBef>
              <a:defRPr/>
            </a:pPr>
            <a:r>
              <a:rPr lang="es-PE" sz="1200" dirty="0">
                <a:solidFill>
                  <a:srgbClr val="FFFF00"/>
                </a:solidFill>
                <a:latin typeface="Poor Richard" pitchFamily="18" charset="0"/>
              </a:rPr>
              <a:t> </a:t>
            </a:r>
            <a:r>
              <a:rPr lang="es-PE" sz="1200" dirty="0" err="1" smtClean="0">
                <a:solidFill>
                  <a:srgbClr val="FFFF00"/>
                </a:solidFill>
                <a:latin typeface="Poor Richard" pitchFamily="18" charset="0"/>
              </a:rPr>
              <a:t>Power</a:t>
            </a:r>
            <a:r>
              <a:rPr lang="es-PE" sz="1200" dirty="0" smtClean="0">
                <a:solidFill>
                  <a:srgbClr val="FFFF00"/>
                </a:solidFill>
                <a:latin typeface="Poor Richard" pitchFamily="18" charset="0"/>
              </a:rPr>
              <a:t> Point :  </a:t>
            </a:r>
            <a:r>
              <a:rPr lang="es-PE" sz="1200" dirty="0">
                <a:solidFill>
                  <a:srgbClr val="FFFF00"/>
                </a:solidFill>
                <a:latin typeface="Poor Richard" pitchFamily="18" charset="0"/>
              </a:rPr>
              <a:t>Sor Pilar </a:t>
            </a:r>
            <a:r>
              <a:rPr lang="es-PE" sz="1200" dirty="0" err="1">
                <a:solidFill>
                  <a:srgbClr val="FFFF00"/>
                </a:solidFill>
                <a:latin typeface="Poor Richard" pitchFamily="18" charset="0"/>
              </a:rPr>
              <a:t>Caycho</a:t>
            </a:r>
            <a:r>
              <a:rPr lang="es-PE" sz="1200" dirty="0">
                <a:solidFill>
                  <a:srgbClr val="FFFF00"/>
                </a:solidFill>
                <a:latin typeface="Poor Richard" pitchFamily="18" charset="0"/>
              </a:rPr>
              <a:t> Vela  </a:t>
            </a:r>
            <a:r>
              <a:rPr lang="es-PE" sz="1200" dirty="0" smtClean="0">
                <a:solidFill>
                  <a:srgbClr val="FFFF00"/>
                </a:solidFill>
                <a:latin typeface="Poor Richard" pitchFamily="18" charset="0"/>
              </a:rPr>
              <a:t>y Sor Liz Espejo - Hijas </a:t>
            </a:r>
            <a:r>
              <a:rPr lang="es-PE" sz="1200" dirty="0">
                <a:solidFill>
                  <a:srgbClr val="FFFF00"/>
                </a:solidFill>
                <a:latin typeface="Poor Richard" pitchFamily="18" charset="0"/>
              </a:rPr>
              <a:t>de la </a:t>
            </a:r>
            <a:r>
              <a:rPr lang="es-PE" sz="1200" dirty="0" smtClean="0">
                <a:solidFill>
                  <a:srgbClr val="FFFF00"/>
                </a:solidFill>
                <a:latin typeface="Poor Richard" pitchFamily="18" charset="0"/>
              </a:rPr>
              <a:t>Caridad de San Vicente de Paúl</a:t>
            </a:r>
            <a:endParaRPr lang="es-PE" sz="1200" dirty="0">
              <a:solidFill>
                <a:srgbClr val="FFFF00"/>
              </a:solidFill>
              <a:latin typeface="Poor Richard" pitchFamily="18" charset="0"/>
            </a:endParaRPr>
          </a:p>
          <a:p>
            <a:pPr algn="ctr">
              <a:spcBef>
                <a:spcPts val="0"/>
              </a:spcBef>
              <a:defRPr/>
            </a:pPr>
            <a:r>
              <a:rPr lang="es-PE" sz="1400" dirty="0" smtClean="0">
                <a:solidFill>
                  <a:srgbClr val="FFFF00"/>
                </a:solidFill>
                <a:latin typeface="Poor Richard" pitchFamily="18" charset="0"/>
              </a:rPr>
              <a:t>www.hijasdelacaridadperu.org             www.cm.peru.com.pe</a:t>
            </a:r>
            <a:endParaRPr lang="es-PE" sz="1200" dirty="0">
              <a:solidFill>
                <a:srgbClr val="FFFF00"/>
              </a:solidFill>
              <a:latin typeface="Poor Richard" pitchFamily="18" charset="0"/>
            </a:endParaRPr>
          </a:p>
        </p:txBody>
      </p:sp>
    </p:spTree>
    <p:extLst>
      <p:ext uri="{BB962C8B-B14F-4D97-AF65-F5344CB8AC3E}">
        <p14:creationId xmlns:p14="http://schemas.microsoft.com/office/powerpoint/2010/main" val="3523313329"/>
      </p:ext>
    </p:extLst>
  </p:cSld>
  <p:clrMapOvr>
    <a:masterClrMapping/>
  </p:clrMapOvr>
  <mc:AlternateContent xmlns:mc="http://schemas.openxmlformats.org/markup-compatibility/2006">
    <mc:Choice xmlns:p14="http://schemas.microsoft.com/office/powerpoint/2010/main" Requires="p14">
      <p:transition spd="slow" p14:dur="1250" advClick="0">
        <p14:switch dir="r"/>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4664"/>
            <a:ext cx="8208912" cy="6048672"/>
          </a:xfrm>
          <a:prstGeom prst="rect">
            <a:avLst/>
          </a:prstGeom>
          <a:scene3d>
            <a:camera prst="orthographicFront"/>
            <a:lightRig rig="threePt" dir="t"/>
          </a:scene3d>
          <a:sp3d>
            <a:bevelT/>
          </a:sp3d>
        </p:spPr>
      </p:pic>
      <p:sp>
        <p:nvSpPr>
          <p:cNvPr id="8" name="Rectangle 8"/>
          <p:cNvSpPr>
            <a:spLocks noChangeArrowheads="1"/>
          </p:cNvSpPr>
          <p:nvPr/>
        </p:nvSpPr>
        <p:spPr bwMode="auto">
          <a:xfrm>
            <a:off x="683568" y="4451932"/>
            <a:ext cx="7632848" cy="1857388"/>
          </a:xfrm>
          <a:prstGeom prst="rect">
            <a:avLst/>
          </a:prstGeom>
          <a:noFill/>
          <a:ln w="9525">
            <a:noFill/>
            <a:miter lim="800000"/>
            <a:headEnd/>
            <a:tailEnd/>
          </a:ln>
          <a:effectLst/>
        </p:spPr>
        <p:txBody>
          <a:bodyPr/>
          <a:lstStyle/>
          <a:p>
            <a:pPr algn="ctr"/>
            <a:r>
              <a:rPr lang="es-PE" sz="2400" dirty="0" smtClean="0">
                <a:ln w="18415" cmpd="sng">
                  <a:solidFill>
                    <a:srgbClr val="FFFF00"/>
                  </a:solidFill>
                  <a:prstDash val="solid"/>
                </a:ln>
                <a:solidFill>
                  <a:schemeClr val="bg1"/>
                </a:solidFill>
                <a:effectLst>
                  <a:glow rad="101600">
                    <a:srgbClr val="000000"/>
                  </a:glow>
                  <a:outerShdw blurRad="38100" dist="38100" dir="2700000" algn="tl">
                    <a:srgbClr val="000000">
                      <a:alpha val="43137"/>
                    </a:srgbClr>
                  </a:outerShdw>
                </a:effectLst>
              </a:rPr>
              <a:t> </a:t>
            </a:r>
            <a:r>
              <a:rPr lang="es-ES_tradnl" sz="2400" i="1" dirty="0" smtClean="0">
                <a:solidFill>
                  <a:schemeClr val="bg1"/>
                </a:solidFill>
                <a:effectLst>
                  <a:glow rad="101600">
                    <a:srgbClr val="000000"/>
                  </a:glow>
                </a:effectLst>
              </a:rPr>
              <a:t>Poco a poco nos vamos sumergiendo en el silencio contemplativo del acontecimiento de la Cruz, de donde surge verdaderamente el canto pascual de la victoria. </a:t>
            </a:r>
            <a:r>
              <a:rPr lang="es-PE" sz="2400" i="1" dirty="0">
                <a:solidFill>
                  <a:schemeClr val="bg1"/>
                </a:solidFill>
                <a:effectLst>
                  <a:glow rad="101600">
                    <a:srgbClr val="000000"/>
                  </a:glow>
                </a:effectLst>
              </a:rPr>
              <a:t>Hoy tenemos la oportunidad de abrirle las puertas de nuestro corazón para que entre y reine en él.</a:t>
            </a:r>
            <a:endParaRPr lang="es-PE" sz="2400" dirty="0" smtClean="0">
              <a:solidFill>
                <a:schemeClr val="bg1"/>
              </a:solidFill>
              <a:effectLst>
                <a:glow rad="101600">
                  <a:srgbClr val="000000"/>
                </a:glow>
              </a:effectLst>
            </a:endParaRPr>
          </a:p>
          <a:p>
            <a:pPr algn="ctr"/>
            <a:r>
              <a:rPr lang="es-ES_tradnl" sz="2400" i="1" dirty="0" smtClean="0">
                <a:solidFill>
                  <a:schemeClr val="bg1"/>
                </a:solidFill>
                <a:effectLst>
                  <a:glow rad="101600">
                    <a:srgbClr val="000000"/>
                  </a:glow>
                </a:effectLst>
              </a:rPr>
              <a:t> </a:t>
            </a:r>
            <a:endParaRPr lang="es-PE" sz="2400" dirty="0" smtClean="0">
              <a:solidFill>
                <a:schemeClr val="bg1"/>
              </a:solidFill>
              <a:effectLst>
                <a:glow rad="101600">
                  <a:srgbClr val="000000"/>
                </a:glow>
              </a:effectLst>
            </a:endParaRPr>
          </a:p>
          <a:p>
            <a:pPr marL="342900" indent="-342900" algn="ctr">
              <a:spcBef>
                <a:spcPct val="20000"/>
              </a:spcBef>
            </a:pPr>
            <a:endParaRPr lang="es-ES_tradnl" sz="2400" dirty="0">
              <a:ln w="18415" cmpd="sng">
                <a:solidFill>
                  <a:srgbClr val="FFFF00"/>
                </a:solidFill>
                <a:prstDash val="solid"/>
              </a:ln>
              <a:solidFill>
                <a:schemeClr val="bg1"/>
              </a:solidFill>
              <a:effectLst>
                <a:glow rad="101600">
                  <a:srgbClr val="000000"/>
                </a:glow>
                <a:outerShdw blurRad="38100" dist="38100" dir="2700000" algn="tl">
                  <a:srgbClr val="000000">
                    <a:alpha val="43137"/>
                  </a:srgbClr>
                </a:outerShdw>
              </a:effectLst>
            </a:endParaRPr>
          </a:p>
        </p:txBody>
      </p:sp>
      <p:sp>
        <p:nvSpPr>
          <p:cNvPr id="6" name="Rectangle 8"/>
          <p:cNvSpPr>
            <a:spLocks noChangeArrowheads="1"/>
          </p:cNvSpPr>
          <p:nvPr/>
        </p:nvSpPr>
        <p:spPr bwMode="auto">
          <a:xfrm>
            <a:off x="3744985" y="860012"/>
            <a:ext cx="4786346" cy="2643206"/>
          </a:xfrm>
          <a:prstGeom prst="rect">
            <a:avLst/>
          </a:prstGeom>
          <a:noFill/>
          <a:ln w="9525">
            <a:noFill/>
            <a:miter lim="800000"/>
            <a:headEnd/>
            <a:tailEnd/>
          </a:ln>
          <a:effectLst/>
        </p:spPr>
        <p:txBody>
          <a:bodyPr/>
          <a:lstStyle/>
          <a:p>
            <a:pPr marL="342900" indent="-342900" algn="r">
              <a:spcBef>
                <a:spcPct val="20000"/>
              </a:spcBef>
            </a:pPr>
            <a:r>
              <a:rPr lang="es-PE" sz="2800" dirty="0" smtClean="0">
                <a:ln w="18415" cmpd="sng">
                  <a:solidFill>
                    <a:srgbClr val="FFFF00"/>
                  </a:solidFill>
                  <a:prstDash val="solid"/>
                </a:ln>
                <a:solidFill>
                  <a:schemeClr val="bg1"/>
                </a:solidFill>
                <a:effectLst>
                  <a:glow rad="228600">
                    <a:schemeClr val="accent4">
                      <a:satMod val="175000"/>
                      <a:alpha val="40000"/>
                    </a:schemeClr>
                  </a:glow>
                  <a:outerShdw blurRad="38100" dist="38100" dir="2700000" algn="tl">
                    <a:srgbClr val="000000">
                      <a:alpha val="43137"/>
                    </a:srgbClr>
                  </a:outerShdw>
                </a:effectLst>
              </a:rPr>
              <a:t>    </a:t>
            </a:r>
            <a:r>
              <a:rPr lang="es-ES_tradnl" sz="2800" i="1" dirty="0" smtClean="0">
                <a:solidFill>
                  <a:schemeClr val="bg1"/>
                </a:solidFill>
                <a:effectLst>
                  <a:glow rad="228600">
                    <a:schemeClr val="accent4">
                      <a:satMod val="175000"/>
                      <a:alpha val="40000"/>
                    </a:schemeClr>
                  </a:glow>
                </a:effectLst>
              </a:rPr>
              <a:t>Este día acompañamos a Cristo en el camino pascual: gloria y hosanna, sí, pero al rey que triunfa desde la humildad y el sacrificio total.</a:t>
            </a:r>
            <a:endParaRPr lang="es-ES_tradnl" sz="2800" dirty="0">
              <a:ln w="18415" cmpd="sng">
                <a:solidFill>
                  <a:srgbClr val="FFFF00"/>
                </a:solidFill>
                <a:prstDash val="solid"/>
              </a:ln>
              <a:solidFill>
                <a:schemeClr val="bg1"/>
              </a:solidFill>
              <a:effectLst>
                <a:glow rad="228600">
                  <a:schemeClr val="accent4">
                    <a:satMod val="175000"/>
                    <a:alpha val="40000"/>
                  </a:schemeClr>
                </a:glow>
              </a:effectLst>
            </a:endParaRPr>
          </a:p>
        </p:txBody>
      </p:sp>
      <p:sp>
        <p:nvSpPr>
          <p:cNvPr id="5" name="4 Rectángulo"/>
          <p:cNvSpPr/>
          <p:nvPr/>
        </p:nvSpPr>
        <p:spPr>
          <a:xfrm>
            <a:off x="683568" y="427463"/>
            <a:ext cx="291740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_tradnl" sz="2400" b="1" cap="none" spc="0" dirty="0" smtClean="0">
                <a:ln w="11430"/>
                <a:solidFill>
                  <a:schemeClr val="bg1"/>
                </a:solidFill>
                <a:effectLst>
                  <a:glow rad="63500">
                    <a:schemeClr val="accent1">
                      <a:lumMod val="50000"/>
                      <a:alpha val="40000"/>
                    </a:schemeClr>
                  </a:glow>
                  <a:outerShdw blurRad="50800" dist="39000" dir="5460000" algn="tl">
                    <a:srgbClr val="000000">
                      <a:alpha val="38000"/>
                    </a:srgbClr>
                  </a:outerShdw>
                </a:effectLst>
                <a:latin typeface="Times New Roman" pitchFamily="18" charset="0"/>
              </a:rPr>
              <a:t>AMBIENTACIÓN:  </a:t>
            </a:r>
            <a:endParaRPr lang="es-PE" sz="2400" b="1" cap="none" spc="0" dirty="0">
              <a:ln w="11430"/>
              <a:solidFill>
                <a:schemeClr val="bg1"/>
              </a:solidFill>
              <a:effectLst>
                <a:glow rad="63500">
                  <a:schemeClr val="accent1">
                    <a:lumMod val="50000"/>
                    <a:alpha val="40000"/>
                  </a:schemeClr>
                </a:glow>
                <a:outerShdw blurRad="50800" dist="39000" dir="5460000" algn="tl">
                  <a:srgbClr val="000000">
                    <a:alpha val="38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1" nodeType="clickEffect">
                                  <p:stCondLst>
                                    <p:cond delay="0"/>
                                  </p:stCondLst>
                                  <p:childTnLst>
                                    <p:animEffect transition="out" filter="wedge">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par>
                                <p:cTn id="13" presetID="2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edg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95536" y="320050"/>
            <a:ext cx="8352928" cy="6205294"/>
          </a:xfrm>
          <a:prstGeom prst="rect">
            <a:avLst/>
          </a:prstGeom>
          <a:scene3d>
            <a:camera prst="orthographicFront"/>
            <a:lightRig rig="threePt" dir="t"/>
          </a:scene3d>
          <a:sp3d>
            <a:bevelT/>
          </a:sp3d>
        </p:spPr>
      </p:pic>
      <p:sp>
        <p:nvSpPr>
          <p:cNvPr id="11" name="10 Rectángulo"/>
          <p:cNvSpPr/>
          <p:nvPr/>
        </p:nvSpPr>
        <p:spPr>
          <a:xfrm>
            <a:off x="2807804" y="354578"/>
            <a:ext cx="3578224"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tabLst>
                <a:tab pos="1254125" algn="l"/>
              </a:tabLst>
            </a:pPr>
            <a:r>
              <a:rPr lang="es-ES_tradnl" sz="3200" b="1" spc="50" dirty="0" smtClean="0">
                <a:ln w="11430"/>
                <a:solidFill>
                  <a:srgbClr val="FFFF00"/>
                </a:solidFill>
                <a:effectLst>
                  <a:outerShdw blurRad="76200" dist="50800" dir="5400000" algn="tl" rotWithShape="0">
                    <a:srgbClr val="000000">
                      <a:alpha val="65000"/>
                    </a:srgbClr>
                  </a:outerShdw>
                </a:effectLst>
              </a:rPr>
              <a:t>1. Oración inicial</a:t>
            </a:r>
            <a:endParaRPr lang="es-PE" sz="3200" b="1" spc="50" dirty="0">
              <a:ln w="11430"/>
              <a:solidFill>
                <a:srgbClr val="FFFF00"/>
              </a:solidFill>
              <a:effectLst>
                <a:outerShdw blurRad="76200" dist="50800" dir="5400000" algn="tl" rotWithShape="0">
                  <a:srgbClr val="000000">
                    <a:alpha val="65000"/>
                  </a:srgbClr>
                </a:outerShdw>
              </a:effectLst>
            </a:endParaRPr>
          </a:p>
        </p:txBody>
      </p:sp>
      <p:sp>
        <p:nvSpPr>
          <p:cNvPr id="12" name="11 Rectángulo"/>
          <p:cNvSpPr/>
          <p:nvPr/>
        </p:nvSpPr>
        <p:spPr>
          <a:xfrm>
            <a:off x="467544" y="620688"/>
            <a:ext cx="7200800" cy="6047809"/>
          </a:xfrm>
          <a:prstGeom prst="rect">
            <a:avLst/>
          </a:prstGeom>
          <a:noFill/>
        </p:spPr>
        <p:txBody>
          <a:bodyPr wrap="square" lIns="91440" tIns="45720" rIns="91440" bIns="45720">
            <a:spAutoFit/>
          </a:bodyPr>
          <a:lstStyle/>
          <a:p>
            <a:r>
              <a:rPr lang="es-MX" sz="2700" dirty="0" smtClean="0">
                <a:solidFill>
                  <a:schemeClr val="bg1"/>
                </a:solidFill>
                <a:effectLst>
                  <a:glow rad="101600">
                    <a:srgbClr val="000064"/>
                  </a:glow>
                </a:effectLst>
              </a:rPr>
              <a:t>Oh Cristo, </a:t>
            </a:r>
          </a:p>
          <a:p>
            <a:r>
              <a:rPr lang="es-MX" sz="2700" dirty="0" smtClean="0">
                <a:solidFill>
                  <a:schemeClr val="bg1"/>
                </a:solidFill>
                <a:effectLst>
                  <a:glow rad="101600">
                    <a:srgbClr val="000064"/>
                  </a:glow>
                </a:effectLst>
              </a:rPr>
              <a:t>Tú entras hoy bajo el clamor de las </a:t>
            </a:r>
            <a:r>
              <a:rPr lang="es-MX" sz="2700" dirty="0" smtClean="0">
                <a:solidFill>
                  <a:schemeClr val="bg1"/>
                </a:solidFill>
                <a:effectLst>
                  <a:glow rad="101600">
                    <a:srgbClr val="000064"/>
                  </a:glow>
                </a:effectLst>
              </a:rPr>
              <a:t>                         gentes </a:t>
            </a:r>
            <a:r>
              <a:rPr lang="es-MX" sz="2700" dirty="0" smtClean="0">
                <a:solidFill>
                  <a:schemeClr val="bg1"/>
                </a:solidFill>
                <a:effectLst>
                  <a:glow rad="101600">
                    <a:srgbClr val="000064"/>
                  </a:glow>
                </a:effectLst>
              </a:rPr>
              <a:t>al escenario mismo de tu pasión salvadora…  </a:t>
            </a:r>
            <a:r>
              <a:rPr lang="es-MX" sz="2700" dirty="0" smtClean="0">
                <a:solidFill>
                  <a:schemeClr val="bg1"/>
                </a:solidFill>
                <a:effectLst>
                  <a:glow rad="101600">
                    <a:srgbClr val="000064"/>
                  </a:glow>
                </a:effectLst>
              </a:rPr>
              <a:t>                                                                   Tú</a:t>
            </a:r>
            <a:r>
              <a:rPr lang="es-MX" sz="2700" dirty="0" smtClean="0">
                <a:solidFill>
                  <a:schemeClr val="bg1"/>
                </a:solidFill>
                <a:effectLst>
                  <a:glow rad="101600">
                    <a:srgbClr val="000064"/>
                  </a:glow>
                </a:effectLst>
              </a:rPr>
              <a:t>, rodeado por todos,</a:t>
            </a:r>
          </a:p>
          <a:p>
            <a:r>
              <a:rPr lang="es-MX" sz="2700" dirty="0" smtClean="0">
                <a:solidFill>
                  <a:schemeClr val="bg1"/>
                </a:solidFill>
                <a:effectLst>
                  <a:glow rad="101600">
                    <a:srgbClr val="000064"/>
                  </a:glow>
                </a:effectLst>
              </a:rPr>
              <a:t>no desechas la falsa acusación y condena que ha de salvarnos a todos;</a:t>
            </a:r>
          </a:p>
          <a:p>
            <a:r>
              <a:rPr lang="es-MX" sz="2700" dirty="0" smtClean="0">
                <a:solidFill>
                  <a:schemeClr val="bg1"/>
                </a:solidFill>
                <a:effectLst>
                  <a:glow rad="101600">
                    <a:srgbClr val="000064"/>
                  </a:glow>
                </a:effectLst>
              </a:rPr>
              <a:t>Atráenos hoy con el poder de tu pasión, </a:t>
            </a:r>
            <a:r>
              <a:rPr lang="es-MX" sz="2700" dirty="0" smtClean="0">
                <a:solidFill>
                  <a:schemeClr val="bg1"/>
                </a:solidFill>
                <a:effectLst>
                  <a:glow rad="101600">
                    <a:srgbClr val="000064"/>
                  </a:glow>
                </a:effectLst>
              </a:rPr>
              <a:t>      para </a:t>
            </a:r>
            <a:r>
              <a:rPr lang="es-MX" sz="2700" dirty="0" smtClean="0">
                <a:solidFill>
                  <a:schemeClr val="bg1"/>
                </a:solidFill>
                <a:effectLst>
                  <a:glow rad="101600">
                    <a:srgbClr val="000064"/>
                  </a:glow>
                </a:effectLst>
              </a:rPr>
              <a:t>que seamos en verdad discípulos  tuyos, </a:t>
            </a:r>
            <a:r>
              <a:rPr lang="es-PE" sz="2400" dirty="0">
                <a:solidFill>
                  <a:schemeClr val="bg1"/>
                </a:solidFill>
                <a:effectLst>
                  <a:glow rad="101600">
                    <a:srgbClr val="000064"/>
                  </a:glow>
                </a:effectLst>
              </a:rPr>
              <a:t>dispuestos a acompañar toda pasión y dolor, sufridos en  inocencia e injusticia, entregados a consolar todo tormento y toda agonía del mundo… Haznos aclamarte en verdad, </a:t>
            </a:r>
            <a:r>
              <a:rPr lang="es-PE" sz="2400" dirty="0" smtClean="0">
                <a:solidFill>
                  <a:schemeClr val="bg1"/>
                </a:solidFill>
                <a:effectLst>
                  <a:glow rad="101600">
                    <a:srgbClr val="000064"/>
                  </a:glow>
                </a:effectLst>
              </a:rPr>
              <a:t>hosanna                 , Hijo </a:t>
            </a:r>
            <a:r>
              <a:rPr lang="es-PE" sz="2400" dirty="0">
                <a:solidFill>
                  <a:schemeClr val="bg1"/>
                </a:solidFill>
                <a:effectLst>
                  <a:glow rad="101600">
                    <a:srgbClr val="000064"/>
                  </a:glow>
                </a:effectLst>
              </a:rPr>
              <a:t>de David, y salvador de los </a:t>
            </a:r>
            <a:r>
              <a:rPr lang="es-PE" sz="2400" dirty="0" smtClean="0">
                <a:solidFill>
                  <a:schemeClr val="bg1"/>
                </a:solidFill>
                <a:effectLst>
                  <a:glow rad="101600">
                    <a:srgbClr val="000064"/>
                  </a:glow>
                </a:effectLst>
              </a:rPr>
              <a:t>hombres ten piedad de nosotros.</a:t>
            </a:r>
            <a:endParaRPr lang="es-PE" sz="2700" dirty="0">
              <a:solidFill>
                <a:schemeClr val="bg1"/>
              </a:solidFill>
              <a:effectLst>
                <a:glow rad="101600">
                  <a:srgbClr val="000064"/>
                </a:glow>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Scale>
                                      <p:cBhvr>
                                        <p:cTn id="7"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2"/>
                                        </p:tgtEl>
                                        <p:attrNameLst>
                                          <p:attrName>ppt_x</p:attrName>
                                          <p:attrName>ppt_y</p:attrName>
                                        </p:attrNameLst>
                                      </p:cBhvr>
                                    </p:animMotion>
                                    <p:animEffect transition="in" filter="fade">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187624" y="476672"/>
            <a:ext cx="7170590" cy="954107"/>
          </a:xfrm>
          <a:prstGeom prst="rect">
            <a:avLst/>
          </a:prstGeom>
        </p:spPr>
        <p:txBody>
          <a:bodyPr wrap="square">
            <a:spAutoFit/>
          </a:bodyPr>
          <a:lstStyle/>
          <a:p>
            <a:pPr algn="ctr"/>
            <a:r>
              <a:rPr lang="es-PE" sz="2800" b="1" spc="50" dirty="0" smtClean="0">
                <a:ln w="12700" cmpd="sng">
                  <a:solidFill>
                    <a:schemeClr val="accent6">
                      <a:satMod val="120000"/>
                      <a:shade val="80000"/>
                    </a:schemeClr>
                  </a:solidFill>
                  <a:prstDash val="solid"/>
                </a:ln>
                <a:solidFill>
                  <a:schemeClr val="bg1"/>
                </a:solidFill>
                <a:effectLst>
                  <a:glow rad="53100">
                    <a:schemeClr val="accent6">
                      <a:lumMod val="50000"/>
                      <a:alpha val="30000"/>
                    </a:schemeClr>
                  </a:glow>
                </a:effectLst>
              </a:rPr>
              <a:t>Y </a:t>
            </a:r>
            <a:r>
              <a:rPr lang="es-PE" sz="2800" b="1" spc="50" dirty="0" smtClean="0">
                <a:ln w="12700" cmpd="sng">
                  <a:solidFill>
                    <a:schemeClr val="accent6">
                      <a:satMod val="120000"/>
                      <a:shade val="80000"/>
                    </a:schemeClr>
                  </a:solidFill>
                  <a:prstDash val="solid"/>
                </a:ln>
                <a:solidFill>
                  <a:schemeClr val="bg1"/>
                </a:solidFill>
                <a:effectLst>
                  <a:glow rad="53100">
                    <a:schemeClr val="accent6">
                      <a:lumMod val="50000"/>
                      <a:alpha val="30000"/>
                    </a:schemeClr>
                  </a:glow>
                </a:effectLst>
              </a:rPr>
              <a:t>por tu camino de cruz, redímenos con tu entrega y humillación, </a:t>
            </a:r>
          </a:p>
        </p:txBody>
      </p:sp>
      <p:pic>
        <p:nvPicPr>
          <p:cNvPr id="4098" name="Picture 2" descr="http://semillitademostaza.files.wordpress.com/2010/08/cruz-2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51" y="1069456"/>
            <a:ext cx="8136904" cy="480781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467544" y="5579463"/>
            <a:ext cx="8136904" cy="830997"/>
          </a:xfrm>
          <a:prstGeom prst="rect">
            <a:avLst/>
          </a:prstGeom>
        </p:spPr>
        <p:txBody>
          <a:bodyPr wrap="square">
            <a:spAutoFit/>
          </a:bodyPr>
          <a:lstStyle/>
          <a:p>
            <a:pPr algn="ctr"/>
            <a:r>
              <a:rPr lang="es-MX" sz="2400" dirty="0" smtClean="0">
                <a:solidFill>
                  <a:schemeClr val="bg1"/>
                </a:solidFill>
                <a:effectLst>
                  <a:glow rad="101600">
                    <a:srgbClr val="000064"/>
                  </a:glow>
                </a:effectLst>
              </a:rPr>
              <a:t>Oh Cristo, que  mueres abandonado por todos</a:t>
            </a:r>
          </a:p>
          <a:p>
            <a:pPr algn="ctr"/>
            <a:r>
              <a:rPr lang="es-MX" sz="2400" dirty="0" smtClean="0">
                <a:solidFill>
                  <a:schemeClr val="bg1"/>
                </a:solidFill>
                <a:effectLst>
                  <a:glow rad="101600">
                    <a:srgbClr val="000064"/>
                  </a:glow>
                </a:effectLst>
              </a:rPr>
              <a:t>¡Oh siervo fiel de la voluntad del Padre !</a:t>
            </a:r>
            <a:endParaRPr lang="es-PE" sz="2400" dirty="0">
              <a:solidFill>
                <a:schemeClr val="bg1"/>
              </a:solidFill>
              <a:effectLst>
                <a:glow rad="101600">
                  <a:srgbClr val="000064"/>
                </a:glow>
              </a:effectLst>
            </a:endParaRP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Horizontal)">
                                      <p:cBhvr>
                                        <p:cTn id="7" dur="500"/>
                                        <p:tgtEl>
                                          <p:spTgt spid="7"/>
                                        </p:tgtEl>
                                      </p:cBhvr>
                                    </p:animEffect>
                                  </p:childTnLst>
                                </p:cTn>
                              </p:par>
                            </p:childTnLst>
                          </p:cTn>
                        </p:par>
                        <p:par>
                          <p:cTn id="8" fill="hold">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ltura Bíblica: ¿Por qué Jesús entró de esa manera a Jerusalé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41277"/>
            <a:ext cx="8280920" cy="6098915"/>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467544" y="441277"/>
            <a:ext cx="2952529" cy="1156502"/>
          </a:xfrm>
          <a:prstGeom prst="rect">
            <a:avLst/>
          </a:prstGeom>
          <a:solidFill>
            <a:srgbClr val="800080"/>
          </a:solidFill>
          <a:ln w="38100">
            <a:solidFill>
              <a:srgbClr val="FFFF00"/>
            </a:solidFill>
            <a:miter lim="800000"/>
            <a:headEnd/>
            <a:tailEnd/>
          </a:ln>
          <a:scene3d>
            <a:camera prst="orthographicFront"/>
            <a:lightRig rig="threePt" dir="t"/>
          </a:scene3d>
          <a:sp3d>
            <a:bevelT/>
          </a:sp3d>
        </p:spPr>
        <p:txBody>
          <a:bodyPr/>
          <a:lstStyle/>
          <a:p>
            <a:pPr algn="ctr" fontAlgn="auto">
              <a:spcBef>
                <a:spcPts val="0"/>
              </a:spcBef>
              <a:spcAft>
                <a:spcPts val="0"/>
              </a:spcAft>
              <a:defRPr/>
            </a:pPr>
            <a:r>
              <a:rPr kumimoji="0" lang="es-ES" sz="2400" b="1" i="0" u="none" strike="noStrike" kern="0" cap="none" spc="0" normalizeH="0" baseline="0" noProof="0" dirty="0" smtClean="0">
                <a:ln>
                  <a:noFill/>
                </a:ln>
                <a:solidFill>
                  <a:schemeClr val="bg1"/>
                </a:solidFill>
                <a:effectLst/>
                <a:uLnTx/>
                <a:uFillTx/>
              </a:rPr>
              <a:t>LECTIO</a:t>
            </a:r>
            <a:endParaRPr lang="es-ES" sz="900" b="1" kern="0" dirty="0">
              <a:solidFill>
                <a:schemeClr val="bg1"/>
              </a:solidFill>
            </a:endParaRPr>
          </a:p>
          <a:p>
            <a:pPr fontAlgn="auto">
              <a:spcBef>
                <a:spcPts val="0"/>
              </a:spcBef>
              <a:spcAft>
                <a:spcPts val="0"/>
              </a:spcAft>
              <a:defRPr/>
            </a:pPr>
            <a:r>
              <a:rPr kumimoji="0" lang="es-ES" sz="2000" b="1" i="0" u="none" strike="noStrike" kern="0" cap="none" spc="0" normalizeH="0" baseline="0" noProof="0" dirty="0" smtClean="0">
                <a:ln>
                  <a:noFill/>
                </a:ln>
                <a:solidFill>
                  <a:schemeClr val="bg1"/>
                </a:solidFill>
                <a:effectLst/>
                <a:uLnTx/>
                <a:uFillTx/>
                <a:latin typeface="Arial" charset="0"/>
              </a:rPr>
              <a:t>Qué </a:t>
            </a:r>
            <a:r>
              <a:rPr kumimoji="0" lang="es-ES" sz="2000" b="1" i="0" u="none" strike="noStrike" kern="0" cap="none" spc="0" normalizeH="0" baseline="0" noProof="0" dirty="0">
                <a:ln>
                  <a:noFill/>
                </a:ln>
                <a:solidFill>
                  <a:schemeClr val="bg1"/>
                </a:solidFill>
                <a:effectLst/>
                <a:uLnTx/>
                <a:uFillTx/>
                <a:latin typeface="Arial" charset="0"/>
              </a:rPr>
              <a:t>dice el texto</a:t>
            </a:r>
            <a:r>
              <a:rPr kumimoji="0" lang="es-ES" sz="2000" b="1" i="0" u="none" strike="noStrike" kern="0" cap="none" spc="0" normalizeH="0" baseline="0" noProof="0" dirty="0" smtClean="0">
                <a:ln>
                  <a:noFill/>
                </a:ln>
                <a:solidFill>
                  <a:schemeClr val="bg1"/>
                </a:solidFill>
                <a:effectLst/>
                <a:uLnTx/>
                <a:uFillTx/>
                <a:latin typeface="Arial" charset="0"/>
              </a:rPr>
              <a:t>?</a:t>
            </a:r>
          </a:p>
          <a:p>
            <a:pPr fontAlgn="auto">
              <a:spcBef>
                <a:spcPts val="0"/>
              </a:spcBef>
              <a:spcAft>
                <a:spcPts val="0"/>
              </a:spcAft>
              <a:defRPr/>
            </a:pPr>
            <a:r>
              <a:rPr kumimoji="0" lang="es-ES" sz="2000" b="1" i="0" u="none" strike="noStrike" kern="0" cap="none" spc="0" normalizeH="0" baseline="0" noProof="0" dirty="0" smtClean="0">
                <a:ln>
                  <a:noFill/>
                </a:ln>
                <a:solidFill>
                  <a:schemeClr val="bg1"/>
                </a:solidFill>
                <a:effectLst/>
                <a:uLnTx/>
                <a:uFillTx/>
                <a:latin typeface="Arial" charset="0"/>
              </a:rPr>
              <a:t> </a:t>
            </a:r>
            <a:r>
              <a:rPr kumimoji="0" lang="es-ES" sz="2000" b="1" i="0" u="none" strike="noStrike" kern="0" cap="none" spc="0" normalizeH="0" baseline="0" noProof="0" dirty="0" err="1" smtClean="0">
                <a:ln>
                  <a:noFill/>
                </a:ln>
                <a:solidFill>
                  <a:schemeClr val="bg1"/>
                </a:solidFill>
                <a:effectLst/>
                <a:uLnTx/>
                <a:uFillTx/>
                <a:latin typeface="Arial" charset="0"/>
              </a:rPr>
              <a:t>Marccos</a:t>
            </a:r>
            <a:r>
              <a:rPr kumimoji="0" lang="es-ES" sz="2000" b="1" i="0" u="none" strike="noStrike" kern="0" cap="none" spc="0" normalizeH="0" baseline="0" noProof="0" dirty="0" smtClean="0">
                <a:ln>
                  <a:noFill/>
                </a:ln>
                <a:solidFill>
                  <a:schemeClr val="bg1"/>
                </a:solidFill>
                <a:effectLst/>
                <a:uLnTx/>
                <a:uFillTx/>
              </a:rPr>
              <a:t> </a:t>
            </a:r>
            <a:r>
              <a:rPr kumimoji="0" lang="es-ES" sz="2000" b="1" i="0" u="none" strike="noStrike" kern="0" cap="none" spc="0" normalizeH="0" baseline="0" noProof="0" dirty="0" smtClean="0">
                <a:ln>
                  <a:noFill/>
                </a:ln>
                <a:solidFill>
                  <a:schemeClr val="bg1"/>
                </a:solidFill>
                <a:effectLst/>
                <a:uLnTx/>
                <a:uFillTx/>
              </a:rPr>
              <a:t>14,1-15,47</a:t>
            </a:r>
            <a:endParaRPr kumimoji="0" lang="es-ES" sz="2000" b="0" i="0" u="none" strike="noStrike" kern="0" cap="none" spc="0" normalizeH="0" baseline="0" noProof="0" dirty="0">
              <a:ln>
                <a:noFill/>
              </a:ln>
              <a:solidFill>
                <a:schemeClr val="bg1"/>
              </a:solidFill>
              <a:effectLst/>
              <a:uLnTx/>
              <a:uFillTx/>
            </a:endParaRPr>
          </a:p>
        </p:txBody>
      </p:sp>
      <p:sp>
        <p:nvSpPr>
          <p:cNvPr id="8" name="7 Rectángulo"/>
          <p:cNvSpPr/>
          <p:nvPr/>
        </p:nvSpPr>
        <p:spPr>
          <a:xfrm>
            <a:off x="4608004" y="836712"/>
            <a:ext cx="1978427" cy="523220"/>
          </a:xfrm>
          <a:prstGeom prst="rect">
            <a:avLst/>
          </a:prstGeom>
        </p:spPr>
        <p:txBody>
          <a:bodyPr wrap="none">
            <a:spAutoFit/>
          </a:bodyPr>
          <a:lstStyle/>
          <a:p>
            <a:r>
              <a:rPr lang="es-ES_tradnl" sz="2800" b="1" i="1" kern="0" dirty="0" smtClean="0">
                <a:solidFill>
                  <a:srgbClr val="FFFF00"/>
                </a:solidFill>
                <a:effectLst>
                  <a:glow rad="228600">
                    <a:srgbClr val="020206">
                      <a:alpha val="40000"/>
                    </a:srgbClr>
                  </a:glow>
                  <a:outerShdw blurRad="38100" dist="38100" dir="2700000" algn="tl">
                    <a:srgbClr val="000000">
                      <a:alpha val="43137"/>
                    </a:srgbClr>
                  </a:outerShdw>
                </a:effectLst>
              </a:rPr>
              <a:t>Motivación</a:t>
            </a:r>
            <a:r>
              <a:rPr lang="es-ES_tradnl" sz="2800" b="1" i="1" kern="0" dirty="0" smtClean="0">
                <a:solidFill>
                  <a:srgbClr val="FFFF00"/>
                </a:solidFill>
                <a:effectLst>
                  <a:glow rad="228600">
                    <a:schemeClr val="accent1">
                      <a:satMod val="175000"/>
                      <a:alpha val="40000"/>
                    </a:schemeClr>
                  </a:glow>
                  <a:outerShdw blurRad="38100" dist="38100" dir="2700000" algn="tl">
                    <a:srgbClr val="000000">
                      <a:alpha val="43137"/>
                    </a:srgbClr>
                  </a:outerShdw>
                </a:effectLst>
              </a:rPr>
              <a:t>:</a:t>
            </a:r>
            <a:endParaRPr lang="es-PE" sz="2800" dirty="0">
              <a:solidFill>
                <a:srgbClr val="FFFF00"/>
              </a:solidFill>
              <a:effectLst>
                <a:glow rad="228600">
                  <a:schemeClr val="accent1">
                    <a:satMod val="175000"/>
                    <a:alpha val="40000"/>
                  </a:schemeClr>
                </a:glow>
                <a:outerShdw blurRad="38100" dist="38100" dir="2700000" algn="tl">
                  <a:srgbClr val="000000">
                    <a:alpha val="43137"/>
                  </a:srgbClr>
                </a:outerShdw>
              </a:effectLst>
            </a:endParaRPr>
          </a:p>
        </p:txBody>
      </p:sp>
      <p:sp>
        <p:nvSpPr>
          <p:cNvPr id="11" name="Rectangle 9"/>
          <p:cNvSpPr txBox="1">
            <a:spLocks noChangeArrowheads="1"/>
          </p:cNvSpPr>
          <p:nvPr/>
        </p:nvSpPr>
        <p:spPr bwMode="auto">
          <a:xfrm>
            <a:off x="323528" y="3573016"/>
            <a:ext cx="8424936" cy="3024336"/>
          </a:xfrm>
          <a:prstGeom prst="rect">
            <a:avLst/>
          </a:prstGeom>
          <a:solidFill>
            <a:srgbClr val="000800">
              <a:alpha val="34000"/>
            </a:srgbClr>
          </a:solidFill>
          <a:ln w="9525">
            <a:noFill/>
            <a:miter lim="800000"/>
            <a:headEnd/>
            <a:tailEnd/>
          </a:ln>
          <a:effectLst>
            <a:softEdge rad="127000"/>
          </a:effectLst>
        </p:spPr>
        <p:txBody>
          <a:bodyPr vert="horz" wrap="square" lIns="91440" tIns="45720" rIns="91440" bIns="45720" numCol="1" anchor="t" anchorCtr="0" compatLnSpc="1"/>
          <a:lstStyle/>
          <a:p>
            <a:pPr marL="342900" indent="-342900" algn="ctr">
              <a:spcBef>
                <a:spcPct val="20000"/>
              </a:spcBef>
              <a:defRPr/>
            </a:pPr>
            <a:r>
              <a:rPr lang="es-ES_tradnl" sz="2400" i="1" dirty="0" smtClean="0">
                <a:ln w="18415" cmpd="sng">
                  <a:solidFill>
                    <a:srgbClr val="FFFFFF"/>
                  </a:solidFill>
                  <a:prstDash val="solid"/>
                </a:ln>
                <a:solidFill>
                  <a:srgbClr val="FFFFFF"/>
                </a:solidFill>
                <a:effectLst>
                  <a:glow rad="101600">
                    <a:srgbClr val="000400">
                      <a:alpha val="60000"/>
                    </a:srgbClr>
                  </a:glow>
                  <a:outerShdw blurRad="63500" dir="3600000" algn="tl" rotWithShape="0">
                    <a:srgbClr val="000000">
                      <a:alpha val="70000"/>
                    </a:srgbClr>
                  </a:outerShdw>
                </a:effectLst>
              </a:rPr>
              <a:t>     </a:t>
            </a:r>
            <a:r>
              <a:rPr lang="es-PE" sz="2400" i="1" dirty="0">
                <a:ln w="18415" cmpd="sng">
                  <a:solidFill>
                    <a:srgbClr val="FFFFFF"/>
                  </a:solidFill>
                  <a:prstDash val="solid"/>
                </a:ln>
                <a:solidFill>
                  <a:srgbClr val="FFFFFF"/>
                </a:solidFill>
                <a:effectLst>
                  <a:glow rad="101600">
                    <a:srgbClr val="000400">
                      <a:alpha val="60000"/>
                    </a:srgbClr>
                  </a:glow>
                  <a:outerShdw blurRad="63500" dir="3600000" algn="tl" rotWithShape="0">
                    <a:srgbClr val="000000">
                      <a:alpha val="70000"/>
                    </a:srgbClr>
                  </a:outerShdw>
                </a:effectLst>
              </a:rPr>
              <a:t>Jesús llega a </a:t>
            </a:r>
            <a:r>
              <a:rPr lang="es-PE" sz="2400" i="1" dirty="0" smtClean="0">
                <a:ln w="18415" cmpd="sng">
                  <a:solidFill>
                    <a:srgbClr val="FFFFFF"/>
                  </a:solidFill>
                  <a:prstDash val="solid"/>
                </a:ln>
                <a:solidFill>
                  <a:srgbClr val="FFFFFF"/>
                </a:solidFill>
                <a:effectLst>
                  <a:glow rad="101600">
                    <a:srgbClr val="000400">
                      <a:alpha val="60000"/>
                    </a:srgbClr>
                  </a:glow>
                  <a:outerShdw blurRad="63500" dir="3600000" algn="tl" rotWithShape="0">
                    <a:srgbClr val="000000">
                      <a:alpha val="70000"/>
                    </a:srgbClr>
                  </a:outerShdw>
                </a:effectLst>
              </a:rPr>
              <a:t>Jerusalén</a:t>
            </a:r>
            <a:r>
              <a:rPr lang="es-MX" sz="2400" i="1" dirty="0" smtClean="0">
                <a:ln w="18415" cmpd="sng">
                  <a:solidFill>
                    <a:srgbClr val="FFFFFF"/>
                  </a:solidFill>
                  <a:prstDash val="solid"/>
                </a:ln>
                <a:solidFill>
                  <a:srgbClr val="FFFFFF"/>
                </a:solidFill>
                <a:effectLst>
                  <a:glow rad="101600">
                    <a:srgbClr val="000400">
                      <a:alpha val="60000"/>
                    </a:srgbClr>
                  </a:glow>
                  <a:outerShdw blurRad="63500" dir="3600000" algn="tl" rotWithShape="0">
                    <a:srgbClr val="000000">
                      <a:alpha val="70000"/>
                    </a:srgbClr>
                  </a:outerShdw>
                </a:effectLst>
              </a:rPr>
              <a:t>. </a:t>
            </a:r>
            <a:r>
              <a:rPr lang="es-MX" sz="2400" i="1" dirty="0">
                <a:ln w="18415" cmpd="sng">
                  <a:solidFill>
                    <a:srgbClr val="FFFFFF"/>
                  </a:solidFill>
                  <a:prstDash val="solid"/>
                </a:ln>
                <a:solidFill>
                  <a:srgbClr val="FFFFFF"/>
                </a:solidFill>
                <a:effectLst>
                  <a:glow rad="101600">
                    <a:srgbClr val="000400">
                      <a:alpha val="60000"/>
                    </a:srgbClr>
                  </a:glow>
                  <a:outerShdw blurRad="63500" dir="3600000" algn="tl" rotWithShape="0">
                    <a:srgbClr val="000000">
                      <a:alpha val="70000"/>
                    </a:srgbClr>
                  </a:outerShdw>
                </a:effectLst>
              </a:rPr>
              <a:t>En Él se cumplen las promesas hechas al pueblo de Israel, a toda la humanidad. Cristo, el Hijo de Dios, su Siervo fiel, elige la humildad, el servicio. Jesús entra en la ciudad montado en un asno. La gente aclama a Jesucristo. Su encarnación, su entrega, su solidaridad con la persona humana, su amor hasta la muerte, su vida resucitada, nos traen la Salvación de Dios. Escuchemos:</a:t>
            </a:r>
            <a:endParaRPr kumimoji="0" lang="es-ES_tradnl" sz="2400" i="1" u="none" strike="noStrike" kern="0" normalizeH="0" baseline="0" noProof="0" dirty="0" smtClean="0">
              <a:ln w="18415" cmpd="sng">
                <a:solidFill>
                  <a:srgbClr val="FFFFFF"/>
                </a:solidFill>
                <a:prstDash val="solid"/>
              </a:ln>
              <a:solidFill>
                <a:srgbClr val="FFFFFF"/>
              </a:solidFill>
              <a:effectLst>
                <a:glow rad="101600">
                  <a:srgbClr val="000400">
                    <a:alpha val="60000"/>
                  </a:srgbClr>
                </a:glow>
                <a:outerShdw blurRad="63500" dir="3600000" algn="tl" rotWithShape="0">
                  <a:srgbClr val="000000">
                    <a:alpha val="70000"/>
                  </a:srgbClr>
                </a:outerShdw>
              </a:effectLst>
              <a:uLnTx/>
              <a:uFillTx/>
              <a:latin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8" fill="hold" grpId="1" nodeType="clickEffect">
                                  <p:stCondLst>
                                    <p:cond delay="0"/>
                                  </p:stCondLst>
                                  <p:childTnLst>
                                    <p:anim calcmode="lin" valueType="num">
                                      <p:cBhvr additive="base">
                                        <p:cTn id="11" dur="500"/>
                                        <p:tgtEl>
                                          <p:spTgt spid="11"/>
                                        </p:tgtEl>
                                        <p:attrNameLst>
                                          <p:attrName>ppt_x</p:attrName>
                                        </p:attrNameLst>
                                      </p:cBhvr>
                                      <p:tavLst>
                                        <p:tav tm="0">
                                          <p:val>
                                            <p:strVal val="ppt_x"/>
                                          </p:val>
                                        </p:tav>
                                        <p:tav tm="100000">
                                          <p:val>
                                            <p:strVal val="0-ppt_w/2"/>
                                          </p:val>
                                        </p:tav>
                                      </p:tavLst>
                                    </p:anim>
                                    <p:anim calcmode="lin" valueType="num">
                                      <p:cBhvr additive="base">
                                        <p:cTn id="12" dur="500"/>
                                        <p:tgtEl>
                                          <p:spTgt spid="11"/>
                                        </p:tgtEl>
                                        <p:attrNameLst>
                                          <p:attrName>ppt_y</p:attrName>
                                        </p:attrNameLst>
                                      </p:cBhvr>
                                      <p:tavLst>
                                        <p:tav tm="0">
                                          <p:val>
                                            <p:strVal val="ppt_y"/>
                                          </p:val>
                                        </p:tav>
                                        <p:tav tm="100000">
                                          <p:val>
                                            <p:strVal val="ppt_y"/>
                                          </p:val>
                                        </p:tav>
                                      </p:tavLst>
                                    </p:anim>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AMAR COMO JESÚS&quot; - Arzobispado de Pi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064896" cy="612068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1187624" y="3146774"/>
            <a:ext cx="3384376" cy="492443"/>
          </a:xfrm>
          <a:prstGeom prst="rect">
            <a:avLst/>
          </a:prstGeom>
          <a:solidFill>
            <a:srgbClr val="462300"/>
          </a:solidFill>
          <a:scene3d>
            <a:camera prst="orthographicFront"/>
            <a:lightRig rig="threePt" dir="t"/>
          </a:scene3d>
          <a:sp3d>
            <a:bevelT/>
          </a:sp3d>
        </p:spPr>
        <p:txBody>
          <a:bodyPr wrap="square">
            <a:spAutoFit/>
          </a:bodyPr>
          <a:lstStyle/>
          <a:p>
            <a:pPr lvl="0" algn="l"/>
            <a:r>
              <a:rPr lang="es-ES" sz="2600" b="1" dirty="0" smtClean="0">
                <a:solidFill>
                  <a:schemeClr val="bg1"/>
                </a:solidFill>
                <a:effectLst>
                  <a:outerShdw blurRad="38100" dist="38100" dir="2700000" algn="tl">
                    <a:srgbClr val="808080"/>
                  </a:outerShdw>
                </a:effectLst>
                <a:latin typeface="Georgia" pitchFamily="18" charset="0"/>
              </a:rPr>
              <a:t>Marcos </a:t>
            </a:r>
            <a:r>
              <a:rPr lang="es-ES" sz="2600" b="1" dirty="0" smtClean="0">
                <a:solidFill>
                  <a:schemeClr val="bg1"/>
                </a:solidFill>
                <a:effectLst>
                  <a:outerShdw blurRad="38100" dist="38100" dir="2700000" algn="tl">
                    <a:srgbClr val="808080"/>
                  </a:outerShdw>
                </a:effectLst>
                <a:latin typeface="Georgia" pitchFamily="18" charset="0"/>
              </a:rPr>
              <a:t>14, 1-15, 47</a:t>
            </a:r>
            <a:endParaRPr lang="es-ES" sz="2600" b="1" dirty="0" smtClean="0">
              <a:solidFill>
                <a:schemeClr val="bg1"/>
              </a:solidFill>
              <a:effectLst>
                <a:outerShdw blurRad="38100" dist="38100" dir="2700000" algn="tl">
                  <a:srgbClr val="808080"/>
                </a:outerShdw>
              </a:effectLst>
              <a:latin typeface="Georgia" pitchFamily="18" charset="0"/>
            </a:endParaRPr>
          </a:p>
        </p:txBody>
      </p:sp>
      <p:sp>
        <p:nvSpPr>
          <p:cNvPr id="7" name="6 Rectángulo"/>
          <p:cNvSpPr/>
          <p:nvPr/>
        </p:nvSpPr>
        <p:spPr>
          <a:xfrm>
            <a:off x="539552" y="4637454"/>
            <a:ext cx="8064896" cy="1384995"/>
          </a:xfrm>
          <a:prstGeom prst="rect">
            <a:avLst/>
          </a:prstGeom>
        </p:spPr>
        <p:txBody>
          <a:bodyPr wrap="square">
            <a:spAutoFit/>
          </a:bodyPr>
          <a:lstStyle/>
          <a:p>
            <a:pPr algn="ctr"/>
            <a:r>
              <a:rPr lang="es-MX" sz="2800" b="1" dirty="0" smtClean="0">
                <a:solidFill>
                  <a:schemeClr val="bg1"/>
                </a:solidFill>
                <a:effectLst>
                  <a:glow rad="101600">
                    <a:srgbClr val="000000"/>
                  </a:glow>
                </a:effectLst>
              </a:rPr>
              <a:t>Se </a:t>
            </a:r>
            <a:r>
              <a:rPr lang="es-MX" sz="2800" b="1" dirty="0">
                <a:solidFill>
                  <a:schemeClr val="bg1"/>
                </a:solidFill>
                <a:effectLst>
                  <a:glow rad="101600">
                    <a:srgbClr val="000000"/>
                  </a:glow>
                </a:effectLst>
              </a:rPr>
              <a:t>acercaban a Jerusalén, por </a:t>
            </a:r>
            <a:r>
              <a:rPr lang="es-MX" sz="2800" b="1" dirty="0" err="1">
                <a:solidFill>
                  <a:schemeClr val="bg1"/>
                </a:solidFill>
                <a:effectLst>
                  <a:glow rad="101600">
                    <a:srgbClr val="000000"/>
                  </a:glow>
                </a:effectLst>
              </a:rPr>
              <a:t>Betfagé</a:t>
            </a:r>
            <a:r>
              <a:rPr lang="es-MX" sz="2800" b="1" dirty="0">
                <a:solidFill>
                  <a:schemeClr val="bg1"/>
                </a:solidFill>
                <a:effectLst>
                  <a:glow rad="101600">
                    <a:srgbClr val="000000"/>
                  </a:glow>
                </a:effectLst>
              </a:rPr>
              <a:t> y Betania, junto al monte de los Olivos, y Jesús mandó a dos de sus discípulos, diciéndoles:</a:t>
            </a:r>
            <a:endParaRPr lang="es-PE" sz="2800" b="1" dirty="0">
              <a:solidFill>
                <a:schemeClr val="bg1"/>
              </a:solidFill>
              <a:effectLst>
                <a:glow rad="101600">
                  <a:srgbClr val="000000"/>
                </a:glo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1.bp.blogspot.com/_Gyk7W0802us/TPIsfk1IkkI/AAAAAAAAGEU/LJ55ZBjb5Pw/s1600/borric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04663"/>
            <a:ext cx="8280920" cy="6132323"/>
          </a:xfrm>
          <a:prstGeom prst="rect">
            <a:avLst/>
          </a:prstGeom>
          <a:noFill/>
          <a:extLst>
            <a:ext uri="{909E8E84-426E-40DD-AFC4-6F175D3DCCD1}">
              <a14:hiddenFill xmlns:a14="http://schemas.microsoft.com/office/drawing/2010/main">
                <a:solidFill>
                  <a:srgbClr val="FFFFFF"/>
                </a:solidFill>
              </a14:hiddenFill>
            </a:ext>
          </a:extLst>
        </p:spPr>
      </p:pic>
      <p:sp>
        <p:nvSpPr>
          <p:cNvPr id="10" name="9 Rectángulo"/>
          <p:cNvSpPr/>
          <p:nvPr/>
        </p:nvSpPr>
        <p:spPr>
          <a:xfrm>
            <a:off x="1087907" y="505157"/>
            <a:ext cx="7156501" cy="1938992"/>
          </a:xfrm>
          <a:prstGeom prst="rect">
            <a:avLst/>
          </a:prstGeom>
        </p:spPr>
        <p:txBody>
          <a:bodyPr wrap="square">
            <a:spAutoFit/>
          </a:bodyPr>
          <a:lstStyle/>
          <a:p>
            <a:r>
              <a:rPr lang="es-ES" sz="3000" b="1" dirty="0" smtClean="0">
                <a:solidFill>
                  <a:schemeClr val="bg1"/>
                </a:solidFill>
                <a:effectLst>
                  <a:glow rad="139700">
                    <a:schemeClr val="accent4">
                      <a:satMod val="175000"/>
                      <a:alpha val="40000"/>
                    </a:schemeClr>
                  </a:glow>
                  <a:outerShdw blurRad="50800" dist="38100" dir="10800000" algn="r" rotWithShape="0">
                    <a:srgbClr val="462300"/>
                  </a:outerShdw>
                </a:effectLst>
                <a:latin typeface="Times New Roman" pitchFamily="18" charset="0"/>
                <a:ea typeface="Arial Unicode MS" pitchFamily="34" charset="-128"/>
                <a:cs typeface="Times New Roman" pitchFamily="18" charset="0"/>
              </a:rPr>
              <a:t>«Vayan al poblado de enfrente. Al entrar en </a:t>
            </a:r>
            <a:r>
              <a:rPr lang="es-ES" sz="3000" b="1" dirty="0" err="1" smtClean="0">
                <a:solidFill>
                  <a:schemeClr val="bg1"/>
                </a:solidFill>
                <a:effectLst>
                  <a:glow rad="139700">
                    <a:schemeClr val="accent4">
                      <a:satMod val="175000"/>
                      <a:alpha val="40000"/>
                    </a:schemeClr>
                  </a:glow>
                  <a:outerShdw blurRad="50800" dist="38100" dir="10800000" algn="r" rotWithShape="0">
                    <a:srgbClr val="462300"/>
                  </a:outerShdw>
                </a:effectLst>
                <a:latin typeface="Times New Roman" pitchFamily="18" charset="0"/>
                <a:ea typeface="Arial Unicode MS" pitchFamily="34" charset="-128"/>
                <a:cs typeface="Times New Roman" pitchFamily="18" charset="0"/>
              </a:rPr>
              <a:t>él,encontraran</a:t>
            </a:r>
            <a:r>
              <a:rPr lang="es-ES" sz="3000" b="1" dirty="0" smtClean="0">
                <a:solidFill>
                  <a:schemeClr val="bg1"/>
                </a:solidFill>
                <a:effectLst>
                  <a:glow rad="139700">
                    <a:schemeClr val="accent4">
                      <a:satMod val="175000"/>
                      <a:alpha val="40000"/>
                    </a:schemeClr>
                  </a:glow>
                  <a:outerShdw blurRad="50800" dist="38100" dir="10800000" algn="r" rotWithShape="0">
                    <a:srgbClr val="462300"/>
                  </a:outerShdw>
                </a:effectLst>
                <a:latin typeface="Times New Roman" pitchFamily="18" charset="0"/>
                <a:ea typeface="Arial Unicode MS" pitchFamily="34" charset="-128"/>
                <a:cs typeface="Times New Roman" pitchFamily="18" charset="0"/>
              </a:rPr>
              <a:t> un burrito atado, que nadie ha montado todavía. Desátenlo y tráiganlo.</a:t>
            </a:r>
            <a:endParaRPr lang="es-PE" sz="3000" dirty="0">
              <a:solidFill>
                <a:schemeClr val="bg1"/>
              </a:solidFill>
              <a:effectLst>
                <a:glow rad="139700">
                  <a:schemeClr val="accent4">
                    <a:satMod val="175000"/>
                    <a:alpha val="40000"/>
                  </a:schemeClr>
                </a:glow>
                <a:outerShdw blurRad="50800" dist="38100" dir="10800000" algn="r" rotWithShape="0">
                  <a:srgbClr val="462300"/>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1"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000" b="0" i="1"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TERNIDADE">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iseño predeterminado">
  <a:themeElements>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2835</TotalTime>
  <Words>1489</Words>
  <Application>Microsoft Office PowerPoint</Application>
  <PresentationFormat>Presentación en pantalla (4:3)</PresentationFormat>
  <Paragraphs>121</Paragraphs>
  <Slides>34</Slides>
  <Notes>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34</vt:i4>
      </vt:variant>
    </vt:vector>
  </HeadingPairs>
  <TitlesOfParts>
    <vt:vector size="51" baseType="lpstr">
      <vt:lpstr>Arial</vt:lpstr>
      <vt:lpstr>Arial Black</vt:lpstr>
      <vt:lpstr>Arial Rounded MT Bold</vt:lpstr>
      <vt:lpstr>Arial Unicode MS</vt:lpstr>
      <vt:lpstr>Calibri</vt:lpstr>
      <vt:lpstr>Comic Sans MS</vt:lpstr>
      <vt:lpstr>Georgia</vt:lpstr>
      <vt:lpstr>Poor Richard</vt:lpstr>
      <vt:lpstr>Swis721 BT</vt:lpstr>
      <vt:lpstr>Times</vt:lpstr>
      <vt:lpstr>Times New Roman</vt:lpstr>
      <vt:lpstr>Verdana</vt:lpstr>
      <vt:lpstr>Diseño predeterminado</vt:lpstr>
      <vt:lpstr>En blanco</vt:lpstr>
      <vt:lpstr>1_Diseño predeterminado</vt:lpstr>
      <vt:lpstr>ETERNIDADE</vt:lpstr>
      <vt:lpstr>3_Diseño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copihue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angie</dc:creator>
  <cp:lastModifiedBy>Admin</cp:lastModifiedBy>
  <cp:revision>195</cp:revision>
  <dcterms:created xsi:type="dcterms:W3CDTF">2008-06-12T11:42:45Z</dcterms:created>
  <dcterms:modified xsi:type="dcterms:W3CDTF">2024-03-18T20:27:24Z</dcterms:modified>
</cp:coreProperties>
</file>