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 id="2147483735" r:id="rId4"/>
    <p:sldMasterId id="2147483747" r:id="rId5"/>
    <p:sldMasterId id="2147483759" r:id="rId6"/>
  </p:sldMasterIdLst>
  <p:notesMasterIdLst>
    <p:notesMasterId r:id="rId38"/>
  </p:notesMasterIdLst>
  <p:sldIdLst>
    <p:sldId id="258" r:id="rId7"/>
    <p:sldId id="259" r:id="rId8"/>
    <p:sldId id="260" r:id="rId9"/>
    <p:sldId id="261" r:id="rId10"/>
    <p:sldId id="262" r:id="rId11"/>
    <p:sldId id="263" r:id="rId12"/>
    <p:sldId id="264" r:id="rId13"/>
    <p:sldId id="272" r:id="rId14"/>
    <p:sldId id="273" r:id="rId15"/>
    <p:sldId id="294" r:id="rId16"/>
    <p:sldId id="298" r:id="rId17"/>
    <p:sldId id="275" r:id="rId18"/>
    <p:sldId id="276" r:id="rId19"/>
    <p:sldId id="277" r:id="rId20"/>
    <p:sldId id="278" r:id="rId21"/>
    <p:sldId id="279" r:id="rId22"/>
    <p:sldId id="280" r:id="rId23"/>
    <p:sldId id="281" r:id="rId24"/>
    <p:sldId id="295" r:id="rId25"/>
    <p:sldId id="296" r:id="rId26"/>
    <p:sldId id="282" r:id="rId27"/>
    <p:sldId id="283" r:id="rId28"/>
    <p:sldId id="284" r:id="rId29"/>
    <p:sldId id="285" r:id="rId30"/>
    <p:sldId id="286" r:id="rId31"/>
    <p:sldId id="288" r:id="rId32"/>
    <p:sldId id="297" r:id="rId33"/>
    <p:sldId id="289" r:id="rId34"/>
    <p:sldId id="300" r:id="rId35"/>
    <p:sldId id="291" r:id="rId36"/>
    <p:sldId id="293" r:id="rId3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14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2A69-6FC9-4137-88C9-72454302CAB2}" type="datetimeFigureOut">
              <a:rPr lang="es-PE" smtClean="0"/>
              <a:t>14/02/2024</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72B69-4E50-4FCB-992A-546ACFCCBB83}" type="slidenum">
              <a:rPr lang="es-PE" smtClean="0"/>
              <a:t>‹Nº›</a:t>
            </a:fld>
            <a:endParaRPr lang="es-PE"/>
          </a:p>
        </p:txBody>
      </p:sp>
    </p:spTree>
    <p:extLst>
      <p:ext uri="{BB962C8B-B14F-4D97-AF65-F5344CB8AC3E}">
        <p14:creationId xmlns:p14="http://schemas.microsoft.com/office/powerpoint/2010/main" val="410493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xfrm>
            <a:off x="0" y="303213"/>
            <a:ext cx="1588" cy="1587"/>
          </a:xfrm>
          <a:ln/>
        </p:spPr>
      </p:sp>
      <p:sp>
        <p:nvSpPr>
          <p:cNvPr id="30723" name="Rectangle 2"/>
          <p:cNvSpPr txBox="1">
            <a:spLocks noGrp="1" noChangeArrowheads="1"/>
          </p:cNvSpPr>
          <p:nvPr>
            <p:ph type="body" idx="1"/>
          </p:nvPr>
        </p:nvSpPr>
        <p:spPr>
          <a:xfrm>
            <a:off x="503238" y="4316413"/>
            <a:ext cx="5856287" cy="4060825"/>
          </a:xfrm>
          <a:noFill/>
          <a:ln/>
        </p:spPr>
        <p:txBody>
          <a:bodyPr wrap="none" anchor="ctr"/>
          <a:lstStyle/>
          <a:p>
            <a:endParaRPr lang="es-ES" smtClean="0"/>
          </a:p>
        </p:txBody>
      </p:sp>
    </p:spTree>
    <p:extLst>
      <p:ext uri="{BB962C8B-B14F-4D97-AF65-F5344CB8AC3E}">
        <p14:creationId xmlns:p14="http://schemas.microsoft.com/office/powerpoint/2010/main" val="380226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1A26A9-1D9B-46F0-9E31-5741E14FFF62}" type="slidenum">
              <a:rPr lang="en-US">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417152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1A26A9-1D9B-46F0-9E31-5741E14FFF62}" type="slidenum">
              <a:rPr lang="en-US">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16071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5C3938-1482-454A-894D-5286D134A71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2793678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B87EF-9E69-4A82-9C27-EE9BE75F497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563302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8D2451-7299-4AEB-8C7D-304F65BB4EE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96686388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o de título">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457200" y="6245225"/>
            <a:ext cx="2133600" cy="476250"/>
          </a:xfrm>
          <a:prstGeom prst="rect">
            <a:avLst/>
          </a:prstGeom>
          <a:noFill/>
          <a:ln w="9525">
            <a:noFill/>
            <a:miter lim="800000"/>
            <a:headEnd/>
            <a:tailEnd/>
          </a:ln>
        </p:spPr>
        <p:txBody>
          <a:bodyPr wrap="none" anchor="ctr"/>
          <a:lstStyle/>
          <a:p>
            <a:pPr algn="ctr" fontAlgn="base">
              <a:spcBef>
                <a:spcPct val="0"/>
              </a:spcBef>
              <a:spcAft>
                <a:spcPct val="0"/>
              </a:spcAft>
              <a:buFont typeface="Arial" charset="0"/>
              <a:buChar char="•"/>
              <a:defRPr/>
            </a:pPr>
            <a:endParaRPr lang="pt-PT" sz="2400">
              <a:solidFill>
                <a:srgbClr val="000000"/>
              </a:solidFill>
              <a:latin typeface="Arial" charset="0"/>
            </a:endParaRPr>
          </a:p>
        </p:txBody>
      </p:sp>
      <p:sp>
        <p:nvSpPr>
          <p:cNvPr id="3" name="Text Box 2"/>
          <p:cNvSpPr txBox="1">
            <a:spLocks noChangeArrowheads="1"/>
          </p:cNvSpPr>
          <p:nvPr/>
        </p:nvSpPr>
        <p:spPr bwMode="auto">
          <a:xfrm>
            <a:off x="3124200" y="6245225"/>
            <a:ext cx="2895600" cy="476250"/>
          </a:xfrm>
          <a:prstGeom prst="rect">
            <a:avLst/>
          </a:prstGeom>
          <a:noFill/>
          <a:ln w="9525">
            <a:noFill/>
            <a:miter lim="800000"/>
            <a:headEnd/>
            <a:tailEnd/>
          </a:ln>
        </p:spPr>
        <p:txBody>
          <a:bodyPr wrap="none" anchor="ctr"/>
          <a:lstStyle/>
          <a:p>
            <a:pPr algn="ctr" fontAlgn="base">
              <a:spcBef>
                <a:spcPct val="0"/>
              </a:spcBef>
              <a:spcAft>
                <a:spcPct val="0"/>
              </a:spcAft>
              <a:buFont typeface="Arial" charset="0"/>
              <a:buChar char="•"/>
              <a:defRPr/>
            </a:pPr>
            <a:endParaRPr lang="pt-PT" sz="2400">
              <a:solidFill>
                <a:srgbClr val="000000"/>
              </a:solidFill>
              <a:latin typeface="Arial" charset="0"/>
            </a:endParaRPr>
          </a:p>
        </p:txBody>
      </p:sp>
    </p:spTree>
    <p:extLst>
      <p:ext uri="{BB962C8B-B14F-4D97-AF65-F5344CB8AC3E}">
        <p14:creationId xmlns:p14="http://schemas.microsoft.com/office/powerpoint/2010/main" val="2510623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F20186B-5CB9-4585-8A69-7836CF91BFC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8302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3FA9FFC-B588-4BB1-A2CA-E9C858093E5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57972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1975953-3411-4C3E-8A4D-4A9E540B045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89476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F1E7F9E-0377-4CBE-8E5D-F745853587A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25234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0559BA38-F21E-4027-B3AA-6F9996CA2A6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3377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EACD8D7C-41ED-4FBC-BF04-4A3B439E422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03753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72E6993-BC6E-47BF-BAE8-403A7040A2E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2233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71E143-2836-4581-B8AB-0D5C99F7DFD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4696523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0A53D81-0D2B-4E1F-8A50-81D70D92AD8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12073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3CA014F-3999-4706-999E-A3DD3D560BE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13509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5F4EF7F-0D15-4C8F-A38E-34C5B667F98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58266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E3EDC4E-4131-4D29-8BB6-9ABED364BC0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22086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C643F5-3911-4204-B0A6-BAEAA36E39E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16814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75CBFB-FEB7-48BD-9D97-50422F3D6D9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14661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067A43-B911-4310-B028-6C58F23DF57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55439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09F793-A732-4F3E-AF95-21E7643B899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09689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4FE018-03A2-41E5-8E5B-CFEE64D646D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17493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7C02E95-7148-480E-931A-507A90DD736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7304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933514-2750-494F-B624-16B78427C0E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8992871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DF1C09-FAA7-4986-908C-E974FB38994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57392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AD0DED-43BF-46B9-B9C1-1D6D6E3DEC6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80250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B0EB8F-D7D9-412A-938F-6249C349F67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06748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13A42A-207F-4A78-A6F4-169776B34A4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26172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C58CD-EDDD-48F0-91C2-F58D4A13E1C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25590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5B3DA0B-65D0-4ADA-8145-49A1BC7F8435}"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4191069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8056937-C7B4-49AF-8F7F-39617852E031}"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1873734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5AD072D-26BE-49C7-81B2-CFF74F544A8A}"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2486691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0220230-43C3-4A20-A84F-8C1ACF1653EE}"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2510871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PE">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52B0FAB-30B0-45A9-A6A5-A55DFDDB83BD}"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229146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CE7E5B-35EF-421B-92C3-87886C8871B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84258291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PE">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712E39EB-DA82-42AE-A2E1-DA691FADFFFD}"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359883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PE">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C52DAE84-2916-4261-BCE5-F942D7DB2A46}"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3080908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7D20DE6-9517-4A98-95F1-EF03E7AAC55E}"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2815929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8491F0A-27E7-4AF4-B70D-4CE2DD63FABC}"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37272419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4CB5147-C0FF-4377-9492-39C82DFCB0FE}"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1133351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4AD2C4B-D9CA-40D9-A8CF-D2104897E357}"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2704458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18DDC1-C897-48DF-9D54-CCCD5AC32EB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03515048"/>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065E79-3058-4443-AD4A-9CCE1930538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919729585"/>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196A97-DFAD-42EF-B2E9-58EFC7FA155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65727651"/>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E6455E-2FC4-473A-B04C-25B9ED49C46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61273070"/>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763AF4F-3C0F-4278-A5E2-D6E28937461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7765956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A130F9-155F-40F3-BC76-B7A567F8766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991900348"/>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D88086-9898-4343-BC98-2D0D717EBC8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89918865"/>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5A8D01-F1B8-444D-96DB-59D1817D7F2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98629609"/>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7C8B41-F517-4FFF-B7D2-743CD98C7BA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580624350"/>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205404-7BEF-4CD6-8EA8-935B8C4AD7B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06644752"/>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E6BFD2-D01A-4345-BFEF-E0A62794247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18396263"/>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B66731-461A-42B9-9B6E-EAEB0ED4832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08409514"/>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4D535829-F5D4-4A06-B571-7696E9F27F7A}"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532310681"/>
      </p:ext>
    </p:extLst>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75C861C1-F181-4D28-8F6A-F5860EBB08F3}"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1854830299"/>
      </p:ext>
    </p:extLst>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B17B1-9C42-4B11-8678-F660CC6CBEDE}"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1197735867"/>
      </p:ext>
    </p:extLst>
  </p:cSld>
  <p:clrMapOvr>
    <a:overrideClrMapping bg1="dk1" tx1="lt1" bg2="dk2" tx2="lt2" accent1="accent1" accent2="accent2" accent3="accent3" accent4="accent4" accent5="accent5" accent6="accent6" hlink="hlink" folHlink="folHlink"/>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33B867-8F13-4F1D-9BB5-F8E12C7CF48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41799017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F2A44AE7-C146-458B-BF33-63E47F8E6FB1}"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457743422"/>
      </p:ext>
    </p:extLst>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DF9DE36D-6F4A-4EEF-AC4E-E825451BD39E}"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240434849"/>
      </p:ext>
    </p:extLst>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6CFAE944-B45C-4207-A1CB-697222036149}"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175575227"/>
      </p:ext>
    </p:extLst>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7FD44B2B-D76C-418B-BC42-8E83CEF63B75}"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755137397"/>
      </p:ext>
    </p:extLst>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D5509762-6A00-4CF9-98F1-DC11BD68B0DD}"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1237518"/>
      </p:ext>
    </p:extLst>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8B7D3461-B5B7-4507-9721-977B763177B6}"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2917873890"/>
      </p:ext>
    </p:extLst>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25CEDC6D-F67F-4432-AA47-BAB8E8375FF8}"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936367241"/>
      </p:ext>
    </p:extLst>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1C34B3FA-DF20-44BC-B6EC-4521458B9487}"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55235027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BE94E5-2C9D-4C57-B310-6DA7EE3F7C4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155685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BBA7F-1F26-48F1-863A-83BA521D9F1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860343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D3B7CC-AFE9-4991-8318-E442010AA45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17122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83B5499-720F-44F4-B7A9-7D4750E3FB18}"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37356631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D0B59B4-F7DF-42B5-B45A-F6C265547910}"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8621422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6FB253FC-FC9C-4F2E-83A0-05CB4D7877C4}" type="slidenum">
              <a:rPr lang="es-ES">
                <a:solidFill>
                  <a:srgbClr val="000000"/>
                </a:solidFill>
                <a:latin typeface="Times New Roman" pitchFamily="18" charset="0"/>
              </a:rPr>
              <a:pPr fontAlgn="base">
                <a:spcBef>
                  <a:spcPct val="0"/>
                </a:spcBef>
                <a:spcAft>
                  <a:spcPct val="0"/>
                </a:spcAft>
                <a:defRPr/>
              </a:pPr>
              <a:t>‹Nº›</a:t>
            </a:fld>
            <a:endParaRPr lang="es-ES">
              <a:solidFill>
                <a:srgbClr val="000000"/>
              </a:solidFill>
              <a:latin typeface="Times New Roman" pitchFamily="18" charset="0"/>
            </a:endParaRPr>
          </a:p>
        </p:txBody>
      </p:sp>
    </p:spTree>
    <p:extLst>
      <p:ext uri="{BB962C8B-B14F-4D97-AF65-F5344CB8AC3E}">
        <p14:creationId xmlns:p14="http://schemas.microsoft.com/office/powerpoint/2010/main" val="23614027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PE"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PE" smtClean="0"/>
              <a:t>Haga clic para modificar el estilo de texto del patrón</a:t>
            </a:r>
          </a:p>
          <a:p>
            <a:pPr lvl="1"/>
            <a:r>
              <a:rPr lang="es-PE" smtClean="0"/>
              <a:t>Segundo nivel</a:t>
            </a:r>
          </a:p>
          <a:p>
            <a:pPr lvl="2"/>
            <a:r>
              <a:rPr lang="es-PE" smtClean="0"/>
              <a:t>Tercer nivel</a:t>
            </a:r>
          </a:p>
          <a:p>
            <a:pPr lvl="3"/>
            <a:r>
              <a:rPr lang="es-PE" smtClean="0"/>
              <a:t>Cuarto nivel</a:t>
            </a:r>
          </a:p>
          <a:p>
            <a:pPr lvl="4"/>
            <a:r>
              <a:rPr lang="es-PE"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PE">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PE">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DF7AD0E-EB4B-4D11-B167-43387B474227}" type="slidenum">
              <a:rPr lang="es-PE">
                <a:solidFill>
                  <a:srgbClr val="000000"/>
                </a:solidFill>
                <a:latin typeface="Times New Roman" pitchFamily="18" charset="0"/>
              </a:rPr>
              <a:pPr fontAlgn="base">
                <a:spcBef>
                  <a:spcPct val="0"/>
                </a:spcBef>
                <a:spcAft>
                  <a:spcPct val="0"/>
                </a:spcAft>
              </a:pPr>
              <a:t>‹Nº›</a:t>
            </a:fld>
            <a:endParaRPr lang="es-PE">
              <a:solidFill>
                <a:srgbClr val="000000"/>
              </a:solidFill>
              <a:latin typeface="Times New Roman" pitchFamily="18" charset="0"/>
            </a:endParaRPr>
          </a:p>
        </p:txBody>
      </p:sp>
    </p:spTree>
    <p:extLst>
      <p:ext uri="{BB962C8B-B14F-4D97-AF65-F5344CB8AC3E}">
        <p14:creationId xmlns:p14="http://schemas.microsoft.com/office/powerpoint/2010/main" val="128969886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ca-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277326AF-6DDB-4DA2-B05C-3DB7ABBED0CF}" type="slidenum">
              <a:rPr lang="ca-ES">
                <a:solidFill>
                  <a:srgbClr val="000000"/>
                </a:solidFill>
                <a:latin typeface="Times New Roman" pitchFamily="18" charset="0"/>
              </a:rPr>
              <a:pPr fontAlgn="base">
                <a:spcBef>
                  <a:spcPct val="0"/>
                </a:spcBef>
                <a:spcAft>
                  <a:spcPct val="0"/>
                </a:spcAft>
                <a:defRPr/>
              </a:pPr>
              <a:t>‹Nº›</a:t>
            </a:fld>
            <a:endParaRPr lang="ca-ES">
              <a:solidFill>
                <a:srgbClr val="000000"/>
              </a:solidFill>
              <a:latin typeface="Times New Roman" pitchFamily="18" charset="0"/>
            </a:endParaRPr>
          </a:p>
        </p:txBody>
      </p:sp>
    </p:spTree>
    <p:extLst>
      <p:ext uri="{BB962C8B-B14F-4D97-AF65-F5344CB8AC3E}">
        <p14:creationId xmlns:p14="http://schemas.microsoft.com/office/powerpoint/2010/main" val="232396053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4099"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Times New Roman" pitchFamily="18"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Times New Roman" pitchFamily="18"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903267FD-9808-46A5-8D1C-B823AB21F495}" type="slidenum">
              <a:rPr lang="en-US">
                <a:solidFill>
                  <a:prstClr val="white">
                    <a:shade val="50000"/>
                  </a:prstClr>
                </a:solidFill>
                <a:latin typeface="Times New Roman" pitchFamily="18" charset="0"/>
              </a:rPr>
              <a:pPr fontAlgn="base">
                <a:spcBef>
                  <a:spcPct val="0"/>
                </a:spcBef>
                <a:spcAft>
                  <a:spcPct val="0"/>
                </a:spcAft>
                <a:defRPr/>
              </a:pPr>
              <a:t>‹Nº›</a:t>
            </a:fld>
            <a:endParaRPr lang="en-US">
              <a:solidFill>
                <a:prstClr val="white">
                  <a:shade val="50000"/>
                </a:prstClr>
              </a:solidFill>
              <a:latin typeface="Times New Roman" pitchFamily="18" charset="0"/>
            </a:endParaRPr>
          </a:p>
        </p:txBody>
      </p:sp>
    </p:spTree>
    <p:extLst>
      <p:ext uri="{BB962C8B-B14F-4D97-AF65-F5344CB8AC3E}">
        <p14:creationId xmlns:p14="http://schemas.microsoft.com/office/powerpoint/2010/main" val="963062304"/>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tbn0.google.com/images?q=tbn:aUKow2g3klI65M:http://cetese.org/cetese/cuaresma.gif" TargetMode="External"/><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cetese.org/cetese/cuaresma.gi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7 Nostalgia de De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a:blip r:embed="rId5"/>
          <a:stretch>
            <a:fillRect/>
          </a:stretch>
        </p:blipFill>
        <p:spPr>
          <a:xfrm>
            <a:off x="510250" y="620061"/>
            <a:ext cx="8164439" cy="5766107"/>
          </a:xfrm>
          <a:prstGeom prst="rect">
            <a:avLst/>
          </a:prstGeom>
        </p:spPr>
      </p:pic>
      <p:grpSp>
        <p:nvGrpSpPr>
          <p:cNvPr id="4" name="Group 113"/>
          <p:cNvGrpSpPr>
            <a:grpSpLocks/>
          </p:cNvGrpSpPr>
          <p:nvPr/>
        </p:nvGrpSpPr>
        <p:grpSpPr bwMode="auto">
          <a:xfrm>
            <a:off x="510250" y="527951"/>
            <a:ext cx="5090450" cy="663577"/>
            <a:chOff x="751" y="-1865"/>
            <a:chExt cx="7835" cy="749"/>
          </a:xfrm>
        </p:grpSpPr>
        <p:sp>
          <p:nvSpPr>
            <p:cNvPr id="5" name="Rectangle 114"/>
            <p:cNvSpPr>
              <a:spLocks noChangeArrowheads="1"/>
            </p:cNvSpPr>
            <p:nvPr/>
          </p:nvSpPr>
          <p:spPr bwMode="auto">
            <a:xfrm>
              <a:off x="751" y="-1865"/>
              <a:ext cx="7835" cy="749"/>
            </a:xfrm>
            <a:prstGeom prst="rect">
              <a:avLst/>
            </a:prstGeom>
            <a:solidFill>
              <a:srgbClr val="660066"/>
            </a:solidFill>
            <a:ln w="28575">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lgn="ctr">
                <a:defRPr/>
              </a:pPr>
              <a:endParaRPr lang="es-PE" kern="0" dirty="0">
                <a:solidFill>
                  <a:sysClr val="window" lastClr="FFFFFF"/>
                </a:solidFill>
                <a:latin typeface="Calibri" panose="020F0502020204030204"/>
              </a:endParaRPr>
            </a:p>
          </p:txBody>
        </p:sp>
        <p:sp>
          <p:nvSpPr>
            <p:cNvPr id="6" name="Text Box 115"/>
            <p:cNvSpPr txBox="1">
              <a:spLocks noChangeArrowheads="1"/>
            </p:cNvSpPr>
            <p:nvPr/>
          </p:nvSpPr>
          <p:spPr bwMode="auto">
            <a:xfrm>
              <a:off x="2280" y="-1777"/>
              <a:ext cx="6198" cy="570"/>
            </a:xfrm>
            <a:prstGeom prst="rect">
              <a:avLst/>
            </a:prstGeom>
            <a:solidFill>
              <a:srgbClr val="FFFFFF"/>
            </a:solidFill>
            <a:ln w="2857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r">
                <a:defRPr/>
              </a:pPr>
              <a:r>
                <a:rPr lang="es-ES_tradnl" sz="1100" b="1" kern="0" dirty="0">
                  <a:solidFill>
                    <a:srgbClr val="385623"/>
                  </a:solidFill>
                  <a:latin typeface="Arial Rounded MT Bold" panose="020F0704030504030204" pitchFamily="34" charset="0"/>
                  <a:ea typeface="Times New Roman" panose="02020603050405020304" pitchFamily="18" charset="0"/>
                </a:rPr>
                <a:t>LECTIO DIVINA – DOMINGO 1º  CUARESMA–Ciclo C </a:t>
              </a:r>
              <a:r>
                <a:rPr lang="es-ES_tradnl" sz="1100" b="1" kern="0" dirty="0">
                  <a:solidFill>
                    <a:srgbClr val="660066"/>
                  </a:solidFill>
                  <a:latin typeface="Arial Rounded MT Bold" panose="020F0704030504030204" pitchFamily="34" charset="0"/>
                  <a:ea typeface="Times New Roman" panose="02020603050405020304" pitchFamily="18" charset="0"/>
                </a:rPr>
                <a:t>NO TENTARÁS AL SEÑOR, TU DIOS</a:t>
              </a:r>
              <a:endParaRPr lang="es-PE" sz="1200" kern="0" dirty="0">
                <a:solidFill>
                  <a:srgbClr val="660066"/>
                </a:solidFill>
                <a:ea typeface="Times New Roman" panose="02020603050405020304" pitchFamily="18" charset="0"/>
              </a:endParaRPr>
            </a:p>
          </p:txBody>
        </p:sp>
      </p:grpSp>
      <p:sp>
        <p:nvSpPr>
          <p:cNvPr id="8" name="8 Rectángulo"/>
          <p:cNvSpPr/>
          <p:nvPr/>
        </p:nvSpPr>
        <p:spPr>
          <a:xfrm>
            <a:off x="5551069" y="480291"/>
            <a:ext cx="3123620" cy="43088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 sz="2200" b="1" dirty="0" err="1" smtClean="0">
                <a:ln w="11430"/>
                <a:solidFill>
                  <a:srgbClr val="FFFF00"/>
                </a:solidFill>
                <a:effectLst>
                  <a:outerShdw blurRad="50800" dist="39000" dir="5460000" algn="tl">
                    <a:srgbClr val="000000">
                      <a:alpha val="38000"/>
                    </a:srgbClr>
                  </a:outerShdw>
                </a:effectLst>
              </a:rPr>
              <a:t>Matcos</a:t>
            </a:r>
            <a:r>
              <a:rPr lang="es-ES" sz="2200" b="1" dirty="0" smtClean="0">
                <a:ln w="11430"/>
                <a:solidFill>
                  <a:srgbClr val="FFFF00"/>
                </a:solidFill>
                <a:effectLst>
                  <a:outerShdw blurRad="50800" dist="39000" dir="5460000" algn="tl">
                    <a:srgbClr val="000000">
                      <a:alpha val="38000"/>
                    </a:srgbClr>
                  </a:outerShdw>
                </a:effectLst>
              </a:rPr>
              <a:t> 1, 12-15</a:t>
            </a:r>
            <a:endParaRPr lang="es-ES" sz="2200" b="1" dirty="0">
              <a:ln w="11430"/>
              <a:solidFill>
                <a:srgbClr val="FFFF00"/>
              </a:solidFill>
              <a:effectLst>
                <a:outerShdw blurRad="50800" dist="39000" dir="5460000" algn="tl">
                  <a:srgbClr val="000000">
                    <a:alpha val="38000"/>
                  </a:srgbClr>
                </a:outerShdw>
              </a:effectLst>
            </a:endParaRPr>
          </a:p>
        </p:txBody>
      </p:sp>
      <p:sp>
        <p:nvSpPr>
          <p:cNvPr id="10" name="Rectángulo 9"/>
          <p:cNvSpPr/>
          <p:nvPr/>
        </p:nvSpPr>
        <p:spPr>
          <a:xfrm>
            <a:off x="6250959" y="6002690"/>
            <a:ext cx="2341602" cy="369332"/>
          </a:xfrm>
          <a:prstGeom prst="rect">
            <a:avLst/>
          </a:prstGeom>
        </p:spPr>
        <p:txBody>
          <a:bodyPr wrap="none">
            <a:spAutoFit/>
          </a:bodyPr>
          <a:lstStyle/>
          <a:p>
            <a:pPr algn="ctr" fontAlgn="base">
              <a:spcBef>
                <a:spcPct val="0"/>
              </a:spcBef>
              <a:spcAft>
                <a:spcPct val="0"/>
              </a:spcAft>
            </a:pPr>
            <a:r>
              <a:rPr lang="es-ES_tradnl" i="1" dirty="0" smtClean="0">
                <a:solidFill>
                  <a:srgbClr val="FFFFFF"/>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18 de Febrero 2024</a:t>
            </a:r>
            <a:endParaRPr lang="es-PE" i="1" dirty="0">
              <a:solidFill>
                <a:srgbClr val="FFFFFF"/>
              </a:solidFill>
              <a:effectLst>
                <a:outerShdw blurRad="38100" dist="38100" dir="2700000" algn="tl">
                  <a:srgbClr val="000000">
                    <a:alpha val="43137"/>
                  </a:srgbClr>
                </a:outerShdw>
              </a:effectLst>
            </a:endParaRPr>
          </a:p>
        </p:txBody>
      </p:sp>
      <p:pic>
        <p:nvPicPr>
          <p:cNvPr id="17" name="Picture 113" descr="Ver imagen en tamaño completo">
            <a:hlinkClick r:id="rId6"/>
          </p:cNvPr>
          <p:cNvPicPr/>
          <p:nvPr/>
        </p:nvPicPr>
        <p:blipFill>
          <a:blip r:embed="rId7" r:link="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662" y="715782"/>
            <a:ext cx="635876" cy="39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554264" y="6079027"/>
            <a:ext cx="5544616" cy="307777"/>
          </a:xfrm>
          <a:prstGeom prst="rect">
            <a:avLst/>
          </a:prstGeom>
          <a:noFill/>
        </p:spPr>
        <p:txBody>
          <a:bodyPr wrap="square" rtlCol="0">
            <a:spAutoFit/>
          </a:bodyPr>
          <a:lstStyle/>
          <a:p>
            <a:pPr algn="l"/>
            <a:r>
              <a:rPr lang="es-MX" sz="1400" b="1" dirty="0" smtClean="0">
                <a:solidFill>
                  <a:schemeClr val="bg1"/>
                </a:solidFill>
                <a:effectLst>
                  <a:glow rad="101600">
                    <a:schemeClr val="accent4">
                      <a:satMod val="175000"/>
                      <a:alpha val="40000"/>
                    </a:schemeClr>
                  </a:glow>
                  <a:outerShdw blurRad="38100" dist="38100" dir="2700000" algn="tl">
                    <a:srgbClr val="000000">
                      <a:alpha val="43137"/>
                    </a:srgbClr>
                  </a:outerShdw>
                </a:effectLst>
              </a:rPr>
              <a:t>Imagen de Portada: Padre Erik Félix CM.</a:t>
            </a:r>
            <a:endParaRPr lang="es-PE" sz="1400" b="1" dirty="0">
              <a:solidFill>
                <a:schemeClr val="bg1"/>
              </a:solidFill>
              <a:effectLst>
                <a:glow rad="1016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313996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 by="(-#ppt_w*2)" calcmode="lin" valueType="num">
                                      <p:cBhvr rctx="PPT">
                                        <p:cTn id="10" dur="500" autoRev="1" fill="hold">
                                          <p:stCondLst>
                                            <p:cond delay="0"/>
                                          </p:stCondLst>
                                        </p:cTn>
                                        <p:tgtEl>
                                          <p:spTgt spid="8"/>
                                        </p:tgtEl>
                                        <p:attrNameLst>
                                          <p:attrName>ppt_w</p:attrName>
                                        </p:attrNameLst>
                                      </p:cBhvr>
                                    </p:anim>
                                    <p:anim by="(#ppt_w*0.50)" calcmode="lin" valueType="num">
                                      <p:cBhvr>
                                        <p:cTn id="11" dur="500" decel="50000" autoRev="1" fill="hold">
                                          <p:stCondLst>
                                            <p:cond delay="0"/>
                                          </p:stCondLst>
                                        </p:cTn>
                                        <p:tgtEl>
                                          <p:spTgt spid="8"/>
                                        </p:tgtEl>
                                        <p:attrNameLst>
                                          <p:attrName>ppt_x</p:attrName>
                                        </p:attrNameLst>
                                      </p:cBhvr>
                                    </p:anim>
                                    <p:anim from="(-#ppt_h/2)" to="(#ppt_y)" calcmode="lin" valueType="num">
                                      <p:cBhvr>
                                        <p:cTn id="12" dur="1000" fill="hold">
                                          <p:stCondLst>
                                            <p:cond delay="0"/>
                                          </p:stCondLst>
                                        </p:cTn>
                                        <p:tgtEl>
                                          <p:spTgt spid="8"/>
                                        </p:tgtEl>
                                        <p:attrNameLst>
                                          <p:attrName>ppt_y</p:attrName>
                                        </p:attrNameLst>
                                      </p:cBhvr>
                                    </p:anim>
                                    <p:animRot by="21600000">
                                      <p:cBhvr>
                                        <p:cTn id="1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hold" display="0">
                  <p:stCondLst>
                    <p:cond delay="indefinite"/>
                  </p:stCondLst>
                  <p:endCondLst>
                    <p:cond evt="onStopAudio" delay="0">
                      <p:tgtEl>
                        <p:sldTgt/>
                      </p:tgtEl>
                    </p:cond>
                  </p:endCondLst>
                </p:cTn>
                <p:tgtEl>
                  <p:spTgt spid="3"/>
                </p:tgtEl>
              </p:cMediaNode>
            </p:audio>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9307"/>
          <a:stretch/>
        </p:blipFill>
        <p:spPr bwMode="auto">
          <a:xfrm>
            <a:off x="520128" y="492402"/>
            <a:ext cx="8162053" cy="594950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6 Rectángulo"/>
          <p:cNvSpPr/>
          <p:nvPr/>
        </p:nvSpPr>
        <p:spPr>
          <a:xfrm>
            <a:off x="605304" y="3910966"/>
            <a:ext cx="8076877" cy="2185214"/>
          </a:xfrm>
          <a:prstGeom prst="rect">
            <a:avLst/>
          </a:prstGeom>
        </p:spPr>
        <p:txBody>
          <a:bodyPr wrap="square">
            <a:spAutoFit/>
          </a:bodyPr>
          <a:lstStyle/>
          <a:p>
            <a:pPr algn="ctr" fontAlgn="base">
              <a:spcBef>
                <a:spcPct val="0"/>
              </a:spcBef>
              <a:spcAft>
                <a:spcPct val="0"/>
              </a:spcAft>
            </a:pPr>
            <a:endParaRPr lang="es-ES_tradnl" sz="3400" b="1" dirty="0" smtClean="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endParaRPr>
          </a:p>
          <a:p>
            <a:pPr marL="571500" indent="-571500" algn="ctr" fontAlgn="base">
              <a:spcBef>
                <a:spcPct val="0"/>
              </a:spcBef>
              <a:spcAft>
                <a:spcPct val="0"/>
              </a:spcAft>
              <a:buFont typeface="Arial" panose="020B0604020202020204" pitchFamily="34" charset="0"/>
              <a:buChar char="•"/>
            </a:pPr>
            <a:r>
              <a:rPr lang="es-ES_tradnl" sz="3400" b="1" dirty="0" smtClean="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¿En que momento comienza a predicar J </a:t>
            </a:r>
            <a:r>
              <a:rPr lang="es-ES_tradnl" sz="3400" b="1" dirty="0" err="1" smtClean="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esús</a:t>
            </a:r>
            <a:r>
              <a:rPr lang="es-ES_tradnl" sz="3400" b="1" dirty="0" smtClean="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                                     ¿Qué  es lo </a:t>
            </a:r>
            <a:r>
              <a:rPr lang="es-ES_tradnl" sz="3400" b="1" dirty="0" err="1" smtClean="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primeroque</a:t>
            </a:r>
            <a:r>
              <a:rPr lang="es-ES_tradnl" sz="3400" b="1" dirty="0" smtClean="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 predica? </a:t>
            </a:r>
            <a:endParaRPr lang="es-PE" sz="3400" b="1" dirty="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endParaRPr>
          </a:p>
        </p:txBody>
      </p:sp>
    </p:spTree>
    <p:extLst>
      <p:ext uri="{BB962C8B-B14F-4D97-AF65-F5344CB8AC3E}">
        <p14:creationId xmlns:p14="http://schemas.microsoft.com/office/powerpoint/2010/main" val="32613738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strVal val="4/3*#ppt_w"/>
                                          </p:val>
                                        </p:tav>
                                        <p:tav tm="100000">
                                          <p:val>
                                            <p:strVal val="#ppt_w"/>
                                          </p:val>
                                        </p:tav>
                                      </p:tavLst>
                                    </p:anim>
                                    <p:anim calcmode="lin" valueType="num">
                                      <p:cBhvr>
                                        <p:cTn id="8" dur="17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9307"/>
          <a:stretch/>
        </p:blipFill>
        <p:spPr bwMode="auto">
          <a:xfrm>
            <a:off x="535708" y="517236"/>
            <a:ext cx="8091055" cy="586050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6 Rectángulo"/>
          <p:cNvSpPr/>
          <p:nvPr/>
        </p:nvSpPr>
        <p:spPr>
          <a:xfrm>
            <a:off x="679193" y="4474392"/>
            <a:ext cx="7675808" cy="1661993"/>
          </a:xfrm>
          <a:prstGeom prst="rect">
            <a:avLst/>
          </a:prstGeom>
        </p:spPr>
        <p:txBody>
          <a:bodyPr wrap="square">
            <a:spAutoFit/>
          </a:bodyPr>
          <a:lstStyle/>
          <a:p>
            <a:pPr marL="571500" indent="-571500" algn="ctr" fontAlgn="base">
              <a:spcBef>
                <a:spcPct val="0"/>
              </a:spcBef>
              <a:spcAft>
                <a:spcPct val="0"/>
              </a:spcAft>
              <a:buFont typeface="Arial" panose="020B0604020202020204" pitchFamily="34" charset="0"/>
              <a:buChar char="•"/>
            </a:pPr>
            <a:r>
              <a:rPr lang="es-MX" sz="3400" b="1" dirty="0" smtClean="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a:t>
            </a:r>
            <a:r>
              <a:rPr lang="es-MX" sz="3400" b="1" dirty="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Qué relación hay entre convertirse y creer en la </a:t>
            </a:r>
            <a:r>
              <a:rPr lang="es-MX" sz="3400" b="1" dirty="0" smtClean="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    Buena </a:t>
            </a:r>
            <a:r>
              <a:rPr lang="es-MX" sz="3400" b="1" dirty="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Noticia?</a:t>
            </a:r>
            <a:endParaRPr lang="es-PE" sz="3400" b="1" dirty="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endParaRPr>
          </a:p>
        </p:txBody>
      </p:sp>
    </p:spTree>
    <p:extLst>
      <p:ext uri="{BB962C8B-B14F-4D97-AF65-F5344CB8AC3E}">
        <p14:creationId xmlns:p14="http://schemas.microsoft.com/office/powerpoint/2010/main" val="21487682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strVal val="4/3*#ppt_w"/>
                                          </p:val>
                                        </p:tav>
                                        <p:tav tm="100000">
                                          <p:val>
                                            <p:strVal val="#ppt_w"/>
                                          </p:val>
                                        </p:tav>
                                      </p:tavLst>
                                    </p:anim>
                                    <p:anim calcmode="lin" valueType="num">
                                      <p:cBhvr>
                                        <p:cTn id="8" dur="17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3174" y="767501"/>
            <a:ext cx="4220499" cy="1938992"/>
          </a:xfrm>
          <a:prstGeom prst="rect">
            <a:avLst/>
          </a:prstGeom>
          <a:noFill/>
        </p:spPr>
        <p:txBody>
          <a:bodyPr wrap="square" rtlCol="0">
            <a:spAutoFit/>
          </a:bodyPr>
          <a:lstStyle/>
          <a:p>
            <a:pPr marL="457200" indent="-457200" fontAlgn="base">
              <a:spcBef>
                <a:spcPct val="0"/>
              </a:spcBef>
              <a:spcAft>
                <a:spcPct val="0"/>
              </a:spcAft>
              <a:buFont typeface="Arial" panose="020B0604020202020204" pitchFamily="34" charset="0"/>
              <a:buChar char="•"/>
            </a:pPr>
            <a:r>
              <a:rPr lang="es-ES_tradnl" sz="4000" dirty="0" smtClean="0">
                <a:solidFill>
                  <a:srgbClr val="FFFFFF"/>
                </a:solidFill>
                <a:effectLst>
                  <a:outerShdw blurRad="50800" dist="38100" sx="101000" sy="101000" algn="l" rotWithShape="0">
                    <a:prstClr val="black"/>
                  </a:outerShdw>
                </a:effectLst>
                <a:latin typeface="Comic Sans MS" panose="030F0702030302020204" pitchFamily="66" charset="0"/>
              </a:rPr>
              <a:t>¿Qué es lo primero que predica?</a:t>
            </a:r>
            <a:endParaRPr lang="es-PE" sz="4000" dirty="0">
              <a:solidFill>
                <a:srgbClr val="FFFFFF"/>
              </a:solidFill>
              <a:effectLst>
                <a:outerShdw blurRad="50800" dist="38100" sx="101000" sy="1010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28206641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strVal val="4/3*#ppt_w"/>
                                          </p:val>
                                        </p:tav>
                                        <p:tav tm="100000">
                                          <p:val>
                                            <p:strVal val="#ppt_w"/>
                                          </p:val>
                                        </p:tav>
                                      </p:tavLst>
                                    </p:anim>
                                    <p:anim calcmode="lin" valueType="num">
                                      <p:cBhvr>
                                        <p:cTn id="8" dur="175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ultado de imagen para Jesus echo el demonio en el desie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54" y="478301"/>
            <a:ext cx="8215693" cy="589982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77546" y="463658"/>
            <a:ext cx="4750236" cy="3170099"/>
          </a:xfrm>
          <a:prstGeom prst="rect">
            <a:avLst/>
          </a:prstGeom>
          <a:noFill/>
        </p:spPr>
        <p:txBody>
          <a:bodyPr wrap="square" rtlCol="0">
            <a:spAutoFit/>
          </a:bodyPr>
          <a:lstStyle/>
          <a:p>
            <a:pPr marL="571500" indent="-571500" fontAlgn="base">
              <a:spcBef>
                <a:spcPct val="0"/>
              </a:spcBef>
              <a:spcAft>
                <a:spcPct val="0"/>
              </a:spcAft>
              <a:buFont typeface="Arial" panose="020B0604020202020204" pitchFamily="34" charset="0"/>
              <a:buChar char="•"/>
            </a:pPr>
            <a:r>
              <a:rPr lang="es-PE" sz="4000" b="1" dirty="0" smtClean="0">
                <a:ln>
                  <a:solidFill>
                    <a:srgbClr val="FF0000"/>
                  </a:solidFill>
                </a:ln>
                <a:solidFill>
                  <a:srgbClr val="FFFF00"/>
                </a:solidFill>
                <a:effectLst>
                  <a:glow rad="63500">
                    <a:srgbClr val="000000">
                      <a:satMod val="175000"/>
                      <a:alpha val="40000"/>
                    </a:srgbClr>
                  </a:glow>
                  <a:outerShdw blurRad="38100" dist="38100" dir="2700000" algn="tl">
                    <a:srgbClr val="000000">
                      <a:alpha val="43137"/>
                    </a:srgbClr>
                  </a:outerShdw>
                </a:effectLst>
                <a:latin typeface="Rockwell" panose="02060603020205020403" pitchFamily="18" charset="0"/>
              </a:rPr>
              <a:t>¿Qué  relación hay  entre convertirse y creer en la Buena Noticia?</a:t>
            </a:r>
            <a:endParaRPr lang="es-PE" sz="4000" b="1" dirty="0">
              <a:ln>
                <a:solidFill>
                  <a:srgbClr val="FF0000"/>
                </a:solidFill>
              </a:ln>
              <a:solidFill>
                <a:srgbClr val="FFFF00"/>
              </a:solidFill>
              <a:effectLst>
                <a:glow rad="63500">
                  <a:srgbClr val="000000">
                    <a:satMod val="175000"/>
                    <a:alpha val="40000"/>
                  </a:srgbClr>
                </a:glow>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11412656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92" y="488633"/>
            <a:ext cx="8162662" cy="5876392"/>
          </a:xfrm>
          <a:prstGeom prst="rect">
            <a:avLst/>
          </a:prstGeom>
          <a:scene3d>
            <a:camera prst="orthographicFront"/>
            <a:lightRig rig="threePt" dir="t"/>
          </a:scene3d>
          <a:sp3d>
            <a:bevelT prst="convex"/>
          </a:sp3d>
        </p:spPr>
      </p:pic>
      <p:sp>
        <p:nvSpPr>
          <p:cNvPr id="9" name="8 CuadroTexto"/>
          <p:cNvSpPr txBox="1"/>
          <p:nvPr/>
        </p:nvSpPr>
        <p:spPr>
          <a:xfrm>
            <a:off x="624932" y="2318021"/>
            <a:ext cx="4878040" cy="3416320"/>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s-PE" sz="2400" u="sng" dirty="0" smtClean="0">
                <a:ln w="18415" cmpd="sng">
                  <a:solidFill>
                    <a:srgbClr val="FFFFFF"/>
                  </a:solidFill>
                  <a:prstDash val="solid"/>
                </a:ln>
                <a:solidFill>
                  <a:srgbClr val="FFFE00"/>
                </a:solidFill>
                <a:effectLst>
                  <a:outerShdw blurRad="50800" dist="38100" sx="101000" sy="101000" algn="l" rotWithShape="0">
                    <a:prstClr val="black"/>
                  </a:outerShdw>
                </a:effectLst>
                <a:latin typeface="Comic Sans MS" panose="030F0702030302020204" pitchFamily="66" charset="0"/>
              </a:rPr>
              <a:t>Motivación</a:t>
            </a:r>
            <a:r>
              <a:rPr lang="es-PE" sz="2400" dirty="0" smtClean="0">
                <a:ln w="18415" cmpd="sng">
                  <a:solidFill>
                    <a:srgbClr val="FFFFFF"/>
                  </a:solidFill>
                  <a:prstDash val="solid"/>
                </a:ln>
                <a:solidFill>
                  <a:srgbClr val="FFFE00"/>
                </a:solidFill>
                <a:effectLst>
                  <a:outerShdw blurRad="50800" dist="38100" sx="101000" sy="101000" algn="l" rotWithShape="0">
                    <a:prstClr val="black"/>
                  </a:outerShdw>
                </a:effectLst>
                <a:latin typeface="Comic Sans MS" panose="030F0702030302020204" pitchFamily="66" charset="0"/>
              </a:rPr>
              <a:t>:</a:t>
            </a:r>
          </a:p>
          <a:p>
            <a:pPr marL="342900" indent="-342900" fontAlgn="base">
              <a:spcBef>
                <a:spcPct val="0"/>
              </a:spcBef>
              <a:spcAft>
                <a:spcPct val="0"/>
              </a:spcAft>
              <a:buFont typeface="Arial" panose="020B0604020202020204" pitchFamily="34" charset="0"/>
              <a:buChar char="•"/>
            </a:pPr>
            <a:endParaRPr lang="es-PE" sz="2400" dirty="0" smtClean="0">
              <a:ln w="18415" cmpd="sng">
                <a:solidFill>
                  <a:srgbClr val="FFFFFF"/>
                </a:solidFill>
                <a:prstDash val="solid"/>
              </a:ln>
              <a:solidFill>
                <a:srgbClr val="FFFE00"/>
              </a:solidFill>
              <a:effectLst>
                <a:outerShdw blurRad="50800" dist="38100" sx="101000" sy="101000" algn="l" rotWithShape="0">
                  <a:prstClr val="black"/>
                </a:outerShdw>
              </a:effectLst>
              <a:latin typeface="Comic Sans MS" panose="030F0702030302020204" pitchFamily="66" charset="0"/>
            </a:endParaRPr>
          </a:p>
          <a:p>
            <a:pPr>
              <a:spcAft>
                <a:spcPts val="0"/>
              </a:spcAft>
            </a:pPr>
            <a:r>
              <a:rPr lang="es-ES_tradnl" sz="2400"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t>
            </a:r>
            <a:r>
              <a:rPr lang="es-MX" sz="2400"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s-MX" sz="2400" i="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ea typeface="Times New Roman" panose="02020603050405020304" pitchFamily="18" charset="0"/>
              </a:rPr>
              <a:t>Jesús sale vencedor de las tentaciones. A nosotros, sus discípulos, la Cuaresma se nos presenta como tiempo de desierto, de conversión, de encuentro con Dios.</a:t>
            </a:r>
            <a:endParaRPr lang="es-PE" sz="3600"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fontAlgn="base">
              <a:spcBef>
                <a:spcPct val="0"/>
              </a:spcBef>
              <a:spcAft>
                <a:spcPct val="0"/>
              </a:spcAft>
            </a:pPr>
            <a:r>
              <a:rPr lang="es-PE" sz="2400" dirty="0" smtClean="0">
                <a:ln w="18415" cmpd="sng">
                  <a:solidFill>
                    <a:srgbClr val="FFFFFF"/>
                  </a:solidFill>
                  <a:prstDash val="solid"/>
                </a:ln>
                <a:solidFill>
                  <a:srgbClr val="FFFE00"/>
                </a:solidFill>
                <a:effectLst>
                  <a:glow rad="228600">
                    <a:schemeClr val="accent4">
                      <a:satMod val="175000"/>
                      <a:alpha val="40000"/>
                    </a:schemeClr>
                  </a:glow>
                  <a:outerShdw blurRad="50800" dist="38100" sx="101000" sy="101000" algn="l" rotWithShape="0">
                    <a:prstClr val="black"/>
                  </a:outerShdw>
                </a:effectLst>
                <a:latin typeface="Comic Sans MS" panose="030F0702030302020204" pitchFamily="66" charset="0"/>
              </a:rPr>
              <a:t>   </a:t>
            </a:r>
            <a:endParaRPr lang="es-PE" sz="2400" dirty="0">
              <a:ln w="18415" cmpd="sng">
                <a:solidFill>
                  <a:srgbClr val="FFFFFF"/>
                </a:solidFill>
                <a:prstDash val="solid"/>
              </a:ln>
              <a:solidFill>
                <a:srgbClr val="FFFE00"/>
              </a:solidFill>
              <a:effectLst>
                <a:glow rad="228600">
                  <a:schemeClr val="accent4">
                    <a:satMod val="175000"/>
                    <a:alpha val="40000"/>
                  </a:schemeClr>
                </a:glow>
                <a:outerShdw blurRad="50800" dist="38100" sx="101000" sy="101000" algn="l" rotWithShape="0">
                  <a:prstClr val="black"/>
                </a:outerShdw>
              </a:effectLst>
              <a:latin typeface="Comic Sans MS" panose="030F0702030302020204" pitchFamily="66" charset="0"/>
            </a:endParaRPr>
          </a:p>
        </p:txBody>
      </p:sp>
      <p:sp>
        <p:nvSpPr>
          <p:cNvPr id="12" name="AutoShape 2"/>
          <p:cNvSpPr>
            <a:spLocks noChangeArrowheads="1"/>
          </p:cNvSpPr>
          <p:nvPr/>
        </p:nvSpPr>
        <p:spPr bwMode="auto">
          <a:xfrm>
            <a:off x="559972" y="698034"/>
            <a:ext cx="2911985" cy="802266"/>
          </a:xfrm>
          <a:prstGeom prst="roundRect">
            <a:avLst>
              <a:gd name="adj" fmla="val 16667"/>
            </a:avLst>
          </a:prstGeom>
          <a:solidFill>
            <a:srgbClr val="631363"/>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srgbClr val="FFFFFF"/>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2000" b="1" dirty="0">
                <a:solidFill>
                  <a:srgbClr val="FFFF00"/>
                </a:solidFill>
                <a:effectLst>
                  <a:outerShdw blurRad="38100" dist="38100" dir="2700000" algn="tl">
                    <a:srgbClr val="000000">
                      <a:alpha val="43137"/>
                    </a:srgbClr>
                  </a:outerShdw>
                </a:effectLst>
                <a:latin typeface="Calibri" panose="020F0502020204030204" pitchFamily="34" charset="0"/>
              </a:rPr>
              <a:t>¿Qué ME dice el texto?</a:t>
            </a:r>
            <a:endParaRPr lang="es-PE" sz="3600" dirty="0">
              <a:solidFill>
                <a:srgbClr val="FFFF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979359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strVal val="4/3*#ppt_w"/>
                                          </p:val>
                                        </p:tav>
                                        <p:tav tm="100000">
                                          <p:val>
                                            <p:strVal val="#ppt_w"/>
                                          </p:val>
                                        </p:tav>
                                      </p:tavLst>
                                    </p:anim>
                                    <p:anim calcmode="lin" valueType="num">
                                      <p:cBhvr>
                                        <p:cTn id="8" dur="17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7" y="509744"/>
            <a:ext cx="8125541" cy="589105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102695" y="770054"/>
            <a:ext cx="5474634" cy="3970318"/>
          </a:xfrm>
          <a:prstGeom prst="rect">
            <a:avLst/>
          </a:prstGeom>
          <a:noFill/>
        </p:spPr>
        <p:txBody>
          <a:bodyPr wrap="square" rtlCol="0">
            <a:spAutoFit/>
          </a:bodyPr>
          <a:lstStyle/>
          <a:p>
            <a:pPr marL="571500" indent="-571500" algn="ctr" fontAlgn="base">
              <a:spcBef>
                <a:spcPct val="0"/>
              </a:spcBef>
              <a:spcAft>
                <a:spcPct val="0"/>
              </a:spcAft>
              <a:buFont typeface="Wingdings" panose="05000000000000000000" pitchFamily="2" charset="2"/>
              <a:buChar char="Ø"/>
            </a:pPr>
            <a:r>
              <a:rPr lang="es-ES_tradnl" sz="3600" b="1" dirty="0" smtClean="0">
                <a:solidFill>
                  <a:srgbClr val="FFFF00"/>
                </a:solidFill>
                <a:effectLst>
                  <a:glow rad="139700">
                    <a:schemeClr val="accent4">
                      <a:satMod val="175000"/>
                      <a:alpha val="40000"/>
                    </a:schemeClr>
                  </a:glow>
                  <a:outerShdw blurRad="50800" dist="38100" sx="101000" sy="101000" algn="l" rotWithShape="0">
                    <a:prstClr val="black"/>
                  </a:outerShdw>
                </a:effectLst>
                <a:latin typeface="Rockwell" pitchFamily="18" charset="0"/>
              </a:rPr>
              <a:t>El </a:t>
            </a:r>
            <a:r>
              <a:rPr lang="es-ES_tradnl" sz="3600" b="1" dirty="0">
                <a:solidFill>
                  <a:srgbClr val="FFFF00"/>
                </a:solidFill>
                <a:effectLst>
                  <a:glow rad="139700">
                    <a:schemeClr val="accent4">
                      <a:satMod val="175000"/>
                      <a:alpha val="40000"/>
                    </a:schemeClr>
                  </a:glow>
                  <a:outerShdw blurRad="50800" dist="38100" sx="101000" sy="101000" algn="l" rotWithShape="0">
                    <a:prstClr val="black"/>
                  </a:outerShdw>
                </a:effectLst>
                <a:latin typeface="Rockwell" pitchFamily="18" charset="0"/>
              </a:rPr>
              <a:t>Espíritu </a:t>
            </a:r>
            <a:r>
              <a:rPr lang="es-ES_tradnl" sz="3600" b="1" dirty="0" err="1" smtClean="0">
                <a:solidFill>
                  <a:srgbClr val="FFFF00"/>
                </a:solidFill>
                <a:effectLst>
                  <a:glow rad="139700">
                    <a:schemeClr val="accent4">
                      <a:satMod val="175000"/>
                      <a:alpha val="40000"/>
                    </a:schemeClr>
                  </a:glow>
                  <a:outerShdw blurRad="50800" dist="38100" sx="101000" sy="101000" algn="l" rotWithShape="0">
                    <a:prstClr val="black"/>
                  </a:outerShdw>
                </a:effectLst>
                <a:latin typeface="Rockwell" pitchFamily="18" charset="0"/>
              </a:rPr>
              <a:t>empujacon</a:t>
            </a:r>
            <a:r>
              <a:rPr lang="es-ES_tradnl" sz="3600" b="1" dirty="0" smtClean="0">
                <a:solidFill>
                  <a:srgbClr val="FFFF00"/>
                </a:solidFill>
                <a:effectLst>
                  <a:glow rad="139700">
                    <a:schemeClr val="accent4">
                      <a:satMod val="175000"/>
                      <a:alpha val="40000"/>
                    </a:schemeClr>
                  </a:glow>
                  <a:outerShdw blurRad="50800" dist="38100" sx="101000" sy="101000" algn="l" rotWithShape="0">
                    <a:prstClr val="black"/>
                  </a:outerShdw>
                </a:effectLst>
                <a:latin typeface="Rockwell" pitchFamily="18" charset="0"/>
              </a:rPr>
              <a:t> fuerza a </a:t>
            </a:r>
            <a:r>
              <a:rPr lang="es-ES_tradnl" sz="3600" b="1" dirty="0" err="1" smtClean="0">
                <a:solidFill>
                  <a:srgbClr val="FFFF00"/>
                </a:solidFill>
                <a:effectLst>
                  <a:glow rad="139700">
                    <a:schemeClr val="accent4">
                      <a:satMod val="175000"/>
                      <a:alpha val="40000"/>
                    </a:schemeClr>
                  </a:glow>
                  <a:outerShdw blurRad="50800" dist="38100" sx="101000" sy="101000" algn="l" rotWithShape="0">
                    <a:prstClr val="black"/>
                  </a:outerShdw>
                </a:effectLst>
                <a:latin typeface="Rockwell" pitchFamily="18" charset="0"/>
              </a:rPr>
              <a:t>Jesís</a:t>
            </a:r>
            <a:r>
              <a:rPr lang="es-ES_tradnl" sz="3600" b="1" dirty="0" smtClean="0">
                <a:solidFill>
                  <a:srgbClr val="FFFF00"/>
                </a:solidFill>
                <a:effectLst>
                  <a:glow rad="139700">
                    <a:schemeClr val="accent4">
                      <a:satMod val="175000"/>
                      <a:alpha val="40000"/>
                    </a:schemeClr>
                  </a:glow>
                  <a:outerShdw blurRad="50800" dist="38100" sx="101000" sy="101000" algn="l" rotWithShape="0">
                    <a:prstClr val="black"/>
                  </a:outerShdw>
                </a:effectLst>
                <a:latin typeface="Rockwell" pitchFamily="18" charset="0"/>
              </a:rPr>
              <a:t> hacia el desierto. </a:t>
            </a:r>
          </a:p>
          <a:p>
            <a:pPr marL="571500" indent="-571500" algn="ctr" fontAlgn="base">
              <a:spcBef>
                <a:spcPct val="0"/>
              </a:spcBef>
              <a:spcAft>
                <a:spcPct val="0"/>
              </a:spcAft>
              <a:buFont typeface="Wingdings" panose="05000000000000000000" pitchFamily="2" charset="2"/>
              <a:buChar char="Ø"/>
            </a:pPr>
            <a:endParaRPr lang="es-ES_tradnl" sz="3600" b="1" dirty="0" smtClean="0">
              <a:solidFill>
                <a:srgbClr val="FFFF00"/>
              </a:solidFill>
              <a:effectLst>
                <a:glow rad="139700">
                  <a:schemeClr val="accent4">
                    <a:satMod val="175000"/>
                    <a:alpha val="40000"/>
                  </a:schemeClr>
                </a:glow>
                <a:outerShdw blurRad="50800" dist="38100" sx="101000" sy="101000" algn="l" rotWithShape="0">
                  <a:prstClr val="black"/>
                </a:outerShdw>
              </a:effectLst>
              <a:latin typeface="Rockwell" pitchFamily="18" charset="0"/>
            </a:endParaRPr>
          </a:p>
          <a:p>
            <a:pPr algn="ctr" fontAlgn="base">
              <a:spcBef>
                <a:spcPct val="0"/>
              </a:spcBef>
              <a:spcAft>
                <a:spcPct val="0"/>
              </a:spcAft>
            </a:pPr>
            <a:r>
              <a:rPr lang="es-ES_tradnl" sz="3600" b="1" dirty="0" smtClean="0">
                <a:solidFill>
                  <a:srgbClr val="FFFF00"/>
                </a:solidFill>
                <a:effectLst>
                  <a:glow rad="139700">
                    <a:schemeClr val="accent4">
                      <a:satMod val="175000"/>
                      <a:alpha val="40000"/>
                    </a:schemeClr>
                  </a:glow>
                  <a:outerShdw blurRad="50800" dist="38100" sx="101000" sy="101000" algn="l" rotWithShape="0">
                    <a:prstClr val="black"/>
                  </a:outerShdw>
                </a:effectLst>
                <a:latin typeface="Rockwell" pitchFamily="18" charset="0"/>
              </a:rPr>
              <a:t>. </a:t>
            </a:r>
            <a:r>
              <a:rPr lang="es-PE" sz="3600" b="1" dirty="0">
                <a:solidFill>
                  <a:srgbClr val="FFFF00"/>
                </a:solidFill>
                <a:effectLst>
                  <a:glow rad="139700">
                    <a:schemeClr val="accent4">
                      <a:satMod val="175000"/>
                      <a:alpha val="40000"/>
                    </a:schemeClr>
                  </a:glow>
                  <a:outerShdw blurRad="50800" dist="38100" sx="101000" sy="101000" algn="l" rotWithShape="0">
                    <a:prstClr val="black"/>
                  </a:outerShdw>
                </a:effectLst>
                <a:latin typeface="Rockwell" pitchFamily="18" charset="0"/>
              </a:rPr>
              <a:t>¿Me dejo conducir por él en mi vida</a:t>
            </a:r>
            <a:r>
              <a:rPr lang="es-PE" sz="3600" b="1" dirty="0" smtClean="0">
                <a:solidFill>
                  <a:srgbClr val="FFFF00"/>
                </a:solidFill>
                <a:effectLst>
                  <a:glow rad="139700">
                    <a:schemeClr val="accent4">
                      <a:satMod val="175000"/>
                      <a:alpha val="40000"/>
                    </a:schemeClr>
                  </a:glow>
                  <a:outerShdw blurRad="50800" dist="38100" sx="101000" sy="101000" algn="l" rotWithShape="0">
                    <a:prstClr val="black"/>
                  </a:outerShdw>
                </a:effectLst>
                <a:latin typeface="Rockwell" pitchFamily="18" charset="0"/>
              </a:rPr>
              <a:t>?</a:t>
            </a:r>
            <a:endParaRPr lang="es-PE" sz="3600" b="1" dirty="0">
              <a:solidFill>
                <a:srgbClr val="FFFF00"/>
              </a:solidFill>
              <a:effectLst>
                <a:glow rad="139700">
                  <a:schemeClr val="accent4">
                    <a:satMod val="175000"/>
                    <a:alpha val="40000"/>
                  </a:schemeClr>
                </a:glow>
                <a:outerShdw blurRad="50800" dist="38100" sx="101000" sy="101000" algn="l" rotWithShape="0">
                  <a:prstClr val="black"/>
                </a:outerShdw>
              </a:effectLst>
              <a:latin typeface="Rockwell" pitchFamily="18" charset="0"/>
            </a:endParaRPr>
          </a:p>
        </p:txBody>
      </p:sp>
    </p:spTree>
    <p:extLst>
      <p:ext uri="{BB962C8B-B14F-4D97-AF65-F5344CB8AC3E}">
        <p14:creationId xmlns:p14="http://schemas.microsoft.com/office/powerpoint/2010/main" val="274305950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3000"/>
                            </p:stCondLst>
                            <p:childTnLst>
                              <p:par>
                                <p:cTn id="12" presetID="17" presetClass="entr" presetSubtype="8" fill="hold" grpId="0"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3000" fill="hold"/>
                                        <p:tgtEl>
                                          <p:spTgt spid="6">
                                            <p:txEl>
                                              <p:pRg st="2" end="2"/>
                                            </p:txEl>
                                          </p:spTgt>
                                        </p:tgtEl>
                                        <p:attrNameLst>
                                          <p:attrName>ppt_x</p:attrName>
                                        </p:attrNameLst>
                                      </p:cBhvr>
                                      <p:tavLst>
                                        <p:tav tm="0">
                                          <p:val>
                                            <p:strVal val="#ppt_x-#ppt_w/2"/>
                                          </p:val>
                                        </p:tav>
                                        <p:tav tm="100000">
                                          <p:val>
                                            <p:strVal val="#ppt_x"/>
                                          </p:val>
                                        </p:tav>
                                      </p:tavLst>
                                    </p:anim>
                                    <p:anim calcmode="lin" valueType="num">
                                      <p:cBhvr>
                                        <p:cTn id="15" dur="30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16" dur="3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7" dur="3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88" y="466490"/>
            <a:ext cx="8152328" cy="5841796"/>
          </a:xfrm>
          <a:prstGeom prst="rect">
            <a:avLst/>
          </a:prstGeom>
          <a:scene3d>
            <a:camera prst="orthographicFront"/>
            <a:lightRig rig="threePt" dir="t"/>
          </a:scene3d>
          <a:sp3d>
            <a:bevelT prst="convex"/>
          </a:sp3d>
        </p:spPr>
      </p:pic>
      <p:sp>
        <p:nvSpPr>
          <p:cNvPr id="9" name="8 CuadroTexto"/>
          <p:cNvSpPr txBox="1"/>
          <p:nvPr/>
        </p:nvSpPr>
        <p:spPr>
          <a:xfrm>
            <a:off x="489397" y="1021206"/>
            <a:ext cx="3361385" cy="3693319"/>
          </a:xfrm>
          <a:prstGeom prst="rect">
            <a:avLst/>
          </a:prstGeom>
          <a:noFill/>
        </p:spPr>
        <p:txBody>
          <a:bodyPr wrap="square" rtlCol="0">
            <a:spAutoFit/>
          </a:bodyPr>
          <a:lstStyle/>
          <a:p>
            <a:pPr marL="457200" indent="-457200" algn="ctr" fontAlgn="base">
              <a:spcBef>
                <a:spcPct val="0"/>
              </a:spcBef>
              <a:spcAft>
                <a:spcPct val="0"/>
              </a:spcAft>
              <a:buFont typeface="Wingdings" panose="05000000000000000000" pitchFamily="2" charset="2"/>
              <a:buChar char="Ø"/>
            </a:pPr>
            <a:r>
              <a:rPr lang="es-ES_tradnl" sz="2600" dirty="0">
                <a:ln w="18415" cmpd="sng">
                  <a:solidFill>
                    <a:srgbClr val="FFFFFF"/>
                  </a:solidFill>
                  <a:prstDash val="solid"/>
                </a:ln>
                <a:solidFill>
                  <a:srgbClr val="FFFF00"/>
                </a:solidFill>
                <a:effectLst>
                  <a:glow rad="101600">
                    <a:srgbClr val="0C0C00">
                      <a:alpha val="60000"/>
                    </a:srgbClr>
                  </a:glow>
                  <a:outerShdw blurRad="63500" dir="3600000" algn="tl" rotWithShape="0">
                    <a:srgbClr val="000000">
                      <a:alpha val="70000"/>
                    </a:srgbClr>
                  </a:outerShdw>
                </a:effectLst>
                <a:latin typeface="Comic Sans MS" panose="030F0702030302020204" pitchFamily="66" charset="0"/>
                <a:cs typeface="Tahoma" pitchFamily="34" charset="0"/>
              </a:rPr>
              <a:t> </a:t>
            </a:r>
            <a:r>
              <a:rPr lang="es-ES_tradnl" sz="2600" dirty="0" smtClean="0">
                <a:ln w="18415" cmpd="sng">
                  <a:solidFill>
                    <a:srgbClr val="FFFFFF"/>
                  </a:solidFill>
                  <a:prstDash val="solid"/>
                </a:ln>
                <a:solidFill>
                  <a:srgbClr val="FFFFFF"/>
                </a:solidFill>
                <a:effectLst>
                  <a:glow rad="101600">
                    <a:srgbClr val="0C0C00">
                      <a:alpha val="60000"/>
                    </a:srgbClr>
                  </a:glow>
                  <a:outerShdw blurRad="63500" dir="3600000" algn="tl" rotWithShape="0">
                    <a:srgbClr val="000000">
                      <a:alpha val="70000"/>
                    </a:srgbClr>
                  </a:outerShdw>
                </a:effectLst>
                <a:latin typeface="Comic Sans MS" panose="030F0702030302020204" pitchFamily="66" charset="0"/>
                <a:cs typeface="Tahoma" pitchFamily="34" charset="0"/>
              </a:rPr>
              <a:t>En el desierto el lugar del encuentro y de la tentación.                                    </a:t>
            </a:r>
          </a:p>
          <a:p>
            <a:pPr algn="ctr" fontAlgn="base">
              <a:spcBef>
                <a:spcPct val="0"/>
              </a:spcBef>
              <a:spcAft>
                <a:spcPct val="0"/>
              </a:spcAft>
            </a:pPr>
            <a:endParaRPr lang="es-ES_tradnl" sz="2600" dirty="0">
              <a:ln w="18415" cmpd="sng">
                <a:solidFill>
                  <a:srgbClr val="FFFFFF"/>
                </a:solidFill>
                <a:prstDash val="solid"/>
              </a:ln>
              <a:solidFill>
                <a:srgbClr val="FFFFFF"/>
              </a:solidFill>
              <a:effectLst>
                <a:glow rad="101600">
                  <a:srgbClr val="0C0C00">
                    <a:alpha val="60000"/>
                  </a:srgbClr>
                </a:glow>
                <a:outerShdw blurRad="63500" dir="3600000" algn="tl" rotWithShape="0">
                  <a:srgbClr val="000000">
                    <a:alpha val="70000"/>
                  </a:srgbClr>
                </a:outerShdw>
              </a:effectLst>
              <a:latin typeface="Comic Sans MS" panose="030F0702030302020204" pitchFamily="66" charset="0"/>
              <a:cs typeface="Tahoma" pitchFamily="34" charset="0"/>
            </a:endParaRPr>
          </a:p>
          <a:p>
            <a:pPr algn="ctr" fontAlgn="base">
              <a:spcBef>
                <a:spcPct val="0"/>
              </a:spcBef>
              <a:spcAft>
                <a:spcPct val="0"/>
              </a:spcAft>
            </a:pPr>
            <a:r>
              <a:rPr lang="es-ES_tradnl" sz="2600" dirty="0" smtClean="0">
                <a:ln w="18415" cmpd="sng">
                  <a:solidFill>
                    <a:srgbClr val="FFFFFF"/>
                  </a:solidFill>
                  <a:prstDash val="solid"/>
                </a:ln>
                <a:solidFill>
                  <a:srgbClr val="FFFFFF"/>
                </a:solidFill>
                <a:effectLst>
                  <a:glow rad="101600">
                    <a:srgbClr val="0C0C00">
                      <a:alpha val="60000"/>
                    </a:srgbClr>
                  </a:glow>
                  <a:outerShdw blurRad="63500" dir="3600000" algn="tl" rotWithShape="0">
                    <a:srgbClr val="000000">
                      <a:alpha val="70000"/>
                    </a:srgbClr>
                  </a:outerShdw>
                </a:effectLst>
                <a:latin typeface="Comic Sans MS" panose="030F0702030302020204" pitchFamily="66" charset="0"/>
                <a:cs typeface="Tahoma" pitchFamily="34" charset="0"/>
              </a:rPr>
              <a:t>¿En qué situaciones de la vida nos </a:t>
            </a:r>
            <a:r>
              <a:rPr lang="es-ES_tradnl" sz="2600" dirty="0" err="1" smtClean="0">
                <a:ln w="18415" cmpd="sng">
                  <a:solidFill>
                    <a:srgbClr val="FFFFFF"/>
                  </a:solidFill>
                  <a:prstDash val="solid"/>
                </a:ln>
                <a:solidFill>
                  <a:srgbClr val="FFFFFF"/>
                </a:solidFill>
                <a:effectLst>
                  <a:glow rad="101600">
                    <a:srgbClr val="0C0C00">
                      <a:alpha val="60000"/>
                    </a:srgbClr>
                  </a:glow>
                  <a:outerShdw blurRad="63500" dir="3600000" algn="tl" rotWithShape="0">
                    <a:srgbClr val="000000">
                      <a:alpha val="70000"/>
                    </a:srgbClr>
                  </a:outerShdw>
                </a:effectLst>
                <a:latin typeface="Comic Sans MS" panose="030F0702030302020204" pitchFamily="66" charset="0"/>
                <a:cs typeface="Tahoma" pitchFamily="34" charset="0"/>
              </a:rPr>
              <a:t>encontramos“en</a:t>
            </a:r>
            <a:r>
              <a:rPr lang="es-ES_tradnl" sz="2600" dirty="0" smtClean="0">
                <a:ln w="18415" cmpd="sng">
                  <a:solidFill>
                    <a:srgbClr val="FFFFFF"/>
                  </a:solidFill>
                  <a:prstDash val="solid"/>
                </a:ln>
                <a:solidFill>
                  <a:srgbClr val="FFFFFF"/>
                </a:solidFill>
                <a:effectLst>
                  <a:glow rad="101600">
                    <a:srgbClr val="0C0C00">
                      <a:alpha val="60000"/>
                    </a:srgbClr>
                  </a:glow>
                  <a:outerShdw blurRad="63500" dir="3600000" algn="tl" rotWithShape="0">
                    <a:srgbClr val="000000">
                      <a:alpha val="70000"/>
                    </a:srgbClr>
                  </a:outerShdw>
                </a:effectLst>
                <a:latin typeface="Comic Sans MS" panose="030F0702030302020204" pitchFamily="66" charset="0"/>
                <a:cs typeface="Tahoma" pitchFamily="34" charset="0"/>
              </a:rPr>
              <a:t> el desierto”?</a:t>
            </a:r>
            <a:endParaRPr lang="es-PE" sz="2600" dirty="0">
              <a:ln w="18415" cmpd="sng">
                <a:solidFill>
                  <a:srgbClr val="FFFFFF"/>
                </a:solidFill>
                <a:prstDash val="solid"/>
              </a:ln>
              <a:solidFill>
                <a:srgbClr val="FFFFFF"/>
              </a:solidFill>
              <a:effectLst>
                <a:glow rad="101600">
                  <a:srgbClr val="0C0C00">
                    <a:alpha val="60000"/>
                  </a:srgbClr>
                </a:glow>
                <a:outerShdw blurRad="63500" dir="3600000" algn="tl" rotWithShape="0">
                  <a:srgbClr val="000000">
                    <a:alpha val="70000"/>
                  </a:srgbClr>
                </a:outerShdw>
              </a:effectLst>
              <a:latin typeface="Comic Sans MS" panose="030F0702030302020204" pitchFamily="66" charset="0"/>
              <a:cs typeface="Tahoma" pitchFamily="34" charset="0"/>
            </a:endParaRPr>
          </a:p>
        </p:txBody>
      </p:sp>
    </p:spTree>
    <p:extLst>
      <p:ext uri="{BB962C8B-B14F-4D97-AF65-F5344CB8AC3E}">
        <p14:creationId xmlns:p14="http://schemas.microsoft.com/office/powerpoint/2010/main" val="294705927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640942" y="606492"/>
            <a:ext cx="4060367" cy="2308324"/>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algn="ctr" fontAlgn="base">
              <a:spcBef>
                <a:spcPct val="0"/>
              </a:spcBef>
              <a:spcAft>
                <a:spcPct val="0"/>
              </a:spcAft>
            </a:pPr>
            <a:r>
              <a:rPr lang="es-ES_tradnl" sz="3600" dirty="0" smtClean="0">
                <a:solidFill>
                  <a:srgbClr val="FFFFFF"/>
                </a:solidFill>
                <a:effectLst>
                  <a:outerShdw blurRad="50800" dist="38100" algn="l" rotWithShape="0">
                    <a:prstClr val="black"/>
                  </a:outerShdw>
                </a:effectLst>
                <a:latin typeface="Rockwell" pitchFamily="18" charset="0"/>
              </a:rPr>
              <a:t>¿Cómo percibo la presencia de Cristo en esas situaciones?</a:t>
            </a:r>
            <a:endParaRPr lang="es-PE" sz="3600" dirty="0">
              <a:solidFill>
                <a:srgbClr val="FFFFFF"/>
              </a:solidFill>
              <a:effectLst>
                <a:outerShdw blurRad="50800" dist="38100" algn="l" rotWithShape="0">
                  <a:prstClr val="black"/>
                </a:outerShdw>
              </a:effectLst>
              <a:latin typeface="Rockwell" pitchFamily="18" charset="0"/>
            </a:endParaRPr>
          </a:p>
        </p:txBody>
      </p:sp>
    </p:spTree>
    <p:extLst>
      <p:ext uri="{BB962C8B-B14F-4D97-AF65-F5344CB8AC3E}">
        <p14:creationId xmlns:p14="http://schemas.microsoft.com/office/powerpoint/2010/main" val="411455441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250" autoRev="1" fill="hold">
                                          <p:stCondLst>
                                            <p:cond delay="0"/>
                                          </p:stCondLst>
                                        </p:cTn>
                                        <p:tgtEl>
                                          <p:spTgt spid="6"/>
                                        </p:tgtEl>
                                        <p:attrNameLst>
                                          <p:attrName>ppt_w</p:attrName>
                                        </p:attrNameLst>
                                      </p:cBhvr>
                                    </p:anim>
                                    <p:anim by="(#ppt_w*0.50)" calcmode="lin" valueType="num">
                                      <p:cBhvr>
                                        <p:cTn id="8" dur="250" decel="50000" autoRev="1" fill="hold">
                                          <p:stCondLst>
                                            <p:cond delay="0"/>
                                          </p:stCondLst>
                                        </p:cTn>
                                        <p:tgtEl>
                                          <p:spTgt spid="6"/>
                                        </p:tgtEl>
                                        <p:attrNameLst>
                                          <p:attrName>ppt_x</p:attrName>
                                        </p:attrNameLst>
                                      </p:cBhvr>
                                    </p:anim>
                                    <p:anim from="(-#ppt_h/2)" to="(#ppt_y)" calcmode="lin" valueType="num">
                                      <p:cBhvr>
                                        <p:cTn id="9" dur="500" fill="hold">
                                          <p:stCondLst>
                                            <p:cond delay="0"/>
                                          </p:stCondLst>
                                        </p:cTn>
                                        <p:tgtEl>
                                          <p:spTgt spid="6"/>
                                        </p:tgtEl>
                                        <p:attrNameLst>
                                          <p:attrName>ppt_y</p:attrName>
                                        </p:attrNameLst>
                                      </p:cBhvr>
                                    </p:anim>
                                    <p:animRot by="21600000">
                                      <p:cBhvr>
                                        <p:cTn id="10"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fortalecer la fe con la Bib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76" y="536284"/>
            <a:ext cx="8167308" cy="582587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10951" name="Text Box 7"/>
          <p:cNvSpPr txBox="1">
            <a:spLocks noChangeArrowheads="1"/>
          </p:cNvSpPr>
          <p:nvPr/>
        </p:nvSpPr>
        <p:spPr bwMode="auto">
          <a:xfrm>
            <a:off x="532193" y="785765"/>
            <a:ext cx="3962534" cy="4031873"/>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Ø"/>
              <a:defRPr/>
            </a:pPr>
            <a:r>
              <a:rPr lang="es-MX" sz="3200" b="1" dirty="0" smtClean="0">
                <a:solidFill>
                  <a:srgbClr val="FFFFFF"/>
                </a:solidFill>
                <a:effectLst>
                  <a:outerShdw blurRad="50800" dist="38100" algn="l" rotWithShape="0">
                    <a:prstClr val="black"/>
                  </a:outerShdw>
                </a:effectLst>
                <a:latin typeface="Arial" charset="0"/>
              </a:rPr>
              <a:t>Cuáles son las tentaciones más frecuentes que nos amenazan, personalmente , como Iglesia, como comunidad?</a:t>
            </a:r>
          </a:p>
        </p:txBody>
      </p:sp>
    </p:spTree>
    <p:extLst>
      <p:ext uri="{BB962C8B-B14F-4D97-AF65-F5344CB8AC3E}">
        <p14:creationId xmlns:p14="http://schemas.microsoft.com/office/powerpoint/2010/main" val="231555454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10951"/>
                                        </p:tgtEl>
                                        <p:attrNameLst>
                                          <p:attrName>style.visibility</p:attrName>
                                        </p:attrNameLst>
                                      </p:cBhvr>
                                      <p:to>
                                        <p:strVal val="visible"/>
                                      </p:to>
                                    </p:set>
                                    <p:animEffect transition="in" filter="fade">
                                      <p:cBhvr>
                                        <p:cTn id="7" dur="1000"/>
                                        <p:tgtEl>
                                          <p:spTgt spid="210951"/>
                                        </p:tgtEl>
                                      </p:cBhvr>
                                    </p:animEffect>
                                    <p:anim calcmode="lin" valueType="num">
                                      <p:cBhvr>
                                        <p:cTn id="8" dur="1000" fill="hold"/>
                                        <p:tgtEl>
                                          <p:spTgt spid="210951"/>
                                        </p:tgtEl>
                                        <p:attrNameLst>
                                          <p:attrName>ppt_x</p:attrName>
                                        </p:attrNameLst>
                                      </p:cBhvr>
                                      <p:tavLst>
                                        <p:tav tm="0">
                                          <p:val>
                                            <p:strVal val="#ppt_x-.1"/>
                                          </p:val>
                                        </p:tav>
                                        <p:tav tm="100000">
                                          <p:val>
                                            <p:strVal val="#ppt_x"/>
                                          </p:val>
                                        </p:tav>
                                      </p:tavLst>
                                    </p:anim>
                                    <p:anim calcmode="lin" valueType="num">
                                      <p:cBhvr>
                                        <p:cTn id="9" dur="1000" fill="hold"/>
                                        <p:tgtEl>
                                          <p:spTgt spid="2109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1" name="Text Box 7"/>
          <p:cNvSpPr txBox="1">
            <a:spLocks noChangeArrowheads="1"/>
          </p:cNvSpPr>
          <p:nvPr/>
        </p:nvSpPr>
        <p:spPr bwMode="auto">
          <a:xfrm>
            <a:off x="532193" y="785765"/>
            <a:ext cx="3962534" cy="5016758"/>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Ø"/>
              <a:defRPr/>
            </a:pPr>
            <a:r>
              <a:rPr lang="es-MX" sz="3200" b="1" dirty="0">
                <a:solidFill>
                  <a:srgbClr val="FFFFFF"/>
                </a:solidFill>
                <a:effectLst>
                  <a:outerShdw blurRad="50800" dist="38100" algn="l" rotWithShape="0">
                    <a:prstClr val="black"/>
                  </a:outerShdw>
                </a:effectLst>
                <a:latin typeface="Arial" charset="0"/>
              </a:rPr>
              <a:t>•	Comenzamos el tiempo de Cuaresma, en el que se nos invita a vivir cuarenta días de desierto como Jesús: ¿Qué tenemos que hacer para vivirlo como Él?</a:t>
            </a:r>
            <a:endParaRPr lang="es-MX" sz="3200" b="1" dirty="0" smtClean="0">
              <a:solidFill>
                <a:srgbClr val="FFFFFF"/>
              </a:solidFill>
              <a:effectLst>
                <a:outerShdw blurRad="50800" dist="38100" algn="l" rotWithShape="0">
                  <a:prstClr val="black"/>
                </a:outerShdw>
              </a:effectLst>
              <a:latin typeface="Arial" charset="0"/>
            </a:endParaRPr>
          </a:p>
        </p:txBody>
      </p:sp>
    </p:spTree>
    <p:extLst>
      <p:ext uri="{BB962C8B-B14F-4D97-AF65-F5344CB8AC3E}">
        <p14:creationId xmlns:p14="http://schemas.microsoft.com/office/powerpoint/2010/main" val="53858848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10951"/>
                                        </p:tgtEl>
                                        <p:attrNameLst>
                                          <p:attrName>style.visibility</p:attrName>
                                        </p:attrNameLst>
                                      </p:cBhvr>
                                      <p:to>
                                        <p:strVal val="visible"/>
                                      </p:to>
                                    </p:set>
                                    <p:animEffect transition="in" filter="fade">
                                      <p:cBhvr>
                                        <p:cTn id="7" dur="1000"/>
                                        <p:tgtEl>
                                          <p:spTgt spid="210951"/>
                                        </p:tgtEl>
                                      </p:cBhvr>
                                    </p:animEffect>
                                    <p:anim calcmode="lin" valueType="num">
                                      <p:cBhvr>
                                        <p:cTn id="8" dur="1000" fill="hold"/>
                                        <p:tgtEl>
                                          <p:spTgt spid="210951"/>
                                        </p:tgtEl>
                                        <p:attrNameLst>
                                          <p:attrName>ppt_x</p:attrName>
                                        </p:attrNameLst>
                                      </p:cBhvr>
                                      <p:tavLst>
                                        <p:tav tm="0">
                                          <p:val>
                                            <p:strVal val="#ppt_x-.1"/>
                                          </p:val>
                                        </p:tav>
                                        <p:tav tm="100000">
                                          <p:val>
                                            <p:strVal val="#ppt_x"/>
                                          </p:val>
                                        </p:tav>
                                      </p:tavLst>
                                    </p:anim>
                                    <p:anim calcmode="lin" valueType="num">
                                      <p:cBhvr>
                                        <p:cTn id="9" dur="1000" fill="hold"/>
                                        <p:tgtEl>
                                          <p:spTgt spid="2109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11561" y="569326"/>
            <a:ext cx="8068800" cy="1200329"/>
          </a:xfrm>
          <a:prstGeom prst="rect">
            <a:avLst/>
          </a:prstGeom>
          <a:noFill/>
        </p:spPr>
        <p:txBody>
          <a:bodyPr wrap="square" rtlCol="0">
            <a:spAutoFit/>
          </a:bodyPr>
          <a:lstStyle/>
          <a:p>
            <a:pPr fontAlgn="base">
              <a:spcBef>
                <a:spcPct val="0"/>
              </a:spcBef>
            </a:pPr>
            <a:r>
              <a:rPr lang="es-ES_tradnl" sz="2400" b="1" dirty="0" smtClean="0">
                <a:solidFill>
                  <a:srgbClr val="FFFFFF"/>
                </a:solidFill>
                <a:effectLst>
                  <a:outerShdw blurRad="50800" dist="38100" algn="l" rotWithShape="0">
                    <a:prstClr val="black"/>
                  </a:outerShdw>
                </a:effectLst>
                <a:latin typeface="Arial Narrow"/>
                <a:ea typeface="Times New Roman"/>
                <a:cs typeface="Arial"/>
              </a:rPr>
              <a:t>Ambientación:</a:t>
            </a:r>
            <a:r>
              <a:rPr lang="es-MX" sz="2400" b="1" dirty="0">
                <a:solidFill>
                  <a:srgbClr val="FFFFFF"/>
                </a:solidFill>
                <a:effectLst>
                  <a:outerShdw blurRad="50800" dist="38100" algn="l" rotWithShape="0">
                    <a:prstClr val="black"/>
                  </a:outerShdw>
                </a:effectLst>
                <a:latin typeface="Arial Narrow"/>
                <a:ea typeface="Times New Roman"/>
                <a:cs typeface="Arial"/>
              </a:rPr>
              <a:t>Para toda la cuaresma: una Cruz. Para esta semana: puñados de arena con carteles de las tentaciones de nuestro tiempo: consumismo, poder, aparentar…</a:t>
            </a:r>
            <a:endParaRPr lang="es-PE" sz="2400" dirty="0">
              <a:solidFill>
                <a:srgbClr val="FFFFFF"/>
              </a:solidFill>
              <a:effectLst>
                <a:outerShdw blurRad="50800" dist="38100" algn="l" rotWithShape="0">
                  <a:prstClr val="black"/>
                </a:outerShdw>
              </a:effectLst>
              <a:ea typeface="Times New Roman"/>
            </a:endParaRPr>
          </a:p>
        </p:txBody>
      </p:sp>
      <p:sp>
        <p:nvSpPr>
          <p:cNvPr id="6" name="5 CuadroTexto"/>
          <p:cNvSpPr txBox="1"/>
          <p:nvPr/>
        </p:nvSpPr>
        <p:spPr>
          <a:xfrm>
            <a:off x="444667" y="5545271"/>
            <a:ext cx="6787406" cy="954107"/>
          </a:xfrm>
          <a:prstGeom prst="rect">
            <a:avLst/>
          </a:prstGeom>
          <a:noFill/>
        </p:spPr>
        <p:txBody>
          <a:bodyPr wrap="square" rtlCol="0">
            <a:spAutoFit/>
          </a:bodyPr>
          <a:lstStyle/>
          <a:p>
            <a:pPr fontAlgn="base">
              <a:spcBef>
                <a:spcPct val="0"/>
              </a:spcBef>
            </a:pPr>
            <a:r>
              <a:rPr lang="es-ES_tradnl" sz="2800" b="1" spc="-150" dirty="0">
                <a:solidFill>
                  <a:srgbClr val="FFFF00"/>
                </a:solidFill>
                <a:effectLst>
                  <a:outerShdw blurRad="50800" dist="38100" algn="l" rotWithShape="0">
                    <a:prstClr val="black"/>
                  </a:outerShdw>
                </a:effectLst>
                <a:latin typeface="Arial Narrow"/>
                <a:ea typeface="Times New Roman"/>
                <a:cs typeface="Arial"/>
              </a:rPr>
              <a:t>Cantos </a:t>
            </a:r>
            <a:r>
              <a:rPr lang="es-ES_tradnl" sz="2800" b="1" spc="-150" dirty="0" smtClean="0">
                <a:solidFill>
                  <a:srgbClr val="FFFF00"/>
                </a:solidFill>
                <a:effectLst>
                  <a:outerShdw blurRad="50800" dist="38100" algn="l" rotWithShape="0">
                    <a:prstClr val="black"/>
                  </a:outerShdw>
                </a:effectLst>
                <a:latin typeface="Arial Narrow"/>
                <a:ea typeface="Times New Roman"/>
                <a:cs typeface="Arial"/>
              </a:rPr>
              <a:t>sugeridos: </a:t>
            </a:r>
            <a:r>
              <a:rPr lang="es-MX" sz="2800" b="1" spc="-150" dirty="0" smtClean="0">
                <a:solidFill>
                  <a:schemeClr val="bg1"/>
                </a:solidFill>
                <a:effectLst>
                  <a:outerShdw blurRad="50800" dist="38100" algn="l" rotWithShape="0">
                    <a:prstClr val="black"/>
                  </a:outerShdw>
                </a:effectLst>
                <a:latin typeface="Arial Narrow"/>
                <a:ea typeface="Times New Roman"/>
                <a:cs typeface="Arial"/>
              </a:rPr>
              <a:t>Nos </a:t>
            </a:r>
            <a:r>
              <a:rPr lang="es-MX" sz="2800" b="1" spc="-150" dirty="0">
                <a:solidFill>
                  <a:schemeClr val="bg1"/>
                </a:solidFill>
                <a:effectLst>
                  <a:outerShdw blurRad="50800" dist="38100" algn="l" rotWithShape="0">
                    <a:prstClr val="black"/>
                  </a:outerShdw>
                </a:effectLst>
                <a:latin typeface="Arial Narrow"/>
                <a:ea typeface="Times New Roman"/>
                <a:cs typeface="Arial"/>
              </a:rPr>
              <a:t>has llamado al desierto; Caminaré en presencia del Señor</a:t>
            </a:r>
            <a:endParaRPr lang="es-PE" sz="2800" b="1" spc="-150" dirty="0">
              <a:solidFill>
                <a:schemeClr val="bg1"/>
              </a:solidFill>
              <a:effectLst>
                <a:outerShdw blurRad="50800" dist="38100" algn="l" rotWithShape="0">
                  <a:prstClr val="black"/>
                </a:outerShdw>
              </a:effectLst>
            </a:endParaRPr>
          </a:p>
        </p:txBody>
      </p:sp>
    </p:spTree>
    <p:extLst>
      <p:ext uri="{BB962C8B-B14F-4D97-AF65-F5344CB8AC3E}">
        <p14:creationId xmlns:p14="http://schemas.microsoft.com/office/powerpoint/2010/main" val="66188201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1" name="Text Box 7"/>
          <p:cNvSpPr txBox="1">
            <a:spLocks noChangeArrowheads="1"/>
          </p:cNvSpPr>
          <p:nvPr/>
        </p:nvSpPr>
        <p:spPr bwMode="auto">
          <a:xfrm>
            <a:off x="532193" y="785765"/>
            <a:ext cx="3962534" cy="3539430"/>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Ø"/>
              <a:defRPr/>
            </a:pPr>
            <a:r>
              <a:rPr lang="es-MX" sz="3200" b="1" dirty="0">
                <a:solidFill>
                  <a:srgbClr val="FFFFFF"/>
                </a:solidFill>
                <a:effectLst>
                  <a:outerShdw blurRad="50800" dist="38100" algn="l" rotWithShape="0">
                    <a:prstClr val="black"/>
                  </a:outerShdw>
                </a:effectLst>
                <a:latin typeface="Arial" charset="0"/>
              </a:rPr>
              <a:t>••	“Conviértanse y crean en la Buena Noticia” (v. 15). </a:t>
            </a:r>
            <a:r>
              <a:rPr lang="es-MX" sz="3200" b="1" dirty="0" smtClean="0">
                <a:solidFill>
                  <a:srgbClr val="FFFFFF"/>
                </a:solidFill>
                <a:effectLst>
                  <a:outerShdw blurRad="50800" dist="38100" algn="l" rotWithShape="0">
                    <a:prstClr val="black"/>
                  </a:outerShdw>
                </a:effectLst>
                <a:latin typeface="Arial" charset="0"/>
              </a:rPr>
              <a:t>                  ¿</a:t>
            </a:r>
            <a:r>
              <a:rPr lang="es-MX" sz="3200" b="1" dirty="0">
                <a:solidFill>
                  <a:srgbClr val="FFFFFF"/>
                </a:solidFill>
                <a:effectLst>
                  <a:outerShdw blurRad="50800" dist="38100" algn="l" rotWithShape="0">
                    <a:prstClr val="black"/>
                  </a:outerShdw>
                </a:effectLst>
                <a:latin typeface="Arial" charset="0"/>
              </a:rPr>
              <a:t>De qué necesito convertirme?	</a:t>
            </a:r>
            <a:endParaRPr lang="es-MX" sz="3200" b="1" dirty="0" smtClean="0">
              <a:solidFill>
                <a:srgbClr val="FFFFFF"/>
              </a:solidFill>
              <a:effectLst>
                <a:outerShdw blurRad="50800" dist="38100" algn="l" rotWithShape="0">
                  <a:prstClr val="black"/>
                </a:outerShdw>
              </a:effectLst>
              <a:latin typeface="Arial" charset="0"/>
            </a:endParaRPr>
          </a:p>
        </p:txBody>
      </p:sp>
    </p:spTree>
    <p:extLst>
      <p:ext uri="{BB962C8B-B14F-4D97-AF65-F5344CB8AC3E}">
        <p14:creationId xmlns:p14="http://schemas.microsoft.com/office/powerpoint/2010/main" val="392806777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10951"/>
                                        </p:tgtEl>
                                        <p:attrNameLst>
                                          <p:attrName>style.visibility</p:attrName>
                                        </p:attrNameLst>
                                      </p:cBhvr>
                                      <p:to>
                                        <p:strVal val="visible"/>
                                      </p:to>
                                    </p:set>
                                    <p:animEffect transition="in" filter="fade">
                                      <p:cBhvr>
                                        <p:cTn id="7" dur="1000"/>
                                        <p:tgtEl>
                                          <p:spTgt spid="210951"/>
                                        </p:tgtEl>
                                      </p:cBhvr>
                                    </p:animEffect>
                                    <p:anim calcmode="lin" valueType="num">
                                      <p:cBhvr>
                                        <p:cTn id="8" dur="1000" fill="hold"/>
                                        <p:tgtEl>
                                          <p:spTgt spid="210951"/>
                                        </p:tgtEl>
                                        <p:attrNameLst>
                                          <p:attrName>ppt_x</p:attrName>
                                        </p:attrNameLst>
                                      </p:cBhvr>
                                      <p:tavLst>
                                        <p:tav tm="0">
                                          <p:val>
                                            <p:strVal val="#ppt_x-.1"/>
                                          </p:val>
                                        </p:tav>
                                        <p:tav tm="100000">
                                          <p:val>
                                            <p:strVal val="#ppt_x"/>
                                          </p:val>
                                        </p:tav>
                                      </p:tavLst>
                                    </p:anim>
                                    <p:anim calcmode="lin" valueType="num">
                                      <p:cBhvr>
                                        <p:cTn id="9" dur="1000" fill="hold"/>
                                        <p:tgtEl>
                                          <p:spTgt spid="2109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00" y="480292"/>
            <a:ext cx="8170761" cy="586509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4288755" y="831769"/>
            <a:ext cx="4310296" cy="4893647"/>
          </a:xfrm>
          <a:prstGeom prst="rect">
            <a:avLst/>
          </a:prstGeom>
          <a:noFill/>
        </p:spPr>
        <p:txBody>
          <a:bodyPr wrap="square" rtlCol="0">
            <a:spAutoFit/>
          </a:bodyPr>
          <a:lstStyle/>
          <a:p>
            <a:pPr algn="ctr">
              <a:spcAft>
                <a:spcPts val="0"/>
              </a:spcAft>
            </a:pPr>
            <a:r>
              <a:rPr lang="es-PE" sz="2400" b="1" u="sng"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anose="030F0702030302020204" pitchFamily="66" charset="0"/>
              </a:rPr>
              <a:t>Motivación</a:t>
            </a:r>
            <a:r>
              <a:rPr lang="es-PE" sz="24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anose="030F0702030302020204" pitchFamily="66" charset="0"/>
              </a:rPr>
              <a:t>:                      </a:t>
            </a:r>
            <a:r>
              <a:rPr lang="es-ES_tradnl" sz="2400" b="1" i="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ea typeface="Times New Roman" panose="02020603050405020304" pitchFamily="18" charset="0"/>
              </a:rPr>
              <a:t>Jesús </a:t>
            </a:r>
            <a:r>
              <a:rPr lang="es-ES_tradnl" sz="2400" b="1" i="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ea typeface="Times New Roman" panose="02020603050405020304" pitchFamily="18" charset="0"/>
              </a:rPr>
              <a:t>experimentó las tentaciones y venció al Tentador. Igual que Cristo, quienes se dejan guiar por el Espíritu, salen victoriosos. Si se lo permitimos, Dios puede reinar en nuestro corazón, en nuestra sociedad, en nuestro mundo. Hablemos con él, desde lo que nos ha sugerido este pasaje</a:t>
            </a:r>
            <a:r>
              <a:rPr lang="es-ES_tradnl" sz="2400" b="1" i="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panose="020B0604020202020204" pitchFamily="34" charset="0"/>
                <a:ea typeface="Times New Roman" panose="02020603050405020304" pitchFamily="18" charset="0"/>
              </a:rPr>
              <a:t>.</a:t>
            </a:r>
            <a:endParaRPr lang="es-ES_tradnl" sz="24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anose="030F0702030302020204" pitchFamily="66" charset="0"/>
            </a:endParaRPr>
          </a:p>
        </p:txBody>
      </p:sp>
      <p:sp>
        <p:nvSpPr>
          <p:cNvPr id="7" name="Rectángulo redondeado 6"/>
          <p:cNvSpPr>
            <a:spLocks noChangeArrowheads="1"/>
          </p:cNvSpPr>
          <p:nvPr/>
        </p:nvSpPr>
        <p:spPr bwMode="auto">
          <a:xfrm>
            <a:off x="611560" y="593167"/>
            <a:ext cx="2946059" cy="877899"/>
          </a:xfrm>
          <a:prstGeom prst="roundRect">
            <a:avLst>
              <a:gd name="adj" fmla="val 16667"/>
            </a:avLst>
          </a:prstGeom>
          <a:solidFill>
            <a:srgbClr val="611567"/>
          </a:solidFill>
          <a:ln>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600" b="1" kern="0" dirty="0">
                <a:solidFill>
                  <a:srgbClr val="FFFFFF"/>
                </a:solidFill>
                <a:ea typeface="Times New Roman" panose="02020603050405020304" pitchFamily="18" charset="0"/>
              </a:rPr>
              <a:t>ORATIO</a:t>
            </a:r>
            <a:endParaRPr lang="es-PE" sz="1600" kern="0" dirty="0">
              <a:solidFill>
                <a:srgbClr val="FFFFFF"/>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880000"/>
                </a:solidFill>
                <a:ea typeface="Times New Roman" panose="02020603050405020304" pitchFamily="18" charset="0"/>
              </a:rPr>
              <a:t>¿</a:t>
            </a:r>
            <a:r>
              <a:rPr lang="es-ES_tradnl" sz="1600" b="1" kern="0" dirty="0">
                <a:solidFill>
                  <a:srgbClr val="FFFF00"/>
                </a:solidFill>
                <a:ea typeface="Times New Roman" panose="02020603050405020304" pitchFamily="18" charset="0"/>
              </a:rPr>
              <a:t>Qué le digo al Señor motivado por su Palabra?</a:t>
            </a:r>
            <a:endParaRPr lang="es-PE" sz="2400" kern="0" dirty="0">
              <a:solidFill>
                <a:srgbClr val="FFFF00"/>
              </a:solidFill>
              <a:ea typeface="Times New Roman" panose="02020603050405020304" pitchFamily="18" charset="0"/>
            </a:endParaRPr>
          </a:p>
        </p:txBody>
      </p:sp>
    </p:spTree>
    <p:extLst>
      <p:ext uri="{BB962C8B-B14F-4D97-AF65-F5344CB8AC3E}">
        <p14:creationId xmlns:p14="http://schemas.microsoft.com/office/powerpoint/2010/main" val="1795126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29" y="494965"/>
            <a:ext cx="8210468" cy="588636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34287" y="5796553"/>
            <a:ext cx="8082136" cy="584775"/>
          </a:xfrm>
          <a:prstGeom prst="rect">
            <a:avLst/>
          </a:prstGeom>
          <a:solidFill>
            <a:srgbClr val="660066"/>
          </a:solidFill>
          <a:scene3d>
            <a:camera prst="orthographicFront"/>
            <a:lightRig rig="threePt" dir="t"/>
          </a:scene3d>
          <a:sp3d>
            <a:bevelT prst="slope"/>
          </a:sp3d>
        </p:spPr>
        <p:txBody>
          <a:bodyPr wrap="square" rtlCol="0">
            <a:spAutoFit/>
          </a:bodyPr>
          <a:lstStyle/>
          <a:p>
            <a:pPr algn="ctr" fontAlgn="base">
              <a:spcBef>
                <a:spcPct val="0"/>
              </a:spcBef>
              <a:spcAft>
                <a:spcPct val="0"/>
              </a:spcAft>
            </a:pPr>
            <a:r>
              <a:rPr lang="es-PE" sz="1600" dirty="0">
                <a:solidFill>
                  <a:srgbClr val="FFFF00"/>
                </a:solidFill>
                <a:effectLst>
                  <a:outerShdw blurRad="38100" dist="38100" dir="2700000" algn="tl">
                    <a:srgbClr val="000000">
                      <a:alpha val="43137"/>
                    </a:srgbClr>
                  </a:outerShdw>
                </a:effectLst>
              </a:rPr>
              <a:t>Luego de un tiempo de oración personal, podemos compartir en voz alta nuestra oración, siempre dirigiéndonos a Dios mediante la alabanza, la acción de gracias o la súplica confiada. </a:t>
            </a:r>
          </a:p>
        </p:txBody>
      </p:sp>
    </p:spTree>
    <p:extLst>
      <p:ext uri="{BB962C8B-B14F-4D97-AF65-F5344CB8AC3E}">
        <p14:creationId xmlns:p14="http://schemas.microsoft.com/office/powerpoint/2010/main" val="9894884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5" y="506368"/>
            <a:ext cx="8161305" cy="5868674"/>
          </a:xfrm>
          <a:prstGeom prst="rect">
            <a:avLst/>
          </a:prstGeom>
          <a:scene3d>
            <a:camera prst="orthographicFront"/>
            <a:lightRig rig="threePt" dir="t"/>
          </a:scene3d>
          <a:sp3d>
            <a:bevelT prst="convex"/>
          </a:sp3d>
        </p:spPr>
      </p:pic>
      <p:sp>
        <p:nvSpPr>
          <p:cNvPr id="3075" name="Text Box 3"/>
          <p:cNvSpPr txBox="1">
            <a:spLocks noChangeArrowheads="1"/>
          </p:cNvSpPr>
          <p:nvPr/>
        </p:nvSpPr>
        <p:spPr bwMode="auto">
          <a:xfrm>
            <a:off x="665828" y="363214"/>
            <a:ext cx="3841750" cy="830997"/>
          </a:xfrm>
          <a:prstGeom prst="rect">
            <a:avLst/>
          </a:prstGeom>
          <a:noFill/>
          <a:ln w="9525">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defRPr/>
            </a:pPr>
            <a:r>
              <a:rPr lang="ca-ES" sz="48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a:t>
            </a:r>
            <a:r>
              <a:rPr lang="ca-ES" sz="3600" b="1" i="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Salmo</a:t>
            </a:r>
            <a:r>
              <a:rPr lang="ca-ES" sz="36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a:t>
            </a:r>
            <a:r>
              <a:rPr lang="ca-ES" sz="3600" b="1" i="1" dirty="0" smtClean="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24</a:t>
            </a:r>
            <a:endParaRPr lang="ca-ES" sz="36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endParaRPr>
          </a:p>
        </p:txBody>
      </p:sp>
      <p:sp>
        <p:nvSpPr>
          <p:cNvPr id="3077" name="Rectangle 5"/>
          <p:cNvSpPr>
            <a:spLocks noChangeArrowheads="1"/>
          </p:cNvSpPr>
          <p:nvPr/>
        </p:nvSpPr>
        <p:spPr bwMode="auto">
          <a:xfrm>
            <a:off x="577599" y="2015887"/>
            <a:ext cx="4018208" cy="304698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200" b="1" dirty="0">
                <a:solidFill>
                  <a:srgbClr val="FFFFFF"/>
                </a:solidFill>
                <a:effectLst>
                  <a:glow rad="101600">
                    <a:schemeClr val="accent4">
                      <a:satMod val="17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 </a:t>
            </a:r>
            <a:r>
              <a:rPr lang="ca-ES" sz="3200" b="1" dirty="0" err="1"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Señor</a:t>
            </a:r>
            <a:r>
              <a:rPr lang="ca-ES" sz="3200" b="1" dirty="0"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 </a:t>
            </a:r>
            <a:r>
              <a:rPr lang="ca-ES" sz="3200" b="1" dirty="0" err="1"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enseñame</a:t>
            </a:r>
            <a:r>
              <a:rPr lang="ca-ES" sz="3200" b="1" dirty="0"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 tus </a:t>
            </a:r>
            <a:r>
              <a:rPr lang="ca-ES" sz="3200" b="1" dirty="0" err="1"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caminos</a:t>
            </a:r>
            <a:r>
              <a:rPr lang="ca-ES" sz="3200" b="1" dirty="0"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 </a:t>
            </a:r>
            <a:r>
              <a:rPr lang="ca-ES" sz="3200" b="1" dirty="0" err="1"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instruyeme</a:t>
            </a:r>
            <a:r>
              <a:rPr lang="ca-ES" sz="3200" b="1" dirty="0"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 en tus sendes: </a:t>
            </a:r>
            <a:r>
              <a:rPr lang="ca-ES" sz="3200" b="1" dirty="0" err="1"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haz</a:t>
            </a:r>
            <a:r>
              <a:rPr lang="ca-ES" sz="3200" b="1" dirty="0"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 que </a:t>
            </a:r>
            <a:r>
              <a:rPr lang="ca-ES" sz="3200" b="1" dirty="0" err="1"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camine</a:t>
            </a:r>
            <a:r>
              <a:rPr lang="ca-ES" sz="3200" b="1" dirty="0"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 con </a:t>
            </a:r>
            <a:r>
              <a:rPr lang="ca-ES" sz="3200" b="1" dirty="0" err="1"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lealtad</a:t>
            </a:r>
            <a:r>
              <a:rPr lang="ca-ES" sz="3200" b="1" dirty="0"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a:t>
            </a:r>
          </a:p>
          <a:p>
            <a:pPr algn="ctr" fontAlgn="base">
              <a:spcBef>
                <a:spcPct val="0"/>
              </a:spcBef>
              <a:spcAft>
                <a:spcPct val="0"/>
              </a:spcAft>
              <a:defRPr/>
            </a:pPr>
            <a:r>
              <a:rPr lang="ca-ES" sz="3200" b="1" dirty="0"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 </a:t>
            </a:r>
            <a:r>
              <a:rPr lang="ca-ES" sz="3200" b="1" dirty="0" err="1"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enséñame</a:t>
            </a:r>
            <a:r>
              <a:rPr lang="ca-ES" sz="3200" b="1" dirty="0"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 </a:t>
            </a:r>
            <a:r>
              <a:rPr lang="ca-ES" sz="3200" b="1" dirty="0" err="1"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porque</a:t>
            </a:r>
            <a:r>
              <a:rPr lang="ca-ES" sz="3200" b="1" dirty="0"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 </a:t>
            </a:r>
            <a:r>
              <a:rPr lang="ca-ES" sz="3200" b="1" dirty="0" err="1"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tú</a:t>
            </a:r>
            <a:r>
              <a:rPr lang="ca-ES" sz="3200" b="1" dirty="0"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 eres mi </a:t>
            </a:r>
            <a:r>
              <a:rPr lang="ca-ES" sz="3200" b="1" dirty="0" err="1"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Dios</a:t>
            </a:r>
            <a:r>
              <a:rPr lang="ca-ES" sz="3200" b="1" dirty="0" smtClean="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rPr>
              <a:t> Salvador.</a:t>
            </a:r>
            <a:endParaRPr lang="ca-ES" sz="3200" b="1" dirty="0">
              <a:solidFill>
                <a:srgbClr val="FFFFFF"/>
              </a:solidFill>
              <a:effectLst>
                <a:glow rad="101600">
                  <a:schemeClr val="tx1">
                    <a:lumMod val="95000"/>
                    <a:lumOff val="5000"/>
                    <a:alpha val="40000"/>
                  </a:schemeClr>
                </a:glow>
                <a:outerShdw blurRad="38100" dist="38100" dir="2700000" algn="tl">
                  <a:srgbClr val="C0C0C0"/>
                </a:outerShdw>
              </a:effectLst>
              <a:latin typeface="Arial Narrow" panose="020B0606020202030204" pitchFamily="34" charset="0"/>
              <a:cs typeface="Arial" panose="020B0604020202020204" pitchFamily="34" charset="0"/>
            </a:endParaRPr>
          </a:p>
        </p:txBody>
      </p:sp>
      <p:sp>
        <p:nvSpPr>
          <p:cNvPr id="6" name="Rectangle 4"/>
          <p:cNvSpPr>
            <a:spLocks noChangeArrowheads="1"/>
          </p:cNvSpPr>
          <p:nvPr/>
        </p:nvSpPr>
        <p:spPr bwMode="auto">
          <a:xfrm>
            <a:off x="535724" y="5202584"/>
            <a:ext cx="7704842" cy="120032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r>
              <a:rPr lang="ca-ES" sz="3600" b="1" i="1" dirty="0">
                <a:solidFill>
                  <a:srgbClr val="FFFFFF"/>
                </a:solidFill>
                <a:effectLst>
                  <a:outerShdw blurRad="38100" dist="38100" dir="2700000" algn="tl">
                    <a:srgbClr val="000000">
                      <a:alpha val="43137"/>
                    </a:srgbClr>
                  </a:outerShdw>
                </a:effectLst>
                <a:latin typeface="Colonna MT" panose="04020805060202030203" pitchFamily="82" charset="0"/>
              </a:rPr>
              <a:t> </a:t>
            </a:r>
            <a:r>
              <a:rPr lang="ca-ES" sz="3600" b="1" i="1" dirty="0" smtClean="0">
                <a:solidFill>
                  <a:srgbClr val="FFFFFF"/>
                </a:solidFill>
                <a:effectLst>
                  <a:outerShdw blurRad="38100" dist="38100" dir="2700000" algn="tl">
                    <a:srgbClr val="000000">
                      <a:alpha val="43137"/>
                    </a:srgbClr>
                  </a:outerShdw>
                </a:effectLst>
                <a:latin typeface="Colonna MT" panose="04020805060202030203" pitchFamily="82" charset="0"/>
              </a:rPr>
              <a:t>Tus, sendes, </a:t>
            </a:r>
            <a:r>
              <a:rPr lang="ca-ES" sz="3600" b="1" i="1" dirty="0" err="1" smtClean="0">
                <a:solidFill>
                  <a:srgbClr val="FFFFFF"/>
                </a:solidFill>
                <a:effectLst>
                  <a:outerShdw blurRad="38100" dist="38100" dir="2700000" algn="tl">
                    <a:srgbClr val="000000">
                      <a:alpha val="43137"/>
                    </a:srgbClr>
                  </a:outerShdw>
                </a:effectLst>
                <a:latin typeface="Colonna MT" panose="04020805060202030203" pitchFamily="82" charset="0"/>
              </a:rPr>
              <a:t>Señor</a:t>
            </a:r>
            <a:r>
              <a:rPr lang="ca-ES" sz="3600" b="1" i="1" dirty="0" smtClean="0">
                <a:solidFill>
                  <a:srgbClr val="FFFFFF"/>
                </a:solidFill>
                <a:effectLst>
                  <a:outerShdw blurRad="38100" dist="38100" dir="2700000" algn="tl">
                    <a:srgbClr val="000000">
                      <a:alpha val="43137"/>
                    </a:srgbClr>
                  </a:outerShdw>
                </a:effectLst>
                <a:latin typeface="Colonna MT" panose="04020805060202030203" pitchFamily="82" charset="0"/>
              </a:rPr>
              <a:t>, son misericòrdia                </a:t>
            </a:r>
          </a:p>
          <a:p>
            <a:pPr algn="ctr" fontAlgn="base">
              <a:spcBef>
                <a:spcPct val="0"/>
              </a:spcBef>
              <a:spcAft>
                <a:spcPct val="0"/>
              </a:spcAft>
              <a:defRPr/>
            </a:pPr>
            <a:r>
              <a:rPr lang="ca-ES" sz="3600" b="1" i="1" dirty="0" smtClean="0">
                <a:solidFill>
                  <a:srgbClr val="FFFFFF"/>
                </a:solidFill>
                <a:effectLst>
                  <a:outerShdw blurRad="38100" dist="38100" dir="2700000" algn="tl">
                    <a:srgbClr val="000000">
                      <a:alpha val="43137"/>
                    </a:srgbClr>
                  </a:outerShdw>
                </a:effectLst>
                <a:latin typeface="Colonna MT" panose="04020805060202030203" pitchFamily="82" charset="0"/>
              </a:rPr>
              <a:t> y </a:t>
            </a:r>
            <a:r>
              <a:rPr lang="ca-ES" sz="3600" b="1" i="1" dirty="0" err="1" smtClean="0">
                <a:solidFill>
                  <a:srgbClr val="FFFFFF"/>
                </a:solidFill>
                <a:effectLst>
                  <a:outerShdw blurRad="38100" dist="38100" dir="2700000" algn="tl">
                    <a:srgbClr val="000000">
                      <a:alpha val="43137"/>
                    </a:srgbClr>
                  </a:outerShdw>
                </a:effectLst>
                <a:latin typeface="Colonna MT" panose="04020805060202030203" pitchFamily="82" charset="0"/>
              </a:rPr>
              <a:t>lealtad</a:t>
            </a:r>
            <a:r>
              <a:rPr lang="ca-ES" sz="3600" b="1" i="1" dirty="0" smtClean="0">
                <a:solidFill>
                  <a:srgbClr val="FFFFFF"/>
                </a:solidFill>
                <a:effectLst>
                  <a:outerShdw blurRad="38100" dist="38100" dir="2700000" algn="tl">
                    <a:srgbClr val="000000">
                      <a:alpha val="43137"/>
                    </a:srgbClr>
                  </a:outerShdw>
                </a:effectLst>
                <a:latin typeface="Colonna MT" panose="04020805060202030203" pitchFamily="82" charset="0"/>
              </a:rPr>
              <a:t>.</a:t>
            </a:r>
            <a:endParaRPr lang="ca-ES" sz="3600" b="1" i="1" dirty="0">
              <a:solidFill>
                <a:srgbClr val="FFFFFF"/>
              </a:solidFill>
              <a:effectLst>
                <a:outerShdw blurRad="38100" dist="38100" dir="2700000" algn="tl">
                  <a:srgbClr val="000000">
                    <a:alpha val="43137"/>
                  </a:srgbClr>
                </a:outerShdw>
              </a:effectLst>
              <a:latin typeface="Colonna MT" panose="04020805060202030203" pitchFamily="82" charset="0"/>
            </a:endParaRPr>
          </a:p>
        </p:txBody>
      </p:sp>
    </p:spTree>
    <p:extLst>
      <p:ext uri="{BB962C8B-B14F-4D97-AF65-F5344CB8AC3E}">
        <p14:creationId xmlns:p14="http://schemas.microsoft.com/office/powerpoint/2010/main" val="39103129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up)">
                                      <p:cBhvr>
                                        <p:cTn id="7" dur="5000"/>
                                        <p:tgtEl>
                                          <p:spTgt spid="3077"/>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34" y="502276"/>
            <a:ext cx="8213284" cy="5924282"/>
          </a:xfrm>
          <a:prstGeom prst="rect">
            <a:avLst/>
          </a:prstGeom>
          <a:scene3d>
            <a:camera prst="orthographicFront"/>
            <a:lightRig rig="threePt" dir="t"/>
          </a:scene3d>
          <a:sp3d>
            <a:bevelT prst="convex"/>
          </a:sp3d>
        </p:spPr>
      </p:pic>
      <p:sp>
        <p:nvSpPr>
          <p:cNvPr id="11267" name="Rectangle 3"/>
          <p:cNvSpPr>
            <a:spLocks noChangeArrowheads="1"/>
          </p:cNvSpPr>
          <p:nvPr/>
        </p:nvSpPr>
        <p:spPr bwMode="auto">
          <a:xfrm>
            <a:off x="4522452" y="4189327"/>
            <a:ext cx="4183666" cy="1754326"/>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r>
              <a:rPr lang="ca-ES" sz="3600" b="1" dirty="0">
                <a:solidFill>
                  <a:srgbClr val="FFFFFF"/>
                </a:solidFill>
                <a:effectLst>
                  <a:outerShdw blurRad="38100" dist="38100" dir="2700000" algn="tl">
                    <a:srgbClr val="000000">
                      <a:alpha val="43137"/>
                    </a:srgbClr>
                  </a:outerShdw>
                </a:effectLst>
                <a:latin typeface="Colonna MT" panose="04020805060202030203" pitchFamily="82" charset="0"/>
              </a:rPr>
              <a:t> </a:t>
            </a:r>
            <a:r>
              <a:rPr lang="ca-ES" sz="3600" b="1" dirty="0" smtClean="0">
                <a:solidFill>
                  <a:srgbClr val="FFFFFF"/>
                </a:solidFill>
                <a:effectLst>
                  <a:outerShdw blurRad="38100" dist="38100" dir="2700000" algn="tl">
                    <a:srgbClr val="000000">
                      <a:alpha val="43137"/>
                    </a:srgbClr>
                  </a:outerShdw>
                </a:effectLst>
                <a:latin typeface="Colonna MT" panose="04020805060202030203" pitchFamily="82" charset="0"/>
              </a:rPr>
              <a:t>Tus sendes </a:t>
            </a:r>
            <a:r>
              <a:rPr lang="ca-ES" sz="3600" b="1" dirty="0" err="1" smtClean="0">
                <a:solidFill>
                  <a:srgbClr val="FFFFFF"/>
                </a:solidFill>
                <a:effectLst>
                  <a:outerShdw blurRad="38100" dist="38100" dir="2700000" algn="tl">
                    <a:srgbClr val="000000">
                      <a:alpha val="43137"/>
                    </a:srgbClr>
                  </a:outerShdw>
                </a:effectLst>
                <a:latin typeface="Colonna MT" panose="04020805060202030203" pitchFamily="82" charset="0"/>
              </a:rPr>
              <a:t>Señor</a:t>
            </a:r>
            <a:r>
              <a:rPr lang="ca-ES" sz="3600" b="1" dirty="0" smtClean="0">
                <a:solidFill>
                  <a:srgbClr val="FFFFFF"/>
                </a:solidFill>
                <a:effectLst>
                  <a:outerShdw blurRad="38100" dist="38100" dir="2700000" algn="tl">
                    <a:srgbClr val="000000">
                      <a:alpha val="43137"/>
                    </a:srgbClr>
                  </a:outerShdw>
                </a:effectLst>
                <a:latin typeface="Colonna MT" panose="04020805060202030203" pitchFamily="82" charset="0"/>
              </a:rPr>
              <a:t>, son misericòrdia y </a:t>
            </a:r>
            <a:r>
              <a:rPr lang="ca-ES" sz="3600" b="1" dirty="0" err="1" smtClean="0">
                <a:solidFill>
                  <a:srgbClr val="FFFFFF"/>
                </a:solidFill>
                <a:effectLst>
                  <a:outerShdw blurRad="38100" dist="38100" dir="2700000" algn="tl">
                    <a:srgbClr val="000000">
                      <a:alpha val="43137"/>
                    </a:srgbClr>
                  </a:outerShdw>
                </a:effectLst>
                <a:latin typeface="Colonna MT" panose="04020805060202030203" pitchFamily="82" charset="0"/>
              </a:rPr>
              <a:t>Lealtad</a:t>
            </a:r>
            <a:r>
              <a:rPr lang="ca-ES" sz="3600" b="1" dirty="0" smtClean="0">
                <a:solidFill>
                  <a:srgbClr val="FFFFFF"/>
                </a:solidFill>
                <a:effectLst>
                  <a:outerShdw blurRad="38100" dist="38100" dir="2700000" algn="tl">
                    <a:srgbClr val="000000">
                      <a:alpha val="43137"/>
                    </a:srgbClr>
                  </a:outerShdw>
                </a:effectLst>
                <a:latin typeface="Colonna MT" panose="04020805060202030203" pitchFamily="82" charset="0"/>
              </a:rPr>
              <a:t>..</a:t>
            </a:r>
            <a:endParaRPr lang="ca-ES" sz="3600" b="1" dirty="0">
              <a:solidFill>
                <a:srgbClr val="FFFFFF"/>
              </a:solidFill>
              <a:effectLst>
                <a:outerShdw blurRad="38100" dist="38100" dir="2700000" algn="tl">
                  <a:srgbClr val="000000">
                    <a:alpha val="43137"/>
                  </a:srgbClr>
                </a:outerShdw>
              </a:effectLst>
              <a:latin typeface="Colonna MT" panose="04020805060202030203" pitchFamily="82" charset="0"/>
            </a:endParaRPr>
          </a:p>
        </p:txBody>
      </p:sp>
      <p:sp>
        <p:nvSpPr>
          <p:cNvPr id="11268" name="Rectangle 4"/>
          <p:cNvSpPr>
            <a:spLocks noChangeArrowheads="1"/>
          </p:cNvSpPr>
          <p:nvPr/>
        </p:nvSpPr>
        <p:spPr bwMode="auto">
          <a:xfrm>
            <a:off x="525568" y="450760"/>
            <a:ext cx="8141377"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200" b="1" dirty="0" err="1"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Recueerda</a:t>
            </a:r>
            <a:r>
              <a:rPr lang="ca-ES" sz="3200" b="1" dirty="0"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a:t>
            </a:r>
            <a:r>
              <a:rPr lang="ca-ES" sz="3200" b="1" dirty="0" err="1"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Señor</a:t>
            </a:r>
            <a:r>
              <a:rPr lang="ca-ES" sz="3200" b="1" dirty="0"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que tu </a:t>
            </a:r>
            <a:r>
              <a:rPr lang="ca-ES" sz="3200" b="1" dirty="0" err="1"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ternura</a:t>
            </a:r>
            <a:r>
              <a:rPr lang="ca-ES" sz="3200" b="1" dirty="0"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y tu </a:t>
            </a:r>
            <a:r>
              <a:rPr lang="ca-ES" sz="3200" b="1" dirty="0" err="1"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misericodia</a:t>
            </a:r>
            <a:r>
              <a:rPr lang="ca-ES" sz="3200" b="1" dirty="0"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son eterna. </a:t>
            </a:r>
            <a:r>
              <a:rPr lang="ca-ES" sz="3200" b="1" dirty="0" err="1"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Acuerdate</a:t>
            </a:r>
            <a:r>
              <a:rPr lang="ca-ES" sz="3200" b="1" dirty="0"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de </a:t>
            </a:r>
            <a:r>
              <a:rPr lang="ca-ES" sz="3200" b="1" dirty="0" err="1"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mí</a:t>
            </a:r>
            <a:r>
              <a:rPr lang="ca-ES" sz="3200" b="1" dirty="0"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con misericòrdia, por tu </a:t>
            </a:r>
            <a:r>
              <a:rPr lang="ca-ES" sz="3200" b="1" dirty="0" err="1"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bondad</a:t>
            </a:r>
            <a:r>
              <a:rPr lang="ca-ES" sz="3200" b="1" dirty="0"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a:t>
            </a:r>
            <a:r>
              <a:rPr lang="ca-ES" sz="3200" b="1" dirty="0" err="1"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Seeñor</a:t>
            </a:r>
            <a:endPar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3618609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up)">
                                      <p:cBhvr>
                                        <p:cTn id="7" dur="5000"/>
                                        <p:tgtEl>
                                          <p:spTgt spid="11268"/>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up)">
                                      <p:cBhvr>
                                        <p:cTn id="11" dur="5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3" y="493764"/>
            <a:ext cx="8165208" cy="589262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2291" name="Rectangle 3"/>
          <p:cNvSpPr>
            <a:spLocks noChangeArrowheads="1"/>
          </p:cNvSpPr>
          <p:nvPr/>
        </p:nvSpPr>
        <p:spPr bwMode="auto">
          <a:xfrm>
            <a:off x="835964" y="4978004"/>
            <a:ext cx="6957930" cy="1200329"/>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r" fontAlgn="base">
              <a:spcBef>
                <a:spcPct val="0"/>
              </a:spcBef>
              <a:spcAft>
                <a:spcPct val="0"/>
              </a:spcAft>
              <a:defRPr/>
            </a:pPr>
            <a:r>
              <a:rPr lang="ca-ES" sz="36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lonna MT" panose="04020805060202030203" pitchFamily="82" charset="0"/>
              </a:rPr>
              <a:t>Tus sendes, </a:t>
            </a:r>
            <a:r>
              <a:rPr lang="ca-ES" sz="3600" b="1" dirty="0" err="1"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lonna MT" panose="04020805060202030203" pitchFamily="82" charset="0"/>
              </a:rPr>
              <a:t>Señor</a:t>
            </a:r>
            <a:r>
              <a:rPr lang="ca-ES" sz="36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lonna MT" panose="04020805060202030203" pitchFamily="82" charset="0"/>
              </a:rPr>
              <a:t>, son misericòrdia </a:t>
            </a:r>
          </a:p>
          <a:p>
            <a:pPr algn="ctr" fontAlgn="base">
              <a:spcBef>
                <a:spcPct val="0"/>
              </a:spcBef>
              <a:spcAft>
                <a:spcPct val="0"/>
              </a:spcAft>
              <a:defRPr/>
            </a:pPr>
            <a:r>
              <a:rPr lang="ca-ES" sz="36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lonna MT" panose="04020805060202030203" pitchFamily="82" charset="0"/>
              </a:rPr>
              <a:t>y </a:t>
            </a:r>
            <a:r>
              <a:rPr lang="ca-ES" sz="3600" b="1" dirty="0" err="1"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lonna MT" panose="04020805060202030203" pitchFamily="82" charset="0"/>
              </a:rPr>
              <a:t>lealtad</a:t>
            </a:r>
            <a:r>
              <a:rPr lang="ca-ES" sz="36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lonna MT" panose="04020805060202030203" pitchFamily="82" charset="0"/>
              </a:rPr>
              <a:t>, .</a:t>
            </a:r>
            <a:endParaRPr lang="ca-ES" sz="3600" b="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lonna MT" panose="04020805060202030203" pitchFamily="82" charset="0"/>
            </a:endParaRPr>
          </a:p>
        </p:txBody>
      </p:sp>
      <p:sp>
        <p:nvSpPr>
          <p:cNvPr id="12292" name="Rectangle 4"/>
          <p:cNvSpPr>
            <a:spLocks noChangeArrowheads="1"/>
          </p:cNvSpPr>
          <p:nvPr/>
        </p:nvSpPr>
        <p:spPr bwMode="auto">
          <a:xfrm>
            <a:off x="481982" y="2122753"/>
            <a:ext cx="8167046" cy="1569660"/>
          </a:xfrm>
          <a:prstGeom prst="rect">
            <a:avLst/>
          </a:prstGeom>
          <a:noFill/>
          <a:ln w="9525">
            <a:noFill/>
            <a:miter lim="800000"/>
            <a:headEnd/>
            <a:tailEnd/>
          </a:ln>
          <a:effectLst>
            <a:softEdge rad="317500"/>
          </a:effectLst>
        </p:spPr>
        <p:txBody>
          <a:bodyPr wrap="square">
            <a:spAutoFit/>
          </a:bodyPr>
          <a:lstStyle/>
          <a:p>
            <a:pPr algn="ctr" fontAlgn="base">
              <a:spcBef>
                <a:spcPct val="0"/>
              </a:spcBef>
              <a:spcAft>
                <a:spcPct val="0"/>
              </a:spcAft>
              <a:defRPr/>
            </a:pPr>
            <a:r>
              <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a:t>
            </a:r>
            <a:r>
              <a:rPr lang="ca-ES" sz="32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El </a:t>
            </a:r>
            <a:r>
              <a:rPr lang="ca-ES" sz="3200" b="1" dirty="0" err="1"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Señor</a:t>
            </a:r>
            <a:r>
              <a:rPr lang="ca-ES" sz="32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es Bueno y recto, y </a:t>
            </a:r>
            <a:r>
              <a:rPr lang="ca-ES" sz="3200" b="1" dirty="0" err="1"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enseña</a:t>
            </a:r>
            <a:r>
              <a:rPr lang="ca-ES" sz="32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el camino               a los pecadores; </a:t>
            </a:r>
            <a:r>
              <a:rPr lang="ca-ES" sz="3200" b="1" dirty="0" err="1"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hace</a:t>
            </a:r>
            <a:r>
              <a:rPr lang="ca-ES" sz="32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caminar a los </a:t>
            </a:r>
            <a:r>
              <a:rPr lang="ca-ES" sz="3200" b="1" dirty="0" err="1"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humildes</a:t>
            </a:r>
            <a:r>
              <a:rPr lang="ca-ES" sz="32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con rectitud; </a:t>
            </a:r>
            <a:r>
              <a:rPr lang="ca-ES" sz="3200" b="1" dirty="0" err="1"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enseña</a:t>
            </a:r>
            <a:r>
              <a:rPr lang="ca-ES" sz="32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a:t>
            </a:r>
            <a:r>
              <a:rPr lang="ca-ES" sz="3200" b="1" dirty="0" err="1"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su</a:t>
            </a:r>
            <a:r>
              <a:rPr lang="ca-ES" sz="32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camino a los </a:t>
            </a:r>
            <a:r>
              <a:rPr lang="ca-ES" sz="3200" b="1" dirty="0" err="1"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humildes</a:t>
            </a:r>
            <a:r>
              <a:rPr lang="ca-ES" sz="32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a:t>
            </a:r>
            <a:endPar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6588361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up)">
                                      <p:cBhvr>
                                        <p:cTn id="7" dur="5000"/>
                                        <p:tgtEl>
                                          <p:spTgt spid="12292"/>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wipe(up)">
                                      <p:cBhvr>
                                        <p:cTn id="11" dur="5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b3/41/20/b34120e04ed73ce196ffd9a9cbbc9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26" y="491131"/>
            <a:ext cx="8193442" cy="588196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3898784" y="714488"/>
            <a:ext cx="1458304" cy="369332"/>
          </a:xfrm>
          <a:prstGeom prst="rect">
            <a:avLst/>
          </a:prstGeom>
          <a:solidFill>
            <a:schemeClr val="tx1">
              <a:lumMod val="95000"/>
            </a:schemeClr>
          </a:solidFill>
        </p:spPr>
        <p:txBody>
          <a:bodyPr wrap="square">
            <a:spAutoFit/>
          </a:bodyPr>
          <a:lstStyle/>
          <a:p>
            <a:pPr algn="just"/>
            <a:r>
              <a:rPr lang="es-PE" b="1" dirty="0">
                <a:solidFill>
                  <a:prstClr val="black"/>
                </a:solidFill>
                <a:effectLst>
                  <a:glow rad="63500">
                    <a:prstClr val="white">
                      <a:alpha val="40000"/>
                    </a:prstClr>
                  </a:glow>
                  <a:outerShdw blurRad="50800" dist="38100" algn="l" rotWithShape="0">
                    <a:prstClr val="white"/>
                  </a:outerShdw>
                </a:effectLst>
                <a:latin typeface="Comic Sans MS" panose="030F0702030302020204" pitchFamily="66" charset="0"/>
              </a:rPr>
              <a:t>Motivación: </a:t>
            </a:r>
            <a:r>
              <a:rPr lang="es-PE" b="1" dirty="0" smtClean="0">
                <a:solidFill>
                  <a:prstClr val="black"/>
                </a:solidFill>
                <a:effectLst>
                  <a:glow rad="63500">
                    <a:prstClr val="white">
                      <a:alpha val="40000"/>
                    </a:prstClr>
                  </a:glow>
                  <a:outerShdw blurRad="50800" dist="38100" algn="l" rotWithShape="0">
                    <a:prstClr val="white"/>
                  </a:outerShdw>
                </a:effectLst>
                <a:latin typeface="Comic Sans MS" panose="030F0702030302020204" pitchFamily="66" charset="0"/>
              </a:rPr>
              <a:t> </a:t>
            </a:r>
            <a:endParaRPr lang="es-PE" sz="1400" b="1" i="1" dirty="0">
              <a:solidFill>
                <a:prstClr val="black"/>
              </a:solidFill>
              <a:effectLst>
                <a:glow rad="63500">
                  <a:prstClr val="white">
                    <a:alpha val="40000"/>
                  </a:prstClr>
                </a:glow>
                <a:outerShdw blurRad="50800" dist="38100" algn="l" rotWithShape="0">
                  <a:prstClr val="white"/>
                </a:outerShdw>
              </a:effectLst>
              <a:latin typeface="Comic Sans MS" panose="030F0702030302020204" pitchFamily="66" charset="0"/>
            </a:endParaRPr>
          </a:p>
        </p:txBody>
      </p:sp>
      <p:sp>
        <p:nvSpPr>
          <p:cNvPr id="8" name="Rectángulo redondeado 7"/>
          <p:cNvSpPr>
            <a:spLocks noChangeArrowheads="1"/>
          </p:cNvSpPr>
          <p:nvPr/>
        </p:nvSpPr>
        <p:spPr bwMode="auto">
          <a:xfrm>
            <a:off x="521407" y="491131"/>
            <a:ext cx="2659676" cy="809635"/>
          </a:xfrm>
          <a:prstGeom prst="roundRect">
            <a:avLst>
              <a:gd name="adj" fmla="val 16667"/>
            </a:avLst>
          </a:prstGeom>
          <a:solidFill>
            <a:srgbClr val="611567"/>
          </a:solidFill>
          <a:ln w="57150">
            <a:solidFill>
              <a:srgbClr val="FFFF69"/>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400" b="1" kern="0" dirty="0">
                <a:solidFill>
                  <a:prstClr val="white"/>
                </a:solidFill>
                <a:ea typeface="Times New Roman" panose="02020603050405020304" pitchFamily="18" charset="0"/>
              </a:rPr>
              <a:t>CONTEMPLATIO</a:t>
            </a:r>
            <a:endParaRPr lang="es-PE" sz="1400" kern="0" dirty="0">
              <a:solidFill>
                <a:prstClr val="white"/>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880000"/>
                </a:solidFill>
                <a:ea typeface="Times New Roman" panose="02020603050405020304" pitchFamily="18" charset="0"/>
              </a:rPr>
              <a:t>¿</a:t>
            </a:r>
            <a:r>
              <a:rPr lang="es-ES_tradnl" sz="1600" b="1" kern="0" dirty="0">
                <a:solidFill>
                  <a:srgbClr val="FFFF00"/>
                </a:solidFill>
                <a:ea typeface="Times New Roman" panose="02020603050405020304" pitchFamily="18" charset="0"/>
              </a:rPr>
              <a:t>Qué me lleva a hacer el texto?.</a:t>
            </a:r>
            <a:endParaRPr lang="es-PE" sz="2400" kern="0" dirty="0">
              <a:solidFill>
                <a:srgbClr val="880000"/>
              </a:solidFill>
              <a:ea typeface="Times New Roman" panose="02020603050405020304" pitchFamily="18" charset="0"/>
            </a:endParaRPr>
          </a:p>
        </p:txBody>
      </p:sp>
      <p:sp>
        <p:nvSpPr>
          <p:cNvPr id="2" name="Rectángulo 1"/>
          <p:cNvSpPr/>
          <p:nvPr/>
        </p:nvSpPr>
        <p:spPr>
          <a:xfrm>
            <a:off x="571128" y="1300766"/>
            <a:ext cx="8153399" cy="1631216"/>
          </a:xfrm>
          <a:prstGeom prst="rect">
            <a:avLst/>
          </a:prstGeom>
        </p:spPr>
        <p:txBody>
          <a:bodyPr wrap="square">
            <a:spAutoFit/>
          </a:bodyPr>
          <a:lstStyle/>
          <a:p>
            <a:pPr algn="ctr"/>
            <a:r>
              <a:rPr lang="es-MX" sz="2000" b="1" dirty="0" smtClean="0">
                <a:effectLst>
                  <a:glow rad="228600">
                    <a:schemeClr val="bg2">
                      <a:lumMod val="75000"/>
                      <a:alpha val="40000"/>
                    </a:schemeClr>
                  </a:glow>
                  <a:outerShdw blurRad="38100" dist="38100" dir="2700000" algn="tl">
                    <a:srgbClr val="000000">
                      <a:alpha val="43137"/>
                    </a:srgbClr>
                  </a:outerShdw>
                </a:effectLst>
              </a:rPr>
              <a:t>Para </a:t>
            </a:r>
            <a:r>
              <a:rPr lang="es-MX" sz="2000" b="1" dirty="0">
                <a:effectLst>
                  <a:glow rad="228600">
                    <a:schemeClr val="bg2">
                      <a:lumMod val="75000"/>
                      <a:alpha val="40000"/>
                    </a:schemeClr>
                  </a:glow>
                  <a:outerShdw blurRad="38100" dist="38100" dir="2700000" algn="tl">
                    <a:srgbClr val="000000">
                      <a:alpha val="43137"/>
                    </a:srgbClr>
                  </a:outerShdw>
                </a:effectLst>
              </a:rPr>
              <a:t>san Vicente, la tentación era un estado feliz, y que un día pasado en semejante situación nos proporcionaría más mérito que un mes sin tentaciones. Decía que no hay que pedirle a Dios que nos libre de ellas, sino que nos haga utilizarlas bien y que impida que caigamos. A las hermanas aconseja</a:t>
            </a:r>
            <a:r>
              <a:rPr lang="es-MX" sz="2000" b="1" dirty="0" smtClean="0">
                <a:effectLst>
                  <a:glow rad="228600">
                    <a:schemeClr val="bg2">
                      <a:lumMod val="75000"/>
                      <a:alpha val="40000"/>
                    </a:schemeClr>
                  </a:glow>
                  <a:outerShdw blurRad="38100" dist="38100" dir="2700000" algn="tl">
                    <a:srgbClr val="000000">
                      <a:alpha val="43137"/>
                    </a:srgbClr>
                  </a:outerShdw>
                </a:effectLst>
              </a:rPr>
              <a:t>:</a:t>
            </a:r>
            <a:endParaRPr lang="es-PE" sz="2000" b="1" dirty="0">
              <a:effectLst>
                <a:glow rad="228600">
                  <a:schemeClr val="bg2">
                    <a:lumMod val="75000"/>
                    <a:alpha val="40000"/>
                  </a:schemeClr>
                </a:glow>
                <a:outerShdw blurRad="38100" dist="38100" dir="2700000" algn="tl">
                  <a:srgbClr val="000000">
                    <a:alpha val="43137"/>
                  </a:srgbClr>
                </a:outerShdw>
              </a:effectLst>
            </a:endParaRPr>
          </a:p>
        </p:txBody>
      </p:sp>
      <p:sp>
        <p:nvSpPr>
          <p:cNvPr id="9" name="Rectángulo 8"/>
          <p:cNvSpPr/>
          <p:nvPr/>
        </p:nvSpPr>
        <p:spPr>
          <a:xfrm>
            <a:off x="3583710" y="2931982"/>
            <a:ext cx="5140818" cy="3170099"/>
          </a:xfrm>
          <a:prstGeom prst="rect">
            <a:avLst/>
          </a:prstGeom>
        </p:spPr>
        <p:txBody>
          <a:bodyPr wrap="square">
            <a:spAutoFit/>
          </a:bodyPr>
          <a:lstStyle/>
          <a:p>
            <a:pPr algn="r"/>
            <a:r>
              <a:rPr lang="es-MX" sz="2000" b="1" dirty="0" smtClean="0">
                <a:effectLst>
                  <a:glow rad="228600">
                    <a:schemeClr val="bg1">
                      <a:lumMod val="85000"/>
                      <a:lumOff val="15000"/>
                      <a:alpha val="40000"/>
                    </a:schemeClr>
                  </a:glow>
                  <a:outerShdw blurRad="38100" dist="38100" dir="2700000" algn="tl">
                    <a:srgbClr val="000000">
                      <a:alpha val="43137"/>
                    </a:srgbClr>
                  </a:outerShdw>
                </a:effectLst>
              </a:rPr>
              <a:t>¿</a:t>
            </a:r>
            <a:r>
              <a:rPr lang="es-MX" sz="2000" b="1" dirty="0">
                <a:effectLst>
                  <a:glow rad="228600">
                    <a:schemeClr val="bg1">
                      <a:lumMod val="85000"/>
                      <a:lumOff val="15000"/>
                      <a:alpha val="40000"/>
                    </a:schemeClr>
                  </a:glow>
                  <a:outerShdw blurRad="38100" dist="38100" dir="2700000" algn="tl">
                    <a:srgbClr val="000000">
                      <a:alpha val="43137"/>
                    </a:srgbClr>
                  </a:outerShdw>
                </a:effectLst>
              </a:rPr>
              <a:t>Qué hacer, pues, cuando uno se encuentra en semejante aflicción? ¿Habrá que dejar de confiar en Dios, como si ya no se preocupara de nosotros? Hijas mías, hemos de esperar que hará una de estas dos cosas: o que nos sacará de la tentación, o que nos dará gracias para sacar provecho de ella. ¿No ven cómo se purifica el oro en el crisol? Del mismo modo, un alma se hace más pura y más bella por la tentación, </a:t>
            </a:r>
            <a:endParaRPr lang="es-PE" sz="2000" b="1" dirty="0">
              <a:effectLst>
                <a:glow rad="228600">
                  <a:schemeClr val="bg1">
                    <a:lumMod val="85000"/>
                    <a:lumOff val="1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3772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 fill="hold"/>
                                        <p:tgtEl>
                                          <p:spTgt spid="14"/>
                                        </p:tgtEl>
                                        <p:attrNameLst>
                                          <p:attrName>ppt_x</p:attrName>
                                        </p:attrNameLst>
                                      </p:cBhvr>
                                      <p:tavLst>
                                        <p:tav tm="0">
                                          <p:val>
                                            <p:strVal val="#ppt_x"/>
                                          </p:val>
                                        </p:tav>
                                        <p:tav tm="100000">
                                          <p:val>
                                            <p:strVal val="#ppt_x"/>
                                          </p:val>
                                        </p:tav>
                                      </p:tavLst>
                                    </p:anim>
                                    <p:anim calcmode="lin" valueType="num">
                                      <p:cBhvr additive="base">
                                        <p:cTn id="8" dur="3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2" presetClass="entr" presetSubtype="6"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1+#ppt_w/2"/>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1600"/>
                            </p:stCondLst>
                            <p:childTnLst>
                              <p:par>
                                <p:cTn id="15" presetID="2" presetClass="entr" presetSubtype="6"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1+#ppt_w/2"/>
                                          </p:val>
                                        </p:tav>
                                        <p:tav tm="100000">
                                          <p:val>
                                            <p:strVal val="#ppt_x"/>
                                          </p:val>
                                        </p:tav>
                                      </p:tavLst>
                                    </p:anim>
                                    <p:anim calcmode="lin" valueType="num">
                                      <p:cBhvr additive="base">
                                        <p:cTn id="1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b3/41/20/b34120e04ed73ce196ffd9a9cbbc9936.jpg"/>
          <p:cNvPicPr>
            <a:picLocks noChangeAspect="1" noChangeArrowheads="1"/>
          </p:cNvPicPr>
          <p:nvPr/>
        </p:nvPicPr>
        <p:blipFill rotWithShape="1">
          <a:blip r:embed="rId3">
            <a:extLst>
              <a:ext uri="{28A0092B-C50C-407E-A947-70E740481C1C}">
                <a14:useLocalDpi xmlns:a14="http://schemas.microsoft.com/office/drawing/2010/main" val="0"/>
              </a:ext>
            </a:extLst>
          </a:blip>
          <a:srcRect t="19935" r="8447" b="-1"/>
          <a:stretch/>
        </p:blipFill>
        <p:spPr bwMode="auto">
          <a:xfrm flipH="1">
            <a:off x="547262" y="498764"/>
            <a:ext cx="8088738" cy="5845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47261" y="508000"/>
            <a:ext cx="5280883" cy="5847755"/>
          </a:xfrm>
          <a:prstGeom prst="rect">
            <a:avLst/>
          </a:prstGeom>
        </p:spPr>
        <p:txBody>
          <a:bodyPr wrap="square">
            <a:spAutoFit/>
          </a:bodyPr>
          <a:lstStyle/>
          <a:p>
            <a:r>
              <a:rPr lang="es-MX" sz="2200" b="1" dirty="0">
                <a:effectLst>
                  <a:glow rad="228600">
                    <a:schemeClr val="bg2">
                      <a:lumMod val="50000"/>
                      <a:alpha val="40000"/>
                    </a:schemeClr>
                  </a:glow>
                  <a:outerShdw blurRad="38100" dist="38100" dir="2700000" algn="tl">
                    <a:srgbClr val="000000">
                      <a:alpha val="43137"/>
                    </a:srgbClr>
                  </a:outerShdw>
                </a:effectLst>
              </a:rPr>
              <a:t>así como el oro resplandece más </a:t>
            </a:r>
            <a:r>
              <a:rPr lang="es-MX" sz="2200" b="1" dirty="0" smtClean="0">
                <a:effectLst>
                  <a:glow rad="228600">
                    <a:schemeClr val="bg2">
                      <a:lumMod val="50000"/>
                      <a:alpha val="40000"/>
                    </a:schemeClr>
                  </a:glow>
                </a:effectLst>
              </a:rPr>
              <a:t>después de </a:t>
            </a:r>
            <a:r>
              <a:rPr lang="es-MX" sz="2200" b="1" dirty="0">
                <a:effectLst>
                  <a:glow rad="228600">
                    <a:schemeClr val="bg2">
                      <a:lumMod val="50000"/>
                      <a:alpha val="40000"/>
                    </a:schemeClr>
                  </a:glow>
                </a:effectLst>
              </a:rPr>
              <a:t>pasar por el fuego. Hijas mías, siendo esto así, no hay por qué preocuparse de que nos vengan tentaciones, de cualquier clase que éstas sean. Cuando Dios permita que alguna se vea atacada, que diga: "Señor, tú has prometido que no pasará nada que no sea para nuestro bien. Estoy sufriendo una tentación. Ayúdame, Señor, a soportarla, de modo que no te ofenda jamás. La acepto por amor a ti y espero que sacarás de ella tu gloria por medio de la victoria que me darás la gracia de alcanzar</a:t>
            </a:r>
            <a:r>
              <a:rPr lang="es-MX" sz="2200" b="1" dirty="0" smtClean="0">
                <a:effectLst>
                  <a:glow rad="228600">
                    <a:schemeClr val="bg2">
                      <a:lumMod val="50000"/>
                      <a:alpha val="40000"/>
                    </a:schemeClr>
                  </a:glow>
                </a:effectLst>
              </a:rPr>
              <a:t>. Me </a:t>
            </a:r>
            <a:r>
              <a:rPr lang="es-MX" sz="2200" b="1" dirty="0">
                <a:effectLst>
                  <a:glow rad="228600">
                    <a:schemeClr val="bg2">
                      <a:lumMod val="50000"/>
                      <a:alpha val="40000"/>
                    </a:schemeClr>
                  </a:glow>
                </a:effectLst>
              </a:rPr>
              <a:t>pongo en manos de tu </a:t>
            </a:r>
            <a:r>
              <a:rPr lang="es-MX" sz="2200" b="1" dirty="0" smtClean="0">
                <a:effectLst>
                  <a:glow rad="228600">
                    <a:schemeClr val="bg2">
                      <a:lumMod val="50000"/>
                      <a:alpha val="40000"/>
                    </a:schemeClr>
                  </a:glow>
                </a:effectLst>
              </a:rPr>
              <a:t>Providencia“</a:t>
            </a:r>
          </a:p>
          <a:p>
            <a:r>
              <a:rPr lang="es-MX" sz="2200" b="1" i="1" dirty="0" smtClean="0">
                <a:effectLst>
                  <a:glow rad="228600">
                    <a:schemeClr val="bg2">
                      <a:lumMod val="50000"/>
                      <a:alpha val="40000"/>
                    </a:schemeClr>
                  </a:glow>
                </a:effectLst>
              </a:rPr>
              <a:t>San Vicente de Paul     (</a:t>
            </a:r>
            <a:r>
              <a:rPr lang="es-MX" sz="2200" b="1" i="1" dirty="0">
                <a:effectLst>
                  <a:glow rad="228600">
                    <a:schemeClr val="bg2">
                      <a:lumMod val="50000"/>
                      <a:alpha val="40000"/>
                    </a:schemeClr>
                  </a:glow>
                </a:effectLst>
              </a:rPr>
              <a:t>IX, 1052</a:t>
            </a:r>
            <a:r>
              <a:rPr lang="es-MX" sz="2200" b="1" i="1" dirty="0" smtClean="0">
                <a:effectLst>
                  <a:glow rad="228600">
                    <a:schemeClr val="bg2">
                      <a:lumMod val="50000"/>
                      <a:alpha val="40000"/>
                    </a:schemeClr>
                  </a:glow>
                </a:effectLst>
              </a:rPr>
              <a:t>)</a:t>
            </a:r>
            <a:endParaRPr lang="es-PE" sz="2200" b="1" i="1" dirty="0">
              <a:effectLst>
                <a:glow rad="228600">
                  <a:schemeClr val="bg2">
                    <a:lumMod val="50000"/>
                    <a:alpha val="40000"/>
                  </a:schemeClr>
                </a:glow>
              </a:effectLst>
            </a:endParaRPr>
          </a:p>
        </p:txBody>
      </p:sp>
    </p:spTree>
    <p:extLst>
      <p:ext uri="{BB962C8B-B14F-4D97-AF65-F5344CB8AC3E}">
        <p14:creationId xmlns:p14="http://schemas.microsoft.com/office/powerpoint/2010/main" val="3486341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26/91/4d/26914dfa428fb50f3b52cb3e67faac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02" y="526473"/>
            <a:ext cx="8177034" cy="583738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63976" y="526473"/>
            <a:ext cx="7785485" cy="2308324"/>
          </a:xfrm>
          <a:prstGeom prst="rect">
            <a:avLst/>
          </a:prstGeom>
          <a:ln>
            <a:solidFill>
              <a:schemeClr val="bg2">
                <a:lumMod val="60000"/>
                <a:lumOff val="40000"/>
              </a:schemeClr>
            </a:solidFill>
          </a:ln>
        </p:spPr>
        <p:txBody>
          <a:bodyPr wrap="square">
            <a:spAutoFit/>
          </a:bodyPr>
          <a:lstStyle/>
          <a:p>
            <a:r>
              <a:rPr lang="es-MX" sz="2400" b="1" dirty="0">
                <a:solidFill>
                  <a:schemeClr val="bg2">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Tomar conciencia de mis ídolos, de las tentaciones que me acechan y proponerme un plan de crecimiento espiritual para esta Cuaresma</a:t>
            </a:r>
          </a:p>
          <a:p>
            <a:r>
              <a:rPr lang="es-MX" sz="2400" b="1" dirty="0">
                <a:solidFill>
                  <a:schemeClr val="bg2">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Reflexionar con tu comunidad, familia, grupo… sobre el sentido de la Cuaresma como camino de preparación para la Pascua</a:t>
            </a:r>
            <a:r>
              <a:rPr lang="es-MX" sz="2400" b="1" dirty="0" smtClean="0">
                <a:solidFill>
                  <a:schemeClr val="bg2">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a:t>
            </a:r>
            <a:endParaRPr lang="es-MX" sz="2400" b="1" dirty="0">
              <a:solidFill>
                <a:schemeClr val="bg2">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33282212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81/18/c9/8118c92999b50caadb8d49317dc4cb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68" y="493713"/>
            <a:ext cx="8157154" cy="589785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85090" y="898303"/>
            <a:ext cx="4341092" cy="1200329"/>
          </a:xfrm>
          <a:prstGeom prst="rect">
            <a:avLst/>
          </a:prstGeom>
          <a:ln>
            <a:solidFill>
              <a:schemeClr val="bg2">
                <a:lumMod val="60000"/>
                <a:lumOff val="40000"/>
              </a:schemeClr>
            </a:solidFill>
          </a:ln>
        </p:spPr>
        <p:txBody>
          <a:bodyPr wrap="square">
            <a:spAutoFit/>
          </a:bodyPr>
          <a:lstStyle/>
          <a:p>
            <a:r>
              <a:rPr lang="es-MX" sz="2400" b="1" dirty="0" smtClean="0">
                <a:solidFill>
                  <a:schemeClr val="bg2">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•Leer el mensaje de Cuaresma del Papa Francisco 2024:</a:t>
            </a:r>
            <a:endParaRPr lang="es-MX" sz="2400" b="1" dirty="0">
              <a:solidFill>
                <a:schemeClr val="bg2">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p:txBody>
      </p:sp>
      <p:sp>
        <p:nvSpPr>
          <p:cNvPr id="6" name="Rectángulo 5"/>
          <p:cNvSpPr/>
          <p:nvPr/>
        </p:nvSpPr>
        <p:spPr>
          <a:xfrm>
            <a:off x="785090" y="5399174"/>
            <a:ext cx="7693893" cy="830997"/>
          </a:xfrm>
          <a:prstGeom prst="rect">
            <a:avLst/>
          </a:prstGeom>
          <a:solidFill>
            <a:schemeClr val="tx1">
              <a:lumMod val="85000"/>
              <a:lumOff val="15000"/>
            </a:schemeClr>
          </a:solidFill>
          <a:ln>
            <a:solidFill>
              <a:schemeClr val="bg2">
                <a:lumMod val="60000"/>
                <a:lumOff val="40000"/>
              </a:schemeClr>
            </a:solidFill>
          </a:ln>
          <a:scene3d>
            <a:camera prst="orthographicFront"/>
            <a:lightRig rig="threePt" dir="t"/>
          </a:scene3d>
          <a:sp3d>
            <a:bevelT w="152400" h="50800" prst="softRound"/>
          </a:sp3d>
        </p:spPr>
        <p:txBody>
          <a:bodyPr wrap="square">
            <a:spAutoFit/>
          </a:bodyPr>
          <a:lstStyle/>
          <a:p>
            <a:r>
              <a:rPr lang="es-MX" sz="2400" b="1" dirty="0" smtClean="0">
                <a:solidFill>
                  <a:schemeClr val="bg2">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https://press.vatican.va/content/salastampa/es/bollettino/pubblico/2024/02/01/010224a.html</a:t>
            </a:r>
            <a:endParaRPr lang="es-MX" sz="2400" b="1" dirty="0">
              <a:solidFill>
                <a:schemeClr val="bg2">
                  <a:lumMod val="20000"/>
                  <a:lumOff val="80000"/>
                </a:schemeClr>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736169792"/>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1985" t="21048" r="17534" b="9911"/>
          <a:stretch/>
        </p:blipFill>
        <p:spPr>
          <a:xfrm>
            <a:off x="502277" y="461665"/>
            <a:ext cx="8166368" cy="5964893"/>
          </a:xfrm>
          <a:prstGeom prst="rect">
            <a:avLst/>
          </a:prstGeom>
          <a:scene3d>
            <a:camera prst="orthographicFront"/>
            <a:lightRig rig="threePt" dir="t"/>
          </a:scene3d>
          <a:sp3d>
            <a:bevelT prst="convex"/>
          </a:sp3d>
        </p:spPr>
      </p:pic>
      <p:sp>
        <p:nvSpPr>
          <p:cNvPr id="2" name="1 CuadroTexto"/>
          <p:cNvSpPr txBox="1"/>
          <p:nvPr/>
        </p:nvSpPr>
        <p:spPr>
          <a:xfrm>
            <a:off x="595022" y="987187"/>
            <a:ext cx="5100741" cy="5262979"/>
          </a:xfrm>
          <a:prstGeom prst="rect">
            <a:avLst/>
          </a:prstGeom>
          <a:noFill/>
        </p:spPr>
        <p:txBody>
          <a:bodyPr wrap="square" rtlCol="0">
            <a:spAutoFit/>
          </a:bodyPr>
          <a:lstStyle/>
          <a:p>
            <a:pPr algn="ctr" fontAlgn="base">
              <a:spcBef>
                <a:spcPct val="0"/>
              </a:spcBef>
              <a:spcAft>
                <a:spcPct val="0"/>
              </a:spcAft>
            </a:pPr>
            <a:r>
              <a:rPr lang="es-MX" sz="2800" b="1" spc="-150" dirty="0">
                <a:solidFill>
                  <a:srgbClr val="FFFFFF"/>
                </a:solidFill>
                <a:effectLst>
                  <a:glow rad="139700">
                    <a:schemeClr val="accent4">
                      <a:satMod val="175000"/>
                      <a:alpha val="40000"/>
                    </a:schemeClr>
                  </a:glow>
                  <a:outerShdw blurRad="50800" dist="76200" algn="l" rotWithShape="0">
                    <a:prstClr val="black"/>
                  </a:outerShdw>
                </a:effectLst>
                <a:latin typeface="NewsGoth BT" panose="020B0503020203020204" pitchFamily="34" charset="0"/>
              </a:rPr>
              <a:t>Ya desde esta primera semana de Cuaresma, Dios nos invita a vivir una experiencia de desierto. El desierto es ese espacio simbólico de encuentro con nosotros mismos y con Dios, donde se experimenta la tentación, y donde hay que decidir por quién apostamos. Jesús es el hombre nuevo capaz de vencer al Tentador y el que nos ofrece la nueva y definitiva alianza para el mundo: el Reinado de Dios.</a:t>
            </a:r>
            <a:endParaRPr lang="es-PE" sz="2800" b="1" spc="-150" dirty="0">
              <a:solidFill>
                <a:srgbClr val="FFFFFF"/>
              </a:solidFill>
              <a:effectLst>
                <a:glow rad="139700">
                  <a:schemeClr val="accent4">
                    <a:satMod val="175000"/>
                    <a:alpha val="40000"/>
                  </a:schemeClr>
                </a:glow>
                <a:outerShdw blurRad="50800" dist="76200" algn="l" rotWithShape="0">
                  <a:prstClr val="black"/>
                </a:outerShdw>
              </a:effectLst>
              <a:latin typeface="NewsGoth BT" panose="020B0503020203020204" pitchFamily="34" charset="0"/>
            </a:endParaRPr>
          </a:p>
        </p:txBody>
      </p:sp>
      <p:sp>
        <p:nvSpPr>
          <p:cNvPr id="4" name="3 Rectángulo"/>
          <p:cNvSpPr/>
          <p:nvPr/>
        </p:nvSpPr>
        <p:spPr>
          <a:xfrm>
            <a:off x="1426571" y="487423"/>
            <a:ext cx="2690159" cy="461665"/>
          </a:xfrm>
          <a:prstGeom prst="rect">
            <a:avLst/>
          </a:prstGeom>
        </p:spPr>
        <p:txBody>
          <a:bodyPr wrap="none">
            <a:spAutoFit/>
          </a:bodyPr>
          <a:lstStyle/>
          <a:p>
            <a:pPr algn="ctr" fontAlgn="base">
              <a:spcBef>
                <a:spcPct val="0"/>
              </a:spcBef>
              <a:spcAft>
                <a:spcPct val="0"/>
              </a:spcAft>
            </a:pPr>
            <a:r>
              <a:rPr lang="es-ES_tradnl" sz="2400" b="1" dirty="0">
                <a:solidFill>
                  <a:srgbClr val="FFFF00"/>
                </a:solidFill>
                <a:latin typeface="Berlin Sans FB Demi" panose="020E0802020502020306" pitchFamily="34" charset="0"/>
              </a:rPr>
              <a:t>AMBIENTACIÓN:</a:t>
            </a:r>
            <a:r>
              <a:rPr lang="es-ES_tradnl" sz="2400" dirty="0">
                <a:solidFill>
                  <a:srgbClr val="FFFF00"/>
                </a:solidFill>
                <a:latin typeface="Berlin Sans FB Demi" panose="020E0802020502020306" pitchFamily="34" charset="0"/>
              </a:rPr>
              <a:t>  </a:t>
            </a:r>
            <a:endParaRPr lang="es-PE" sz="2400" dirty="0">
              <a:solidFill>
                <a:srgbClr val="FFFF00"/>
              </a:solidFill>
              <a:latin typeface="Berlin Sans FB Demi" panose="020E0802020502020306" pitchFamily="34" charset="0"/>
            </a:endParaRPr>
          </a:p>
        </p:txBody>
      </p:sp>
    </p:spTree>
    <p:extLst>
      <p:ext uri="{BB962C8B-B14F-4D97-AF65-F5344CB8AC3E}">
        <p14:creationId xmlns:p14="http://schemas.microsoft.com/office/powerpoint/2010/main" val="655013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ppt_x</p:attrName>
                                        </p:attrNameLst>
                                      </p:cBhvr>
                                      <p:tavLst>
                                        <p:tav tm="0">
                                          <p:val>
                                            <p:strVal val="#ppt_x+#ppt_w/2"/>
                                          </p:val>
                                        </p:tav>
                                        <p:tav tm="100000">
                                          <p:val>
                                            <p:strVal val="#ppt_x"/>
                                          </p:val>
                                        </p:tav>
                                      </p:tavLst>
                                    </p:anim>
                                    <p:anim calcmode="lin" valueType="num">
                                      <p:cBhvr>
                                        <p:cTn id="8" dur="300" fill="hold"/>
                                        <p:tgtEl>
                                          <p:spTgt spid="2"/>
                                        </p:tgtEl>
                                        <p:attrNameLst>
                                          <p:attrName>ppt_y</p:attrName>
                                        </p:attrNameLst>
                                      </p:cBhvr>
                                      <p:tavLst>
                                        <p:tav tm="0">
                                          <p:val>
                                            <p:strVal val="#ppt_y"/>
                                          </p:val>
                                        </p:tav>
                                        <p:tav tm="100000">
                                          <p:val>
                                            <p:strVal val="#ppt_y"/>
                                          </p:val>
                                        </p:tav>
                                      </p:tavLst>
                                    </p:anim>
                                    <p:anim calcmode="lin" valueType="num">
                                      <p:cBhvr>
                                        <p:cTn id="9" dur="300" fill="hold"/>
                                        <p:tgtEl>
                                          <p:spTgt spid="2"/>
                                        </p:tgtEl>
                                        <p:attrNameLst>
                                          <p:attrName>ppt_w</p:attrName>
                                        </p:attrNameLst>
                                      </p:cBhvr>
                                      <p:tavLst>
                                        <p:tav tm="0">
                                          <p:val>
                                            <p:fltVal val="0"/>
                                          </p:val>
                                        </p:tav>
                                        <p:tav tm="100000">
                                          <p:val>
                                            <p:strVal val="#ppt_w"/>
                                          </p:val>
                                        </p:tav>
                                      </p:tavLst>
                                    </p:anim>
                                    <p:anim calcmode="lin" valueType="num">
                                      <p:cBhvr>
                                        <p:cTn id="10" dur="3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60/6b/b1/606bb1ad9f2b1139da046d056440a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94" y="461817"/>
            <a:ext cx="8371383" cy="594821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515734" y="836609"/>
            <a:ext cx="6968021" cy="5262979"/>
          </a:xfrm>
          <a:prstGeom prst="rect">
            <a:avLst/>
          </a:prstGeom>
          <a:noFill/>
        </p:spPr>
        <p:txBody>
          <a:bodyPr wrap="square" rtlCol="0">
            <a:spAutoFit/>
          </a:bodyPr>
          <a:lstStyle/>
          <a:p>
            <a:pPr algn="ctr" fontAlgn="base">
              <a:spcBef>
                <a:spcPct val="0"/>
              </a:spcBef>
              <a:spcAft>
                <a:spcPct val="0"/>
              </a:spcAft>
            </a:pPr>
            <a:r>
              <a:rPr lang="es-MX" sz="2400" i="1" dirty="0">
                <a:solidFill>
                  <a:schemeClr val="bg2">
                    <a:lumMod val="50000"/>
                  </a:schemeClr>
                </a:solidFill>
                <a:effectLst>
                  <a:outerShdw blurRad="38100" dist="38100" dir="2700000" algn="tl">
                    <a:srgbClr val="000000">
                      <a:alpha val="43137"/>
                    </a:srgbClr>
                  </a:outerShdw>
                </a:effectLst>
                <a:latin typeface="Berlin Sans FB" panose="020E0602020502020306" pitchFamily="34" charset="0"/>
              </a:rPr>
              <a:t>Bendito seas, Señor, Dios Padre nuestro, </a:t>
            </a:r>
          </a:p>
          <a:p>
            <a:pPr algn="ctr" fontAlgn="base">
              <a:spcBef>
                <a:spcPct val="0"/>
              </a:spcBef>
              <a:spcAft>
                <a:spcPct val="0"/>
              </a:spcAft>
            </a:pPr>
            <a:r>
              <a:rPr lang="es-MX" sz="2400" i="1" dirty="0">
                <a:solidFill>
                  <a:schemeClr val="bg2">
                    <a:lumMod val="50000"/>
                  </a:schemeClr>
                </a:solidFill>
                <a:effectLst>
                  <a:outerShdw blurRad="38100" dist="38100" dir="2700000" algn="tl">
                    <a:srgbClr val="000000">
                      <a:alpha val="43137"/>
                    </a:srgbClr>
                  </a:outerShdw>
                </a:effectLst>
                <a:latin typeface="Berlin Sans FB" panose="020E0602020502020306" pitchFamily="34" charset="0"/>
              </a:rPr>
              <a:t>por la oportunidad que nos concedes al comienzo de este camino hacia la pascua. </a:t>
            </a:r>
          </a:p>
          <a:p>
            <a:pPr algn="ctr" fontAlgn="base">
              <a:spcBef>
                <a:spcPct val="0"/>
              </a:spcBef>
              <a:spcAft>
                <a:spcPct val="0"/>
              </a:spcAft>
            </a:pPr>
            <a:r>
              <a:rPr lang="es-MX" sz="2400" i="1" dirty="0">
                <a:solidFill>
                  <a:schemeClr val="bg2">
                    <a:lumMod val="50000"/>
                  </a:schemeClr>
                </a:solidFill>
                <a:effectLst>
                  <a:outerShdw blurRad="38100" dist="38100" dir="2700000" algn="tl">
                    <a:srgbClr val="000000">
                      <a:alpha val="43137"/>
                    </a:srgbClr>
                  </a:outerShdw>
                </a:effectLst>
                <a:latin typeface="Berlin Sans FB" panose="020E0602020502020306" pitchFamily="34" charset="0"/>
              </a:rPr>
              <a:t>Lo recorreremos con Cristo hasta el final. </a:t>
            </a:r>
          </a:p>
          <a:p>
            <a:pPr algn="ctr" fontAlgn="base">
              <a:spcBef>
                <a:spcPct val="0"/>
              </a:spcBef>
              <a:spcAft>
                <a:spcPct val="0"/>
              </a:spcAft>
            </a:pPr>
            <a:r>
              <a:rPr lang="es-MX" sz="2400" i="1" dirty="0">
                <a:solidFill>
                  <a:schemeClr val="bg2">
                    <a:lumMod val="50000"/>
                  </a:schemeClr>
                </a:solidFill>
                <a:effectLst>
                  <a:outerShdw blurRad="38100" dist="38100" dir="2700000" algn="tl">
                    <a:srgbClr val="000000">
                      <a:alpha val="43137"/>
                    </a:srgbClr>
                  </a:outerShdw>
                </a:effectLst>
                <a:latin typeface="Berlin Sans FB" panose="020E0602020502020306" pitchFamily="34" charset="0"/>
              </a:rPr>
              <a:t>En el pregón inicial del Reino él nos avisa: Conviértanse y crean en la buena nueva.</a:t>
            </a:r>
          </a:p>
          <a:p>
            <a:pPr algn="ctr" fontAlgn="base">
              <a:spcBef>
                <a:spcPct val="0"/>
              </a:spcBef>
              <a:spcAft>
                <a:spcPct val="0"/>
              </a:spcAft>
            </a:pPr>
            <a:r>
              <a:rPr lang="es-MX" sz="2400" i="1" dirty="0">
                <a:solidFill>
                  <a:schemeClr val="bg2">
                    <a:lumMod val="50000"/>
                  </a:schemeClr>
                </a:solidFill>
                <a:effectLst>
                  <a:outerShdw blurRad="38100" dist="38100" dir="2700000" algn="tl">
                    <a:srgbClr val="000000">
                      <a:alpha val="43137"/>
                    </a:srgbClr>
                  </a:outerShdw>
                </a:effectLst>
                <a:latin typeface="Berlin Sans FB" panose="020E0602020502020306" pitchFamily="34" charset="0"/>
              </a:rPr>
              <a:t>Ayúdanos, Señor, a convertir nuestros corazones del consumismo, de la religión interesada y de los ídolos que nos dominan, para ir secando el manantial del pecado en nuestra vida.</a:t>
            </a:r>
          </a:p>
          <a:p>
            <a:pPr algn="ctr" fontAlgn="base">
              <a:spcBef>
                <a:spcPct val="0"/>
              </a:spcBef>
              <a:spcAft>
                <a:spcPct val="0"/>
              </a:spcAft>
            </a:pPr>
            <a:r>
              <a:rPr lang="es-MX" sz="2400" i="1" dirty="0">
                <a:solidFill>
                  <a:schemeClr val="bg2">
                    <a:lumMod val="50000"/>
                  </a:schemeClr>
                </a:solidFill>
                <a:effectLst>
                  <a:outerShdw blurRad="38100" dist="38100" dir="2700000" algn="tl">
                    <a:srgbClr val="000000">
                      <a:alpha val="43137"/>
                    </a:srgbClr>
                  </a:outerShdw>
                </a:effectLst>
                <a:latin typeface="Berlin Sans FB" panose="020E0602020502020306" pitchFamily="34" charset="0"/>
              </a:rPr>
              <a:t>En esta cuaresma queremos convertirnos al cumplimiento de tu voluntad </a:t>
            </a:r>
            <a:r>
              <a:rPr lang="es-MX" sz="2400" i="1" dirty="0" smtClean="0">
                <a:solidFill>
                  <a:schemeClr val="bg2">
                    <a:lumMod val="50000"/>
                  </a:schemeClr>
                </a:solidFill>
                <a:effectLst>
                  <a:outerShdw blurRad="38100" dist="38100" dir="2700000" algn="tl">
                    <a:srgbClr val="000000">
                      <a:alpha val="43137"/>
                    </a:srgbClr>
                  </a:outerShdw>
                </a:effectLst>
                <a:latin typeface="Berlin Sans FB" panose="020E0602020502020306" pitchFamily="34" charset="0"/>
              </a:rPr>
              <a:t>                                                        y </a:t>
            </a:r>
            <a:r>
              <a:rPr lang="es-MX" sz="2400" i="1" dirty="0">
                <a:solidFill>
                  <a:schemeClr val="bg2">
                    <a:lumMod val="50000"/>
                  </a:schemeClr>
                </a:solidFill>
                <a:effectLst>
                  <a:outerShdw blurRad="38100" dist="38100" dir="2700000" algn="tl">
                    <a:srgbClr val="000000">
                      <a:alpha val="43137"/>
                    </a:srgbClr>
                  </a:outerShdw>
                </a:effectLst>
                <a:latin typeface="Berlin Sans FB" panose="020E0602020502020306" pitchFamily="34" charset="0"/>
              </a:rPr>
              <a:t>renovar nuestra fe y </a:t>
            </a:r>
            <a:r>
              <a:rPr lang="es-MX" sz="2400" i="1" dirty="0" smtClean="0">
                <a:solidFill>
                  <a:schemeClr val="bg2">
                    <a:lumMod val="50000"/>
                  </a:schemeClr>
                </a:solidFill>
                <a:effectLst>
                  <a:outerShdw blurRad="38100" dist="38100" dir="2700000" algn="tl">
                    <a:srgbClr val="000000">
                      <a:alpha val="43137"/>
                    </a:srgbClr>
                  </a:outerShdw>
                </a:effectLst>
                <a:latin typeface="Berlin Sans FB" panose="020E0602020502020306" pitchFamily="34" charset="0"/>
              </a:rPr>
              <a:t>                                                            nuestro </a:t>
            </a:r>
            <a:r>
              <a:rPr lang="es-MX" sz="2400" i="1" dirty="0">
                <a:solidFill>
                  <a:schemeClr val="bg2">
                    <a:lumMod val="50000"/>
                  </a:schemeClr>
                </a:solidFill>
                <a:effectLst>
                  <a:outerShdw blurRad="38100" dist="38100" dir="2700000" algn="tl">
                    <a:srgbClr val="000000">
                      <a:alpha val="43137"/>
                    </a:srgbClr>
                  </a:outerShdw>
                </a:effectLst>
                <a:latin typeface="Berlin Sans FB" panose="020E0602020502020306" pitchFamily="34" charset="0"/>
              </a:rPr>
              <a:t>Bautismo. Amén.</a:t>
            </a:r>
          </a:p>
        </p:txBody>
      </p:sp>
      <p:sp>
        <p:nvSpPr>
          <p:cNvPr id="6" name="5 Rectángulo"/>
          <p:cNvSpPr/>
          <p:nvPr/>
        </p:nvSpPr>
        <p:spPr>
          <a:xfrm>
            <a:off x="3351999" y="116632"/>
            <a:ext cx="184731" cy="461665"/>
          </a:xfrm>
          <a:prstGeom prst="rect">
            <a:avLst/>
          </a:prstGeom>
        </p:spPr>
        <p:txBody>
          <a:bodyPr wrap="none">
            <a:spAutoFit/>
          </a:bodyPr>
          <a:lstStyle/>
          <a:p>
            <a:pPr fontAlgn="base">
              <a:spcBef>
                <a:spcPct val="0"/>
              </a:spcBef>
              <a:spcAft>
                <a:spcPct val="0"/>
              </a:spcAft>
            </a:pPr>
            <a:endParaRPr lang="es-PE" sz="2400" dirty="0">
              <a:solidFill>
                <a:srgbClr val="FFFF00"/>
              </a:solidFill>
            </a:endParaRPr>
          </a:p>
        </p:txBody>
      </p:sp>
      <p:sp>
        <p:nvSpPr>
          <p:cNvPr id="5" name="Rectángulo 4"/>
          <p:cNvSpPr/>
          <p:nvPr/>
        </p:nvSpPr>
        <p:spPr>
          <a:xfrm>
            <a:off x="3668343" y="599653"/>
            <a:ext cx="1923925" cy="400110"/>
          </a:xfrm>
          <a:prstGeom prst="rect">
            <a:avLst/>
          </a:prstGeom>
        </p:spPr>
        <p:txBody>
          <a:bodyPr wrap="none">
            <a:spAutoFit/>
          </a:bodyPr>
          <a:lstStyle/>
          <a:p>
            <a:pPr algn="r"/>
            <a:r>
              <a:rPr lang="es-ES_tradnl" sz="2000" b="1" dirty="0">
                <a:solidFill>
                  <a:schemeClr val="bg2">
                    <a:lumMod val="50000"/>
                  </a:schemeClr>
                </a:solidFill>
                <a:latin typeface="Kristen ITC" panose="03050502040202030202" pitchFamily="66" charset="0"/>
                <a:ea typeface="Times New Roman" panose="02020603050405020304" pitchFamily="18" charset="0"/>
                <a:cs typeface="Arial" panose="020B0604020202020204" pitchFamily="34" charset="0"/>
              </a:rPr>
              <a:t>Oración final </a:t>
            </a:r>
            <a:endParaRPr lang="es-PE" dirty="0">
              <a:solidFill>
                <a:schemeClr val="bg2">
                  <a:lumMod val="50000"/>
                </a:schemeClr>
              </a:solidFill>
              <a:ea typeface="Times New Roman" panose="02020603050405020304" pitchFamily="18" charset="0"/>
            </a:endParaRPr>
          </a:p>
        </p:txBody>
      </p:sp>
    </p:spTree>
    <p:extLst>
      <p:ext uri="{BB962C8B-B14F-4D97-AF65-F5344CB8AC3E}">
        <p14:creationId xmlns:p14="http://schemas.microsoft.com/office/powerpoint/2010/main" val="586529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childTnLst>
                          </p:cTn>
                        </p:par>
                        <p:par>
                          <p:cTn id="12" fill="hold">
                            <p:stCondLst>
                              <p:cond delay="44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2">
                                            <p:txEl>
                                              <p:pRg st="1" end="1"/>
                                            </p:txEl>
                                          </p:spTgt>
                                        </p:tgtEl>
                                      </p:cBhvr>
                                    </p:animEffect>
                                  </p:childTnLst>
                                </p:cTn>
                              </p:par>
                            </p:childTnLst>
                          </p:cTn>
                        </p:par>
                        <p:par>
                          <p:cTn id="20" fill="hold">
                            <p:stCondLst>
                              <p:cond delay="119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5" dur="10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2">
                                            <p:txEl>
                                              <p:pRg st="2" end="2"/>
                                            </p:txEl>
                                          </p:spTgt>
                                        </p:tgtEl>
                                      </p:cBhvr>
                                    </p:animEffect>
                                  </p:childTnLst>
                                </p:cTn>
                              </p:par>
                            </p:childTnLst>
                          </p:cTn>
                        </p:par>
                        <p:par>
                          <p:cTn id="28" fill="hold">
                            <p:stCondLst>
                              <p:cond delay="164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3" dur="10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2">
                                            <p:txEl>
                                              <p:pRg st="3" end="3"/>
                                            </p:txEl>
                                          </p:spTgt>
                                        </p:tgtEl>
                                      </p:cBhvr>
                                    </p:animEffect>
                                  </p:childTnLst>
                                </p:cTn>
                              </p:par>
                            </p:childTnLst>
                          </p:cTn>
                        </p:par>
                        <p:par>
                          <p:cTn id="36" fill="hold">
                            <p:stCondLst>
                              <p:cond delay="242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41" dur="10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10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0" tmFilter="0,0; .5, 1; 1, 1"/>
                                        <p:tgtEl>
                                          <p:spTgt spid="2">
                                            <p:txEl>
                                              <p:pRg st="4" end="4"/>
                                            </p:txEl>
                                          </p:spTgt>
                                        </p:tgtEl>
                                      </p:cBhvr>
                                    </p:animEffect>
                                  </p:childTnLst>
                                </p:cTn>
                              </p:par>
                            </p:childTnLst>
                          </p:cTn>
                        </p:par>
                        <p:par>
                          <p:cTn id="44" fill="hold">
                            <p:stCondLst>
                              <p:cond delay="402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10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49" dur="10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70" y="508173"/>
            <a:ext cx="8151211" cy="5853989"/>
          </a:xfrm>
          <a:prstGeom prst="rect">
            <a:avLst/>
          </a:prstGeom>
          <a:scene3d>
            <a:camera prst="orthographicFront"/>
            <a:lightRig rig="threePt" dir="t"/>
          </a:scene3d>
          <a:sp3d>
            <a:bevelT prst="convex"/>
          </a:sp3d>
        </p:spPr>
      </p:pic>
      <p:sp>
        <p:nvSpPr>
          <p:cNvPr id="6" name="Text Box 7"/>
          <p:cNvSpPr txBox="1">
            <a:spLocks noChangeArrowheads="1"/>
          </p:cNvSpPr>
          <p:nvPr/>
        </p:nvSpPr>
        <p:spPr bwMode="auto">
          <a:xfrm>
            <a:off x="2125549" y="6362162"/>
            <a:ext cx="4974503" cy="415498"/>
          </a:xfrm>
          <a:prstGeom prst="rect">
            <a:avLst/>
          </a:prstGeom>
          <a:solidFill>
            <a:srgbClr val="660066"/>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50" dirty="0">
                <a:solidFill>
                  <a:srgbClr val="FFFF00"/>
                </a:solidFill>
                <a:latin typeface="Poor Richard" pitchFamily="18" charset="0"/>
              </a:rPr>
              <a:t>Texto de </a:t>
            </a:r>
            <a:r>
              <a:rPr lang="es-PE" sz="1050" dirty="0" err="1">
                <a:solidFill>
                  <a:srgbClr val="FFFF00"/>
                </a:solidFill>
                <a:latin typeface="Poor Richard" pitchFamily="18" charset="0"/>
              </a:rPr>
              <a:t>Lectio</a:t>
            </a:r>
            <a:r>
              <a:rPr lang="es-PE" sz="1050" dirty="0">
                <a:solidFill>
                  <a:srgbClr val="FFFF00"/>
                </a:solidFill>
                <a:latin typeface="Poor Richard" pitchFamily="18" charset="0"/>
              </a:rPr>
              <a:t> Divina:  Padre César Chávez  </a:t>
            </a:r>
            <a:r>
              <a:rPr lang="es-PE" sz="1050" dirty="0" err="1">
                <a:solidFill>
                  <a:srgbClr val="FFFF00"/>
                </a:solidFill>
                <a:latin typeface="Poor Richard" pitchFamily="18" charset="0"/>
              </a:rPr>
              <a:t>Alva</a:t>
            </a:r>
            <a:r>
              <a:rPr lang="es-PE" sz="1050" dirty="0">
                <a:solidFill>
                  <a:srgbClr val="FFFF00"/>
                </a:solidFill>
                <a:latin typeface="Poor Richard" pitchFamily="18" charset="0"/>
              </a:rPr>
              <a:t> (Chuno) </a:t>
            </a:r>
            <a:r>
              <a:rPr lang="es-PE" sz="1050" dirty="0" err="1">
                <a:solidFill>
                  <a:srgbClr val="FFFF00"/>
                </a:solidFill>
                <a:latin typeface="Poor Richard" pitchFamily="18" charset="0"/>
              </a:rPr>
              <a:t>C.ongregación</a:t>
            </a:r>
            <a:r>
              <a:rPr lang="es-PE" sz="1050" dirty="0">
                <a:solidFill>
                  <a:srgbClr val="FFFF00"/>
                </a:solidFill>
                <a:latin typeface="Poor Richard" pitchFamily="18" charset="0"/>
              </a:rPr>
              <a:t> de la Misión.</a:t>
            </a:r>
          </a:p>
          <a:p>
            <a:pPr algn="ctr" fontAlgn="base">
              <a:spcAft>
                <a:spcPct val="0"/>
              </a:spcAft>
              <a:defRPr/>
            </a:pPr>
            <a:r>
              <a:rPr lang="es-PE" sz="1050" dirty="0">
                <a:solidFill>
                  <a:srgbClr val="FFFF00"/>
                </a:solidFill>
                <a:latin typeface="Poor Richard" pitchFamily="18" charset="0"/>
              </a:rPr>
              <a:t> </a:t>
            </a:r>
            <a:r>
              <a:rPr lang="es-PE" sz="1050" dirty="0" err="1">
                <a:solidFill>
                  <a:srgbClr val="FFFF00"/>
                </a:solidFill>
                <a:latin typeface="Poor Richard" pitchFamily="18" charset="0"/>
              </a:rPr>
              <a:t>Power</a:t>
            </a:r>
            <a:r>
              <a:rPr lang="es-PE" sz="1050" dirty="0">
                <a:solidFill>
                  <a:srgbClr val="FFFF00"/>
                </a:solidFill>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87551013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9294"/>
          <a:stretch/>
        </p:blipFill>
        <p:spPr bwMode="auto">
          <a:xfrm>
            <a:off x="515155" y="497732"/>
            <a:ext cx="8178423" cy="590306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26020" y="794010"/>
            <a:ext cx="8719579" cy="563231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fontAlgn="base">
              <a:spcBef>
                <a:spcPct val="0"/>
              </a:spcBef>
            </a:pPr>
            <a:r>
              <a:rPr lang="es-ES_tradnl" sz="2400" b="1" dirty="0" smtClean="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 </a:t>
            </a:r>
            <a:r>
              <a:rPr lang="es-PE" sz="2400" b="1" dirty="0" smtClean="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Señor </a:t>
            </a:r>
            <a:r>
              <a:rPr lang="es-PE" sz="2400" b="1" dirty="0" err="1" smtClean="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Jesú</a:t>
            </a:r>
            <a:r>
              <a:rPr lang="es-PE" sz="2400" b="1" dirty="0" smtClean="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 </a:t>
            </a: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Padre, no nos dejes caer en la tentación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de vender tu amistad por buen precio.</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No nos dejes caer en la tentación de olvidarte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por tener mucho trabajo,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por tener mucha importancia,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por tener muchos agobios,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ni por los grandes propósitos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de hacer muchas obras buenas.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No nos dejes caer en la tentación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de olvidarte en los demás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por tener que hacer oración a Ti;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o de olvidar la oración a Ti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por atender a los demás.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Retira, Señor, la tentación de hacer algo, </a:t>
            </a:r>
          </a:p>
          <a:p>
            <a:pPr fontAlgn="base">
              <a:spcBef>
                <a:spcPct val="0"/>
              </a:spcBef>
            </a:pPr>
            <a:r>
              <a:rPr lang="es-MX"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lo que sea, olvidándome de Ti</a:t>
            </a:r>
            <a:r>
              <a:rPr lang="es-MX" sz="2400" b="1" dirty="0" smtClean="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 AMEN.</a:t>
            </a:r>
            <a:r>
              <a:rPr lang="es-PE" sz="2400" b="1" dirty="0" smtClean="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rPr>
              <a:t> </a:t>
            </a:r>
            <a:endParaRPr lang="es-PE" sz="2400" b="1" dirty="0">
              <a:ln w="6600">
                <a:solidFill>
                  <a:srgbClr val="3333CC"/>
                </a:solidFill>
                <a:prstDash val="solid"/>
              </a:ln>
              <a:solidFill>
                <a:srgbClr val="FFFFFF"/>
              </a:solidFill>
              <a:effectLst>
                <a:glow rad="228600">
                  <a:schemeClr val="accent4">
                    <a:satMod val="175000"/>
                    <a:alpha val="40000"/>
                  </a:schemeClr>
                </a:glow>
                <a:outerShdw blurRad="50800" dist="38100" algn="l" rotWithShape="0">
                  <a:prstClr val="black"/>
                </a:outerShdw>
              </a:effectLst>
              <a:latin typeface="Calibri" pitchFamily="34" charset="0"/>
              <a:ea typeface="Times New Roman"/>
            </a:endParaRPr>
          </a:p>
        </p:txBody>
      </p:sp>
      <p:sp>
        <p:nvSpPr>
          <p:cNvPr id="2" name="1 Rectángulo"/>
          <p:cNvSpPr/>
          <p:nvPr/>
        </p:nvSpPr>
        <p:spPr>
          <a:xfrm>
            <a:off x="3166190" y="468717"/>
            <a:ext cx="2523448" cy="461665"/>
          </a:xfrm>
          <a:prstGeom prst="rect">
            <a:avLst/>
          </a:prstGeom>
        </p:spPr>
        <p:txBody>
          <a:bodyPr wrap="none">
            <a:spAutoFit/>
          </a:bodyPr>
          <a:lstStyle/>
          <a:p>
            <a:pPr algn="ctr" fontAlgn="base">
              <a:spcBef>
                <a:spcPct val="0"/>
              </a:spcBef>
            </a:pPr>
            <a:r>
              <a:rPr lang="es-ES_tradnl"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a:ea typeface="Times New Roman"/>
                <a:cs typeface="Arial"/>
              </a:rPr>
              <a:t>1. Oración inicial</a:t>
            </a:r>
            <a:endParaRPr lang="es-PE"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a:endParaRPr>
          </a:p>
        </p:txBody>
      </p:sp>
    </p:spTree>
    <p:extLst>
      <p:ext uri="{BB962C8B-B14F-4D97-AF65-F5344CB8AC3E}">
        <p14:creationId xmlns:p14="http://schemas.microsoft.com/office/powerpoint/2010/main" val="18639061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Jesus en el desie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15155" y="479955"/>
            <a:ext cx="8191990" cy="5920845"/>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872640" y="1876485"/>
            <a:ext cx="4043967" cy="4524315"/>
          </a:xfrm>
          <a:prstGeom prst="rect">
            <a:avLst/>
          </a:prstGeom>
          <a:noFill/>
        </p:spPr>
        <p:txBody>
          <a:bodyPr wrap="square" rtlCol="0">
            <a:spAutoFit/>
          </a:bodyPr>
          <a:lstStyle/>
          <a:p>
            <a:pPr algn="ctr" fontAlgn="base">
              <a:spcBef>
                <a:spcPct val="0"/>
              </a:spcBef>
              <a:spcAft>
                <a:spcPct val="0"/>
              </a:spcAft>
            </a:pPr>
            <a:r>
              <a:rPr lang="es-MX" sz="2400" b="1" dirty="0" smtClean="0">
                <a:ln w="12700">
                  <a:solidFill>
                    <a:srgbClr val="000000">
                      <a:lumMod val="75000"/>
                    </a:srgbClr>
                  </a:solidFill>
                  <a:prstDash val="solid"/>
                </a:ln>
                <a:solidFill>
                  <a:srgbClr val="FFFFFF"/>
                </a:solidFill>
                <a:effectLst>
                  <a:glow rad="228600">
                    <a:schemeClr val="accent4">
                      <a:satMod val="175000"/>
                      <a:alpha val="40000"/>
                    </a:schemeClr>
                  </a:glow>
                  <a:outerShdw dist="38100" dir="2640000" algn="bl" rotWithShape="0">
                    <a:srgbClr val="000000">
                      <a:lumMod val="75000"/>
                    </a:srgbClr>
                  </a:outerShdw>
                </a:effectLst>
                <a:latin typeface="Comic Sans MS" pitchFamily="66" charset="0"/>
              </a:rPr>
              <a:t>Motivación: </a:t>
            </a:r>
          </a:p>
          <a:p>
            <a:pPr algn="ctr" fontAlgn="base">
              <a:spcBef>
                <a:spcPct val="0"/>
              </a:spcBef>
              <a:spcAft>
                <a:spcPct val="0"/>
              </a:spcAft>
            </a:pPr>
            <a:r>
              <a:rPr lang="es-MX" sz="2400" b="1" dirty="0" smtClean="0">
                <a:ln w="12700">
                  <a:solidFill>
                    <a:srgbClr val="000000">
                      <a:lumMod val="75000"/>
                    </a:srgbClr>
                  </a:solidFill>
                  <a:prstDash val="solid"/>
                </a:ln>
                <a:solidFill>
                  <a:srgbClr val="FFFFFF"/>
                </a:solidFill>
                <a:effectLst>
                  <a:glow rad="228600">
                    <a:schemeClr val="accent4">
                      <a:satMod val="175000"/>
                      <a:alpha val="40000"/>
                    </a:schemeClr>
                  </a:glow>
                  <a:outerShdw dist="38100" dir="2640000" algn="bl" rotWithShape="0">
                    <a:srgbClr val="000000">
                      <a:lumMod val="75000"/>
                    </a:srgbClr>
                  </a:outerShdw>
                </a:effectLst>
                <a:latin typeface="Comic Sans MS" pitchFamily="66" charset="0"/>
              </a:rPr>
              <a:t>Evangelio </a:t>
            </a:r>
            <a:r>
              <a:rPr lang="es-MX" sz="2400" b="1" dirty="0">
                <a:ln w="12700">
                  <a:solidFill>
                    <a:srgbClr val="000000">
                      <a:lumMod val="75000"/>
                    </a:srgbClr>
                  </a:solidFill>
                  <a:prstDash val="solid"/>
                </a:ln>
                <a:solidFill>
                  <a:srgbClr val="FFFFFF"/>
                </a:solidFill>
                <a:effectLst>
                  <a:glow rad="228600">
                    <a:schemeClr val="accent4">
                      <a:satMod val="175000"/>
                      <a:alpha val="40000"/>
                    </a:schemeClr>
                  </a:glow>
                  <a:outerShdw dist="38100" dir="2640000" algn="bl" rotWithShape="0">
                    <a:srgbClr val="000000">
                      <a:lumMod val="75000"/>
                    </a:srgbClr>
                  </a:outerShdw>
                </a:effectLst>
                <a:latin typeface="Comic Sans MS" pitchFamily="66" charset="0"/>
              </a:rPr>
              <a:t>que leemos hoy nos presenta a Jesús en una encrucijada: optar por el camino propuesto por el Padre o elegir lo que propone el Tentador. Jesús decidió llevar adelante la misión del Padre, proclamando la llegada de su Reinado.  </a:t>
            </a:r>
            <a:r>
              <a:rPr lang="es-MX" sz="2400" b="1" dirty="0" smtClean="0">
                <a:ln w="12700">
                  <a:solidFill>
                    <a:srgbClr val="000000">
                      <a:lumMod val="75000"/>
                    </a:srgbClr>
                  </a:solidFill>
                  <a:prstDash val="solid"/>
                </a:ln>
                <a:solidFill>
                  <a:srgbClr val="FFFFFF"/>
                </a:solidFill>
                <a:effectLst>
                  <a:glow rad="228600">
                    <a:schemeClr val="accent4">
                      <a:satMod val="175000"/>
                      <a:alpha val="40000"/>
                    </a:schemeClr>
                  </a:glow>
                  <a:outerShdw dist="38100" dir="2640000" algn="bl" rotWithShape="0">
                    <a:srgbClr val="000000">
                      <a:lumMod val="75000"/>
                    </a:srgbClr>
                  </a:outerShdw>
                </a:effectLst>
                <a:latin typeface="Comic Sans MS" pitchFamily="66" charset="0"/>
              </a:rPr>
              <a:t>Escuchemos.</a:t>
            </a:r>
            <a:endParaRPr lang="es-PE" sz="2400" b="1" dirty="0">
              <a:ln w="12700">
                <a:solidFill>
                  <a:srgbClr val="000000">
                    <a:lumMod val="75000"/>
                  </a:srgbClr>
                </a:solidFill>
                <a:prstDash val="solid"/>
              </a:ln>
              <a:solidFill>
                <a:srgbClr val="FFFFFF"/>
              </a:solidFill>
              <a:effectLst>
                <a:glow rad="228600">
                  <a:schemeClr val="accent4">
                    <a:satMod val="175000"/>
                    <a:alpha val="40000"/>
                  </a:schemeClr>
                </a:glow>
                <a:outerShdw dist="38100" dir="2640000" algn="bl" rotWithShape="0">
                  <a:srgbClr val="000000">
                    <a:lumMod val="75000"/>
                  </a:srgbClr>
                </a:outerShdw>
              </a:effectLst>
              <a:latin typeface="Comic Sans MS" pitchFamily="66" charset="0"/>
            </a:endParaRPr>
          </a:p>
        </p:txBody>
      </p:sp>
      <p:sp>
        <p:nvSpPr>
          <p:cNvPr id="11" name="AutoShape 2"/>
          <p:cNvSpPr>
            <a:spLocks noChangeArrowheads="1"/>
          </p:cNvSpPr>
          <p:nvPr/>
        </p:nvSpPr>
        <p:spPr bwMode="auto">
          <a:xfrm>
            <a:off x="609863" y="529752"/>
            <a:ext cx="2159095" cy="977075"/>
          </a:xfrm>
          <a:prstGeom prst="roundRect">
            <a:avLst>
              <a:gd name="adj" fmla="val 16667"/>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LECTIO</a:t>
            </a:r>
          </a:p>
          <a:p>
            <a:pPr algn="ctr" eaLnBrk="0" fontAlgn="base" hangingPunct="0">
              <a:spcBef>
                <a:spcPct val="0"/>
              </a:spcBef>
              <a:spcAft>
                <a:spcPct val="0"/>
              </a:spcAft>
            </a:pPr>
            <a:r>
              <a:rPr lang="es-PE" b="1" dirty="0">
                <a:solidFill>
                  <a:srgbClr val="FFFF00"/>
                </a:solidFill>
                <a:effectLst>
                  <a:outerShdw blurRad="38100" dist="38100" dir="2700000" algn="tl">
                    <a:srgbClr val="000000">
                      <a:alpha val="43137"/>
                    </a:srgbClr>
                  </a:outerShdw>
                </a:effectLst>
                <a:latin typeface="Calibri" panose="020F0502020204030204" pitchFamily="34" charset="0"/>
                <a:cs typeface="Times New Roman" pitchFamily="18" charset="0"/>
              </a:rPr>
              <a:t>¿Qué dice el texto? </a:t>
            </a:r>
          </a:p>
          <a:p>
            <a:pPr algn="ctr" eaLnBrk="0" fontAlgn="base" hangingPunct="0">
              <a:spcBef>
                <a:spcPct val="0"/>
              </a:spcBef>
              <a:spcAft>
                <a:spcPct val="0"/>
              </a:spcAft>
            </a:pPr>
            <a:r>
              <a:rPr lang="es-PE" b="1" dirty="0">
                <a:solidFill>
                  <a:srgbClr val="FFFF00"/>
                </a:solidFill>
                <a:latin typeface="Calibri" panose="020F0502020204030204" pitchFamily="34" charset="0"/>
                <a:cs typeface="Times New Roman" pitchFamily="18" charset="0"/>
              </a:rPr>
              <a:t>    </a:t>
            </a:r>
            <a:r>
              <a:rPr lang="es-PE" b="1" dirty="0" smtClean="0">
                <a:solidFill>
                  <a:srgbClr val="FFFF00"/>
                </a:solidFill>
                <a:latin typeface="Calibri" panose="020F0502020204030204" pitchFamily="34" charset="0"/>
                <a:cs typeface="Times New Roman" pitchFamily="18" charset="0"/>
              </a:rPr>
              <a:t>Marcos 1, 12-15</a:t>
            </a:r>
            <a:endParaRPr lang="es-PE" sz="3600" dirty="0">
              <a:solidFill>
                <a:srgbClr val="FFFF00"/>
              </a:solidFill>
              <a:cs typeface="Times New Roman" pitchFamily="18" charset="0"/>
            </a:endParaRPr>
          </a:p>
        </p:txBody>
      </p:sp>
    </p:spTree>
    <p:extLst>
      <p:ext uri="{BB962C8B-B14F-4D97-AF65-F5344CB8AC3E}">
        <p14:creationId xmlns:p14="http://schemas.microsoft.com/office/powerpoint/2010/main" val="3285505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wd">
                                    <p:tmPct val="10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8" dur="3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3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0" dur="3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600"/>
                            </p:stCondLst>
                            <p:childTnLst>
                              <p:par>
                                <p:cTn id="12" presetID="17" presetClass="entr" presetSubtype="8" fill="hold" grpId="0" nodeType="afterEffect">
                                  <p:stCondLst>
                                    <p:cond delay="0"/>
                                  </p:stCondLst>
                                  <p:iterate type="wd">
                                    <p:tmPct val="10000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300" fill="hold"/>
                                        <p:tgtEl>
                                          <p:spTgt spid="6">
                                            <p:txEl>
                                              <p:pRg st="1" end="1"/>
                                            </p:txEl>
                                          </p:spTgt>
                                        </p:tgtEl>
                                        <p:attrNameLst>
                                          <p:attrName>ppt_x</p:attrName>
                                        </p:attrNameLst>
                                      </p:cBhvr>
                                      <p:tavLst>
                                        <p:tav tm="0">
                                          <p:val>
                                            <p:strVal val="#ppt_x-#ppt_w/2"/>
                                          </p:val>
                                        </p:tav>
                                        <p:tav tm="100000">
                                          <p:val>
                                            <p:strVal val="#ppt_x"/>
                                          </p:val>
                                        </p:tav>
                                      </p:tavLst>
                                    </p:anim>
                                    <p:anim calcmode="lin" valueType="num">
                                      <p:cBhvr>
                                        <p:cTn id="15" dur="3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16" dur="3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7" dur="3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71" y="493436"/>
            <a:ext cx="8177249" cy="5888891"/>
          </a:xfrm>
          <a:prstGeom prst="rect">
            <a:avLst/>
          </a:prstGeom>
        </p:spPr>
      </p:pic>
      <p:sp>
        <p:nvSpPr>
          <p:cNvPr id="14366" name="Rectangle 30"/>
          <p:cNvSpPr>
            <a:spLocks noChangeArrowheads="1"/>
          </p:cNvSpPr>
          <p:nvPr/>
        </p:nvSpPr>
        <p:spPr bwMode="auto">
          <a:xfrm>
            <a:off x="3630722" y="511774"/>
            <a:ext cx="5071997" cy="5693866"/>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MX" sz="2800" b="1" dirty="0" smtClean="0">
                <a:solidFill>
                  <a:srgbClr val="FFFF00"/>
                </a:solidFill>
                <a:effectLst>
                  <a:glow rad="228600">
                    <a:schemeClr val="accent4">
                      <a:satMod val="175000"/>
                      <a:alpha val="40000"/>
                    </a:schemeClr>
                  </a:glow>
                  <a:outerShdw blurRad="50800" dist="38100" algn="l" rotWithShape="0">
                    <a:prstClr val="black"/>
                  </a:outerShdw>
                </a:effectLst>
                <a:latin typeface="Comic Sans MS" pitchFamily="66" charset="0"/>
                <a:ea typeface="Arial Unicode MS" pitchFamily="34" charset="-128"/>
                <a:cs typeface="Arial Unicode MS" pitchFamily="34" charset="-128"/>
              </a:rPr>
              <a:t>Motivación</a:t>
            </a:r>
            <a:r>
              <a:rPr lang="es-MX" sz="2800" b="1" dirty="0">
                <a:solidFill>
                  <a:srgbClr val="FFFF00"/>
                </a:solidFill>
                <a:effectLst>
                  <a:glow rad="228600">
                    <a:schemeClr val="accent4">
                      <a:satMod val="175000"/>
                      <a:alpha val="40000"/>
                    </a:schemeClr>
                  </a:glow>
                  <a:outerShdw blurRad="50800" dist="38100" algn="l" rotWithShape="0">
                    <a:prstClr val="black"/>
                  </a:outerShdw>
                </a:effectLst>
                <a:latin typeface="Comic Sans MS" pitchFamily="66" charset="0"/>
                <a:ea typeface="Arial Unicode MS" pitchFamily="34" charset="-128"/>
                <a:cs typeface="Arial Unicode MS" pitchFamily="34" charset="-128"/>
              </a:rPr>
              <a:t>: </a:t>
            </a:r>
            <a:endParaRPr lang="es-MX" sz="2800" b="1" dirty="0" smtClean="0">
              <a:solidFill>
                <a:srgbClr val="FFFF00"/>
              </a:solidFill>
              <a:effectLst>
                <a:glow rad="228600">
                  <a:schemeClr val="accent4">
                    <a:satMod val="175000"/>
                    <a:alpha val="40000"/>
                  </a:schemeClr>
                </a:glow>
                <a:outerShdw blurRad="50800" dist="38100" algn="l" rotWithShape="0">
                  <a:prstClr val="black"/>
                </a:outerShdw>
              </a:effectLst>
              <a:latin typeface="Comic Sans MS" pitchFamily="66" charset="0"/>
              <a:ea typeface="Arial Unicode MS" pitchFamily="34" charset="-128"/>
              <a:cs typeface="Arial Unicode MS" pitchFamily="34" charset="-128"/>
            </a:endParaRPr>
          </a:p>
          <a:p>
            <a:pPr algn="ctr" fontAlgn="base">
              <a:spcBef>
                <a:spcPct val="50000"/>
              </a:spcBef>
              <a:spcAft>
                <a:spcPct val="0"/>
              </a:spcAft>
              <a:defRPr/>
            </a:pPr>
            <a:r>
              <a:rPr lang="es-MX" sz="2800" b="1" dirty="0" smtClean="0">
                <a:solidFill>
                  <a:srgbClr val="FFFF00"/>
                </a:solidFill>
                <a:effectLst>
                  <a:glow rad="228600">
                    <a:schemeClr val="accent4">
                      <a:satMod val="175000"/>
                      <a:alpha val="40000"/>
                    </a:schemeClr>
                  </a:glow>
                  <a:outerShdw blurRad="50800" dist="38100" algn="l" rotWithShape="0">
                    <a:prstClr val="black"/>
                  </a:outerShdw>
                </a:effectLst>
                <a:latin typeface="Comic Sans MS" pitchFamily="66" charset="0"/>
                <a:ea typeface="Arial Unicode MS" pitchFamily="34" charset="-128"/>
                <a:cs typeface="Arial Unicode MS" pitchFamily="34" charset="-128"/>
              </a:rPr>
              <a:t>El </a:t>
            </a:r>
            <a:r>
              <a:rPr lang="es-MX" sz="2800" b="1" dirty="0">
                <a:solidFill>
                  <a:srgbClr val="FFFF00"/>
                </a:solidFill>
                <a:effectLst>
                  <a:glow rad="228600">
                    <a:schemeClr val="accent4">
                      <a:satMod val="175000"/>
                      <a:alpha val="40000"/>
                    </a:schemeClr>
                  </a:glow>
                  <a:outerShdw blurRad="50800" dist="38100" algn="l" rotWithShape="0">
                    <a:prstClr val="black"/>
                  </a:outerShdw>
                </a:effectLst>
                <a:latin typeface="Comic Sans MS" pitchFamily="66" charset="0"/>
                <a:ea typeface="Arial Unicode MS" pitchFamily="34" charset="-128"/>
                <a:cs typeface="Arial Unicode MS" pitchFamily="34" charset="-128"/>
              </a:rPr>
              <a:t>Evangelio que leemos hoy nos presenta a Jesús en una encrucijada: optar por el camino propuesto por el Padre o elegir lo que propone el Tentador. Jesús decidió llevar adelante la misión del Padre, proclamando </a:t>
            </a:r>
            <a:r>
              <a:rPr lang="es-MX" sz="2800" b="1" dirty="0" smtClean="0">
                <a:solidFill>
                  <a:srgbClr val="FFFF00"/>
                </a:solidFill>
                <a:effectLst>
                  <a:glow rad="228600">
                    <a:schemeClr val="accent4">
                      <a:satMod val="175000"/>
                      <a:alpha val="40000"/>
                    </a:schemeClr>
                  </a:glow>
                  <a:outerShdw blurRad="50800" dist="38100" algn="l" rotWithShape="0">
                    <a:prstClr val="black"/>
                  </a:outerShdw>
                </a:effectLst>
                <a:latin typeface="Comic Sans MS" pitchFamily="66" charset="0"/>
                <a:ea typeface="Arial Unicode MS" pitchFamily="34" charset="-128"/>
                <a:cs typeface="Arial Unicode MS" pitchFamily="34" charset="-128"/>
              </a:rPr>
              <a:t>la </a:t>
            </a:r>
            <a:r>
              <a:rPr lang="es-MX" sz="2800" b="1" dirty="0">
                <a:solidFill>
                  <a:srgbClr val="FFFF00"/>
                </a:solidFill>
                <a:effectLst>
                  <a:glow rad="228600">
                    <a:schemeClr val="accent4">
                      <a:satMod val="175000"/>
                      <a:alpha val="40000"/>
                    </a:schemeClr>
                  </a:glow>
                  <a:outerShdw blurRad="50800" dist="38100" algn="l" rotWithShape="0">
                    <a:prstClr val="black"/>
                  </a:outerShdw>
                </a:effectLst>
                <a:latin typeface="Comic Sans MS" pitchFamily="66" charset="0"/>
                <a:ea typeface="Arial Unicode MS" pitchFamily="34" charset="-128"/>
                <a:cs typeface="Arial Unicode MS" pitchFamily="34" charset="-128"/>
              </a:rPr>
              <a:t>llegada de su Reinado. </a:t>
            </a:r>
            <a:endParaRPr lang="es-MX" sz="2800" b="1" dirty="0" smtClean="0">
              <a:solidFill>
                <a:srgbClr val="FFFF00"/>
              </a:solidFill>
              <a:effectLst>
                <a:glow rad="228600">
                  <a:schemeClr val="accent4">
                    <a:satMod val="175000"/>
                    <a:alpha val="40000"/>
                  </a:schemeClr>
                </a:glow>
                <a:outerShdw blurRad="50800" dist="38100" algn="l" rotWithShape="0">
                  <a:prstClr val="black"/>
                </a:outerShdw>
              </a:effectLst>
              <a:latin typeface="Comic Sans MS" pitchFamily="66" charset="0"/>
              <a:ea typeface="Arial Unicode MS" pitchFamily="34" charset="-128"/>
              <a:cs typeface="Arial Unicode MS" pitchFamily="34" charset="-128"/>
            </a:endParaRPr>
          </a:p>
          <a:p>
            <a:pPr algn="ctr" fontAlgn="base">
              <a:spcBef>
                <a:spcPct val="50000"/>
              </a:spcBef>
              <a:spcAft>
                <a:spcPct val="0"/>
              </a:spcAft>
              <a:defRPr/>
            </a:pPr>
            <a:r>
              <a:rPr lang="es-MX" sz="2800" b="1" dirty="0" smtClean="0">
                <a:solidFill>
                  <a:srgbClr val="FFFF00"/>
                </a:solidFill>
                <a:effectLst>
                  <a:glow rad="228600">
                    <a:schemeClr val="accent4">
                      <a:satMod val="175000"/>
                      <a:alpha val="40000"/>
                    </a:schemeClr>
                  </a:glow>
                  <a:outerShdw blurRad="50800" dist="38100" algn="l" rotWithShape="0">
                    <a:prstClr val="black"/>
                  </a:outerShdw>
                </a:effectLst>
                <a:latin typeface="Comic Sans MS" pitchFamily="66" charset="0"/>
                <a:ea typeface="Arial Unicode MS" pitchFamily="34" charset="-128"/>
                <a:cs typeface="Arial Unicode MS" pitchFamily="34" charset="-128"/>
              </a:rPr>
              <a:t> </a:t>
            </a:r>
            <a:r>
              <a:rPr lang="es-MX" sz="2800" b="1" dirty="0">
                <a:solidFill>
                  <a:srgbClr val="FFFF00"/>
                </a:solidFill>
                <a:effectLst>
                  <a:glow rad="228600">
                    <a:schemeClr val="accent4">
                      <a:satMod val="175000"/>
                      <a:alpha val="40000"/>
                    </a:schemeClr>
                  </a:glow>
                  <a:outerShdw blurRad="50800" dist="38100" algn="l" rotWithShape="0">
                    <a:prstClr val="black"/>
                  </a:outerShdw>
                </a:effectLst>
                <a:latin typeface="Comic Sans MS" pitchFamily="66" charset="0"/>
                <a:ea typeface="Arial Unicode MS" pitchFamily="34" charset="-128"/>
                <a:cs typeface="Arial Unicode MS" pitchFamily="34" charset="-128"/>
              </a:rPr>
              <a:t>Escuchemos:</a:t>
            </a:r>
            <a:r>
              <a:rPr lang="es-ES" sz="2800" b="1" dirty="0" smtClean="0">
                <a:solidFill>
                  <a:srgbClr val="FFFF00"/>
                </a:solidFill>
                <a:effectLst>
                  <a:glow rad="228600">
                    <a:schemeClr val="accent4">
                      <a:satMod val="175000"/>
                      <a:alpha val="40000"/>
                    </a:schemeClr>
                  </a:glow>
                  <a:outerShdw blurRad="50800" dist="38100" algn="l" rotWithShape="0">
                    <a:prstClr val="black"/>
                  </a:outerShdw>
                </a:effectLst>
                <a:latin typeface="Comic Sans MS" pitchFamily="66" charset="0"/>
                <a:ea typeface="Arial Unicode MS" pitchFamily="34" charset="-128"/>
                <a:cs typeface="Arial Unicode MS" pitchFamily="34" charset="-128"/>
              </a:rPr>
              <a:t>  </a:t>
            </a:r>
            <a:endParaRPr lang="es-ES" sz="2800" b="1" dirty="0">
              <a:solidFill>
                <a:srgbClr val="FFFF00"/>
              </a:solidFill>
              <a:effectLst>
                <a:glow rad="228600">
                  <a:schemeClr val="accent4">
                    <a:satMod val="175000"/>
                    <a:alpha val="40000"/>
                  </a:schemeClr>
                </a:glow>
                <a:outerShdw blurRad="50800" dist="38100" algn="l" rotWithShape="0">
                  <a:prstClr val="black"/>
                </a:outerShdw>
              </a:effectLst>
              <a:latin typeface="Comic Sans MS" pitchFamily="66" charset="0"/>
              <a:ea typeface="Arial Unicode MS" pitchFamily="34" charset="-128"/>
              <a:cs typeface="Arial Unicode MS" pitchFamily="34" charset="-128"/>
            </a:endParaRPr>
          </a:p>
        </p:txBody>
      </p:sp>
      <p:sp>
        <p:nvSpPr>
          <p:cNvPr id="6" name="5 Rectángulo"/>
          <p:cNvSpPr/>
          <p:nvPr/>
        </p:nvSpPr>
        <p:spPr>
          <a:xfrm>
            <a:off x="598933" y="604201"/>
            <a:ext cx="2827757" cy="461665"/>
          </a:xfrm>
          <a:prstGeom prst="rect">
            <a:avLst/>
          </a:prstGeom>
        </p:spPr>
        <p:txBody>
          <a:bodyPr wrap="square">
            <a:spAutoFit/>
          </a:bodyPr>
          <a:lstStyle/>
          <a:p>
            <a:pPr algn="ctr" fontAlgn="base">
              <a:spcBef>
                <a:spcPct val="0"/>
              </a:spcBef>
              <a:spcAft>
                <a:spcPct val="0"/>
              </a:spcAft>
            </a:pPr>
            <a:r>
              <a:rPr lang="es-ES" sz="2400" b="1" dirty="0">
                <a:solidFill>
                  <a:srgbClr val="FFFF00"/>
                </a:solidFill>
                <a:effectLst>
                  <a:outerShdw blurRad="38100" dist="38100" dir="2700000" algn="tl">
                    <a:srgbClr val="000000"/>
                  </a:outerShdw>
                </a:effectLst>
                <a:latin typeface="Arial Rounded MT Bold" panose="020F0704030504030204" pitchFamily="34" charset="0"/>
                <a:ea typeface="Arial Unicode MS" pitchFamily="34" charset="-128"/>
                <a:cs typeface="Arial Unicode MS" pitchFamily="34" charset="-128"/>
              </a:rPr>
              <a:t> </a:t>
            </a:r>
            <a:r>
              <a:rPr lang="es-ES" sz="2400" b="1" dirty="0" smtClean="0">
                <a:solidFill>
                  <a:srgbClr val="FFFF00"/>
                </a:solidFill>
                <a:effectLst>
                  <a:outerShdw blurRad="38100" dist="38100" dir="2700000" algn="tl">
                    <a:srgbClr val="000000"/>
                  </a:outerShdw>
                </a:effectLst>
                <a:latin typeface="Arial Rounded MT Bold" panose="020F0704030504030204" pitchFamily="34" charset="0"/>
                <a:ea typeface="Arial Unicode MS" pitchFamily="34" charset="-128"/>
                <a:cs typeface="Arial Unicode MS" pitchFamily="34" charset="-128"/>
              </a:rPr>
              <a:t>Marcos: 1,12-15 </a:t>
            </a:r>
            <a:endParaRPr lang="es-PE" sz="2400"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42256744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14366"/>
                                        </p:tgtEl>
                                        <p:attrNameLst>
                                          <p:attrName>style.visibility</p:attrName>
                                        </p:attrNameLst>
                                      </p:cBhvr>
                                      <p:to>
                                        <p:strVal val="visible"/>
                                      </p:to>
                                    </p:set>
                                    <p:anim calcmode="lin" valueType="num">
                                      <p:cBhvr>
                                        <p:cTn id="13" dur="1000" fill="hold"/>
                                        <p:tgtEl>
                                          <p:spTgt spid="14366"/>
                                        </p:tgtEl>
                                        <p:attrNameLst>
                                          <p:attrName>ppt_w</p:attrName>
                                        </p:attrNameLst>
                                      </p:cBhvr>
                                      <p:tavLst>
                                        <p:tav tm="0">
                                          <p:val>
                                            <p:fltVal val="0"/>
                                          </p:val>
                                        </p:tav>
                                        <p:tav tm="100000">
                                          <p:val>
                                            <p:strVal val="#ppt_w"/>
                                          </p:val>
                                        </p:tav>
                                      </p:tavLst>
                                    </p:anim>
                                    <p:anim calcmode="lin" valueType="num">
                                      <p:cBhvr>
                                        <p:cTn id="14" dur="1000" fill="hold"/>
                                        <p:tgtEl>
                                          <p:spTgt spid="14366"/>
                                        </p:tgtEl>
                                        <p:attrNameLst>
                                          <p:attrName>ppt_h</p:attrName>
                                        </p:attrNameLst>
                                      </p:cBhvr>
                                      <p:tavLst>
                                        <p:tav tm="0">
                                          <p:val>
                                            <p:fltVal val="0"/>
                                          </p:val>
                                        </p:tav>
                                        <p:tav tm="100000">
                                          <p:val>
                                            <p:strVal val="#ppt_h"/>
                                          </p:val>
                                        </p:tav>
                                      </p:tavLst>
                                    </p:anim>
                                    <p:animEffect transition="in" filter="fade">
                                      <p:cBhvr>
                                        <p:cTn id="15" dur="1000"/>
                                        <p:tgtEl>
                                          <p:spTgt spid="14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6"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30" y="491426"/>
            <a:ext cx="8215567" cy="5904604"/>
          </a:xfrm>
          <a:prstGeom prst="rect">
            <a:avLst/>
          </a:prstGeom>
        </p:spPr>
      </p:pic>
      <p:sp>
        <p:nvSpPr>
          <p:cNvPr id="4" name="3 Rectángulo"/>
          <p:cNvSpPr/>
          <p:nvPr/>
        </p:nvSpPr>
        <p:spPr>
          <a:xfrm>
            <a:off x="3385192" y="675150"/>
            <a:ext cx="5190186" cy="5262979"/>
          </a:xfrm>
          <a:prstGeom prst="rect">
            <a:avLst/>
          </a:prstGeom>
        </p:spPr>
        <p:txBody>
          <a:bodyPr wrap="square">
            <a:spAutoFit/>
          </a:bodyPr>
          <a:lstStyle/>
          <a:p>
            <a:pPr algn="ctr" fontAlgn="base">
              <a:spcBef>
                <a:spcPct val="0"/>
              </a:spcBef>
              <a:spcAft>
                <a:spcPct val="0"/>
              </a:spcAft>
            </a:pPr>
            <a:r>
              <a:rPr lang="es-MX" sz="2400" b="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rPr>
              <a:t>En aquel tiempo, el Espíritu llevó a Jesús al desierto.</a:t>
            </a:r>
          </a:p>
          <a:p>
            <a:pPr algn="ctr" fontAlgn="base">
              <a:spcBef>
                <a:spcPct val="0"/>
              </a:spcBef>
              <a:spcAft>
                <a:spcPct val="0"/>
              </a:spcAft>
            </a:pPr>
            <a:r>
              <a:rPr lang="es-MX" sz="2400" b="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rPr>
              <a:t>Se quedó en el desierto cuarenta días, dejándose tentar por Satanás; vivía entre las fieras salvajes, y los ángeles le servían.</a:t>
            </a:r>
          </a:p>
          <a:p>
            <a:pPr algn="ctr" fontAlgn="base">
              <a:spcBef>
                <a:spcPct val="0"/>
              </a:spcBef>
              <a:spcAft>
                <a:spcPct val="0"/>
              </a:spcAft>
            </a:pPr>
            <a:r>
              <a:rPr lang="es-MX" sz="2400" b="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rPr>
              <a:t>Cuando arrestaron a Juan, Jesús se marchó a Galilea a proclamar el Evangelio de Dios. Decía: - “Se ha cumplido el plazo. está cerca el reino de Dios: conviértanse y crean en el Evangelio”.</a:t>
            </a:r>
          </a:p>
          <a:p>
            <a:pPr algn="ctr" fontAlgn="base">
              <a:spcBef>
                <a:spcPct val="0"/>
              </a:spcBef>
              <a:spcAft>
                <a:spcPct val="0"/>
              </a:spcAft>
            </a:pPr>
            <a:endParaRPr lang="es-PE" sz="2400" b="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1460708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27" y="1041399"/>
            <a:ext cx="8203841" cy="5215468"/>
          </a:xfrm>
          <a:prstGeom prst="rect">
            <a:avLst/>
          </a:prstGeom>
        </p:spPr>
      </p:pic>
      <p:sp>
        <p:nvSpPr>
          <p:cNvPr id="15363" name="Rectangle 3"/>
          <p:cNvSpPr>
            <a:spLocks noChangeArrowheads="1"/>
          </p:cNvSpPr>
          <p:nvPr/>
        </p:nvSpPr>
        <p:spPr bwMode="auto">
          <a:xfrm>
            <a:off x="1166271" y="791116"/>
            <a:ext cx="3405729" cy="353943"/>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1700" i="1" dirty="0" smtClean="0">
                <a:solidFill>
                  <a:srgbClr val="000000"/>
                </a:solidFill>
                <a:latin typeface="Comic Sans MS" panose="030F0702030302020204" pitchFamily="66" charset="0"/>
                <a:cs typeface="Times New Roman" pitchFamily="18" charset="0"/>
              </a:rPr>
              <a:t>Marcos 1, 12-15 </a:t>
            </a:r>
          </a:p>
        </p:txBody>
      </p:sp>
      <p:sp>
        <p:nvSpPr>
          <p:cNvPr id="5" name="4 Rectángulo"/>
          <p:cNvSpPr/>
          <p:nvPr/>
        </p:nvSpPr>
        <p:spPr>
          <a:xfrm>
            <a:off x="121768" y="553562"/>
            <a:ext cx="8837503" cy="369332"/>
          </a:xfrm>
          <a:prstGeom prst="rect">
            <a:avLst/>
          </a:prstGeom>
        </p:spPr>
        <p:txBody>
          <a:bodyPr wrap="square">
            <a:spAutoFit/>
          </a:bodyPr>
          <a:lstStyle/>
          <a:p>
            <a:pPr algn="ctr" fontAlgn="base">
              <a:spcBef>
                <a:spcPct val="0"/>
              </a:spcBef>
              <a:spcAft>
                <a:spcPct val="0"/>
              </a:spcAft>
            </a:pPr>
            <a:r>
              <a:rPr lang="es-ES_tradnl" b="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cs typeface="Arial" panose="020B0604020202020204" pitchFamily="34" charset="0"/>
              </a:rPr>
              <a:t>Cada uno puede </a:t>
            </a:r>
            <a:r>
              <a:rPr lang="es-ES_tradnl" b="1" dirty="0" smtClean="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cs typeface="Arial" panose="020B0604020202020204" pitchFamily="34" charset="0"/>
              </a:rPr>
              <a:t>leer </a:t>
            </a:r>
            <a:r>
              <a:rPr lang="es-ES_tradnl" b="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cs typeface="Arial" panose="020B0604020202020204" pitchFamily="34" charset="0"/>
              </a:rPr>
              <a:t>en voz alta el versículo que más le llamó la atención</a:t>
            </a:r>
            <a:endParaRPr lang="es-PE" b="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1225538" y="1857918"/>
            <a:ext cx="3405810" cy="4154984"/>
          </a:xfrm>
          <a:prstGeom prst="rect">
            <a:avLst/>
          </a:prstGeom>
          <a:noFill/>
          <a:ln w="9525">
            <a:noFill/>
            <a:miter lim="800000"/>
            <a:headEnd/>
            <a:tailEnd/>
          </a:ln>
        </p:spPr>
        <p:txBody>
          <a:bodyPr wrap="square">
            <a:spAutoFit/>
          </a:bodyPr>
          <a:lstStyle/>
          <a:p>
            <a:pPr algn="ctr" fontAlgn="base">
              <a:spcBef>
                <a:spcPct val="0"/>
              </a:spcBef>
              <a:spcAft>
                <a:spcPct val="0"/>
              </a:spcAft>
            </a:pPr>
            <a:r>
              <a:rPr lang="es-MX" sz="2400" b="1" dirty="0" smtClean="0">
                <a:solidFill>
                  <a:srgbClr val="000000"/>
                </a:solidFill>
                <a:latin typeface="Comic Sans MS" pitchFamily="66" charset="0"/>
                <a:cs typeface="Times New Roman" pitchFamily="18" charset="0"/>
              </a:rPr>
              <a:t>En </a:t>
            </a:r>
            <a:r>
              <a:rPr lang="es-MX" sz="2400" b="1" dirty="0">
                <a:solidFill>
                  <a:srgbClr val="000000"/>
                </a:solidFill>
                <a:latin typeface="Comic Sans MS" pitchFamily="66" charset="0"/>
                <a:cs typeface="Times New Roman" pitchFamily="18" charset="0"/>
              </a:rPr>
              <a:t>aquel tiempo, el Espíritu llevó a Jesús al desierto.</a:t>
            </a:r>
          </a:p>
          <a:p>
            <a:pPr algn="ctr" fontAlgn="base">
              <a:spcBef>
                <a:spcPct val="0"/>
              </a:spcBef>
              <a:spcAft>
                <a:spcPct val="0"/>
              </a:spcAft>
            </a:pPr>
            <a:r>
              <a:rPr lang="es-MX" sz="2400" b="1" dirty="0">
                <a:solidFill>
                  <a:srgbClr val="000000"/>
                </a:solidFill>
                <a:latin typeface="Comic Sans MS" pitchFamily="66" charset="0"/>
                <a:cs typeface="Times New Roman" pitchFamily="18" charset="0"/>
              </a:rPr>
              <a:t>Se quedó en el desierto cuarenta días, dejándose tentar por Satanás; vivía entre las fieras salvajes, y los ángeles le servían.</a:t>
            </a:r>
          </a:p>
          <a:p>
            <a:pPr algn="ctr" fontAlgn="base">
              <a:spcBef>
                <a:spcPct val="0"/>
              </a:spcBef>
              <a:spcAft>
                <a:spcPct val="0"/>
              </a:spcAft>
              <a:tabLst>
                <a:tab pos="896938" algn="l"/>
              </a:tabLst>
            </a:pPr>
            <a:endParaRPr lang="ca-ES" sz="2400" b="1" dirty="0">
              <a:solidFill>
                <a:srgbClr val="000000"/>
              </a:solidFill>
              <a:latin typeface="Comic Sans MS" pitchFamily="66" charset="0"/>
              <a:cs typeface="Times New Roman" pitchFamily="18" charset="0"/>
            </a:endParaRPr>
          </a:p>
        </p:txBody>
      </p:sp>
      <p:sp>
        <p:nvSpPr>
          <p:cNvPr id="8" name="Rectangle 3"/>
          <p:cNvSpPr>
            <a:spLocks noChangeArrowheads="1"/>
          </p:cNvSpPr>
          <p:nvPr/>
        </p:nvSpPr>
        <p:spPr bwMode="auto">
          <a:xfrm>
            <a:off x="4786132" y="1811777"/>
            <a:ext cx="3405810" cy="4154984"/>
          </a:xfrm>
          <a:prstGeom prst="rect">
            <a:avLst/>
          </a:prstGeom>
          <a:noFill/>
          <a:ln w="9525">
            <a:noFill/>
            <a:miter lim="800000"/>
            <a:headEnd/>
            <a:tailEnd/>
          </a:ln>
        </p:spPr>
        <p:txBody>
          <a:bodyPr wrap="square">
            <a:spAutoFit/>
          </a:bodyPr>
          <a:lstStyle/>
          <a:p>
            <a:pPr algn="ctr" fontAlgn="base">
              <a:spcBef>
                <a:spcPct val="0"/>
              </a:spcBef>
              <a:spcAft>
                <a:spcPct val="0"/>
              </a:spcAft>
            </a:pPr>
            <a:r>
              <a:rPr lang="es-MX" sz="2400" b="1" dirty="0" smtClean="0">
                <a:solidFill>
                  <a:srgbClr val="000000"/>
                </a:solidFill>
                <a:latin typeface="Comic Sans MS" pitchFamily="66" charset="0"/>
                <a:cs typeface="Times New Roman" pitchFamily="18" charset="0"/>
              </a:rPr>
              <a:t>Cuando                arrestaron a </a:t>
            </a:r>
            <a:r>
              <a:rPr lang="es-MX" sz="2400" b="1" dirty="0">
                <a:solidFill>
                  <a:srgbClr val="000000"/>
                </a:solidFill>
                <a:latin typeface="Comic Sans MS" pitchFamily="66" charset="0"/>
                <a:cs typeface="Times New Roman" pitchFamily="18" charset="0"/>
              </a:rPr>
              <a:t>Juan, Jesús se marchó a Galilea a </a:t>
            </a:r>
            <a:r>
              <a:rPr lang="es-MX" sz="2400" b="1" dirty="0">
                <a:solidFill>
                  <a:srgbClr val="000000"/>
                </a:solidFill>
                <a:effectLst>
                  <a:outerShdw blurRad="38100" dist="38100" dir="2700000" algn="tl">
                    <a:srgbClr val="000000">
                      <a:alpha val="43137"/>
                    </a:srgbClr>
                  </a:outerShdw>
                </a:effectLst>
                <a:latin typeface="Comic Sans MS" pitchFamily="66" charset="0"/>
                <a:cs typeface="Times New Roman" pitchFamily="18" charset="0"/>
              </a:rPr>
              <a:t>proclamar</a:t>
            </a:r>
            <a:r>
              <a:rPr lang="es-MX" sz="2400" b="1" dirty="0">
                <a:solidFill>
                  <a:srgbClr val="000000"/>
                </a:solidFill>
                <a:latin typeface="Comic Sans MS" pitchFamily="66" charset="0"/>
                <a:cs typeface="Times New Roman" pitchFamily="18" charset="0"/>
              </a:rPr>
              <a:t> el Evangelio de Dios. Decía: </a:t>
            </a:r>
            <a:r>
              <a:rPr lang="es-MX" sz="2400" b="1" dirty="0" smtClean="0">
                <a:solidFill>
                  <a:srgbClr val="000000"/>
                </a:solidFill>
                <a:latin typeface="Comic Sans MS" pitchFamily="66" charset="0"/>
                <a:cs typeface="Times New Roman" pitchFamily="18" charset="0"/>
              </a:rPr>
              <a:t>-“</a:t>
            </a:r>
            <a:r>
              <a:rPr lang="es-MX" sz="2400" b="1" dirty="0">
                <a:solidFill>
                  <a:srgbClr val="000000"/>
                </a:solidFill>
                <a:latin typeface="Comic Sans MS" pitchFamily="66" charset="0"/>
                <a:cs typeface="Times New Roman" pitchFamily="18" charset="0"/>
              </a:rPr>
              <a:t>Se ha cumplido el plazo. está cerca el reino de Dios: conviértanse y crean en el Evangelio</a:t>
            </a:r>
            <a:r>
              <a:rPr lang="es-MX" sz="2400" b="1" dirty="0" smtClean="0">
                <a:solidFill>
                  <a:srgbClr val="000000"/>
                </a:solidFill>
                <a:latin typeface="Comic Sans MS" pitchFamily="66" charset="0"/>
                <a:cs typeface="Times New Roman" pitchFamily="18" charset="0"/>
              </a:rPr>
              <a:t>”.</a:t>
            </a:r>
            <a:endParaRPr lang="ca-ES" sz="2400" b="1" dirty="0">
              <a:solidFill>
                <a:srgbClr val="000000"/>
              </a:solidFill>
              <a:latin typeface="Comic Sans MS" pitchFamily="66" charset="0"/>
              <a:cs typeface="Times New Roman" pitchFamily="18" charset="0"/>
            </a:endParaRPr>
          </a:p>
        </p:txBody>
      </p:sp>
      <p:sp>
        <p:nvSpPr>
          <p:cNvPr id="9" name="Rectángulo redondeado 8"/>
          <p:cNvSpPr>
            <a:spLocks noChangeArrowheads="1"/>
          </p:cNvSpPr>
          <p:nvPr/>
        </p:nvSpPr>
        <p:spPr bwMode="auto">
          <a:xfrm>
            <a:off x="1665804" y="1232786"/>
            <a:ext cx="2779195" cy="489362"/>
          </a:xfrm>
          <a:prstGeom prst="roundRect">
            <a:avLst>
              <a:gd name="adj" fmla="val 50000"/>
            </a:avLst>
          </a:prstGeom>
          <a:solidFill>
            <a:srgbClr val="800080">
              <a:alpha val="41000"/>
            </a:srgbClr>
          </a:solidFill>
          <a:ln w="127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vert="horz" wrap="square" lIns="91440" tIns="45720" rIns="91440" bIns="45720" anchor="t" anchorCtr="0" upright="1">
            <a:noAutofit/>
          </a:bodyPr>
          <a:lstStyle/>
          <a:p>
            <a:pPr indent="19050" algn="ctr">
              <a:spcAft>
                <a:spcPts val="0"/>
              </a:spcAft>
              <a:tabLst>
                <a:tab pos="90170" algn="l"/>
              </a:tabLst>
            </a:pPr>
            <a:r>
              <a:rPr lang="es-ES_tradnl" b="1" dirty="0" smtClean="0">
                <a:solidFill>
                  <a:srgbClr val="FFFFFF"/>
                </a:solidFill>
                <a:effectLst/>
                <a:latin typeface="Times New Roman" panose="02020603050405020304" pitchFamily="18" charset="0"/>
                <a:ea typeface="Times New Roman" panose="02020603050405020304" pitchFamily="18" charset="0"/>
              </a:rPr>
              <a:t>Marcos </a:t>
            </a:r>
            <a:r>
              <a:rPr lang="es-ES_tradnl" b="1" dirty="0">
                <a:solidFill>
                  <a:srgbClr val="FFFFFF"/>
                </a:solidFill>
                <a:effectLst/>
                <a:latin typeface="Times New Roman" panose="02020603050405020304" pitchFamily="18" charset="0"/>
                <a:ea typeface="Times New Roman" panose="02020603050405020304" pitchFamily="18" charset="0"/>
              </a:rPr>
              <a:t>1, 12-15</a:t>
            </a:r>
            <a:endParaRPr lang="es-PE" dirty="0">
              <a:solidFill>
                <a:srgbClr val="88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95540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5363"/>
                                        </p:tgtEl>
                                        <p:attrNameLst>
                                          <p:attrName>style.visibility</p:attrName>
                                        </p:attrNameLst>
                                      </p:cBhvr>
                                      <p:to>
                                        <p:strVal val="visible"/>
                                      </p:to>
                                    </p:set>
                                    <p:anim calcmode="lin" valueType="num">
                                      <p:cBhvr>
                                        <p:cTn id="17" dur="1750" fill="hold"/>
                                        <p:tgtEl>
                                          <p:spTgt spid="15363"/>
                                        </p:tgtEl>
                                        <p:attrNameLst>
                                          <p:attrName>ppt_w</p:attrName>
                                        </p:attrNameLst>
                                      </p:cBhvr>
                                      <p:tavLst>
                                        <p:tav tm="0">
                                          <p:val>
                                            <p:fltVal val="0"/>
                                          </p:val>
                                        </p:tav>
                                        <p:tav tm="100000">
                                          <p:val>
                                            <p:strVal val="#ppt_w"/>
                                          </p:val>
                                        </p:tav>
                                      </p:tavLst>
                                    </p:anim>
                                    <p:anim calcmode="lin" valueType="num">
                                      <p:cBhvr>
                                        <p:cTn id="18" dur="1750" fill="hold"/>
                                        <p:tgtEl>
                                          <p:spTgt spid="15363"/>
                                        </p:tgtEl>
                                        <p:attrNameLst>
                                          <p:attrName>ppt_h</p:attrName>
                                        </p:attrNameLst>
                                      </p:cBhvr>
                                      <p:tavLst>
                                        <p:tav tm="0">
                                          <p:val>
                                            <p:fltVal val="0"/>
                                          </p:val>
                                        </p:tav>
                                        <p:tav tm="100000">
                                          <p:val>
                                            <p:strVal val="#ppt_h"/>
                                          </p:val>
                                        </p:tav>
                                      </p:tavLst>
                                    </p:anim>
                                  </p:childTnLst>
                                </p:cTn>
                              </p:par>
                            </p:childTnLst>
                          </p:cTn>
                        </p:par>
                        <p:par>
                          <p:cTn id="19" fill="hold">
                            <p:stCondLst>
                              <p:cond delay="4275"/>
                            </p:stCondLst>
                            <p:childTnLst>
                              <p:par>
                                <p:cTn id="20" presetID="23" presetClass="entr" presetSubtype="16" fill="hold" grpId="0" nodeType="afterEffect">
                                  <p:stCondLst>
                                    <p:cond delay="0"/>
                                  </p:stCondLst>
                                  <p:iterate type="wd">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1750" fill="hold"/>
                                        <p:tgtEl>
                                          <p:spTgt spid="6"/>
                                        </p:tgtEl>
                                        <p:attrNameLst>
                                          <p:attrName>ppt_w</p:attrName>
                                        </p:attrNameLst>
                                      </p:cBhvr>
                                      <p:tavLst>
                                        <p:tav tm="0">
                                          <p:val>
                                            <p:fltVal val="0"/>
                                          </p:val>
                                        </p:tav>
                                        <p:tav tm="100000">
                                          <p:val>
                                            <p:strVal val="#ppt_w"/>
                                          </p:val>
                                        </p:tav>
                                      </p:tavLst>
                                    </p:anim>
                                    <p:anim calcmode="lin" valueType="num">
                                      <p:cBhvr>
                                        <p:cTn id="23" dur="1750" fill="hold"/>
                                        <p:tgtEl>
                                          <p:spTgt spid="6"/>
                                        </p:tgtEl>
                                        <p:attrNameLst>
                                          <p:attrName>ppt_h</p:attrName>
                                        </p:attrNameLst>
                                      </p:cBhvr>
                                      <p:tavLst>
                                        <p:tav tm="0">
                                          <p:val>
                                            <p:fltVal val="0"/>
                                          </p:val>
                                        </p:tav>
                                        <p:tav tm="100000">
                                          <p:val>
                                            <p:strVal val="#ppt_h"/>
                                          </p:val>
                                        </p:tav>
                                      </p:tavLst>
                                    </p:anim>
                                  </p:childTnLst>
                                </p:cTn>
                              </p:par>
                            </p:childTnLst>
                          </p:cTn>
                        </p:par>
                        <p:par>
                          <p:cTn id="24" fill="hold">
                            <p:stCondLst>
                              <p:cond delay="12325"/>
                            </p:stCondLst>
                            <p:childTnLst>
                              <p:par>
                                <p:cTn id="25" presetID="23" presetClass="entr" presetSubtype="16" fill="hold" grpId="0" nodeType="afterEffect">
                                  <p:stCondLst>
                                    <p:cond delay="0"/>
                                  </p:stCondLst>
                                  <p:iterate type="wd">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1750" fill="hold"/>
                                        <p:tgtEl>
                                          <p:spTgt spid="8"/>
                                        </p:tgtEl>
                                        <p:attrNameLst>
                                          <p:attrName>ppt_w</p:attrName>
                                        </p:attrNameLst>
                                      </p:cBhvr>
                                      <p:tavLst>
                                        <p:tav tm="0">
                                          <p:val>
                                            <p:fltVal val="0"/>
                                          </p:val>
                                        </p:tav>
                                        <p:tav tm="100000">
                                          <p:val>
                                            <p:strVal val="#ppt_w"/>
                                          </p:val>
                                        </p:tav>
                                      </p:tavLst>
                                    </p:anim>
                                    <p:anim calcmode="lin" valueType="num">
                                      <p:cBhvr>
                                        <p:cTn id="28"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410"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b="9307"/>
          <a:stretch/>
        </p:blipFill>
        <p:spPr bwMode="auto">
          <a:xfrm>
            <a:off x="495311" y="492885"/>
            <a:ext cx="8177632" cy="594950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Rectángulo"/>
          <p:cNvSpPr/>
          <p:nvPr/>
        </p:nvSpPr>
        <p:spPr>
          <a:xfrm>
            <a:off x="745336" y="585266"/>
            <a:ext cx="6957986" cy="646331"/>
          </a:xfrm>
          <a:prstGeom prst="rect">
            <a:avLst/>
          </a:prstGeom>
        </p:spPr>
        <p:txBody>
          <a:bodyPr wrap="square">
            <a:spAutoFit/>
          </a:bodyPr>
          <a:lstStyle/>
          <a:p>
            <a:pPr algn="ctr" fontAlgn="base">
              <a:spcBef>
                <a:spcPct val="0"/>
              </a:spcBef>
              <a:spcAft>
                <a:spcPct val="0"/>
              </a:spcAft>
            </a:pPr>
            <a:r>
              <a:rPr lang="es-ES_tradnl" sz="3600" b="1" dirty="0">
                <a:solidFill>
                  <a:srgbClr val="FFFF00"/>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rPr>
              <a:t>Preguntas para la lectura:</a:t>
            </a:r>
            <a:r>
              <a:rPr lang="es-ES_tradnl" sz="3600" dirty="0">
                <a:solidFill>
                  <a:srgbClr val="FFFF00"/>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rPr>
              <a:t> </a:t>
            </a:r>
            <a:endParaRPr lang="es-PE" sz="3600" dirty="0">
              <a:solidFill>
                <a:srgbClr val="FFFF00"/>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endParaRPr>
          </a:p>
        </p:txBody>
      </p:sp>
      <p:sp>
        <p:nvSpPr>
          <p:cNvPr id="7" name="6 Rectángulo"/>
          <p:cNvSpPr/>
          <p:nvPr/>
        </p:nvSpPr>
        <p:spPr>
          <a:xfrm>
            <a:off x="605305" y="3384514"/>
            <a:ext cx="7993750" cy="2708434"/>
          </a:xfrm>
          <a:prstGeom prst="rect">
            <a:avLst/>
          </a:prstGeom>
        </p:spPr>
        <p:txBody>
          <a:bodyPr wrap="square">
            <a:spAutoFit/>
          </a:bodyPr>
          <a:lstStyle/>
          <a:p>
            <a:pPr marL="571500" indent="-571500" algn="ctr" fontAlgn="base">
              <a:spcBef>
                <a:spcPct val="0"/>
              </a:spcBef>
              <a:spcAft>
                <a:spcPct val="0"/>
              </a:spcAft>
              <a:buFont typeface="Arial" panose="020B0604020202020204" pitchFamily="34" charset="0"/>
              <a:buChar char="•"/>
            </a:pPr>
            <a:r>
              <a:rPr lang="es-ES_tradnl" sz="3400" b="1" dirty="0" smtClean="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¿En qué escenario coloca Marcos las tentaciones de Jesús? </a:t>
            </a:r>
          </a:p>
          <a:p>
            <a:pPr marL="571500" indent="-571500" algn="ctr" fontAlgn="base">
              <a:spcBef>
                <a:spcPct val="0"/>
              </a:spcBef>
              <a:spcAft>
                <a:spcPct val="0"/>
              </a:spcAft>
              <a:buFont typeface="Arial" panose="020B0604020202020204" pitchFamily="34" charset="0"/>
              <a:buChar char="•"/>
            </a:pPr>
            <a:r>
              <a:rPr lang="es-ES_tradnl" sz="3400" b="1" dirty="0" smtClean="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 Quien  conduce a Jesús ?</a:t>
            </a:r>
          </a:p>
          <a:p>
            <a:pPr algn="ctr" fontAlgn="base">
              <a:spcBef>
                <a:spcPct val="0"/>
              </a:spcBef>
              <a:spcAft>
                <a:spcPct val="0"/>
              </a:spcAft>
            </a:pPr>
            <a:r>
              <a:rPr lang="es-ES_tradnl" sz="3400" b="1" dirty="0" smtClean="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¿Qué sucede en el desierto? </a:t>
            </a:r>
            <a:endParaRPr lang="es-PE" sz="3400" b="1" dirty="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endParaRPr>
          </a:p>
        </p:txBody>
      </p:sp>
    </p:spTree>
    <p:extLst>
      <p:ext uri="{BB962C8B-B14F-4D97-AF65-F5344CB8AC3E}">
        <p14:creationId xmlns:p14="http://schemas.microsoft.com/office/powerpoint/2010/main" val="8646550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strVal val="4/3*#ppt_w"/>
                                          </p:val>
                                        </p:tav>
                                        <p:tav tm="100000">
                                          <p:val>
                                            <p:strVal val="#ppt_w"/>
                                          </p:val>
                                        </p:tav>
                                      </p:tavLst>
                                    </p:anim>
                                    <p:anim calcmode="lin" valueType="num">
                                      <p:cBhvr>
                                        <p:cTn id="8" dur="17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655</TotalTime>
  <Words>1329</Words>
  <Application>Microsoft Office PowerPoint</Application>
  <PresentationFormat>Presentación en pantalla (4:3)</PresentationFormat>
  <Paragraphs>103</Paragraphs>
  <Slides>31</Slides>
  <Notes>3</Notes>
  <HiddenSlides>0</HiddenSlides>
  <MMClips>1</MMClips>
  <ScaleCrop>false</ScaleCrop>
  <HeadingPairs>
    <vt:vector size="6" baseType="variant">
      <vt:variant>
        <vt:lpstr>Fuentes usadas</vt:lpstr>
      </vt:variant>
      <vt:variant>
        <vt:i4>22</vt:i4>
      </vt:variant>
      <vt:variant>
        <vt:lpstr>Tema</vt:lpstr>
      </vt:variant>
      <vt:variant>
        <vt:i4>6</vt:i4>
      </vt:variant>
      <vt:variant>
        <vt:lpstr>Títulos de diapositiva</vt:lpstr>
      </vt:variant>
      <vt:variant>
        <vt:i4>31</vt:i4>
      </vt:variant>
    </vt:vector>
  </HeadingPairs>
  <TitlesOfParts>
    <vt:vector size="59" baseType="lpstr">
      <vt:lpstr>Arial</vt:lpstr>
      <vt:lpstr>Arial Narrow</vt:lpstr>
      <vt:lpstr>Arial Rounded MT Bold</vt:lpstr>
      <vt:lpstr>Arial Unicode MS</vt:lpstr>
      <vt:lpstr>Berlin Sans FB</vt:lpstr>
      <vt:lpstr>Berlin Sans FB Demi</vt:lpstr>
      <vt:lpstr>Book Antiqua</vt:lpstr>
      <vt:lpstr>Calibri</vt:lpstr>
      <vt:lpstr>Colonna MT</vt:lpstr>
      <vt:lpstr>Comic Sans MS</vt:lpstr>
      <vt:lpstr>Kristen ITC</vt:lpstr>
      <vt:lpstr>Lucida Sans</vt:lpstr>
      <vt:lpstr>NewsGoth BT</vt:lpstr>
      <vt:lpstr>Poor Richard</vt:lpstr>
      <vt:lpstr>Rockwell</vt:lpstr>
      <vt:lpstr>Tahoma</vt:lpstr>
      <vt:lpstr>Tekton Pro Ext</vt:lpstr>
      <vt:lpstr>Times</vt:lpstr>
      <vt:lpstr>Times New Roman</vt:lpstr>
      <vt:lpstr>Wingdings</vt:lpstr>
      <vt:lpstr>Wingdings 2</vt:lpstr>
      <vt:lpstr>Wingdings 3</vt:lpstr>
      <vt:lpstr>Default Design</vt:lpstr>
      <vt:lpstr>3_Diseño predeterminado</vt:lpstr>
      <vt:lpstr>1_Diseño predeterminado</vt:lpstr>
      <vt:lpstr>4_Diseño predeterminado</vt:lpstr>
      <vt:lpstr>En blanco</vt:lpstr>
      <vt:lpstr>2_Apex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91</cp:revision>
  <dcterms:created xsi:type="dcterms:W3CDTF">2019-03-04T13:49:28Z</dcterms:created>
  <dcterms:modified xsi:type="dcterms:W3CDTF">2024-02-14T16:34:03Z</dcterms:modified>
</cp:coreProperties>
</file>